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sldIdLst>
    <p:sldId id="1337" r:id="rId3"/>
    <p:sldId id="1304" r:id="rId5"/>
    <p:sldId id="1344" r:id="rId6"/>
    <p:sldId id="1350" r:id="rId7"/>
    <p:sldId id="1405" r:id="rId8"/>
    <p:sldId id="1384" r:id="rId9"/>
    <p:sldId id="1402" r:id="rId10"/>
    <p:sldId id="1398" r:id="rId11"/>
    <p:sldId id="1389" r:id="rId12"/>
    <p:sldId id="1388" r:id="rId13"/>
    <p:sldId id="1403" r:id="rId14"/>
    <p:sldId id="1406" r:id="rId15"/>
    <p:sldId id="1486" r:id="rId16"/>
    <p:sldId id="1387" r:id="rId17"/>
    <p:sldId id="1404" r:id="rId18"/>
    <p:sldId id="1488" r:id="rId19"/>
    <p:sldId id="1487" r:id="rId20"/>
    <p:sldId id="1480" r:id="rId21"/>
    <p:sldId id="1474" r:id="rId22"/>
    <p:sldId id="1482" r:id="rId23"/>
    <p:sldId id="1483" r:id="rId24"/>
    <p:sldId id="1401" r:id="rId25"/>
    <p:sldId id="1380" r:id="rId26"/>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0A18"/>
    <a:srgbClr val="0E993D"/>
    <a:srgbClr val="108136"/>
    <a:srgbClr val="92D050"/>
    <a:srgbClr val="FFF16B"/>
    <a:srgbClr val="339966"/>
    <a:srgbClr val="108036"/>
    <a:srgbClr val="8CC94C"/>
    <a:srgbClr val="568D11"/>
    <a:srgbClr val="FF69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85" autoAdjust="0"/>
    <p:restoredTop sz="93345" autoAdjust="0"/>
  </p:normalViewPr>
  <p:slideViewPr>
    <p:cSldViewPr>
      <p:cViewPr varScale="1">
        <p:scale>
          <a:sx n="65" d="100"/>
          <a:sy n="65" d="100"/>
        </p:scale>
        <p:origin x="-900" y="-108"/>
      </p:cViewPr>
      <p:guideLst>
        <p:guide orient="horz" pos="422"/>
        <p:guide orient="horz" pos="4183"/>
        <p:guide pos="3928"/>
        <p:guide pos="557"/>
        <p:guide pos="7497"/>
        <p:guide pos="6900"/>
      </p:guideLst>
    </p:cSldViewPr>
  </p:slideViewPr>
  <p:outlineViewPr>
    <p:cViewPr>
      <p:scale>
        <a:sx n="100" d="100"/>
        <a:sy n="100" d="100"/>
      </p:scale>
      <p:origin x="0" y="-1164"/>
    </p:cViewPr>
  </p:outlin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4" name="图片 3" descr="D:\稻壳资料\bj\151\1.jpg1"/>
          <p:cNvPicPr>
            <a:picLocks noChangeAspect="1"/>
          </p:cNvPicPr>
          <p:nvPr userDrawn="1"/>
        </p:nvPicPr>
        <p:blipFill>
          <a:blip r:embed="rId2"/>
          <a:srcRect/>
          <a:stretch>
            <a:fillRect/>
          </a:stretch>
        </p:blipFill>
        <p:spPr>
          <a:xfrm>
            <a:off x="-5397" y="-8890"/>
            <a:ext cx="12870815" cy="72396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图片 1" descr="D:\稻壳资料\bj\151\1.jpg1"/>
          <p:cNvPicPr>
            <a:picLocks noChangeAspect="1"/>
          </p:cNvPicPr>
          <p:nvPr userDrawn="1"/>
        </p:nvPicPr>
        <p:blipFill>
          <a:blip r:embed="rId3"/>
          <a:srcRect/>
          <a:stretch>
            <a:fillRect/>
          </a:stretch>
        </p:blipFill>
        <p:spPr>
          <a:xfrm>
            <a:off x="-5397" y="-8890"/>
            <a:ext cx="12870815" cy="7239635"/>
          </a:xfrm>
          <a:prstGeom prst="rect">
            <a:avLst/>
          </a:prstGeom>
        </p:spPr>
      </p:pic>
      <p:sp>
        <p:nvSpPr>
          <p:cNvPr id="3" name="矩形 2"/>
          <p:cNvSpPr/>
          <p:nvPr userDrawn="1"/>
        </p:nvSpPr>
        <p:spPr>
          <a:xfrm>
            <a:off x="167640" y="160020"/>
            <a:ext cx="12510135" cy="692340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4446906" y="4281170"/>
            <a:ext cx="3579495" cy="368300"/>
          </a:xfrm>
          <a:prstGeom prst="rect">
            <a:avLst/>
          </a:prstGeom>
          <a:noFill/>
          <a:extLst>
            <a:ext uri="{909E8E84-426E-40DD-AFC4-6F175D3DCCD1}">
              <a14:hiddenFill xmlns:a14="http://schemas.microsoft.com/office/drawing/2010/main">
                <a:solidFill>
                  <a:srgbClr val="5CBB55"/>
                </a:solidFill>
              </a14:hiddenFill>
            </a:ext>
          </a:extLst>
        </p:spPr>
        <p:txBody>
          <a:bodyPr wrap="none" rtlCol="0">
            <a:spAutoFit/>
          </a:bodyPr>
          <a:p>
            <a:pPr algn="ctr"/>
            <a:r>
              <a:rPr lang="zh-CN" altLang="en-US" sz="1800" b="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主讲人：</a:t>
            </a:r>
            <a:r>
              <a:rPr lang="en-US" altLang="zh-CN" sz="1800" b="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XXX</a:t>
            </a:r>
            <a:r>
              <a:rPr lang="zh-CN" altLang="en-US" sz="1800" b="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800" b="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时间：</a:t>
            </a:r>
            <a:r>
              <a:rPr lang="en-US" altLang="zh-CN" sz="1800" b="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2018.8.8</a:t>
            </a:r>
            <a:endParaRPr lang="en-US" altLang="zh-CN" sz="1800" b="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5" name="文本框 4"/>
          <p:cNvSpPr txBox="1"/>
          <p:nvPr/>
        </p:nvSpPr>
        <p:spPr>
          <a:xfrm>
            <a:off x="2273935" y="1958340"/>
            <a:ext cx="8310880" cy="1322070"/>
          </a:xfrm>
          <a:prstGeom prst="rect">
            <a:avLst/>
          </a:prstGeom>
          <a:noFill/>
        </p:spPr>
        <p:txBody>
          <a:bodyPr wrap="none" rtlCol="0">
            <a:spAutoFit/>
          </a:bodyPr>
          <a:p>
            <a:pPr algn="l"/>
            <a:r>
              <a:rPr lang="zh-CN" altLang="en-US" sz="8000">
                <a:solidFill>
                  <a:srgbClr val="C00000"/>
                </a:solidFill>
                <a:latin typeface="华文行楷" panose="02010800040101010101" charset="-122"/>
                <a:ea typeface="华文行楷" panose="02010800040101010101" charset="-122"/>
              </a:rPr>
              <a:t>教育教学说课课件</a:t>
            </a:r>
            <a:endParaRPr lang="zh-CN" altLang="en-US" sz="8000">
              <a:solidFill>
                <a:srgbClr val="C00000"/>
              </a:solidFill>
              <a:latin typeface="华文行楷" panose="02010800040101010101" charset="-122"/>
              <a:ea typeface="华文行楷" panose="02010800040101010101" charset="-122"/>
            </a:endParaRPr>
          </a:p>
        </p:txBody>
      </p:sp>
      <p:grpSp>
        <p:nvGrpSpPr>
          <p:cNvPr id="6" name="组合 5"/>
          <p:cNvGrpSpPr/>
          <p:nvPr/>
        </p:nvGrpSpPr>
        <p:grpSpPr>
          <a:xfrm>
            <a:off x="2988310" y="3295650"/>
            <a:ext cx="6882130" cy="451485"/>
            <a:chOff x="2900" y="4933"/>
            <a:chExt cx="8752" cy="574"/>
          </a:xfrm>
        </p:grpSpPr>
        <p:sp>
          <p:nvSpPr>
            <p:cNvPr id="256" name="TextBox 255"/>
            <p:cNvSpPr txBox="1"/>
            <p:nvPr userDrawn="1"/>
          </p:nvSpPr>
          <p:spPr>
            <a:xfrm>
              <a:off x="2900" y="4973"/>
              <a:ext cx="8752" cy="462"/>
            </a:xfrm>
            <a:prstGeom prst="rect">
              <a:avLst/>
            </a:prstGeom>
            <a:noFill/>
          </p:spPr>
          <p:txBody>
            <a:bodyPr wrap="square" lIns="86429" tIns="43215" rIns="86429" bIns="43215" rtlCol="0">
              <a:spAutoFit/>
            </a:bodyPr>
            <a:p>
              <a:pPr algn="ctr"/>
              <a:r>
                <a:rPr lang="zh-CN" altLang="en-US" sz="1800" b="1" spc="300" dirty="0">
                  <a:latin typeface="微软雅黑" panose="020B0503020204020204" pitchFamily="34" charset="-122"/>
                  <a:ea typeface="微软雅黑" panose="020B0503020204020204" pitchFamily="34" charset="-122"/>
                  <a:cs typeface="微软雅黑" panose="020B0503020204020204" pitchFamily="34" charset="-122"/>
                </a:rPr>
                <a:t>教育培训  公开课  说课讲座  教师说课  教师课件</a:t>
              </a:r>
              <a:endParaRPr lang="zh-CN" altLang="en-US" sz="1800" b="1" spc="300" dirty="0">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257" name="直接连接符 256"/>
            <p:cNvCxnSpPr/>
            <p:nvPr userDrawn="1"/>
          </p:nvCxnSpPr>
          <p:spPr>
            <a:xfrm>
              <a:off x="3052" y="4933"/>
              <a:ext cx="8447" cy="0"/>
            </a:xfrm>
            <a:prstGeom prst="line">
              <a:avLst/>
            </a:prstGeom>
            <a:ln>
              <a:solidFill>
                <a:schemeClr val="tx1"/>
              </a:solidFill>
              <a:headEnd type="diamond" w="sm" len="sm"/>
              <a:tailEnd type="diamond" w="sm" len="sm"/>
            </a:ln>
          </p:spPr>
          <p:style>
            <a:lnRef idx="1">
              <a:schemeClr val="accent1"/>
            </a:lnRef>
            <a:fillRef idx="0">
              <a:schemeClr val="accent1"/>
            </a:fillRef>
            <a:effectRef idx="0">
              <a:schemeClr val="accent1"/>
            </a:effectRef>
            <a:fontRef idx="minor">
              <a:schemeClr val="tx1"/>
            </a:fontRef>
          </p:style>
        </p:cxnSp>
        <p:cxnSp>
          <p:nvCxnSpPr>
            <p:cNvPr id="258" name="直接连接符 257"/>
            <p:cNvCxnSpPr/>
            <p:nvPr userDrawn="1"/>
          </p:nvCxnSpPr>
          <p:spPr>
            <a:xfrm>
              <a:off x="3052" y="5508"/>
              <a:ext cx="8447" cy="0"/>
            </a:xfrm>
            <a:prstGeom prst="line">
              <a:avLst/>
            </a:prstGeom>
            <a:ln>
              <a:solidFill>
                <a:schemeClr val="tx1"/>
              </a:solidFill>
              <a:headEnd type="diamond" w="sm" len="sm"/>
              <a:tailEnd type="diamond" w="sm" len="sm"/>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11173013" y="97006"/>
            <a:ext cx="1326327" cy="2205772"/>
            <a:chOff x="7800" y="2542"/>
            <a:chExt cx="3612" cy="6004"/>
          </a:xfrm>
        </p:grpSpPr>
        <p:pic>
          <p:nvPicPr>
            <p:cNvPr id="18" name="图片 17"/>
            <p:cNvPicPr>
              <a:picLocks noChangeAspect="1"/>
            </p:cNvPicPr>
            <p:nvPr/>
          </p:nvPicPr>
          <p:blipFill>
            <a:blip r:embed="rId1"/>
            <a:srcRect/>
            <a:stretch>
              <a:fillRect/>
            </a:stretch>
          </p:blipFill>
          <p:spPr>
            <a:xfrm>
              <a:off x="7800" y="2613"/>
              <a:ext cx="3600" cy="5933"/>
            </a:xfrm>
            <a:custGeom>
              <a:avLst/>
              <a:gdLst>
                <a:gd name="connsiteX0" fmla="*/ 0 w 2286198"/>
                <a:gd name="connsiteY0" fmla="*/ 0 h 3767655"/>
                <a:gd name="connsiteX1" fmla="*/ 2286198 w 2286198"/>
                <a:gd name="connsiteY1" fmla="*/ 0 h 3767655"/>
                <a:gd name="connsiteX2" fmla="*/ 2286198 w 2286198"/>
                <a:gd name="connsiteY2" fmla="*/ 3767655 h 3767655"/>
                <a:gd name="connsiteX3" fmla="*/ 0 w 2286198"/>
                <a:gd name="connsiteY3" fmla="*/ 3767655 h 3767655"/>
                <a:gd name="connsiteX4" fmla="*/ 0 w 2286198"/>
                <a:gd name="connsiteY4" fmla="*/ 2693452 h 3767655"/>
                <a:gd name="connsiteX5" fmla="*/ 593370 w 2286198"/>
                <a:gd name="connsiteY5" fmla="*/ 2693452 h 3767655"/>
                <a:gd name="connsiteX6" fmla="*/ 593370 w 2286198"/>
                <a:gd name="connsiteY6" fmla="*/ 502702 h 3767655"/>
                <a:gd name="connsiteX7" fmla="*/ 0 w 2286198"/>
                <a:gd name="connsiteY7" fmla="*/ 502702 h 3767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6198" h="3767655">
                  <a:moveTo>
                    <a:pt x="0" y="0"/>
                  </a:moveTo>
                  <a:lnTo>
                    <a:pt x="2286198" y="0"/>
                  </a:lnTo>
                  <a:lnTo>
                    <a:pt x="2286198" y="3767655"/>
                  </a:lnTo>
                  <a:lnTo>
                    <a:pt x="0" y="3767655"/>
                  </a:lnTo>
                  <a:lnTo>
                    <a:pt x="0" y="2693452"/>
                  </a:lnTo>
                  <a:lnTo>
                    <a:pt x="593370" y="2693452"/>
                  </a:lnTo>
                  <a:lnTo>
                    <a:pt x="593370" y="502702"/>
                  </a:lnTo>
                  <a:lnTo>
                    <a:pt x="0" y="502702"/>
                  </a:lnTo>
                  <a:close/>
                </a:path>
              </a:pathLst>
            </a:custGeom>
          </p:spPr>
        </p:pic>
        <p:pic>
          <p:nvPicPr>
            <p:cNvPr id="20" name="图片 19"/>
            <p:cNvPicPr>
              <a:picLocks noChangeAspect="1"/>
            </p:cNvPicPr>
            <p:nvPr/>
          </p:nvPicPr>
          <p:blipFill rotWithShape="1">
            <a:blip r:embed="rId2" cstate="screen">
              <a:biLevel thresh="75000"/>
              <a:extLst>
                <a:ext uri="{28A0092B-C50C-407E-A947-70E740481C1C}">
                  <a14:useLocalDpi xmlns:a14="http://schemas.microsoft.com/office/drawing/2010/main" val="0"/>
                </a:ext>
              </a:extLst>
            </a:blip>
            <a:srcRect t="67313" r="76029" b="22131"/>
            <a:stretch>
              <a:fillRect/>
            </a:stretch>
          </p:blipFill>
          <p:spPr>
            <a:xfrm>
              <a:off x="8111" y="7155"/>
              <a:ext cx="2280" cy="1140"/>
            </a:xfrm>
            <a:prstGeom prst="rect">
              <a:avLst/>
            </a:prstGeom>
          </p:spPr>
        </p:pic>
        <p:pic>
          <p:nvPicPr>
            <p:cNvPr id="23" name="图片 22"/>
            <p:cNvPicPr>
              <a:picLocks noChangeAspect="1"/>
            </p:cNvPicPr>
            <p:nvPr/>
          </p:nvPicPr>
          <p:blipFill rotWithShape="1">
            <a:blip r:embed="rId3" cstate="screen">
              <a:biLevel thresh="75000"/>
              <a:extLst>
                <a:ext uri="{28A0092B-C50C-407E-A947-70E740481C1C}">
                  <a14:useLocalDpi xmlns:a14="http://schemas.microsoft.com/office/drawing/2010/main" val="0"/>
                </a:ext>
              </a:extLst>
            </a:blip>
            <a:srcRect t="67313" r="76029" b="22131"/>
            <a:stretch>
              <a:fillRect/>
            </a:stretch>
          </p:blipFill>
          <p:spPr>
            <a:xfrm>
              <a:off x="9948" y="2955"/>
              <a:ext cx="1140" cy="570"/>
            </a:xfrm>
            <a:prstGeom prst="rect">
              <a:avLst/>
            </a:prstGeom>
          </p:spPr>
        </p:pic>
        <p:sp>
          <p:nvSpPr>
            <p:cNvPr id="24" name="文本框 23"/>
            <p:cNvSpPr txBox="1"/>
            <p:nvPr/>
          </p:nvSpPr>
          <p:spPr>
            <a:xfrm>
              <a:off x="8272" y="2542"/>
              <a:ext cx="2149" cy="2259"/>
            </a:xfrm>
            <a:prstGeom prst="rect">
              <a:avLst/>
            </a:prstGeom>
            <a:noFill/>
          </p:spPr>
          <p:txBody>
            <a:bodyPr wrap="square" rtlCol="0" anchor="ctr">
              <a:spAutoFit/>
            </a:bodyPr>
            <a:p>
              <a:pPr>
                <a:lnSpc>
                  <a:spcPct val="120000"/>
                </a:lnSpc>
              </a:pPr>
              <a:r>
                <a:rPr lang="zh-CN" altLang="en-US" sz="4000" dirty="0">
                  <a:solidFill>
                    <a:srgbClr val="C00000"/>
                  </a:soli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中</a:t>
              </a:r>
              <a:endParaRPr lang="zh-CN" altLang="en-US" sz="4000" dirty="0">
                <a:solidFill>
                  <a:srgbClr val="C00000"/>
                </a:soli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25" name="文本框 24"/>
            <p:cNvSpPr txBox="1"/>
            <p:nvPr/>
          </p:nvSpPr>
          <p:spPr>
            <a:xfrm>
              <a:off x="9603" y="3997"/>
              <a:ext cx="1809" cy="2057"/>
            </a:xfrm>
            <a:prstGeom prst="rect">
              <a:avLst/>
            </a:prstGeom>
            <a:noFill/>
          </p:spPr>
          <p:txBody>
            <a:bodyPr wrap="square" rtlCol="0" anchor="ctr">
              <a:spAutoFit/>
            </a:bodyPr>
            <a:p>
              <a:pPr>
                <a:lnSpc>
                  <a:spcPct val="120000"/>
                </a:lnSpc>
              </a:pPr>
              <a:r>
                <a:rPr lang="zh-CN" altLang="en-US" sz="3600" dirty="0">
                  <a:solidFill>
                    <a:srgbClr val="C00000"/>
                  </a:soli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国</a:t>
              </a:r>
              <a:endParaRPr lang="zh-CN" altLang="en-US" sz="3600" dirty="0">
                <a:solidFill>
                  <a:srgbClr val="C00000"/>
                </a:soli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26" name="文本框 25"/>
            <p:cNvSpPr txBox="1"/>
            <p:nvPr/>
          </p:nvSpPr>
          <p:spPr>
            <a:xfrm>
              <a:off x="8370" y="5164"/>
              <a:ext cx="1500" cy="2259"/>
            </a:xfrm>
            <a:prstGeom prst="rect">
              <a:avLst/>
            </a:prstGeom>
            <a:noFill/>
          </p:spPr>
          <p:txBody>
            <a:bodyPr wrap="square" rtlCol="0" anchor="ctr">
              <a:spAutoFit/>
            </a:bodyPr>
            <a:p>
              <a:pPr>
                <a:lnSpc>
                  <a:spcPct val="120000"/>
                </a:lnSpc>
              </a:pPr>
              <a:r>
                <a:rPr lang="zh-CN" altLang="en-US" sz="4000" dirty="0">
                  <a:solidFill>
                    <a:srgbClr val="C00000"/>
                  </a:soli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风</a:t>
              </a:r>
              <a:endParaRPr lang="zh-CN" altLang="en-US" sz="4000" dirty="0">
                <a:solidFill>
                  <a:srgbClr val="C00000"/>
                </a:soli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10172" y="6520"/>
              <a:ext cx="749" cy="1140"/>
              <a:chOff x="6761456" y="4025899"/>
              <a:chExt cx="475449" cy="723901"/>
            </a:xfrm>
          </p:grpSpPr>
          <p:sp>
            <p:nvSpPr>
              <p:cNvPr id="28" name="矩形 27"/>
              <p:cNvSpPr/>
              <p:nvPr/>
            </p:nvSpPr>
            <p:spPr>
              <a:xfrm>
                <a:off x="6900478" y="4025899"/>
                <a:ext cx="197403" cy="723901"/>
              </a:xfrm>
              <a:prstGeom prst="rect">
                <a:avLst/>
              </a:prstGeom>
              <a:solidFill>
                <a:srgbClr val="A15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800"/>
              </a:p>
            </p:txBody>
          </p:sp>
          <p:sp>
            <p:nvSpPr>
              <p:cNvPr id="29" name="文本框 28"/>
              <p:cNvSpPr txBox="1"/>
              <p:nvPr/>
            </p:nvSpPr>
            <p:spPr>
              <a:xfrm>
                <a:off x="6761456" y="4040938"/>
                <a:ext cx="475449" cy="675826"/>
              </a:xfrm>
              <a:prstGeom prst="rect">
                <a:avLst/>
              </a:prstGeom>
              <a:noFill/>
            </p:spPr>
            <p:txBody>
              <a:bodyPr vert="eaVert" wrap="square" rtlCol="0" anchor="ctr">
                <a:spAutoFit/>
              </a:bodyPr>
              <a:p>
                <a:pPr>
                  <a:lnSpc>
                    <a:spcPct val="120000"/>
                  </a:lnSpc>
                </a:pPr>
                <a:r>
                  <a:rPr lang="zh-CN" altLang="en-US" sz="500" dirty="0">
                    <a:solidFill>
                      <a:srgbClr val="FFFFFF"/>
                    </a:solidFill>
                    <a:latin typeface="华文新魏" panose="02010800040101010101" pitchFamily="2" charset="-122"/>
                    <a:ea typeface="华文新魏" panose="02010800040101010101" pitchFamily="2" charset="-122"/>
                  </a:rPr>
                  <a:t>商务通用</a:t>
                </a:r>
                <a:endParaRPr lang="zh-CN" altLang="en-US" sz="500" dirty="0">
                  <a:solidFill>
                    <a:srgbClr val="FFFFFF"/>
                  </a:solidFill>
                  <a:latin typeface="华文新魏" panose="02010800040101010101" pitchFamily="2" charset="-122"/>
                  <a:ea typeface="华文新魏" panose="02010800040101010101" pitchFamily="2" charset="-122"/>
                </a:endParaRPr>
              </a:p>
            </p:txBody>
          </p:sp>
        </p:grpSp>
      </p:gr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887470" y="766445"/>
            <a:ext cx="4938395" cy="1198880"/>
          </a:xfrm>
          <a:prstGeom prst="rect">
            <a:avLst/>
          </a:prstGeom>
          <a:noFill/>
        </p:spPr>
        <p:txBody>
          <a:bodyPr wrap="square" rtlCol="0">
            <a:spAutoFit/>
          </a:bodyPr>
          <a:p>
            <a:pPr algn="ctr"/>
            <a:r>
              <a:rPr lang="zh-CN" altLang="en-US" sz="7200" dirty="0">
                <a:latin typeface="华文行楷" panose="02010800040101010101" charset="-122"/>
                <a:ea typeface="华文行楷" panose="02010800040101010101" charset="-122"/>
                <a:cs typeface="华文行楷" panose="02010800040101010101" charset="-122"/>
              </a:rPr>
              <a:t>目录</a:t>
            </a:r>
            <a:r>
              <a:rPr lang="en-US" altLang="zh-CN" sz="4800" dirty="0">
                <a:latin typeface="华文行楷" panose="02010800040101010101" charset="-122"/>
                <a:ea typeface="华文行楷" panose="02010800040101010101" charset="-122"/>
                <a:cs typeface="华文行楷" panose="02010800040101010101" charset="-122"/>
              </a:rPr>
              <a:t>/contents</a:t>
            </a:r>
            <a:endParaRPr lang="en-US" altLang="zh-CN" sz="4800" dirty="0">
              <a:latin typeface="华文行楷" panose="02010800040101010101" charset="-122"/>
              <a:ea typeface="华文行楷" panose="02010800040101010101" charset="-122"/>
              <a:cs typeface="华文行楷" panose="02010800040101010101" charset="-122"/>
            </a:endParaRPr>
          </a:p>
        </p:txBody>
      </p:sp>
      <p:grpSp>
        <p:nvGrpSpPr>
          <p:cNvPr id="9" name="组合 8"/>
          <p:cNvGrpSpPr/>
          <p:nvPr/>
        </p:nvGrpSpPr>
        <p:grpSpPr>
          <a:xfrm rot="0">
            <a:off x="7040880" y="2037080"/>
            <a:ext cx="675640" cy="3289300"/>
            <a:chOff x="4209857" y="1689553"/>
            <a:chExt cx="494814" cy="2409596"/>
          </a:xfrm>
        </p:grpSpPr>
        <p:sp>
          <p:nvSpPr>
            <p:cNvPr id="10" name="圆角矩形 9"/>
            <p:cNvSpPr/>
            <p:nvPr/>
          </p:nvSpPr>
          <p:spPr>
            <a:xfrm>
              <a:off x="4209857" y="1689553"/>
              <a:ext cx="494814" cy="240467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solidFill>
                  <a:schemeClr val="bg1"/>
                </a:solidFill>
                <a:latin typeface="华文行楷" panose="02010800040101010101" charset="-122"/>
                <a:ea typeface="华文行楷" panose="02010800040101010101" charset="-122"/>
              </a:endParaRPr>
            </a:p>
          </p:txBody>
        </p:sp>
        <p:sp>
          <p:nvSpPr>
            <p:cNvPr id="11" name="文本框 10"/>
            <p:cNvSpPr txBox="1"/>
            <p:nvPr/>
          </p:nvSpPr>
          <p:spPr>
            <a:xfrm>
              <a:off x="4234598" y="1867990"/>
              <a:ext cx="404129" cy="2231159"/>
            </a:xfrm>
            <a:prstGeom prst="rect">
              <a:avLst/>
            </a:prstGeom>
            <a:noFill/>
          </p:spPr>
          <p:txBody>
            <a:bodyPr vert="eaVert" wrap="square" rtlCol="0">
              <a:spAutoFit/>
            </a:bodyPr>
            <a:p>
              <a:r>
                <a:rPr lang="zh-CN" altLang="en-US" sz="2400" dirty="0">
                  <a:solidFill>
                    <a:schemeClr val="bg1"/>
                  </a:solidFill>
                  <a:latin typeface="华文行楷" panose="02010800040101010101" charset="-122"/>
                  <a:ea typeface="华文行楷" panose="02010800040101010101" charset="-122"/>
                  <a:cs typeface="华文行楷" panose="02010800040101010101" charset="-122"/>
                </a:rPr>
                <a:t>贰  </a:t>
              </a:r>
              <a:r>
                <a:rPr lang="zh-CN" altLang="en-US" sz="2400" dirty="0" smtClean="0">
                  <a:solidFill>
                    <a:schemeClr val="bg1"/>
                  </a:solidFill>
                  <a:latin typeface="华文行楷" panose="02010800040101010101" charset="-122"/>
                  <a:ea typeface="华文行楷" panose="02010800040101010101" charset="-122"/>
                  <a:cs typeface="华文行楷" panose="02010800040101010101" charset="-122"/>
                </a:rPr>
                <a:t>教学方案介绍</a:t>
              </a:r>
              <a:endParaRPr lang="zh-CN" altLang="en-US" sz="2400" dirty="0" smtClean="0">
                <a:solidFill>
                  <a:schemeClr val="bg1"/>
                </a:solidFill>
                <a:latin typeface="华文行楷" panose="02010800040101010101" charset="-122"/>
                <a:ea typeface="华文行楷" panose="02010800040101010101" charset="-122"/>
                <a:cs typeface="华文行楷" panose="02010800040101010101" charset="-122"/>
              </a:endParaRPr>
            </a:p>
          </p:txBody>
        </p:sp>
      </p:grpSp>
      <p:grpSp>
        <p:nvGrpSpPr>
          <p:cNvPr id="12" name="组合 11"/>
          <p:cNvGrpSpPr/>
          <p:nvPr/>
        </p:nvGrpSpPr>
        <p:grpSpPr>
          <a:xfrm rot="0">
            <a:off x="5975350" y="2037080"/>
            <a:ext cx="675640" cy="3289300"/>
            <a:chOff x="3484898" y="1689553"/>
            <a:chExt cx="494814" cy="2409596"/>
          </a:xfrm>
        </p:grpSpPr>
        <p:sp>
          <p:nvSpPr>
            <p:cNvPr id="145" name="圆角矩形 144"/>
            <p:cNvSpPr/>
            <p:nvPr/>
          </p:nvSpPr>
          <p:spPr>
            <a:xfrm>
              <a:off x="3484898" y="1689553"/>
              <a:ext cx="494814" cy="2404678"/>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solidFill>
                  <a:schemeClr val="bg1"/>
                </a:solidFill>
                <a:latin typeface="华文行楷" panose="02010800040101010101" charset="-122"/>
                <a:ea typeface="华文行楷" panose="02010800040101010101" charset="-122"/>
              </a:endParaRPr>
            </a:p>
          </p:txBody>
        </p:sp>
        <p:sp>
          <p:nvSpPr>
            <p:cNvPr id="146" name="文本框 145"/>
            <p:cNvSpPr txBox="1"/>
            <p:nvPr/>
          </p:nvSpPr>
          <p:spPr>
            <a:xfrm>
              <a:off x="3509630" y="1867990"/>
              <a:ext cx="404129" cy="2231159"/>
            </a:xfrm>
            <a:prstGeom prst="rect">
              <a:avLst/>
            </a:prstGeom>
            <a:noFill/>
          </p:spPr>
          <p:txBody>
            <a:bodyPr vert="eaVert" wrap="square" rtlCol="0">
              <a:spAutoFit/>
            </a:bodyPr>
            <a:p>
              <a:r>
                <a:rPr lang="zh-CN" altLang="en-US" sz="2400" dirty="0" smtClean="0">
                  <a:solidFill>
                    <a:schemeClr val="bg1"/>
                  </a:solidFill>
                  <a:latin typeface="华文行楷" panose="02010800040101010101" charset="-122"/>
                  <a:ea typeface="华文行楷" panose="02010800040101010101" charset="-122"/>
                  <a:cs typeface="华文行楷" panose="02010800040101010101" charset="-122"/>
                </a:rPr>
                <a:t>叁  </a:t>
              </a:r>
              <a:r>
                <a:rPr lang="zh-CN" altLang="en-US" sz="2400" dirty="0">
                  <a:solidFill>
                    <a:schemeClr val="bg1"/>
                  </a:solidFill>
                  <a:latin typeface="华文行楷" panose="02010800040101010101" charset="-122"/>
                  <a:ea typeface="华文行楷" panose="02010800040101010101" charset="-122"/>
                  <a:cs typeface="华文行楷" panose="02010800040101010101" charset="-122"/>
                </a:rPr>
                <a:t>教学内容说明</a:t>
              </a:r>
              <a:endParaRPr lang="zh-CN" altLang="en-US" sz="2400" dirty="0">
                <a:solidFill>
                  <a:schemeClr val="bg1"/>
                </a:solidFill>
                <a:latin typeface="华文行楷" panose="02010800040101010101" charset="-122"/>
                <a:ea typeface="华文行楷" panose="02010800040101010101" charset="-122"/>
                <a:cs typeface="华文行楷" panose="02010800040101010101" charset="-122"/>
              </a:endParaRPr>
            </a:p>
          </p:txBody>
        </p:sp>
      </p:grpSp>
      <p:grpSp>
        <p:nvGrpSpPr>
          <p:cNvPr id="13" name="组合 12"/>
          <p:cNvGrpSpPr/>
          <p:nvPr/>
        </p:nvGrpSpPr>
        <p:grpSpPr>
          <a:xfrm rot="0">
            <a:off x="4909820" y="2037080"/>
            <a:ext cx="675640" cy="3289300"/>
            <a:chOff x="2770138" y="1689553"/>
            <a:chExt cx="494814" cy="2409596"/>
          </a:xfrm>
        </p:grpSpPr>
        <p:sp>
          <p:nvSpPr>
            <p:cNvPr id="148" name="圆角矩形 147"/>
            <p:cNvSpPr/>
            <p:nvPr/>
          </p:nvSpPr>
          <p:spPr>
            <a:xfrm>
              <a:off x="2770138" y="1689553"/>
              <a:ext cx="494814" cy="240467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solidFill>
                  <a:schemeClr val="bg1"/>
                </a:solidFill>
                <a:latin typeface="华文行楷" panose="02010800040101010101" charset="-122"/>
                <a:ea typeface="华文行楷" panose="02010800040101010101" charset="-122"/>
              </a:endParaRPr>
            </a:p>
          </p:txBody>
        </p:sp>
        <p:sp>
          <p:nvSpPr>
            <p:cNvPr id="149" name="文本框 148"/>
            <p:cNvSpPr txBox="1"/>
            <p:nvPr/>
          </p:nvSpPr>
          <p:spPr>
            <a:xfrm>
              <a:off x="2794870" y="1867990"/>
              <a:ext cx="404129" cy="2231159"/>
            </a:xfrm>
            <a:prstGeom prst="rect">
              <a:avLst/>
            </a:prstGeom>
            <a:noFill/>
          </p:spPr>
          <p:txBody>
            <a:bodyPr vert="eaVert" wrap="square" rtlCol="0">
              <a:spAutoFit/>
            </a:bodyPr>
            <a:p>
              <a:r>
                <a:rPr lang="zh-CN" altLang="en-US" sz="2400" dirty="0" smtClean="0">
                  <a:solidFill>
                    <a:schemeClr val="bg1"/>
                  </a:solidFill>
                  <a:latin typeface="华文行楷" panose="02010800040101010101" charset="-122"/>
                  <a:ea typeface="华文行楷" panose="02010800040101010101" charset="-122"/>
                  <a:cs typeface="华文行楷" panose="02010800040101010101" charset="-122"/>
                </a:rPr>
                <a:t>肆  </a:t>
              </a:r>
              <a:r>
                <a:rPr lang="zh-CN" altLang="en-US" sz="2400" dirty="0">
                  <a:solidFill>
                    <a:schemeClr val="bg1"/>
                  </a:solidFill>
                  <a:latin typeface="华文行楷" panose="02010800040101010101" charset="-122"/>
                  <a:ea typeface="华文行楷" panose="02010800040101010101" charset="-122"/>
                  <a:cs typeface="华文行楷" panose="02010800040101010101" charset="-122"/>
                </a:rPr>
                <a:t>教学工作总结</a:t>
              </a:r>
              <a:endParaRPr lang="zh-CN" altLang="en-US" sz="2400" dirty="0">
                <a:solidFill>
                  <a:schemeClr val="bg1"/>
                </a:solidFill>
                <a:latin typeface="华文行楷" panose="02010800040101010101" charset="-122"/>
                <a:ea typeface="华文行楷" panose="02010800040101010101" charset="-122"/>
                <a:cs typeface="华文行楷" panose="02010800040101010101" charset="-122"/>
              </a:endParaRPr>
            </a:p>
          </p:txBody>
        </p:sp>
      </p:grpSp>
      <p:grpSp>
        <p:nvGrpSpPr>
          <p:cNvPr id="14" name="组合 13"/>
          <p:cNvGrpSpPr/>
          <p:nvPr/>
        </p:nvGrpSpPr>
        <p:grpSpPr>
          <a:xfrm rot="0">
            <a:off x="3844290" y="2037080"/>
            <a:ext cx="675640" cy="3289300"/>
            <a:chOff x="2051720" y="1689553"/>
            <a:chExt cx="494814" cy="2409596"/>
          </a:xfrm>
        </p:grpSpPr>
        <p:sp>
          <p:nvSpPr>
            <p:cNvPr id="151" name="圆角矩形 150"/>
            <p:cNvSpPr/>
            <p:nvPr/>
          </p:nvSpPr>
          <p:spPr>
            <a:xfrm>
              <a:off x="2051720" y="1689553"/>
              <a:ext cx="494814" cy="2404678"/>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solidFill>
                  <a:schemeClr val="bg1"/>
                </a:solidFill>
                <a:latin typeface="华文行楷" panose="02010800040101010101" charset="-122"/>
                <a:ea typeface="华文行楷" panose="02010800040101010101" charset="-122"/>
              </a:endParaRPr>
            </a:p>
          </p:txBody>
        </p:sp>
        <p:sp>
          <p:nvSpPr>
            <p:cNvPr id="152" name="文本框 151"/>
            <p:cNvSpPr txBox="1"/>
            <p:nvPr/>
          </p:nvSpPr>
          <p:spPr>
            <a:xfrm>
              <a:off x="2076451" y="1867990"/>
              <a:ext cx="404129" cy="2231159"/>
            </a:xfrm>
            <a:prstGeom prst="rect">
              <a:avLst/>
            </a:prstGeom>
            <a:noFill/>
          </p:spPr>
          <p:txBody>
            <a:bodyPr vert="eaVert" wrap="square" rtlCol="0">
              <a:spAutoFit/>
            </a:bodyPr>
            <a:p>
              <a:r>
                <a:rPr lang="zh-CN" altLang="en-US" sz="2400" dirty="0" smtClean="0">
                  <a:solidFill>
                    <a:schemeClr val="bg1"/>
                  </a:solidFill>
                  <a:latin typeface="华文行楷" panose="02010800040101010101" charset="-122"/>
                  <a:ea typeface="华文行楷" panose="02010800040101010101" charset="-122"/>
                  <a:cs typeface="华文行楷" panose="02010800040101010101" charset="-122"/>
                </a:rPr>
                <a:t>伍  </a:t>
              </a:r>
              <a:r>
                <a:rPr lang="zh-CN" altLang="en-US" sz="2400" dirty="0">
                  <a:solidFill>
                    <a:schemeClr val="bg1"/>
                  </a:solidFill>
                  <a:latin typeface="华文行楷" panose="02010800040101010101" charset="-122"/>
                  <a:ea typeface="华文行楷" panose="02010800040101010101" charset="-122"/>
                  <a:cs typeface="华文行楷" panose="02010800040101010101" charset="-122"/>
                </a:rPr>
                <a:t>教学工作展望</a:t>
              </a:r>
              <a:endParaRPr lang="zh-CN" altLang="en-US" sz="2400" dirty="0">
                <a:solidFill>
                  <a:schemeClr val="bg1"/>
                </a:solidFill>
                <a:latin typeface="华文行楷" panose="02010800040101010101" charset="-122"/>
                <a:ea typeface="华文行楷" panose="02010800040101010101" charset="-122"/>
                <a:cs typeface="华文行楷" panose="02010800040101010101" charset="-122"/>
              </a:endParaRPr>
            </a:p>
          </p:txBody>
        </p:sp>
      </p:grpSp>
      <p:grpSp>
        <p:nvGrpSpPr>
          <p:cNvPr id="16" name="组合 15"/>
          <p:cNvGrpSpPr/>
          <p:nvPr/>
        </p:nvGrpSpPr>
        <p:grpSpPr>
          <a:xfrm rot="0">
            <a:off x="8106410" y="2037080"/>
            <a:ext cx="675640" cy="3289300"/>
            <a:chOff x="4209857" y="1689553"/>
            <a:chExt cx="494814" cy="2409596"/>
          </a:xfrm>
        </p:grpSpPr>
        <p:sp>
          <p:nvSpPr>
            <p:cNvPr id="17" name="圆角矩形 16"/>
            <p:cNvSpPr/>
            <p:nvPr/>
          </p:nvSpPr>
          <p:spPr>
            <a:xfrm>
              <a:off x="4209857" y="1689553"/>
              <a:ext cx="494814" cy="2404678"/>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solidFill>
                  <a:schemeClr val="bg1"/>
                </a:solidFill>
                <a:latin typeface="华文行楷" panose="02010800040101010101" charset="-122"/>
                <a:ea typeface="华文行楷" panose="02010800040101010101" charset="-122"/>
              </a:endParaRPr>
            </a:p>
          </p:txBody>
        </p:sp>
        <p:sp>
          <p:nvSpPr>
            <p:cNvPr id="19" name="文本框 18"/>
            <p:cNvSpPr txBox="1"/>
            <p:nvPr/>
          </p:nvSpPr>
          <p:spPr>
            <a:xfrm>
              <a:off x="4234598" y="1867990"/>
              <a:ext cx="404129" cy="2231159"/>
            </a:xfrm>
            <a:prstGeom prst="rect">
              <a:avLst/>
            </a:prstGeom>
            <a:noFill/>
          </p:spPr>
          <p:txBody>
            <a:bodyPr vert="eaVert" wrap="square" rtlCol="0">
              <a:spAutoFit/>
            </a:bodyPr>
            <a:p>
              <a:r>
                <a:rPr lang="zh-CN" altLang="en-US" sz="2400" dirty="0">
                  <a:solidFill>
                    <a:schemeClr val="bg1"/>
                  </a:solidFill>
                  <a:latin typeface="华文行楷" panose="02010800040101010101" charset="-122"/>
                  <a:ea typeface="华文行楷" panose="02010800040101010101" charset="-122"/>
                  <a:cs typeface="华文行楷" panose="02010800040101010101" charset="-122"/>
                </a:rPr>
                <a:t>壹  </a:t>
              </a:r>
              <a:r>
                <a:rPr lang="zh-CN" altLang="en-US" sz="2400" dirty="0" smtClean="0">
                  <a:solidFill>
                    <a:schemeClr val="bg1"/>
                  </a:solidFill>
                  <a:latin typeface="华文行楷" panose="02010800040101010101" charset="-122"/>
                  <a:ea typeface="华文行楷" panose="02010800040101010101" charset="-122"/>
                  <a:cs typeface="华文行楷" panose="02010800040101010101" charset="-122"/>
                </a:rPr>
                <a:t>教学分析概述</a:t>
              </a:r>
              <a:endParaRPr lang="zh-CN" altLang="en-US" sz="2400" dirty="0" smtClean="0">
                <a:solidFill>
                  <a:schemeClr val="bg1"/>
                </a:solidFill>
                <a:latin typeface="华文行楷" panose="02010800040101010101" charset="-122"/>
                <a:ea typeface="华文行楷" panose="02010800040101010101" charset="-122"/>
                <a:cs typeface="华文行楷" panose="02010800040101010101" charset="-122"/>
              </a:endParaRPr>
            </a:p>
          </p:txBody>
        </p:sp>
      </p:grpSp>
      <p:pic>
        <p:nvPicPr>
          <p:cNvPr id="20" name="图片 19"/>
          <p:cNvPicPr>
            <a:picLocks noChangeAspect="1"/>
          </p:cNvPicPr>
          <p:nvPr/>
        </p:nvPicPr>
        <p:blipFill>
          <a:blip r:embed="rId1" cstate="screen">
            <a:extLst>
              <a:ext uri="{28A0092B-C50C-407E-A947-70E740481C1C}">
                <a14:useLocalDpi xmlns:a14="http://schemas.microsoft.com/office/drawing/2010/main" val="0"/>
              </a:ext>
            </a:extLst>
          </a:blip>
          <a:stretch>
            <a:fillRect/>
          </a:stretch>
        </p:blipFill>
        <p:spPr>
          <a:xfrm>
            <a:off x="4237355" y="621665"/>
            <a:ext cx="575945" cy="6838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750"/>
                                        <p:tgtEl>
                                          <p:spTgt spid="20"/>
                                        </p:tgtEl>
                                      </p:cBhvr>
                                    </p:animEffect>
                                    <p:anim calcmode="lin" valueType="num">
                                      <p:cBhvr>
                                        <p:cTn id="8" dur="750" fill="hold"/>
                                        <p:tgtEl>
                                          <p:spTgt spid="20"/>
                                        </p:tgtEl>
                                        <p:attrNameLst>
                                          <p:attrName>ppt_x</p:attrName>
                                        </p:attrNameLst>
                                      </p:cBhvr>
                                      <p:tavLst>
                                        <p:tav tm="0">
                                          <p:val>
                                            <p:strVal val="#ppt_x"/>
                                          </p:val>
                                        </p:tav>
                                        <p:tav tm="100000">
                                          <p:val>
                                            <p:strVal val="#ppt_x"/>
                                          </p:val>
                                        </p:tav>
                                      </p:tavLst>
                                    </p:anim>
                                    <p:anim calcmode="lin" valueType="num">
                                      <p:cBhvr>
                                        <p:cTn id="9" dur="7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_14"/>
          <p:cNvSpPr txBox="1">
            <a:spLocks noChangeArrowheads="1"/>
          </p:cNvSpPr>
          <p:nvPr/>
        </p:nvSpPr>
        <p:spPr bwMode="auto">
          <a:xfrm>
            <a:off x="3508375" y="2511425"/>
            <a:ext cx="1421765" cy="18027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7200" spc="600" dirty="0">
                <a:solidFill>
                  <a:schemeClr val="tx1"/>
                </a:solidFill>
                <a:latin typeface="华文行楷" panose="02010800040101010101" charset="-122"/>
                <a:ea typeface="华文行楷" panose="02010800040101010101" charset="-122"/>
              </a:rPr>
              <a:t>壹</a:t>
            </a:r>
            <a:endParaRPr lang="zh-CN" altLang="en-US" sz="7200" spc="600" dirty="0">
              <a:solidFill>
                <a:schemeClr val="tx1"/>
              </a:solidFill>
              <a:latin typeface="华文行楷" panose="02010800040101010101" charset="-122"/>
              <a:ea typeface="华文行楷" panose="02010800040101010101" charset="-122"/>
            </a:endParaRPr>
          </a:p>
        </p:txBody>
      </p:sp>
      <p:pic>
        <p:nvPicPr>
          <p:cNvPr id="9" name="图片 8"/>
          <p:cNvPicPr>
            <a:picLocks noChangeAspect="1"/>
          </p:cNvPicPr>
          <p:nvPr/>
        </p:nvPicPr>
        <p:blipFill>
          <a:blip r:embed="rId1" cstate="screen">
            <a:extLst>
              <a:ext uri="{28A0092B-C50C-407E-A947-70E740481C1C}">
                <a14:useLocalDpi xmlns:a14="http://schemas.microsoft.com/office/drawing/2010/main" val="0"/>
              </a:ext>
            </a:extLst>
          </a:blip>
          <a:stretch>
            <a:fillRect/>
          </a:stretch>
        </p:blipFill>
        <p:spPr>
          <a:xfrm>
            <a:off x="3859418" y="1998086"/>
            <a:ext cx="720107" cy="855311"/>
          </a:xfrm>
          <a:prstGeom prst="rect">
            <a:avLst/>
          </a:prstGeom>
        </p:spPr>
      </p:pic>
      <p:sp>
        <p:nvSpPr>
          <p:cNvPr id="11" name="矩形 10"/>
          <p:cNvSpPr/>
          <p:nvPr/>
        </p:nvSpPr>
        <p:spPr>
          <a:xfrm>
            <a:off x="5113273" y="2511483"/>
            <a:ext cx="3868287" cy="738505"/>
          </a:xfrm>
          <a:prstGeom prst="rect">
            <a:avLst/>
          </a:prstGeom>
        </p:spPr>
        <p:txBody>
          <a:bodyPr wrap="square" lIns="0" tIns="0" rIns="0" bIns="0">
            <a:spAutoFit/>
          </a:bodyPr>
          <a:lstStyle/>
          <a:p>
            <a:pPr>
              <a:spcBef>
                <a:spcPct val="50000"/>
              </a:spcBef>
            </a:pPr>
            <a:r>
              <a:rPr lang="zh-CN" altLang="en-US" sz="4800" dirty="0">
                <a:solidFill>
                  <a:srgbClr val="C00000"/>
                </a:solidFill>
                <a:latin typeface="华文行楷" panose="02010800040101010101" charset="-122"/>
                <a:ea typeface="华文行楷" panose="02010800040101010101" charset="-122"/>
              </a:rPr>
              <a:t>教学分析概述</a:t>
            </a:r>
            <a:endParaRPr lang="zh-CN" altLang="en-US" sz="4800" dirty="0">
              <a:solidFill>
                <a:srgbClr val="C00000"/>
              </a:solidFill>
              <a:latin typeface="华文行楷" panose="02010800040101010101" charset="-122"/>
              <a:ea typeface="华文行楷" panose="02010800040101010101" charset="-122"/>
            </a:endParaRPr>
          </a:p>
        </p:txBody>
      </p:sp>
      <p:sp>
        <p:nvSpPr>
          <p:cNvPr id="12" name="TextBox 11"/>
          <p:cNvSpPr txBox="1"/>
          <p:nvPr/>
        </p:nvSpPr>
        <p:spPr>
          <a:xfrm>
            <a:off x="5195570" y="3229610"/>
            <a:ext cx="3884930" cy="650240"/>
          </a:xfrm>
          <a:prstGeom prst="rect">
            <a:avLst/>
          </a:prstGeom>
          <a:noFill/>
        </p:spPr>
        <p:txBody>
          <a:bodyPr wrap="square">
            <a:spAutoFit/>
          </a:bodyPr>
          <a:lstStyle/>
          <a:p>
            <a:pPr marL="0" lvl="1" algn="l" eaLnBrk="1" latinLnBrk="0" hangingPunct="1">
              <a:lnSpc>
                <a:spcPts val="2180"/>
              </a:lnSpc>
              <a:defRPr/>
            </a:pPr>
            <a:r>
              <a:rPr lang="zh-CN" altLang="en-US" sz="1400" noProof="1">
                <a:latin typeface="微软雅黑" panose="020B0503020204020204" pitchFamily="34" charset="-122"/>
                <a:ea typeface="微软雅黑" panose="020B0503020204020204" pitchFamily="34" charset="-122"/>
                <a:cs typeface="+mn-ea"/>
                <a:sym typeface="Arial" panose="020B0604020202020204" pitchFamily="34" charset="0"/>
              </a:rPr>
              <a:t>您的内容打在这里，或者通过复制您的文本后，在此框中选择粘贴，并选择只保留文字。</a:t>
            </a:r>
            <a:endParaRPr lang="zh-CN" altLang="en-US" sz="1400" noProof="1">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par>
                                <p:cTn id="11" presetID="47"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anim calcmode="lin" valueType="num">
                                      <p:cBhvr>
                                        <p:cTn id="14" dur="750" fill="hold"/>
                                        <p:tgtEl>
                                          <p:spTgt spid="9"/>
                                        </p:tgtEl>
                                        <p:attrNameLst>
                                          <p:attrName>ppt_x</p:attrName>
                                        </p:attrNameLst>
                                      </p:cBhvr>
                                      <p:tavLst>
                                        <p:tav tm="0">
                                          <p:val>
                                            <p:strVal val="#ppt_x"/>
                                          </p:val>
                                        </p:tav>
                                        <p:tav tm="100000">
                                          <p:val>
                                            <p:strVal val="#ppt_x"/>
                                          </p:val>
                                        </p:tav>
                                      </p:tavLst>
                                    </p:anim>
                                    <p:anim calcmode="lin" valueType="num">
                                      <p:cBhvr>
                                        <p:cTn id="15" dur="75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0"/>
                            </p:stCondLst>
                            <p:childTnLst>
                              <p:par>
                                <p:cTn id="17" presetID="23" presetClass="entr" presetSubtype="32"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strVal val="4*#ppt_w"/>
                                          </p:val>
                                        </p:tav>
                                        <p:tav tm="100000">
                                          <p:val>
                                            <p:strVal val="#ppt_w"/>
                                          </p:val>
                                        </p:tav>
                                      </p:tavLst>
                                    </p:anim>
                                    <p:anim calcmode="lin" valueType="num">
                                      <p:cBhvr>
                                        <p:cTn id="20" dur="500" fill="hold"/>
                                        <p:tgtEl>
                                          <p:spTgt spid="11"/>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p:tgtEl>
                                          <p:spTgt spid="12"/>
                                        </p:tgtEl>
                                        <p:attrNameLst>
                                          <p:attrName>ppt_x</p:attrName>
                                        </p:attrNameLst>
                                      </p:cBhvr>
                                      <p:tavLst>
                                        <p:tav tm="0">
                                          <p:val>
                                            <p:strVal val="#ppt_x-#ppt_w*1.125000"/>
                                          </p:val>
                                        </p:tav>
                                        <p:tav tm="100000">
                                          <p:val>
                                            <p:strVal val="#ppt_x"/>
                                          </p:val>
                                        </p:tav>
                                      </p:tavLst>
                                    </p:anim>
                                    <p:animEffect transition="in" filter="wipe(right)">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78"/>
          <p:cNvSpPr/>
          <p:nvPr/>
        </p:nvSpPr>
        <p:spPr>
          <a:xfrm>
            <a:off x="4808220" y="244475"/>
            <a:ext cx="3242310" cy="492125"/>
          </a:xfrm>
          <a:prstGeom prst="rect">
            <a:avLst/>
          </a:prstGeom>
        </p:spPr>
        <p:txBody>
          <a:bodyPr wrap="square" lIns="0" tIns="0" rIns="0" bIns="0">
            <a:spAutoFit/>
          </a:bodyPr>
          <a:p>
            <a:pPr algn="ctr">
              <a:spcBef>
                <a:spcPct val="50000"/>
              </a:spcBef>
            </a:pPr>
            <a:r>
              <a:rPr lang="zh-CN" altLang="en-US" sz="3200" dirty="0">
                <a:latin typeface="华文行楷" panose="02010800040101010101" charset="-122"/>
                <a:ea typeface="华文行楷" panose="02010800040101010101" charset="-122"/>
              </a:rPr>
              <a:t>教学分析概述</a:t>
            </a:r>
            <a:endParaRPr lang="zh-CN" altLang="en-US" sz="3200" dirty="0">
              <a:latin typeface="华文行楷" panose="02010800040101010101" charset="-122"/>
              <a:ea typeface="华文行楷" panose="02010800040101010101" charset="-122"/>
            </a:endParaRPr>
          </a:p>
        </p:txBody>
      </p:sp>
      <p:cxnSp>
        <p:nvCxnSpPr>
          <p:cNvPr id="81" name="直接连接符 80"/>
          <p:cNvCxnSpPr/>
          <p:nvPr/>
        </p:nvCxnSpPr>
        <p:spPr>
          <a:xfrm>
            <a:off x="5247640" y="736600"/>
            <a:ext cx="2362835" cy="0"/>
          </a:xfrm>
          <a:prstGeom prst="line">
            <a:avLst/>
          </a:prstGeom>
          <a:ln w="349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82" name="组合 81"/>
          <p:cNvGrpSpPr/>
          <p:nvPr/>
        </p:nvGrpSpPr>
        <p:grpSpPr>
          <a:xfrm>
            <a:off x="6623025" y="2066231"/>
            <a:ext cx="3931028" cy="700835"/>
            <a:chOff x="6623025" y="2066231"/>
            <a:chExt cx="3931028" cy="700835"/>
          </a:xfrm>
        </p:grpSpPr>
        <p:cxnSp>
          <p:nvCxnSpPr>
            <p:cNvPr id="83" name="Elbow Connector 7"/>
            <p:cNvCxnSpPr/>
            <p:nvPr/>
          </p:nvCxnSpPr>
          <p:spPr>
            <a:xfrm flipV="1">
              <a:off x="6623025" y="2413941"/>
              <a:ext cx="866516" cy="24147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84" name="Group 9"/>
            <p:cNvGrpSpPr/>
            <p:nvPr/>
          </p:nvGrpSpPr>
          <p:grpSpPr>
            <a:xfrm>
              <a:off x="7547362" y="2066231"/>
              <a:ext cx="3006691" cy="700835"/>
              <a:chOff x="7699508" y="2223969"/>
              <a:chExt cx="3283266" cy="765303"/>
            </a:xfrm>
          </p:grpSpPr>
          <p:sp>
            <p:nvSpPr>
              <p:cNvPr id="96" name="Round Same Side Corner Rectangle 10"/>
              <p:cNvSpPr/>
              <p:nvPr/>
            </p:nvSpPr>
            <p:spPr>
              <a:xfrm rot="5400000">
                <a:off x="9371697" y="1378195"/>
                <a:ext cx="765300" cy="2456854"/>
              </a:xfrm>
              <a:prstGeom prst="round2SameRect">
                <a:avLst>
                  <a:gd name="adj1" fmla="val 50000"/>
                  <a:gd name="adj2"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Round Same Side Corner Rectangle 13"/>
              <p:cNvSpPr/>
              <p:nvPr/>
            </p:nvSpPr>
            <p:spPr>
              <a:xfrm rot="16200000">
                <a:off x="7730064" y="2193413"/>
                <a:ext cx="765300" cy="826412"/>
              </a:xfrm>
              <a:prstGeom prst="round2SameRect">
                <a:avLst>
                  <a:gd name="adj1" fmla="val 50000"/>
                  <a:gd name="adj2" fmla="val 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85" name="组合 84"/>
          <p:cNvGrpSpPr/>
          <p:nvPr/>
        </p:nvGrpSpPr>
        <p:grpSpPr>
          <a:xfrm>
            <a:off x="6636981" y="3044835"/>
            <a:ext cx="3917072" cy="700834"/>
            <a:chOff x="6636981" y="3044835"/>
            <a:chExt cx="3917072" cy="700834"/>
          </a:xfrm>
        </p:grpSpPr>
        <p:cxnSp>
          <p:nvCxnSpPr>
            <p:cNvPr id="86" name="Elbow Connector 6"/>
            <p:cNvCxnSpPr/>
            <p:nvPr/>
          </p:nvCxnSpPr>
          <p:spPr>
            <a:xfrm>
              <a:off x="6636981" y="3149738"/>
              <a:ext cx="866516" cy="24147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87" name="Group 15"/>
            <p:cNvGrpSpPr/>
            <p:nvPr/>
          </p:nvGrpSpPr>
          <p:grpSpPr>
            <a:xfrm>
              <a:off x="7547362" y="3044835"/>
              <a:ext cx="3006691" cy="700834"/>
              <a:chOff x="7699508" y="3292593"/>
              <a:chExt cx="3283266" cy="765302"/>
            </a:xfrm>
          </p:grpSpPr>
          <p:sp>
            <p:nvSpPr>
              <p:cNvPr id="94" name="Round Same Side Corner Rectangle 16"/>
              <p:cNvSpPr/>
              <p:nvPr/>
            </p:nvSpPr>
            <p:spPr>
              <a:xfrm rot="5400000">
                <a:off x="9371697" y="2446818"/>
                <a:ext cx="765300" cy="2456854"/>
              </a:xfrm>
              <a:prstGeom prst="round2SameRect">
                <a:avLst>
                  <a:gd name="adj1" fmla="val 50000"/>
                  <a:gd name="adj2" fmla="val 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Round Same Side Corner Rectangle 19"/>
              <p:cNvSpPr/>
              <p:nvPr/>
            </p:nvSpPr>
            <p:spPr>
              <a:xfrm rot="16200000">
                <a:off x="7730064" y="3262037"/>
                <a:ext cx="765300" cy="826412"/>
              </a:xfrm>
              <a:prstGeom prst="round2SameRect">
                <a:avLst>
                  <a:gd name="adj1" fmla="val 50000"/>
                  <a:gd name="adj2" fmla="val 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88" name="组合 87"/>
          <p:cNvGrpSpPr/>
          <p:nvPr/>
        </p:nvGrpSpPr>
        <p:grpSpPr>
          <a:xfrm>
            <a:off x="1637948" y="3056464"/>
            <a:ext cx="3913082" cy="700835"/>
            <a:chOff x="1637948" y="3056464"/>
            <a:chExt cx="3913082" cy="700835"/>
          </a:xfrm>
        </p:grpSpPr>
        <p:cxnSp>
          <p:nvCxnSpPr>
            <p:cNvPr id="89" name="Elbow Connector 8"/>
            <p:cNvCxnSpPr/>
            <p:nvPr/>
          </p:nvCxnSpPr>
          <p:spPr>
            <a:xfrm flipH="1">
              <a:off x="4684514" y="3168111"/>
              <a:ext cx="866516" cy="24147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90" name="Group 27"/>
            <p:cNvGrpSpPr/>
            <p:nvPr/>
          </p:nvGrpSpPr>
          <p:grpSpPr>
            <a:xfrm>
              <a:off x="1637948" y="3056464"/>
              <a:ext cx="3006691" cy="700835"/>
              <a:chOff x="1246506" y="3305290"/>
              <a:chExt cx="3283266" cy="765303"/>
            </a:xfrm>
          </p:grpSpPr>
          <p:sp>
            <p:nvSpPr>
              <p:cNvPr id="91" name="Round Same Side Corner Rectangle 28"/>
              <p:cNvSpPr/>
              <p:nvPr/>
            </p:nvSpPr>
            <p:spPr>
              <a:xfrm rot="5400000" flipH="1" flipV="1">
                <a:off x="2092283" y="2459513"/>
                <a:ext cx="765300" cy="2456854"/>
              </a:xfrm>
              <a:prstGeom prst="round2SameRect">
                <a:avLst>
                  <a:gd name="adj1" fmla="val 50000"/>
                  <a:gd name="adj2" fmla="val 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Round Same Side Corner Rectangle 31"/>
              <p:cNvSpPr/>
              <p:nvPr/>
            </p:nvSpPr>
            <p:spPr>
              <a:xfrm rot="16200000" flipH="1" flipV="1">
                <a:off x="3733916" y="3274737"/>
                <a:ext cx="765300" cy="826412"/>
              </a:xfrm>
              <a:prstGeom prst="round2SameRect">
                <a:avLst>
                  <a:gd name="adj1" fmla="val 50000"/>
                  <a:gd name="adj2" fmla="val 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93" name="组合 92"/>
          <p:cNvGrpSpPr/>
          <p:nvPr/>
        </p:nvGrpSpPr>
        <p:grpSpPr>
          <a:xfrm>
            <a:off x="1637948" y="2077858"/>
            <a:ext cx="3913082" cy="700834"/>
            <a:chOff x="1637948" y="2077858"/>
            <a:chExt cx="3913082" cy="700834"/>
          </a:xfrm>
        </p:grpSpPr>
        <p:grpSp>
          <p:nvGrpSpPr>
            <p:cNvPr id="98" name="Group 21"/>
            <p:cNvGrpSpPr/>
            <p:nvPr/>
          </p:nvGrpSpPr>
          <p:grpSpPr>
            <a:xfrm>
              <a:off x="1637948" y="2077858"/>
              <a:ext cx="3006691" cy="700834"/>
              <a:chOff x="1246506" y="2236667"/>
              <a:chExt cx="3283266" cy="765302"/>
            </a:xfrm>
          </p:grpSpPr>
          <p:sp>
            <p:nvSpPr>
              <p:cNvPr id="99" name="Round Same Side Corner Rectangle 22"/>
              <p:cNvSpPr/>
              <p:nvPr/>
            </p:nvSpPr>
            <p:spPr>
              <a:xfrm rot="5400000" flipH="1" flipV="1">
                <a:off x="2092283" y="1390890"/>
                <a:ext cx="765300" cy="2456854"/>
              </a:xfrm>
              <a:prstGeom prst="round2SameRect">
                <a:avLst>
                  <a:gd name="adj1" fmla="val 50000"/>
                  <a:gd name="adj2"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Round Same Side Corner Rectangle 25"/>
              <p:cNvSpPr/>
              <p:nvPr/>
            </p:nvSpPr>
            <p:spPr>
              <a:xfrm rot="16200000" flipH="1" flipV="1">
                <a:off x="3733916" y="2206113"/>
                <a:ext cx="765300" cy="826412"/>
              </a:xfrm>
              <a:prstGeom prst="round2SameRect">
                <a:avLst>
                  <a:gd name="adj1" fmla="val 50000"/>
                  <a:gd name="adj2" fmla="val 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101" name="Elbow Connector 33"/>
            <p:cNvCxnSpPr/>
            <p:nvPr/>
          </p:nvCxnSpPr>
          <p:spPr>
            <a:xfrm flipH="1" flipV="1">
              <a:off x="4684514" y="2432313"/>
              <a:ext cx="866516" cy="24147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sp>
        <p:nvSpPr>
          <p:cNvPr id="102" name="Freeform 11"/>
          <p:cNvSpPr>
            <a:spLocks noEditPoints="1"/>
          </p:cNvSpPr>
          <p:nvPr/>
        </p:nvSpPr>
        <p:spPr bwMode="auto">
          <a:xfrm>
            <a:off x="3985675" y="2220961"/>
            <a:ext cx="452602" cy="402133"/>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11650" tIns="55825" rIns="111650" bIns="5582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3" name="Group 1"/>
          <p:cNvGrpSpPr/>
          <p:nvPr/>
        </p:nvGrpSpPr>
        <p:grpSpPr>
          <a:xfrm>
            <a:off x="3999253" y="3180009"/>
            <a:ext cx="440053" cy="437253"/>
            <a:chOff x="7392564" y="5336936"/>
            <a:chExt cx="556472" cy="552928"/>
          </a:xfrm>
          <a:solidFill>
            <a:schemeClr val="bg1"/>
          </a:solidFill>
        </p:grpSpPr>
        <p:sp>
          <p:nvSpPr>
            <p:cNvPr id="104" name="Freeform 8"/>
            <p:cNvSpPr/>
            <p:nvPr/>
          </p:nvSpPr>
          <p:spPr bwMode="auto">
            <a:xfrm>
              <a:off x="7392564" y="5740999"/>
              <a:ext cx="148865" cy="14886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50" tIns="55825" rIns="111650" bIns="5582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Freeform 9"/>
            <p:cNvSpPr/>
            <p:nvPr/>
          </p:nvSpPr>
          <p:spPr bwMode="auto">
            <a:xfrm>
              <a:off x="7477630" y="5383014"/>
              <a:ext cx="368619" cy="375707"/>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50" tIns="55825" rIns="111650" bIns="5582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Freeform 10"/>
            <p:cNvSpPr/>
            <p:nvPr/>
          </p:nvSpPr>
          <p:spPr bwMode="auto">
            <a:xfrm>
              <a:off x="7527252" y="5439725"/>
              <a:ext cx="368619" cy="368619"/>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50" tIns="55825" rIns="111650" bIns="5582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Freeform 11"/>
            <p:cNvSpPr/>
            <p:nvPr/>
          </p:nvSpPr>
          <p:spPr bwMode="auto">
            <a:xfrm>
              <a:off x="7835615" y="5336936"/>
              <a:ext cx="113421" cy="109878"/>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50" tIns="55825" rIns="111650" bIns="5582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8" name="Group 2"/>
          <p:cNvGrpSpPr/>
          <p:nvPr/>
        </p:nvGrpSpPr>
        <p:grpSpPr>
          <a:xfrm>
            <a:off x="7851285" y="2210190"/>
            <a:ext cx="282643" cy="378920"/>
            <a:chOff x="8025047" y="2676140"/>
            <a:chExt cx="308642" cy="413776"/>
          </a:xfrm>
        </p:grpSpPr>
        <p:sp>
          <p:nvSpPr>
            <p:cNvPr id="109" name="Freeform 62"/>
            <p:cNvSpPr>
              <a:spLocks noEditPoints="1"/>
            </p:cNvSpPr>
            <p:nvPr/>
          </p:nvSpPr>
          <p:spPr bwMode="auto">
            <a:xfrm>
              <a:off x="8025047" y="2676140"/>
              <a:ext cx="233759" cy="413776"/>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solidFill>
              <a:schemeClr val="bg1"/>
            </a:solidFill>
            <a:ln>
              <a:noFill/>
            </a:ln>
          </p:spPr>
          <p:txBody>
            <a:bodyPr vert="horz" wrap="square" lIns="111650" tIns="55825" rIns="111650" bIns="5582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Freeform 63"/>
            <p:cNvSpPr/>
            <p:nvPr/>
          </p:nvSpPr>
          <p:spPr bwMode="auto">
            <a:xfrm>
              <a:off x="8159041" y="2753123"/>
              <a:ext cx="174648" cy="16658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solidFill>
              <a:schemeClr val="bg1"/>
            </a:solidFill>
            <a:ln>
              <a:noFill/>
            </a:ln>
          </p:spPr>
          <p:txBody>
            <a:bodyPr vert="horz" wrap="square" lIns="111650" tIns="55825" rIns="111650" bIns="5582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1" name="Freeform 58"/>
          <p:cNvSpPr/>
          <p:nvPr/>
        </p:nvSpPr>
        <p:spPr bwMode="auto">
          <a:xfrm>
            <a:off x="7744614" y="3174206"/>
            <a:ext cx="427409" cy="443045"/>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1"/>
          </a:solidFill>
          <a:ln>
            <a:noFill/>
          </a:ln>
        </p:spPr>
        <p:txBody>
          <a:bodyPr vert="horz" wrap="square" lIns="111650" tIns="55825" rIns="111650" bIns="5582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Text Placeholder 6"/>
          <p:cNvSpPr txBox="1"/>
          <p:nvPr/>
        </p:nvSpPr>
        <p:spPr>
          <a:xfrm>
            <a:off x="8626061" y="2269316"/>
            <a:ext cx="1479003" cy="307739"/>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3" name="Text Placeholder 7"/>
          <p:cNvSpPr txBox="1"/>
          <p:nvPr/>
        </p:nvSpPr>
        <p:spPr>
          <a:xfrm>
            <a:off x="8626103" y="3272358"/>
            <a:ext cx="1479427" cy="307739"/>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4" name="TextBox 57"/>
          <p:cNvSpPr txBox="1"/>
          <p:nvPr/>
        </p:nvSpPr>
        <p:spPr>
          <a:xfrm>
            <a:off x="1951454" y="4127611"/>
            <a:ext cx="1768355" cy="332105"/>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b="1" dirty="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TextBox 58"/>
          <p:cNvSpPr txBox="1"/>
          <p:nvPr/>
        </p:nvSpPr>
        <p:spPr>
          <a:xfrm>
            <a:off x="1957223" y="4509138"/>
            <a:ext cx="2751251" cy="1291590"/>
          </a:xfrm>
          <a:prstGeom prst="rect">
            <a:avLst/>
          </a:prstGeom>
          <a:noFill/>
        </p:spPr>
        <p:txBody>
          <a:bodyPr wrap="square" lIns="0" tIns="0" rIns="0" bIns="0" numCol="1" spcCol="36000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7" name="TextBox 58"/>
          <p:cNvSpPr txBox="1"/>
          <p:nvPr/>
        </p:nvSpPr>
        <p:spPr>
          <a:xfrm>
            <a:off x="7703205" y="4509138"/>
            <a:ext cx="2850848" cy="1291590"/>
          </a:xfrm>
          <a:prstGeom prst="rect">
            <a:avLst/>
          </a:prstGeom>
          <a:noFill/>
        </p:spPr>
        <p:txBody>
          <a:bodyPr wrap="square" lIns="0" tIns="0" rIns="0" bIns="0" numCol="1" spcCol="36000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Text Placeholder 6"/>
          <p:cNvSpPr>
            <a:spLocks noGrp="1"/>
          </p:cNvSpPr>
          <p:nvPr/>
        </p:nvSpPr>
        <p:spPr>
          <a:xfrm>
            <a:off x="2107352" y="2294076"/>
            <a:ext cx="1479550" cy="285750"/>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zh-CN" altLang="en-US"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9" name="Text Placeholder 7"/>
          <p:cNvSpPr>
            <a:spLocks noGrp="1"/>
          </p:cNvSpPr>
          <p:nvPr/>
        </p:nvSpPr>
        <p:spPr>
          <a:xfrm>
            <a:off x="2101582" y="3247546"/>
            <a:ext cx="1479550" cy="287338"/>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20" name="TextBox 57"/>
          <p:cNvSpPr txBox="1"/>
          <p:nvPr/>
        </p:nvSpPr>
        <p:spPr>
          <a:xfrm>
            <a:off x="7703384" y="4127448"/>
            <a:ext cx="1768355" cy="332105"/>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b="1" dirty="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b="1"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1" name="组合 120"/>
          <p:cNvGrpSpPr/>
          <p:nvPr/>
        </p:nvGrpSpPr>
        <p:grpSpPr>
          <a:xfrm>
            <a:off x="5097405" y="1901515"/>
            <a:ext cx="1973546" cy="1969071"/>
            <a:chOff x="5097405" y="1901515"/>
            <a:chExt cx="1973546" cy="1969071"/>
          </a:xfrm>
        </p:grpSpPr>
        <p:sp>
          <p:nvSpPr>
            <p:cNvPr id="122" name="Freeform 12"/>
            <p:cNvSpPr/>
            <p:nvPr/>
          </p:nvSpPr>
          <p:spPr bwMode="auto">
            <a:xfrm>
              <a:off x="5097405" y="1901515"/>
              <a:ext cx="987332" cy="985094"/>
            </a:xfrm>
            <a:custGeom>
              <a:avLst/>
              <a:gdLst>
                <a:gd name="T0" fmla="*/ 372 w 372"/>
                <a:gd name="T1" fmla="*/ 0 h 371"/>
                <a:gd name="T2" fmla="*/ 325 w 372"/>
                <a:gd name="T3" fmla="*/ 0 h 371"/>
                <a:gd name="T4" fmla="*/ 325 w 372"/>
                <a:gd name="T5" fmla="*/ 73 h 371"/>
                <a:gd name="T6" fmla="*/ 263 w 372"/>
                <a:gd name="T7" fmla="*/ 90 h 371"/>
                <a:gd name="T8" fmla="*/ 226 w 372"/>
                <a:gd name="T9" fmla="*/ 26 h 371"/>
                <a:gd name="T10" fmla="*/ 145 w 372"/>
                <a:gd name="T11" fmla="*/ 73 h 371"/>
                <a:gd name="T12" fmla="*/ 182 w 372"/>
                <a:gd name="T13" fmla="*/ 136 h 371"/>
                <a:gd name="T14" fmla="*/ 137 w 372"/>
                <a:gd name="T15" fmla="*/ 183 h 371"/>
                <a:gd name="T16" fmla="*/ 73 w 372"/>
                <a:gd name="T17" fmla="*/ 146 h 371"/>
                <a:gd name="T18" fmla="*/ 28 w 372"/>
                <a:gd name="T19" fmla="*/ 225 h 371"/>
                <a:gd name="T20" fmla="*/ 91 w 372"/>
                <a:gd name="T21" fmla="*/ 262 h 371"/>
                <a:gd name="T22" fmla="*/ 74 w 372"/>
                <a:gd name="T23" fmla="*/ 325 h 371"/>
                <a:gd name="T24" fmla="*/ 0 w 372"/>
                <a:gd name="T25" fmla="*/ 325 h 371"/>
                <a:gd name="T26" fmla="*/ 0 w 372"/>
                <a:gd name="T27" fmla="*/ 371 h 371"/>
                <a:gd name="T28" fmla="*/ 372 w 372"/>
                <a:gd name="T29" fmla="*/ 371 h 371"/>
                <a:gd name="T30" fmla="*/ 372 w 372"/>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2" h="371">
                  <a:moveTo>
                    <a:pt x="372" y="0"/>
                  </a:moveTo>
                  <a:cubicBezTo>
                    <a:pt x="325" y="0"/>
                    <a:pt x="325" y="0"/>
                    <a:pt x="325" y="0"/>
                  </a:cubicBezTo>
                  <a:cubicBezTo>
                    <a:pt x="325" y="73"/>
                    <a:pt x="325" y="73"/>
                    <a:pt x="325" y="73"/>
                  </a:cubicBezTo>
                  <a:cubicBezTo>
                    <a:pt x="304" y="77"/>
                    <a:pt x="282" y="83"/>
                    <a:pt x="263" y="90"/>
                  </a:cubicBezTo>
                  <a:cubicBezTo>
                    <a:pt x="226" y="26"/>
                    <a:pt x="226" y="26"/>
                    <a:pt x="226" y="26"/>
                  </a:cubicBezTo>
                  <a:cubicBezTo>
                    <a:pt x="145" y="73"/>
                    <a:pt x="145" y="73"/>
                    <a:pt x="145" y="73"/>
                  </a:cubicBezTo>
                  <a:cubicBezTo>
                    <a:pt x="182" y="136"/>
                    <a:pt x="182" y="136"/>
                    <a:pt x="182" y="136"/>
                  </a:cubicBezTo>
                  <a:cubicBezTo>
                    <a:pt x="166" y="150"/>
                    <a:pt x="150" y="166"/>
                    <a:pt x="137" y="183"/>
                  </a:cubicBezTo>
                  <a:cubicBezTo>
                    <a:pt x="73" y="146"/>
                    <a:pt x="73" y="146"/>
                    <a:pt x="73" y="146"/>
                  </a:cubicBezTo>
                  <a:cubicBezTo>
                    <a:pt x="28" y="225"/>
                    <a:pt x="28" y="225"/>
                    <a:pt x="28" y="225"/>
                  </a:cubicBezTo>
                  <a:cubicBezTo>
                    <a:pt x="91" y="262"/>
                    <a:pt x="91" y="262"/>
                    <a:pt x="91" y="262"/>
                  </a:cubicBezTo>
                  <a:cubicBezTo>
                    <a:pt x="82" y="283"/>
                    <a:pt x="78" y="303"/>
                    <a:pt x="74" y="325"/>
                  </a:cubicBezTo>
                  <a:cubicBezTo>
                    <a:pt x="0" y="325"/>
                    <a:pt x="0" y="325"/>
                    <a:pt x="0" y="325"/>
                  </a:cubicBezTo>
                  <a:cubicBezTo>
                    <a:pt x="0" y="371"/>
                    <a:pt x="0" y="371"/>
                    <a:pt x="0" y="371"/>
                  </a:cubicBezTo>
                  <a:cubicBezTo>
                    <a:pt x="372" y="371"/>
                    <a:pt x="372" y="371"/>
                    <a:pt x="372" y="371"/>
                  </a:cubicBezTo>
                  <a:lnTo>
                    <a:pt x="372" y="0"/>
                  </a:lnTo>
                  <a:close/>
                </a:path>
              </a:pathLst>
            </a:custGeom>
            <a:solidFill>
              <a:srgbClr val="C00000"/>
            </a:solidFill>
            <a:ln>
              <a:noFill/>
            </a:ln>
          </p:spPr>
          <p:txBody>
            <a:bodyPr vert="horz" wrap="square" lIns="111650" tIns="55825" rIns="111650" bIns="5582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3" name="Freeform 13"/>
            <p:cNvSpPr/>
            <p:nvPr/>
          </p:nvSpPr>
          <p:spPr bwMode="auto">
            <a:xfrm>
              <a:off x="6084738" y="1901515"/>
              <a:ext cx="986213" cy="985094"/>
            </a:xfrm>
            <a:custGeom>
              <a:avLst/>
              <a:gdLst>
                <a:gd name="T0" fmla="*/ 0 w 371"/>
                <a:gd name="T1" fmla="*/ 0 h 371"/>
                <a:gd name="T2" fmla="*/ 46 w 371"/>
                <a:gd name="T3" fmla="*/ 0 h 371"/>
                <a:gd name="T4" fmla="*/ 46 w 371"/>
                <a:gd name="T5" fmla="*/ 73 h 371"/>
                <a:gd name="T6" fmla="*/ 108 w 371"/>
                <a:gd name="T7" fmla="*/ 90 h 371"/>
                <a:gd name="T8" fmla="*/ 145 w 371"/>
                <a:gd name="T9" fmla="*/ 26 h 371"/>
                <a:gd name="T10" fmla="*/ 226 w 371"/>
                <a:gd name="T11" fmla="*/ 73 h 371"/>
                <a:gd name="T12" fmla="*/ 189 w 371"/>
                <a:gd name="T13" fmla="*/ 136 h 371"/>
                <a:gd name="T14" fmla="*/ 234 w 371"/>
                <a:gd name="T15" fmla="*/ 183 h 371"/>
                <a:gd name="T16" fmla="*/ 298 w 371"/>
                <a:gd name="T17" fmla="*/ 146 h 371"/>
                <a:gd name="T18" fmla="*/ 344 w 371"/>
                <a:gd name="T19" fmla="*/ 225 h 371"/>
                <a:gd name="T20" fmla="*/ 281 w 371"/>
                <a:gd name="T21" fmla="*/ 262 h 371"/>
                <a:gd name="T22" fmla="*/ 297 w 371"/>
                <a:gd name="T23" fmla="*/ 325 h 371"/>
                <a:gd name="T24" fmla="*/ 371 w 371"/>
                <a:gd name="T25" fmla="*/ 325 h 371"/>
                <a:gd name="T26" fmla="*/ 371 w 371"/>
                <a:gd name="T27" fmla="*/ 371 h 371"/>
                <a:gd name="T28" fmla="*/ 0 w 371"/>
                <a:gd name="T29" fmla="*/ 371 h 371"/>
                <a:gd name="T30" fmla="*/ 0 w 371"/>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 h="371">
                  <a:moveTo>
                    <a:pt x="0" y="0"/>
                  </a:moveTo>
                  <a:cubicBezTo>
                    <a:pt x="46" y="0"/>
                    <a:pt x="46" y="0"/>
                    <a:pt x="46" y="0"/>
                  </a:cubicBezTo>
                  <a:cubicBezTo>
                    <a:pt x="46" y="73"/>
                    <a:pt x="46" y="73"/>
                    <a:pt x="46" y="73"/>
                  </a:cubicBezTo>
                  <a:cubicBezTo>
                    <a:pt x="67" y="77"/>
                    <a:pt x="89" y="83"/>
                    <a:pt x="108" y="90"/>
                  </a:cubicBezTo>
                  <a:cubicBezTo>
                    <a:pt x="145" y="26"/>
                    <a:pt x="145" y="26"/>
                    <a:pt x="145" y="26"/>
                  </a:cubicBezTo>
                  <a:cubicBezTo>
                    <a:pt x="226" y="73"/>
                    <a:pt x="226" y="73"/>
                    <a:pt x="226" y="73"/>
                  </a:cubicBezTo>
                  <a:cubicBezTo>
                    <a:pt x="189" y="136"/>
                    <a:pt x="189" y="136"/>
                    <a:pt x="189" y="136"/>
                  </a:cubicBezTo>
                  <a:cubicBezTo>
                    <a:pt x="206" y="150"/>
                    <a:pt x="221" y="166"/>
                    <a:pt x="234" y="183"/>
                  </a:cubicBezTo>
                  <a:cubicBezTo>
                    <a:pt x="298" y="146"/>
                    <a:pt x="298" y="146"/>
                    <a:pt x="298" y="146"/>
                  </a:cubicBezTo>
                  <a:cubicBezTo>
                    <a:pt x="344" y="225"/>
                    <a:pt x="344" y="225"/>
                    <a:pt x="344" y="225"/>
                  </a:cubicBezTo>
                  <a:cubicBezTo>
                    <a:pt x="281" y="262"/>
                    <a:pt x="281" y="262"/>
                    <a:pt x="281" y="262"/>
                  </a:cubicBezTo>
                  <a:cubicBezTo>
                    <a:pt x="289" y="283"/>
                    <a:pt x="294" y="303"/>
                    <a:pt x="297" y="325"/>
                  </a:cubicBezTo>
                  <a:cubicBezTo>
                    <a:pt x="371" y="325"/>
                    <a:pt x="371" y="325"/>
                    <a:pt x="371" y="325"/>
                  </a:cubicBezTo>
                  <a:cubicBezTo>
                    <a:pt x="371" y="371"/>
                    <a:pt x="371" y="371"/>
                    <a:pt x="371" y="371"/>
                  </a:cubicBezTo>
                  <a:cubicBezTo>
                    <a:pt x="0" y="371"/>
                    <a:pt x="0" y="371"/>
                    <a:pt x="0" y="371"/>
                  </a:cubicBezTo>
                  <a:lnTo>
                    <a:pt x="0" y="0"/>
                  </a:lnTo>
                  <a:close/>
                </a:path>
              </a:pathLst>
            </a:custGeom>
            <a:solidFill>
              <a:srgbClr val="C00000"/>
            </a:solidFill>
            <a:ln>
              <a:noFill/>
            </a:ln>
          </p:spPr>
          <p:txBody>
            <a:bodyPr vert="horz" wrap="square" lIns="111650" tIns="55825" rIns="111650" bIns="5582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4" name="Freeform 15"/>
            <p:cNvSpPr/>
            <p:nvPr/>
          </p:nvSpPr>
          <p:spPr bwMode="auto">
            <a:xfrm>
              <a:off x="6084738" y="2886611"/>
              <a:ext cx="986213" cy="983975"/>
            </a:xfrm>
            <a:custGeom>
              <a:avLst/>
              <a:gdLst>
                <a:gd name="T0" fmla="*/ 0 w 371"/>
                <a:gd name="T1" fmla="*/ 371 h 371"/>
                <a:gd name="T2" fmla="*/ 46 w 371"/>
                <a:gd name="T3" fmla="*/ 371 h 371"/>
                <a:gd name="T4" fmla="*/ 46 w 371"/>
                <a:gd name="T5" fmla="*/ 299 h 371"/>
                <a:gd name="T6" fmla="*/ 108 w 371"/>
                <a:gd name="T7" fmla="*/ 282 h 371"/>
                <a:gd name="T8" fmla="*/ 145 w 371"/>
                <a:gd name="T9" fmla="*/ 345 h 371"/>
                <a:gd name="T10" fmla="*/ 226 w 371"/>
                <a:gd name="T11" fmla="*/ 299 h 371"/>
                <a:gd name="T12" fmla="*/ 189 w 371"/>
                <a:gd name="T13" fmla="*/ 236 h 371"/>
                <a:gd name="T14" fmla="*/ 234 w 371"/>
                <a:gd name="T15" fmla="*/ 189 h 371"/>
                <a:gd name="T16" fmla="*/ 298 w 371"/>
                <a:gd name="T17" fmla="*/ 226 h 371"/>
                <a:gd name="T18" fmla="*/ 344 w 371"/>
                <a:gd name="T19" fmla="*/ 146 h 371"/>
                <a:gd name="T20" fmla="*/ 281 w 371"/>
                <a:gd name="T21" fmla="*/ 109 h 371"/>
                <a:gd name="T22" fmla="*/ 297 w 371"/>
                <a:gd name="T23" fmla="*/ 46 h 371"/>
                <a:gd name="T24" fmla="*/ 371 w 371"/>
                <a:gd name="T25" fmla="*/ 46 h 371"/>
                <a:gd name="T26" fmla="*/ 371 w 371"/>
                <a:gd name="T27" fmla="*/ 0 h 371"/>
                <a:gd name="T28" fmla="*/ 0 w 371"/>
                <a:gd name="T29" fmla="*/ 0 h 371"/>
                <a:gd name="T30" fmla="*/ 0 w 371"/>
                <a:gd name="T3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 h="371">
                  <a:moveTo>
                    <a:pt x="0" y="371"/>
                  </a:moveTo>
                  <a:cubicBezTo>
                    <a:pt x="46" y="371"/>
                    <a:pt x="46" y="371"/>
                    <a:pt x="46" y="371"/>
                  </a:cubicBezTo>
                  <a:cubicBezTo>
                    <a:pt x="46" y="299"/>
                    <a:pt x="46" y="299"/>
                    <a:pt x="46" y="299"/>
                  </a:cubicBezTo>
                  <a:cubicBezTo>
                    <a:pt x="67" y="295"/>
                    <a:pt x="89" y="289"/>
                    <a:pt x="108" y="282"/>
                  </a:cubicBezTo>
                  <a:cubicBezTo>
                    <a:pt x="145" y="345"/>
                    <a:pt x="145" y="345"/>
                    <a:pt x="145" y="345"/>
                  </a:cubicBezTo>
                  <a:cubicBezTo>
                    <a:pt x="226" y="299"/>
                    <a:pt x="226" y="299"/>
                    <a:pt x="226" y="299"/>
                  </a:cubicBezTo>
                  <a:cubicBezTo>
                    <a:pt x="189" y="236"/>
                    <a:pt x="189" y="236"/>
                    <a:pt x="189" y="236"/>
                  </a:cubicBezTo>
                  <a:cubicBezTo>
                    <a:pt x="206" y="221"/>
                    <a:pt x="221" y="206"/>
                    <a:pt x="234" y="189"/>
                  </a:cubicBezTo>
                  <a:cubicBezTo>
                    <a:pt x="298" y="226"/>
                    <a:pt x="298" y="226"/>
                    <a:pt x="298" y="226"/>
                  </a:cubicBezTo>
                  <a:cubicBezTo>
                    <a:pt x="344" y="146"/>
                    <a:pt x="344" y="146"/>
                    <a:pt x="344" y="146"/>
                  </a:cubicBezTo>
                  <a:cubicBezTo>
                    <a:pt x="281" y="109"/>
                    <a:pt x="281" y="109"/>
                    <a:pt x="281" y="109"/>
                  </a:cubicBezTo>
                  <a:cubicBezTo>
                    <a:pt x="289" y="89"/>
                    <a:pt x="294" y="69"/>
                    <a:pt x="297" y="46"/>
                  </a:cubicBezTo>
                  <a:cubicBezTo>
                    <a:pt x="371" y="46"/>
                    <a:pt x="371" y="46"/>
                    <a:pt x="371" y="46"/>
                  </a:cubicBezTo>
                  <a:cubicBezTo>
                    <a:pt x="371" y="0"/>
                    <a:pt x="371" y="0"/>
                    <a:pt x="371" y="0"/>
                  </a:cubicBezTo>
                  <a:cubicBezTo>
                    <a:pt x="0" y="0"/>
                    <a:pt x="0" y="0"/>
                    <a:pt x="0" y="0"/>
                  </a:cubicBezTo>
                  <a:lnTo>
                    <a:pt x="0" y="371"/>
                  </a:lnTo>
                  <a:close/>
                </a:path>
              </a:pathLst>
            </a:custGeom>
            <a:solidFill>
              <a:schemeClr val="bg1">
                <a:lumMod val="50000"/>
              </a:schemeClr>
            </a:solidFill>
            <a:ln>
              <a:noFill/>
            </a:ln>
          </p:spPr>
          <p:txBody>
            <a:bodyPr vert="horz" wrap="square" lIns="111650" tIns="55825" rIns="111650" bIns="5582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Freeform 14"/>
            <p:cNvSpPr/>
            <p:nvPr/>
          </p:nvSpPr>
          <p:spPr bwMode="auto">
            <a:xfrm>
              <a:off x="5097405" y="2886611"/>
              <a:ext cx="987332" cy="983975"/>
            </a:xfrm>
            <a:custGeom>
              <a:avLst/>
              <a:gdLst>
                <a:gd name="T0" fmla="*/ 372 w 372"/>
                <a:gd name="T1" fmla="*/ 371 h 371"/>
                <a:gd name="T2" fmla="*/ 325 w 372"/>
                <a:gd name="T3" fmla="*/ 371 h 371"/>
                <a:gd name="T4" fmla="*/ 325 w 372"/>
                <a:gd name="T5" fmla="*/ 299 h 371"/>
                <a:gd name="T6" fmla="*/ 263 w 372"/>
                <a:gd name="T7" fmla="*/ 282 h 371"/>
                <a:gd name="T8" fmla="*/ 226 w 372"/>
                <a:gd name="T9" fmla="*/ 345 h 371"/>
                <a:gd name="T10" fmla="*/ 145 w 372"/>
                <a:gd name="T11" fmla="*/ 299 h 371"/>
                <a:gd name="T12" fmla="*/ 182 w 372"/>
                <a:gd name="T13" fmla="*/ 236 h 371"/>
                <a:gd name="T14" fmla="*/ 137 w 372"/>
                <a:gd name="T15" fmla="*/ 189 h 371"/>
                <a:gd name="T16" fmla="*/ 73 w 372"/>
                <a:gd name="T17" fmla="*/ 226 h 371"/>
                <a:gd name="T18" fmla="*/ 28 w 372"/>
                <a:gd name="T19" fmla="*/ 146 h 371"/>
                <a:gd name="T20" fmla="*/ 91 w 372"/>
                <a:gd name="T21" fmla="*/ 109 h 371"/>
                <a:gd name="T22" fmla="*/ 74 w 372"/>
                <a:gd name="T23" fmla="*/ 46 h 371"/>
                <a:gd name="T24" fmla="*/ 0 w 372"/>
                <a:gd name="T25" fmla="*/ 46 h 371"/>
                <a:gd name="T26" fmla="*/ 0 w 372"/>
                <a:gd name="T27" fmla="*/ 0 h 371"/>
                <a:gd name="T28" fmla="*/ 372 w 372"/>
                <a:gd name="T29" fmla="*/ 0 h 371"/>
                <a:gd name="T30" fmla="*/ 372 w 372"/>
                <a:gd name="T3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2" h="371">
                  <a:moveTo>
                    <a:pt x="372" y="371"/>
                  </a:moveTo>
                  <a:cubicBezTo>
                    <a:pt x="325" y="371"/>
                    <a:pt x="325" y="371"/>
                    <a:pt x="325" y="371"/>
                  </a:cubicBezTo>
                  <a:cubicBezTo>
                    <a:pt x="325" y="299"/>
                    <a:pt x="325" y="299"/>
                    <a:pt x="325" y="299"/>
                  </a:cubicBezTo>
                  <a:cubicBezTo>
                    <a:pt x="304" y="295"/>
                    <a:pt x="282" y="289"/>
                    <a:pt x="263" y="282"/>
                  </a:cubicBezTo>
                  <a:cubicBezTo>
                    <a:pt x="226" y="345"/>
                    <a:pt x="226" y="345"/>
                    <a:pt x="226" y="345"/>
                  </a:cubicBezTo>
                  <a:cubicBezTo>
                    <a:pt x="145" y="299"/>
                    <a:pt x="145" y="299"/>
                    <a:pt x="145" y="299"/>
                  </a:cubicBezTo>
                  <a:cubicBezTo>
                    <a:pt x="182" y="236"/>
                    <a:pt x="182" y="236"/>
                    <a:pt x="182" y="236"/>
                  </a:cubicBezTo>
                  <a:cubicBezTo>
                    <a:pt x="166" y="221"/>
                    <a:pt x="150" y="206"/>
                    <a:pt x="137" y="189"/>
                  </a:cubicBezTo>
                  <a:cubicBezTo>
                    <a:pt x="73" y="226"/>
                    <a:pt x="73" y="226"/>
                    <a:pt x="73" y="226"/>
                  </a:cubicBezTo>
                  <a:cubicBezTo>
                    <a:pt x="28" y="146"/>
                    <a:pt x="28" y="146"/>
                    <a:pt x="28" y="146"/>
                  </a:cubicBezTo>
                  <a:cubicBezTo>
                    <a:pt x="91" y="109"/>
                    <a:pt x="91" y="109"/>
                    <a:pt x="91" y="109"/>
                  </a:cubicBezTo>
                  <a:cubicBezTo>
                    <a:pt x="82" y="89"/>
                    <a:pt x="78" y="69"/>
                    <a:pt x="74" y="46"/>
                  </a:cubicBezTo>
                  <a:cubicBezTo>
                    <a:pt x="0" y="46"/>
                    <a:pt x="0" y="46"/>
                    <a:pt x="0" y="46"/>
                  </a:cubicBezTo>
                  <a:cubicBezTo>
                    <a:pt x="0" y="0"/>
                    <a:pt x="0" y="0"/>
                    <a:pt x="0" y="0"/>
                  </a:cubicBezTo>
                  <a:cubicBezTo>
                    <a:pt x="372" y="0"/>
                    <a:pt x="372" y="0"/>
                    <a:pt x="372" y="0"/>
                  </a:cubicBezTo>
                  <a:lnTo>
                    <a:pt x="372" y="371"/>
                  </a:lnTo>
                  <a:close/>
                </a:path>
              </a:pathLst>
            </a:custGeom>
            <a:solidFill>
              <a:schemeClr val="bg1">
                <a:lumMod val="50000"/>
              </a:schemeClr>
            </a:solidFill>
            <a:ln>
              <a:noFill/>
            </a:ln>
          </p:spPr>
          <p:txBody>
            <a:bodyPr vert="horz" wrap="square" lIns="111650" tIns="55825" rIns="111650" bIns="5582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Freeform 62"/>
            <p:cNvSpPr>
              <a:spLocks noEditPoints="1"/>
            </p:cNvSpPr>
            <p:nvPr/>
          </p:nvSpPr>
          <p:spPr>
            <a:xfrm>
              <a:off x="5647232" y="2480478"/>
              <a:ext cx="875011" cy="884522"/>
            </a:xfrm>
            <a:custGeom>
              <a:avLst/>
              <a:gdLst>
                <a:gd name="txL" fmla="*/ 0 w 58"/>
                <a:gd name="txT" fmla="*/ 0 h 58"/>
                <a:gd name="txR" fmla="*/ 58 w 58"/>
                <a:gd name="txB" fmla="*/ 58 h 58"/>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strVal val="4*#ppt_w"/>
                                          </p:val>
                                        </p:tav>
                                        <p:tav tm="100000">
                                          <p:val>
                                            <p:strVal val="#ppt_w"/>
                                          </p:val>
                                        </p:tav>
                                      </p:tavLst>
                                    </p:anim>
                                    <p:anim calcmode="lin" valueType="num">
                                      <p:cBhvr>
                                        <p:cTn id="8" dur="500" fill="hold"/>
                                        <p:tgtEl>
                                          <p:spTgt spid="79"/>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121"/>
                                        </p:tgtEl>
                                        <p:attrNameLst>
                                          <p:attrName>style.visibility</p:attrName>
                                        </p:attrNameLst>
                                      </p:cBhvr>
                                      <p:to>
                                        <p:strVal val="visible"/>
                                      </p:to>
                                    </p:set>
                                    <p:animEffect transition="in" filter="wheel(1)">
                                      <p:cBhvr>
                                        <p:cTn id="12" dur="2000"/>
                                        <p:tgtEl>
                                          <p:spTgt spid="121"/>
                                        </p:tgtEl>
                                      </p:cBhvr>
                                    </p:animEffect>
                                  </p:childTnLst>
                                </p:cTn>
                              </p:par>
                            </p:childTnLst>
                          </p:cTn>
                        </p:par>
                        <p:par>
                          <p:cTn id="13" fill="hold">
                            <p:stCondLst>
                              <p:cond delay="2500"/>
                            </p:stCondLst>
                            <p:childTnLst>
                              <p:par>
                                <p:cTn id="14" presetID="22" presetClass="entr" presetSubtype="2" fill="hold" nodeType="afterEffect">
                                  <p:stCondLst>
                                    <p:cond delay="0"/>
                                  </p:stCondLst>
                                  <p:childTnLst>
                                    <p:set>
                                      <p:cBhvr>
                                        <p:cTn id="15" dur="1" fill="hold">
                                          <p:stCondLst>
                                            <p:cond delay="0"/>
                                          </p:stCondLst>
                                        </p:cTn>
                                        <p:tgtEl>
                                          <p:spTgt spid="93"/>
                                        </p:tgtEl>
                                        <p:attrNameLst>
                                          <p:attrName>style.visibility</p:attrName>
                                        </p:attrNameLst>
                                      </p:cBhvr>
                                      <p:to>
                                        <p:strVal val="visible"/>
                                      </p:to>
                                    </p:set>
                                    <p:animEffect transition="in" filter="wipe(right)">
                                      <p:cBhvr>
                                        <p:cTn id="16" dur="500"/>
                                        <p:tgtEl>
                                          <p:spTgt spid="93"/>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82"/>
                                        </p:tgtEl>
                                        <p:attrNameLst>
                                          <p:attrName>style.visibility</p:attrName>
                                        </p:attrNameLst>
                                      </p:cBhvr>
                                      <p:to>
                                        <p:strVal val="visible"/>
                                      </p:to>
                                    </p:set>
                                    <p:animEffect transition="in" filter="wipe(left)">
                                      <p:cBhvr>
                                        <p:cTn id="20" dur="500"/>
                                        <p:tgtEl>
                                          <p:spTgt spid="82"/>
                                        </p:tgtEl>
                                      </p:cBhvr>
                                    </p:animEffect>
                                  </p:childTnLst>
                                </p:cTn>
                              </p:par>
                            </p:childTnLst>
                          </p:cTn>
                        </p:par>
                        <p:par>
                          <p:cTn id="21" fill="hold">
                            <p:stCondLst>
                              <p:cond delay="3500"/>
                            </p:stCondLst>
                            <p:childTnLst>
                              <p:par>
                                <p:cTn id="22" presetID="22" presetClass="entr" presetSubtype="2" fill="hold" nodeType="afterEffect">
                                  <p:stCondLst>
                                    <p:cond delay="0"/>
                                  </p:stCondLst>
                                  <p:childTnLst>
                                    <p:set>
                                      <p:cBhvr>
                                        <p:cTn id="23" dur="1" fill="hold">
                                          <p:stCondLst>
                                            <p:cond delay="0"/>
                                          </p:stCondLst>
                                        </p:cTn>
                                        <p:tgtEl>
                                          <p:spTgt spid="88"/>
                                        </p:tgtEl>
                                        <p:attrNameLst>
                                          <p:attrName>style.visibility</p:attrName>
                                        </p:attrNameLst>
                                      </p:cBhvr>
                                      <p:to>
                                        <p:strVal val="visible"/>
                                      </p:to>
                                    </p:set>
                                    <p:animEffect transition="in" filter="wipe(right)">
                                      <p:cBhvr>
                                        <p:cTn id="24" dur="500"/>
                                        <p:tgtEl>
                                          <p:spTgt spid="88"/>
                                        </p:tgtEl>
                                      </p:cBhvr>
                                    </p:animEffect>
                                  </p:childTnLst>
                                </p:cTn>
                              </p:par>
                            </p:childTnLst>
                          </p:cTn>
                        </p:par>
                        <p:par>
                          <p:cTn id="25" fill="hold">
                            <p:stCondLst>
                              <p:cond delay="4000"/>
                            </p:stCondLst>
                            <p:childTnLst>
                              <p:par>
                                <p:cTn id="26" presetID="22" presetClass="entr" presetSubtype="8" fill="hold" nodeType="after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wipe(left)">
                                      <p:cBhvr>
                                        <p:cTn id="28" dur="500"/>
                                        <p:tgtEl>
                                          <p:spTgt spid="85"/>
                                        </p:tgtEl>
                                      </p:cBhvr>
                                    </p:animEffect>
                                  </p:childTnLst>
                                </p:cTn>
                              </p:par>
                            </p:childTnLst>
                          </p:cTn>
                        </p:par>
                        <p:par>
                          <p:cTn id="29" fill="hold">
                            <p:stCondLst>
                              <p:cond delay="4500"/>
                            </p:stCondLst>
                            <p:childTnLst>
                              <p:par>
                                <p:cTn id="30" presetID="42" presetClass="entr" presetSubtype="0" fill="hold" grpId="0" nodeType="afterEffect">
                                  <p:stCondLst>
                                    <p:cond delay="0"/>
                                  </p:stCondLst>
                                  <p:childTnLst>
                                    <p:set>
                                      <p:cBhvr>
                                        <p:cTn id="31" dur="1" fill="hold">
                                          <p:stCondLst>
                                            <p:cond delay="0"/>
                                          </p:stCondLst>
                                        </p:cTn>
                                        <p:tgtEl>
                                          <p:spTgt spid="114"/>
                                        </p:tgtEl>
                                        <p:attrNameLst>
                                          <p:attrName>style.visibility</p:attrName>
                                        </p:attrNameLst>
                                      </p:cBhvr>
                                      <p:to>
                                        <p:strVal val="visible"/>
                                      </p:to>
                                    </p:set>
                                    <p:animEffect transition="in" filter="fade">
                                      <p:cBhvr>
                                        <p:cTn id="32" dur="1000"/>
                                        <p:tgtEl>
                                          <p:spTgt spid="114"/>
                                        </p:tgtEl>
                                      </p:cBhvr>
                                    </p:animEffect>
                                    <p:anim calcmode="lin" valueType="num">
                                      <p:cBhvr>
                                        <p:cTn id="33" dur="1000" fill="hold"/>
                                        <p:tgtEl>
                                          <p:spTgt spid="114"/>
                                        </p:tgtEl>
                                        <p:attrNameLst>
                                          <p:attrName>ppt_x</p:attrName>
                                        </p:attrNameLst>
                                      </p:cBhvr>
                                      <p:tavLst>
                                        <p:tav tm="0">
                                          <p:val>
                                            <p:strVal val="#ppt_x"/>
                                          </p:val>
                                        </p:tav>
                                        <p:tav tm="100000">
                                          <p:val>
                                            <p:strVal val="#ppt_x"/>
                                          </p:val>
                                        </p:tav>
                                      </p:tavLst>
                                    </p:anim>
                                    <p:anim calcmode="lin" valueType="num">
                                      <p:cBhvr>
                                        <p:cTn id="34" dur="1000" fill="hold"/>
                                        <p:tgtEl>
                                          <p:spTgt spid="1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1000"/>
                                        <p:tgtEl>
                                          <p:spTgt spid="115"/>
                                        </p:tgtEl>
                                      </p:cBhvr>
                                    </p:animEffect>
                                    <p:anim calcmode="lin" valueType="num">
                                      <p:cBhvr>
                                        <p:cTn id="38" dur="1000" fill="hold"/>
                                        <p:tgtEl>
                                          <p:spTgt spid="115"/>
                                        </p:tgtEl>
                                        <p:attrNameLst>
                                          <p:attrName>ppt_x</p:attrName>
                                        </p:attrNameLst>
                                      </p:cBhvr>
                                      <p:tavLst>
                                        <p:tav tm="0">
                                          <p:val>
                                            <p:strVal val="#ppt_x"/>
                                          </p:val>
                                        </p:tav>
                                        <p:tav tm="100000">
                                          <p:val>
                                            <p:strVal val="#ppt_x"/>
                                          </p:val>
                                        </p:tav>
                                      </p:tavLst>
                                    </p:anim>
                                    <p:anim calcmode="lin" valueType="num">
                                      <p:cBhvr>
                                        <p:cTn id="39" dur="1000" fill="hold"/>
                                        <p:tgtEl>
                                          <p:spTgt spid="115"/>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42" presetClass="entr" presetSubtype="0" fill="hold" grpId="0" nodeType="afterEffect">
                                  <p:stCondLst>
                                    <p:cond delay="0"/>
                                  </p:stCondLst>
                                  <p:childTnLst>
                                    <p:set>
                                      <p:cBhvr>
                                        <p:cTn id="42" dur="1" fill="hold">
                                          <p:stCondLst>
                                            <p:cond delay="0"/>
                                          </p:stCondLst>
                                        </p:cTn>
                                        <p:tgtEl>
                                          <p:spTgt spid="120"/>
                                        </p:tgtEl>
                                        <p:attrNameLst>
                                          <p:attrName>style.visibility</p:attrName>
                                        </p:attrNameLst>
                                      </p:cBhvr>
                                      <p:to>
                                        <p:strVal val="visible"/>
                                      </p:to>
                                    </p:set>
                                    <p:animEffect transition="in" filter="fade">
                                      <p:cBhvr>
                                        <p:cTn id="43" dur="1000"/>
                                        <p:tgtEl>
                                          <p:spTgt spid="120"/>
                                        </p:tgtEl>
                                      </p:cBhvr>
                                    </p:animEffect>
                                    <p:anim calcmode="lin" valueType="num">
                                      <p:cBhvr>
                                        <p:cTn id="44" dur="1000" fill="hold"/>
                                        <p:tgtEl>
                                          <p:spTgt spid="120"/>
                                        </p:tgtEl>
                                        <p:attrNameLst>
                                          <p:attrName>ppt_x</p:attrName>
                                        </p:attrNameLst>
                                      </p:cBhvr>
                                      <p:tavLst>
                                        <p:tav tm="0">
                                          <p:val>
                                            <p:strVal val="#ppt_x"/>
                                          </p:val>
                                        </p:tav>
                                        <p:tav tm="100000">
                                          <p:val>
                                            <p:strVal val="#ppt_x"/>
                                          </p:val>
                                        </p:tav>
                                      </p:tavLst>
                                    </p:anim>
                                    <p:anim calcmode="lin" valueType="num">
                                      <p:cBhvr>
                                        <p:cTn id="45" dur="1000" fill="hold"/>
                                        <p:tgtEl>
                                          <p:spTgt spid="12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17"/>
                                        </p:tgtEl>
                                        <p:attrNameLst>
                                          <p:attrName>style.visibility</p:attrName>
                                        </p:attrNameLst>
                                      </p:cBhvr>
                                      <p:to>
                                        <p:strVal val="visible"/>
                                      </p:to>
                                    </p:set>
                                    <p:animEffect transition="in" filter="fade">
                                      <p:cBhvr>
                                        <p:cTn id="48" dur="1000"/>
                                        <p:tgtEl>
                                          <p:spTgt spid="117"/>
                                        </p:tgtEl>
                                      </p:cBhvr>
                                    </p:animEffect>
                                    <p:anim calcmode="lin" valueType="num">
                                      <p:cBhvr>
                                        <p:cTn id="49" dur="1000" fill="hold"/>
                                        <p:tgtEl>
                                          <p:spTgt spid="117"/>
                                        </p:tgtEl>
                                        <p:attrNameLst>
                                          <p:attrName>ppt_x</p:attrName>
                                        </p:attrNameLst>
                                      </p:cBhvr>
                                      <p:tavLst>
                                        <p:tav tm="0">
                                          <p:val>
                                            <p:strVal val="#ppt_x"/>
                                          </p:val>
                                        </p:tav>
                                        <p:tav tm="100000">
                                          <p:val>
                                            <p:strVal val="#ppt_x"/>
                                          </p:val>
                                        </p:tav>
                                      </p:tavLst>
                                    </p:anim>
                                    <p:anim calcmode="lin" valueType="num">
                                      <p:cBhvr>
                                        <p:cTn id="50" dur="1000" fill="hold"/>
                                        <p:tgtEl>
                                          <p:spTgt spid="1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114" grpId="0"/>
      <p:bldP spid="115" grpId="0"/>
      <p:bldP spid="117" grpId="0"/>
      <p:bldP spid="1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78"/>
          <p:cNvSpPr/>
          <p:nvPr/>
        </p:nvSpPr>
        <p:spPr>
          <a:xfrm>
            <a:off x="4808220" y="244475"/>
            <a:ext cx="3242310" cy="492125"/>
          </a:xfrm>
          <a:prstGeom prst="rect">
            <a:avLst/>
          </a:prstGeom>
        </p:spPr>
        <p:txBody>
          <a:bodyPr wrap="square" lIns="0" tIns="0" rIns="0" bIns="0">
            <a:spAutoFit/>
          </a:bodyPr>
          <a:p>
            <a:pPr algn="ctr">
              <a:spcBef>
                <a:spcPct val="50000"/>
              </a:spcBef>
            </a:pPr>
            <a:r>
              <a:rPr lang="zh-CN" altLang="en-US" sz="3200" dirty="0">
                <a:latin typeface="华文行楷" panose="02010800040101010101" charset="-122"/>
                <a:ea typeface="华文行楷" panose="02010800040101010101" charset="-122"/>
              </a:rPr>
              <a:t>教学分析概述</a:t>
            </a:r>
            <a:endParaRPr lang="zh-CN" altLang="en-US" sz="3200" dirty="0">
              <a:latin typeface="华文行楷" panose="02010800040101010101" charset="-122"/>
              <a:ea typeface="华文行楷" panose="02010800040101010101" charset="-122"/>
            </a:endParaRPr>
          </a:p>
        </p:txBody>
      </p:sp>
      <p:cxnSp>
        <p:nvCxnSpPr>
          <p:cNvPr id="81" name="直接连接符 80"/>
          <p:cNvCxnSpPr/>
          <p:nvPr/>
        </p:nvCxnSpPr>
        <p:spPr>
          <a:xfrm>
            <a:off x="5247640" y="736600"/>
            <a:ext cx="2362835" cy="0"/>
          </a:xfrm>
          <a:prstGeom prst="line">
            <a:avLst/>
          </a:prstGeom>
          <a:ln w="349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5258497" y="1871203"/>
            <a:ext cx="2894508" cy="4253434"/>
            <a:chOff x="4420297" y="1856688"/>
            <a:chExt cx="2894508" cy="4253434"/>
          </a:xfrm>
          <a:solidFill>
            <a:srgbClr val="C00000"/>
          </a:solidFill>
        </p:grpSpPr>
        <p:sp>
          <p:nvSpPr>
            <p:cNvPr id="7" name="Freeform 6"/>
            <p:cNvSpPr/>
            <p:nvPr/>
          </p:nvSpPr>
          <p:spPr bwMode="auto">
            <a:xfrm flipH="1">
              <a:off x="5470448" y="5797938"/>
              <a:ext cx="770590" cy="165781"/>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grpFill/>
            <a:ln>
              <a:noFill/>
            </a:ln>
          </p:spPr>
          <p:txBody>
            <a:bodyPr vert="horz" wrap="square" lIns="68580" tIns="34290" rIns="68580" bIns="34290" numCol="1" anchor="t" anchorCtr="0" compatLnSpc="1"/>
            <a:p>
              <a:endParaRPr lang="id-ID" sz="1015">
                <a:solidFill>
                  <a:srgbClr val="C00000"/>
                </a:solidFill>
              </a:endParaRPr>
            </a:p>
          </p:txBody>
        </p:sp>
        <p:sp>
          <p:nvSpPr>
            <p:cNvPr id="8" name="Freeform 24"/>
            <p:cNvSpPr/>
            <p:nvPr/>
          </p:nvSpPr>
          <p:spPr>
            <a:xfrm flipH="1">
              <a:off x="5268472" y="5420984"/>
              <a:ext cx="1174539" cy="342400"/>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sz="1350">
                <a:solidFill>
                  <a:srgbClr val="C00000"/>
                </a:solidFill>
              </a:endParaRPr>
            </a:p>
          </p:txBody>
        </p:sp>
        <p:sp>
          <p:nvSpPr>
            <p:cNvPr id="9" name="Freeform 25"/>
            <p:cNvSpPr/>
            <p:nvPr/>
          </p:nvSpPr>
          <p:spPr>
            <a:xfrm flipH="1">
              <a:off x="5593769" y="5998273"/>
              <a:ext cx="523947" cy="111849"/>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sz="1350">
                <a:solidFill>
                  <a:srgbClr val="C00000"/>
                </a:solidFill>
              </a:endParaRPr>
            </a:p>
          </p:txBody>
        </p:sp>
        <p:sp>
          <p:nvSpPr>
            <p:cNvPr id="2" name="Freeform 5"/>
            <p:cNvSpPr/>
            <p:nvPr/>
          </p:nvSpPr>
          <p:spPr bwMode="auto">
            <a:xfrm>
              <a:off x="5761487" y="4759405"/>
              <a:ext cx="153279" cy="452994"/>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3" name="Freeform 6"/>
            <p:cNvSpPr/>
            <p:nvPr/>
          </p:nvSpPr>
          <p:spPr bwMode="auto">
            <a:xfrm>
              <a:off x="5805281" y="4678660"/>
              <a:ext cx="120433" cy="139593"/>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4" name="Freeform 7"/>
            <p:cNvSpPr/>
            <p:nvPr/>
          </p:nvSpPr>
          <p:spPr bwMode="auto">
            <a:xfrm>
              <a:off x="5791596" y="4729297"/>
              <a:ext cx="131382" cy="127277"/>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5" name="Freeform 8"/>
            <p:cNvSpPr/>
            <p:nvPr/>
          </p:nvSpPr>
          <p:spPr bwMode="auto">
            <a:xfrm>
              <a:off x="5782016" y="5195976"/>
              <a:ext cx="39689" cy="65691"/>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34" name="Freeform 9"/>
            <p:cNvSpPr/>
            <p:nvPr/>
          </p:nvSpPr>
          <p:spPr bwMode="auto">
            <a:xfrm>
              <a:off x="5920241" y="4758036"/>
              <a:ext cx="151911" cy="452994"/>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35" name="Freeform 10"/>
            <p:cNvSpPr/>
            <p:nvPr/>
          </p:nvSpPr>
          <p:spPr bwMode="auto">
            <a:xfrm>
              <a:off x="5962666" y="4674554"/>
              <a:ext cx="120433" cy="139593"/>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36" name="Freeform 11"/>
            <p:cNvSpPr/>
            <p:nvPr/>
          </p:nvSpPr>
          <p:spPr bwMode="auto">
            <a:xfrm>
              <a:off x="5950348" y="4727928"/>
              <a:ext cx="131382" cy="125908"/>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37" name="Freeform 12"/>
            <p:cNvSpPr/>
            <p:nvPr/>
          </p:nvSpPr>
          <p:spPr bwMode="auto">
            <a:xfrm>
              <a:off x="5940769" y="5191870"/>
              <a:ext cx="39689" cy="65691"/>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40" name="Freeform 13"/>
            <p:cNvSpPr/>
            <p:nvPr/>
          </p:nvSpPr>
          <p:spPr bwMode="auto">
            <a:xfrm>
              <a:off x="6058466" y="4760773"/>
              <a:ext cx="35582" cy="229918"/>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grpSp>
          <p:nvGrpSpPr>
            <p:cNvPr id="41" name="Group 123"/>
            <p:cNvGrpSpPr/>
            <p:nvPr/>
          </p:nvGrpSpPr>
          <p:grpSpPr>
            <a:xfrm>
              <a:off x="4993725" y="4689609"/>
              <a:ext cx="704809" cy="535108"/>
              <a:chOff x="7170738" y="4168775"/>
              <a:chExt cx="817563" cy="620713"/>
            </a:xfrm>
            <a:grpFill/>
          </p:grpSpPr>
          <p:sp>
            <p:nvSpPr>
              <p:cNvPr id="102"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id-ID" sz="1350">
                  <a:solidFill>
                    <a:srgbClr val="C00000"/>
                  </a:solidFill>
                </a:endParaRPr>
              </a:p>
            </p:txBody>
          </p:sp>
          <p:sp>
            <p:nvSpPr>
              <p:cNvPr id="103"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
                <a:endParaRPr lang="id-ID" sz="1350">
                  <a:solidFill>
                    <a:srgbClr val="C00000"/>
                  </a:solidFill>
                </a:endParaRPr>
              </a:p>
            </p:txBody>
          </p:sp>
          <p:sp>
            <p:nvSpPr>
              <p:cNvPr id="104"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id-ID" sz="1350">
                  <a:solidFill>
                    <a:srgbClr val="C00000"/>
                  </a:solidFill>
                </a:endParaRPr>
              </a:p>
            </p:txBody>
          </p:sp>
          <p:sp>
            <p:nvSpPr>
              <p:cNvPr id="105"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id-ID" sz="1350">
                  <a:solidFill>
                    <a:srgbClr val="C00000"/>
                  </a:solidFill>
                </a:endParaRPr>
              </a:p>
            </p:txBody>
          </p:sp>
          <p:sp>
            <p:nvSpPr>
              <p:cNvPr id="106"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id-ID" sz="1350">
                  <a:solidFill>
                    <a:srgbClr val="C00000"/>
                  </a:solidFill>
                </a:endParaRPr>
              </a:p>
            </p:txBody>
          </p:sp>
          <p:sp>
            <p:nvSpPr>
              <p:cNvPr id="107"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id-ID" sz="1350">
                  <a:solidFill>
                    <a:srgbClr val="C00000"/>
                  </a:solidFill>
                </a:endParaRPr>
              </a:p>
            </p:txBody>
          </p:sp>
        </p:grpSp>
        <p:sp>
          <p:nvSpPr>
            <p:cNvPr id="43" name="Freeform 20"/>
            <p:cNvSpPr>
              <a:spLocks noEditPoints="1"/>
            </p:cNvSpPr>
            <p:nvPr/>
          </p:nvSpPr>
          <p:spPr bwMode="auto">
            <a:xfrm>
              <a:off x="4420297" y="2828365"/>
              <a:ext cx="411938" cy="433835"/>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44" name="Oval 21"/>
            <p:cNvSpPr>
              <a:spLocks noChangeArrowheads="1"/>
            </p:cNvSpPr>
            <p:nvPr/>
          </p:nvSpPr>
          <p:spPr bwMode="auto">
            <a:xfrm>
              <a:off x="7049304" y="2727092"/>
              <a:ext cx="121802" cy="121802"/>
            </a:xfrm>
            <a:prstGeom prst="ellipse">
              <a:avLst/>
            </a:prstGeom>
            <a:grpFill/>
            <a:ln>
              <a:noFill/>
            </a:ln>
          </p:spPr>
          <p:txBody>
            <a:bodyPr vert="horz" wrap="square" lIns="68580" tIns="34290" rIns="68580" bIns="34290" numCol="1" anchor="t" anchorCtr="0" compatLnSpc="1"/>
            <a:p>
              <a:endParaRPr lang="id-ID" sz="1350">
                <a:solidFill>
                  <a:srgbClr val="C00000"/>
                </a:solidFill>
              </a:endParaRPr>
            </a:p>
          </p:txBody>
        </p:sp>
        <p:sp>
          <p:nvSpPr>
            <p:cNvPr id="45" name="Freeform 22"/>
            <p:cNvSpPr/>
            <p:nvPr/>
          </p:nvSpPr>
          <p:spPr bwMode="auto">
            <a:xfrm>
              <a:off x="7093097" y="2817417"/>
              <a:ext cx="191599" cy="399620"/>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46" name="Freeform 23"/>
            <p:cNvSpPr/>
            <p:nvPr/>
          </p:nvSpPr>
          <p:spPr bwMode="auto">
            <a:xfrm>
              <a:off x="6924765" y="2817417"/>
              <a:ext cx="205284" cy="394145"/>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47" name="Freeform 24"/>
            <p:cNvSpPr/>
            <p:nvPr/>
          </p:nvSpPr>
          <p:spPr bwMode="auto">
            <a:xfrm>
              <a:off x="7104046" y="2683299"/>
              <a:ext cx="21897" cy="68428"/>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48" name="Freeform 25"/>
            <p:cNvSpPr>
              <a:spLocks noEditPoints="1"/>
            </p:cNvSpPr>
            <p:nvPr/>
          </p:nvSpPr>
          <p:spPr bwMode="auto">
            <a:xfrm>
              <a:off x="6124156" y="2389058"/>
              <a:ext cx="194336" cy="525527"/>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49" name="Freeform 26"/>
            <p:cNvSpPr>
              <a:spLocks noEditPoints="1"/>
            </p:cNvSpPr>
            <p:nvPr/>
          </p:nvSpPr>
          <p:spPr bwMode="auto">
            <a:xfrm>
              <a:off x="5957192" y="2554653"/>
              <a:ext cx="526896" cy="192968"/>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51" name="Freeform 27"/>
            <p:cNvSpPr>
              <a:spLocks noEditPoints="1"/>
            </p:cNvSpPr>
            <p:nvPr/>
          </p:nvSpPr>
          <p:spPr bwMode="auto">
            <a:xfrm>
              <a:off x="5996880" y="2435590"/>
              <a:ext cx="447520" cy="429728"/>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52" name="Freeform 28"/>
            <p:cNvSpPr>
              <a:spLocks noEditPoints="1"/>
            </p:cNvSpPr>
            <p:nvPr/>
          </p:nvSpPr>
          <p:spPr bwMode="auto">
            <a:xfrm>
              <a:off x="5996880" y="2435590"/>
              <a:ext cx="447520" cy="429728"/>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53" name="Oval 29"/>
            <p:cNvSpPr>
              <a:spLocks noChangeArrowheads="1"/>
            </p:cNvSpPr>
            <p:nvPr/>
          </p:nvSpPr>
          <p:spPr bwMode="auto">
            <a:xfrm>
              <a:off x="6181637" y="2610766"/>
              <a:ext cx="80745" cy="80745"/>
            </a:xfrm>
            <a:prstGeom prst="ellipse">
              <a:avLst/>
            </a:prstGeom>
            <a:grpFill/>
            <a:ln>
              <a:noFill/>
            </a:ln>
          </p:spPr>
          <p:txBody>
            <a:bodyPr vert="horz" wrap="square" lIns="68580" tIns="34290" rIns="68580" bIns="34290" numCol="1" anchor="t" anchorCtr="0" compatLnSpc="1"/>
            <a:p>
              <a:endParaRPr lang="id-ID" sz="1350">
                <a:solidFill>
                  <a:srgbClr val="C00000"/>
                </a:solidFill>
              </a:endParaRPr>
            </a:p>
          </p:txBody>
        </p:sp>
        <p:sp>
          <p:nvSpPr>
            <p:cNvPr id="54" name="Freeform 30"/>
            <p:cNvSpPr>
              <a:spLocks noEditPoints="1"/>
            </p:cNvSpPr>
            <p:nvPr/>
          </p:nvSpPr>
          <p:spPr bwMode="auto">
            <a:xfrm>
              <a:off x="6801595" y="2239885"/>
              <a:ext cx="221707" cy="420148"/>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55" name="Rectangle 31"/>
            <p:cNvSpPr>
              <a:spLocks noChangeArrowheads="1"/>
            </p:cNvSpPr>
            <p:nvPr/>
          </p:nvSpPr>
          <p:spPr bwMode="auto">
            <a:xfrm>
              <a:off x="6690741" y="2238517"/>
              <a:ext cx="56111" cy="409200"/>
            </a:xfrm>
            <a:prstGeom prst="rect">
              <a:avLst/>
            </a:prstGeom>
            <a:grpFill/>
            <a:ln>
              <a:noFill/>
            </a:ln>
          </p:spPr>
          <p:txBody>
            <a:bodyPr vert="horz" wrap="square" lIns="68580" tIns="34290" rIns="68580" bIns="34290" numCol="1" anchor="t" anchorCtr="0" compatLnSpc="1"/>
            <a:p>
              <a:endParaRPr lang="id-ID" sz="1350">
                <a:solidFill>
                  <a:srgbClr val="C00000"/>
                </a:solidFill>
              </a:endParaRPr>
            </a:p>
          </p:txBody>
        </p:sp>
        <p:sp>
          <p:nvSpPr>
            <p:cNvPr id="56" name="Freeform 32"/>
            <p:cNvSpPr>
              <a:spLocks noEditPoints="1"/>
            </p:cNvSpPr>
            <p:nvPr/>
          </p:nvSpPr>
          <p:spPr bwMode="auto">
            <a:xfrm>
              <a:off x="4873292" y="4299569"/>
              <a:ext cx="484470" cy="354457"/>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grpSp>
          <p:nvGrpSpPr>
            <p:cNvPr id="57" name="Group 127"/>
            <p:cNvGrpSpPr/>
            <p:nvPr/>
          </p:nvGrpSpPr>
          <p:grpSpPr>
            <a:xfrm>
              <a:off x="6235010" y="4654025"/>
              <a:ext cx="437941" cy="563848"/>
              <a:chOff x="8610600" y="4127500"/>
              <a:chExt cx="508001" cy="654050"/>
            </a:xfrm>
            <a:grpFill/>
          </p:grpSpPr>
          <p:sp>
            <p:nvSpPr>
              <p:cNvPr id="94"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id-ID" sz="1350">
                  <a:solidFill>
                    <a:srgbClr val="C00000"/>
                  </a:solidFill>
                </a:endParaRPr>
              </a:p>
            </p:txBody>
          </p:sp>
          <p:sp>
            <p:nvSpPr>
              <p:cNvPr id="95"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id-ID" sz="1350">
                  <a:solidFill>
                    <a:srgbClr val="C00000"/>
                  </a:solidFill>
                </a:endParaRPr>
              </a:p>
            </p:txBody>
          </p:sp>
          <p:sp>
            <p:nvSpPr>
              <p:cNvPr id="96"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id-ID" sz="1350">
                  <a:solidFill>
                    <a:srgbClr val="C00000"/>
                  </a:solidFill>
                </a:endParaRPr>
              </a:p>
            </p:txBody>
          </p:sp>
          <p:sp>
            <p:nvSpPr>
              <p:cNvPr id="97"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id-ID" sz="1350">
                  <a:solidFill>
                    <a:srgbClr val="C00000"/>
                  </a:solidFill>
                </a:endParaRPr>
              </a:p>
            </p:txBody>
          </p:sp>
          <p:sp>
            <p:nvSpPr>
              <p:cNvPr id="98"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id-ID" sz="1350">
                  <a:solidFill>
                    <a:srgbClr val="C00000"/>
                  </a:solidFill>
                </a:endParaRPr>
              </a:p>
            </p:txBody>
          </p:sp>
          <p:sp>
            <p:nvSpPr>
              <p:cNvPr id="99"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id-ID" sz="1350">
                  <a:solidFill>
                    <a:srgbClr val="C00000"/>
                  </a:solidFill>
                </a:endParaRPr>
              </a:p>
            </p:txBody>
          </p:sp>
          <p:sp>
            <p:nvSpPr>
              <p:cNvPr id="100"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id-ID" sz="1350">
                  <a:solidFill>
                    <a:srgbClr val="C00000"/>
                  </a:solidFill>
                </a:endParaRPr>
              </a:p>
            </p:txBody>
          </p:sp>
          <p:sp>
            <p:nvSpPr>
              <p:cNvPr id="101"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id-ID" sz="1350">
                  <a:solidFill>
                    <a:srgbClr val="C00000"/>
                  </a:solidFill>
                </a:endParaRPr>
              </a:p>
            </p:txBody>
          </p:sp>
        </p:grpSp>
        <p:sp>
          <p:nvSpPr>
            <p:cNvPr id="58" name="Freeform 41"/>
            <p:cNvSpPr>
              <a:spLocks noEditPoints="1"/>
            </p:cNvSpPr>
            <p:nvPr/>
          </p:nvSpPr>
          <p:spPr bwMode="auto">
            <a:xfrm>
              <a:off x="6597679" y="4084704"/>
              <a:ext cx="369512" cy="336666"/>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59" name="Freeform 42"/>
            <p:cNvSpPr/>
            <p:nvPr/>
          </p:nvSpPr>
          <p:spPr bwMode="auto">
            <a:xfrm>
              <a:off x="6693479" y="4395367"/>
              <a:ext cx="79376" cy="171071"/>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60" name="Freeform 43"/>
            <p:cNvSpPr/>
            <p:nvPr/>
          </p:nvSpPr>
          <p:spPr bwMode="auto">
            <a:xfrm>
              <a:off x="6660633" y="4447373"/>
              <a:ext cx="112222" cy="231287"/>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61" name="Freeform 44"/>
            <p:cNvSpPr/>
            <p:nvPr/>
          </p:nvSpPr>
          <p:spPr bwMode="auto">
            <a:xfrm>
              <a:off x="5635580" y="1856688"/>
              <a:ext cx="451625" cy="413306"/>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62" name="Freeform 45"/>
            <p:cNvSpPr>
              <a:spLocks noEditPoints="1"/>
            </p:cNvSpPr>
            <p:nvPr/>
          </p:nvSpPr>
          <p:spPr bwMode="auto">
            <a:xfrm>
              <a:off x="5501462" y="4150395"/>
              <a:ext cx="550161" cy="455732"/>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63" name="Freeform 46"/>
            <p:cNvSpPr>
              <a:spLocks noEditPoints="1"/>
            </p:cNvSpPr>
            <p:nvPr/>
          </p:nvSpPr>
          <p:spPr bwMode="auto">
            <a:xfrm>
              <a:off x="6474508" y="3243041"/>
              <a:ext cx="706178" cy="823873"/>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64" name="Freeform 47"/>
            <p:cNvSpPr>
              <a:spLocks noEditPoints="1"/>
            </p:cNvSpPr>
            <p:nvPr/>
          </p:nvSpPr>
          <p:spPr bwMode="auto">
            <a:xfrm>
              <a:off x="7009615" y="3483906"/>
              <a:ext cx="305190" cy="599430"/>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65" name="Freeform 48"/>
            <p:cNvSpPr>
              <a:spLocks noEditPoints="1"/>
            </p:cNvSpPr>
            <p:nvPr/>
          </p:nvSpPr>
          <p:spPr bwMode="auto">
            <a:xfrm>
              <a:off x="5944875" y="3560546"/>
              <a:ext cx="499526" cy="499526"/>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66" name="Freeform 49"/>
            <p:cNvSpPr/>
            <p:nvPr/>
          </p:nvSpPr>
          <p:spPr bwMode="auto">
            <a:xfrm>
              <a:off x="6036568" y="3719299"/>
              <a:ext cx="249078" cy="131382"/>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grpSp>
          <p:nvGrpSpPr>
            <p:cNvPr id="69" name="Group 126"/>
            <p:cNvGrpSpPr/>
            <p:nvPr/>
          </p:nvGrpSpPr>
          <p:grpSpPr>
            <a:xfrm>
              <a:off x="6144684" y="4203770"/>
              <a:ext cx="391409" cy="372248"/>
              <a:chOff x="8505825" y="3605213"/>
              <a:chExt cx="454025" cy="431800"/>
            </a:xfrm>
            <a:grpFill/>
          </p:grpSpPr>
          <p:sp>
            <p:nvSpPr>
              <p:cNvPr id="92"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id-ID" sz="1350">
                  <a:solidFill>
                    <a:srgbClr val="C00000"/>
                  </a:solidFill>
                </a:endParaRPr>
              </a:p>
            </p:txBody>
          </p:sp>
          <p:sp>
            <p:nvSpPr>
              <p:cNvPr id="93"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id-ID" sz="1350">
                  <a:solidFill>
                    <a:srgbClr val="C00000"/>
                  </a:solidFill>
                </a:endParaRPr>
              </a:p>
            </p:txBody>
          </p:sp>
        </p:grpSp>
        <p:sp>
          <p:nvSpPr>
            <p:cNvPr id="70" name="Freeform 52"/>
            <p:cNvSpPr/>
            <p:nvPr/>
          </p:nvSpPr>
          <p:spPr bwMode="auto">
            <a:xfrm>
              <a:off x="4937614" y="1988069"/>
              <a:ext cx="585745" cy="47626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71" name="Freeform 53"/>
            <p:cNvSpPr/>
            <p:nvPr/>
          </p:nvSpPr>
          <p:spPr bwMode="auto">
            <a:xfrm>
              <a:off x="5382397" y="1962068"/>
              <a:ext cx="161490" cy="221707"/>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72" name="Freeform 54"/>
            <p:cNvSpPr/>
            <p:nvPr/>
          </p:nvSpPr>
          <p:spPr bwMode="auto">
            <a:xfrm>
              <a:off x="5014253" y="2113977"/>
              <a:ext cx="443414" cy="290135"/>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73" name="Freeform 55"/>
            <p:cNvSpPr>
              <a:spLocks noEditPoints="1"/>
            </p:cNvSpPr>
            <p:nvPr/>
          </p:nvSpPr>
          <p:spPr bwMode="auto">
            <a:xfrm>
              <a:off x="4652953" y="2368529"/>
              <a:ext cx="255921" cy="448888"/>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74" name="Freeform 56"/>
            <p:cNvSpPr>
              <a:spLocks noEditPoints="1"/>
            </p:cNvSpPr>
            <p:nvPr/>
          </p:nvSpPr>
          <p:spPr bwMode="auto">
            <a:xfrm>
              <a:off x="4420298" y="3308731"/>
              <a:ext cx="478997" cy="521423"/>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75" name="Freeform 57"/>
            <p:cNvSpPr>
              <a:spLocks noEditPoints="1"/>
            </p:cNvSpPr>
            <p:nvPr/>
          </p:nvSpPr>
          <p:spPr bwMode="auto">
            <a:xfrm>
              <a:off x="6187110" y="1960698"/>
              <a:ext cx="455732" cy="447520"/>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76" name="Freeform 58"/>
            <p:cNvSpPr>
              <a:spLocks noEditPoints="1"/>
            </p:cNvSpPr>
            <p:nvPr/>
          </p:nvSpPr>
          <p:spPr bwMode="auto">
            <a:xfrm>
              <a:off x="4577245" y="3827651"/>
              <a:ext cx="443414" cy="448888"/>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77" name="Rectangle 59"/>
            <p:cNvSpPr>
              <a:spLocks noChangeArrowheads="1"/>
            </p:cNvSpPr>
            <p:nvPr/>
          </p:nvSpPr>
          <p:spPr bwMode="auto">
            <a:xfrm>
              <a:off x="6297964" y="3401792"/>
              <a:ext cx="540582" cy="27372"/>
            </a:xfrm>
            <a:prstGeom prst="rect">
              <a:avLst/>
            </a:prstGeom>
            <a:grpFill/>
            <a:ln>
              <a:noFill/>
            </a:ln>
          </p:spPr>
          <p:txBody>
            <a:bodyPr vert="horz" wrap="square" lIns="68580" tIns="34290" rIns="68580" bIns="34290" numCol="1" anchor="t" anchorCtr="0" compatLnSpc="1"/>
            <a:p>
              <a:endParaRPr lang="id-ID" sz="1350">
                <a:solidFill>
                  <a:srgbClr val="C00000"/>
                </a:solidFill>
              </a:endParaRPr>
            </a:p>
          </p:txBody>
        </p:sp>
        <p:sp>
          <p:nvSpPr>
            <p:cNvPr id="78" name="Rectangle 60"/>
            <p:cNvSpPr>
              <a:spLocks noChangeArrowheads="1"/>
            </p:cNvSpPr>
            <p:nvPr/>
          </p:nvSpPr>
          <p:spPr bwMode="auto">
            <a:xfrm>
              <a:off x="6319861" y="3347050"/>
              <a:ext cx="496788" cy="27372"/>
            </a:xfrm>
            <a:prstGeom prst="rect">
              <a:avLst/>
            </a:prstGeom>
            <a:grpFill/>
            <a:ln>
              <a:noFill/>
            </a:ln>
          </p:spPr>
          <p:txBody>
            <a:bodyPr vert="horz" wrap="square" lIns="68580" tIns="34290" rIns="68580" bIns="34290" numCol="1" anchor="t" anchorCtr="0" compatLnSpc="1"/>
            <a:p>
              <a:endParaRPr lang="id-ID" sz="1350">
                <a:solidFill>
                  <a:srgbClr val="C00000"/>
                </a:solidFill>
              </a:endParaRPr>
            </a:p>
          </p:txBody>
        </p:sp>
        <p:sp>
          <p:nvSpPr>
            <p:cNvPr id="80" name="Rectangle 61"/>
            <p:cNvSpPr>
              <a:spLocks noChangeArrowheads="1"/>
            </p:cNvSpPr>
            <p:nvPr/>
          </p:nvSpPr>
          <p:spPr bwMode="auto">
            <a:xfrm>
              <a:off x="6515565" y="3290938"/>
              <a:ext cx="105380" cy="27372"/>
            </a:xfrm>
            <a:prstGeom prst="rect">
              <a:avLst/>
            </a:prstGeom>
            <a:grpFill/>
            <a:ln>
              <a:noFill/>
            </a:ln>
          </p:spPr>
          <p:txBody>
            <a:bodyPr vert="horz" wrap="square" lIns="68580" tIns="34290" rIns="68580" bIns="34290" numCol="1" anchor="t" anchorCtr="0" compatLnSpc="1"/>
            <a:p>
              <a:endParaRPr lang="id-ID" sz="1350">
                <a:solidFill>
                  <a:srgbClr val="C00000"/>
                </a:solidFill>
              </a:endParaRPr>
            </a:p>
          </p:txBody>
        </p:sp>
        <p:sp>
          <p:nvSpPr>
            <p:cNvPr id="82" name="Rectangle 62"/>
            <p:cNvSpPr>
              <a:spLocks noChangeArrowheads="1"/>
            </p:cNvSpPr>
            <p:nvPr/>
          </p:nvSpPr>
          <p:spPr bwMode="auto">
            <a:xfrm>
              <a:off x="6534725" y="3089761"/>
              <a:ext cx="67060" cy="218970"/>
            </a:xfrm>
            <a:prstGeom prst="rect">
              <a:avLst/>
            </a:prstGeom>
            <a:grpFill/>
            <a:ln>
              <a:noFill/>
            </a:ln>
          </p:spPr>
          <p:txBody>
            <a:bodyPr vert="horz" wrap="square" lIns="68580" tIns="34290" rIns="68580" bIns="34290" numCol="1" anchor="t" anchorCtr="0" compatLnSpc="1"/>
            <a:p>
              <a:endParaRPr lang="id-ID" sz="1350">
                <a:solidFill>
                  <a:srgbClr val="C00000"/>
                </a:solidFill>
              </a:endParaRPr>
            </a:p>
          </p:txBody>
        </p:sp>
        <p:sp>
          <p:nvSpPr>
            <p:cNvPr id="83" name="Rectangle 63"/>
            <p:cNvSpPr>
              <a:spLocks noChangeArrowheads="1"/>
            </p:cNvSpPr>
            <p:nvPr/>
          </p:nvSpPr>
          <p:spPr bwMode="auto">
            <a:xfrm>
              <a:off x="6515565" y="3078812"/>
              <a:ext cx="105380" cy="27372"/>
            </a:xfrm>
            <a:prstGeom prst="rect">
              <a:avLst/>
            </a:prstGeom>
            <a:grpFill/>
            <a:ln>
              <a:noFill/>
            </a:ln>
          </p:spPr>
          <p:txBody>
            <a:bodyPr vert="horz" wrap="square" lIns="68580" tIns="34290" rIns="68580" bIns="34290" numCol="1" anchor="t" anchorCtr="0" compatLnSpc="1"/>
            <a:p>
              <a:endParaRPr lang="id-ID" sz="1350">
                <a:solidFill>
                  <a:srgbClr val="C00000"/>
                </a:solidFill>
              </a:endParaRPr>
            </a:p>
          </p:txBody>
        </p:sp>
        <p:sp>
          <p:nvSpPr>
            <p:cNvPr id="84" name="Rectangle 64"/>
            <p:cNvSpPr>
              <a:spLocks noChangeArrowheads="1"/>
            </p:cNvSpPr>
            <p:nvPr/>
          </p:nvSpPr>
          <p:spPr bwMode="auto">
            <a:xfrm>
              <a:off x="6675686" y="3290938"/>
              <a:ext cx="102642" cy="27372"/>
            </a:xfrm>
            <a:prstGeom prst="rect">
              <a:avLst/>
            </a:prstGeom>
            <a:grpFill/>
            <a:ln>
              <a:noFill/>
            </a:ln>
          </p:spPr>
          <p:txBody>
            <a:bodyPr vert="horz" wrap="square" lIns="68580" tIns="34290" rIns="68580" bIns="34290" numCol="1" anchor="t" anchorCtr="0" compatLnSpc="1"/>
            <a:p>
              <a:endParaRPr lang="id-ID" sz="1350">
                <a:solidFill>
                  <a:srgbClr val="C00000"/>
                </a:solidFill>
              </a:endParaRPr>
            </a:p>
          </p:txBody>
        </p:sp>
        <p:sp>
          <p:nvSpPr>
            <p:cNvPr id="85" name="Rectangle 65"/>
            <p:cNvSpPr>
              <a:spLocks noChangeArrowheads="1"/>
            </p:cNvSpPr>
            <p:nvPr/>
          </p:nvSpPr>
          <p:spPr bwMode="auto">
            <a:xfrm>
              <a:off x="6693478" y="3089761"/>
              <a:ext cx="65691" cy="218970"/>
            </a:xfrm>
            <a:prstGeom prst="rect">
              <a:avLst/>
            </a:prstGeom>
            <a:grpFill/>
            <a:ln>
              <a:noFill/>
            </a:ln>
          </p:spPr>
          <p:txBody>
            <a:bodyPr vert="horz" wrap="square" lIns="68580" tIns="34290" rIns="68580" bIns="34290" numCol="1" anchor="t" anchorCtr="0" compatLnSpc="1"/>
            <a:p>
              <a:endParaRPr lang="id-ID" sz="1350">
                <a:solidFill>
                  <a:srgbClr val="C00000"/>
                </a:solidFill>
              </a:endParaRPr>
            </a:p>
          </p:txBody>
        </p:sp>
        <p:sp>
          <p:nvSpPr>
            <p:cNvPr id="86" name="Rectangle 66"/>
            <p:cNvSpPr>
              <a:spLocks noChangeArrowheads="1"/>
            </p:cNvSpPr>
            <p:nvPr/>
          </p:nvSpPr>
          <p:spPr bwMode="auto">
            <a:xfrm>
              <a:off x="6675686" y="3078812"/>
              <a:ext cx="102642" cy="27372"/>
            </a:xfrm>
            <a:prstGeom prst="rect">
              <a:avLst/>
            </a:prstGeom>
            <a:grpFill/>
            <a:ln>
              <a:noFill/>
            </a:ln>
          </p:spPr>
          <p:txBody>
            <a:bodyPr vert="horz" wrap="square" lIns="68580" tIns="34290" rIns="68580" bIns="34290" numCol="1" anchor="t" anchorCtr="0" compatLnSpc="1"/>
            <a:p>
              <a:endParaRPr lang="id-ID" sz="1350">
                <a:solidFill>
                  <a:srgbClr val="C00000"/>
                </a:solidFill>
              </a:endParaRPr>
            </a:p>
          </p:txBody>
        </p:sp>
        <p:sp>
          <p:nvSpPr>
            <p:cNvPr id="87" name="Rectangle 67"/>
            <p:cNvSpPr>
              <a:spLocks noChangeArrowheads="1"/>
            </p:cNvSpPr>
            <p:nvPr/>
          </p:nvSpPr>
          <p:spPr bwMode="auto">
            <a:xfrm>
              <a:off x="6358179" y="3290938"/>
              <a:ext cx="105380" cy="27372"/>
            </a:xfrm>
            <a:prstGeom prst="rect">
              <a:avLst/>
            </a:prstGeom>
            <a:grpFill/>
            <a:ln>
              <a:noFill/>
            </a:ln>
          </p:spPr>
          <p:txBody>
            <a:bodyPr vert="horz" wrap="square" lIns="68580" tIns="34290" rIns="68580" bIns="34290" numCol="1" anchor="t" anchorCtr="0" compatLnSpc="1"/>
            <a:p>
              <a:endParaRPr lang="id-ID" sz="1350">
                <a:solidFill>
                  <a:srgbClr val="C00000"/>
                </a:solidFill>
              </a:endParaRPr>
            </a:p>
          </p:txBody>
        </p:sp>
        <p:sp>
          <p:nvSpPr>
            <p:cNvPr id="88" name="Rectangle 68"/>
            <p:cNvSpPr>
              <a:spLocks noChangeArrowheads="1"/>
            </p:cNvSpPr>
            <p:nvPr/>
          </p:nvSpPr>
          <p:spPr bwMode="auto">
            <a:xfrm>
              <a:off x="6375973" y="3089761"/>
              <a:ext cx="68428" cy="218970"/>
            </a:xfrm>
            <a:prstGeom prst="rect">
              <a:avLst/>
            </a:prstGeom>
            <a:grpFill/>
            <a:ln>
              <a:noFill/>
            </a:ln>
          </p:spPr>
          <p:txBody>
            <a:bodyPr vert="horz" wrap="square" lIns="68580" tIns="34290" rIns="68580" bIns="34290" numCol="1" anchor="t" anchorCtr="0" compatLnSpc="1"/>
            <a:p>
              <a:endParaRPr lang="id-ID" sz="1350">
                <a:solidFill>
                  <a:srgbClr val="C00000"/>
                </a:solidFill>
              </a:endParaRPr>
            </a:p>
          </p:txBody>
        </p:sp>
        <p:sp>
          <p:nvSpPr>
            <p:cNvPr id="89" name="Rectangle 69"/>
            <p:cNvSpPr>
              <a:spLocks noChangeArrowheads="1"/>
            </p:cNvSpPr>
            <p:nvPr/>
          </p:nvSpPr>
          <p:spPr bwMode="auto">
            <a:xfrm>
              <a:off x="6358179" y="3078812"/>
              <a:ext cx="105380" cy="27372"/>
            </a:xfrm>
            <a:prstGeom prst="rect">
              <a:avLst/>
            </a:prstGeom>
            <a:grpFill/>
            <a:ln>
              <a:noFill/>
            </a:ln>
          </p:spPr>
          <p:txBody>
            <a:bodyPr vert="horz" wrap="square" lIns="68580" tIns="34290" rIns="68580" bIns="34290" numCol="1" anchor="t" anchorCtr="0" compatLnSpc="1"/>
            <a:p>
              <a:endParaRPr lang="id-ID" sz="1350">
                <a:solidFill>
                  <a:srgbClr val="C00000"/>
                </a:solidFill>
              </a:endParaRPr>
            </a:p>
          </p:txBody>
        </p:sp>
        <p:sp>
          <p:nvSpPr>
            <p:cNvPr id="90" name="Rectangle 70"/>
            <p:cNvSpPr>
              <a:spLocks noChangeArrowheads="1"/>
            </p:cNvSpPr>
            <p:nvPr/>
          </p:nvSpPr>
          <p:spPr bwMode="auto">
            <a:xfrm>
              <a:off x="6319861" y="3018595"/>
              <a:ext cx="496788" cy="27372"/>
            </a:xfrm>
            <a:prstGeom prst="rect">
              <a:avLst/>
            </a:prstGeom>
            <a:grpFill/>
            <a:ln>
              <a:noFill/>
            </a:ln>
          </p:spPr>
          <p:txBody>
            <a:bodyPr vert="horz" wrap="square" lIns="68580" tIns="34290" rIns="68580" bIns="34290" numCol="1" anchor="t" anchorCtr="0" compatLnSpc="1"/>
            <a:p>
              <a:endParaRPr lang="id-ID" sz="1350">
                <a:solidFill>
                  <a:srgbClr val="C00000"/>
                </a:solidFill>
              </a:endParaRPr>
            </a:p>
          </p:txBody>
        </p:sp>
        <p:sp>
          <p:nvSpPr>
            <p:cNvPr id="91" name="Freeform 71"/>
            <p:cNvSpPr/>
            <p:nvPr/>
          </p:nvSpPr>
          <p:spPr bwMode="auto">
            <a:xfrm>
              <a:off x="6319861" y="2859843"/>
              <a:ext cx="496788" cy="158754"/>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08" name="Freeform 72"/>
            <p:cNvSpPr>
              <a:spLocks noEditPoints="1"/>
            </p:cNvSpPr>
            <p:nvPr/>
          </p:nvSpPr>
          <p:spPr bwMode="auto">
            <a:xfrm>
              <a:off x="4954036" y="3003541"/>
              <a:ext cx="689755" cy="450257"/>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09" name="Freeform 73"/>
            <p:cNvSpPr>
              <a:spLocks noEditPoints="1"/>
            </p:cNvSpPr>
            <p:nvPr/>
          </p:nvSpPr>
          <p:spPr bwMode="auto">
            <a:xfrm>
              <a:off x="6475877" y="3497593"/>
              <a:ext cx="161490" cy="281924"/>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10" name="Freeform 74"/>
            <p:cNvSpPr>
              <a:spLocks noEditPoints="1"/>
            </p:cNvSpPr>
            <p:nvPr/>
          </p:nvSpPr>
          <p:spPr bwMode="auto">
            <a:xfrm>
              <a:off x="5066258" y="2531389"/>
              <a:ext cx="324350" cy="396882"/>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11" name="Freeform 75"/>
            <p:cNvSpPr>
              <a:spLocks noEditPoints="1"/>
            </p:cNvSpPr>
            <p:nvPr/>
          </p:nvSpPr>
          <p:spPr bwMode="auto">
            <a:xfrm>
              <a:off x="5690323" y="2948798"/>
              <a:ext cx="491314" cy="492682"/>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12" name="Freeform 76"/>
            <p:cNvSpPr>
              <a:spLocks noEditPoints="1"/>
            </p:cNvSpPr>
            <p:nvPr/>
          </p:nvSpPr>
          <p:spPr bwMode="auto">
            <a:xfrm>
              <a:off x="5200378" y="3583812"/>
              <a:ext cx="554268" cy="420148"/>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13" name="Freeform 77"/>
            <p:cNvSpPr/>
            <p:nvPr/>
          </p:nvSpPr>
          <p:spPr bwMode="auto">
            <a:xfrm>
              <a:off x="5442613" y="2967959"/>
              <a:ext cx="184756" cy="138226"/>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14" name="Freeform 78"/>
            <p:cNvSpPr/>
            <p:nvPr/>
          </p:nvSpPr>
          <p:spPr bwMode="auto">
            <a:xfrm>
              <a:off x="5524726" y="2932376"/>
              <a:ext cx="50638" cy="62954"/>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15" name="Freeform 79"/>
            <p:cNvSpPr>
              <a:spLocks noEditPoints="1"/>
            </p:cNvSpPr>
            <p:nvPr/>
          </p:nvSpPr>
          <p:spPr bwMode="auto">
            <a:xfrm>
              <a:off x="5237329" y="4084704"/>
              <a:ext cx="194336" cy="269607"/>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16" name="Freeform 80"/>
            <p:cNvSpPr>
              <a:spLocks noEditPoints="1"/>
            </p:cNvSpPr>
            <p:nvPr/>
          </p:nvSpPr>
          <p:spPr bwMode="auto">
            <a:xfrm>
              <a:off x="6730429" y="2702458"/>
              <a:ext cx="243604" cy="266869"/>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17" name="Freeform 81"/>
            <p:cNvSpPr>
              <a:spLocks noEditPoints="1"/>
            </p:cNvSpPr>
            <p:nvPr/>
          </p:nvSpPr>
          <p:spPr bwMode="auto">
            <a:xfrm>
              <a:off x="5512409" y="2343896"/>
              <a:ext cx="368144" cy="529633"/>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18" name="Freeform 82"/>
            <p:cNvSpPr>
              <a:spLocks noEditPoints="1"/>
            </p:cNvSpPr>
            <p:nvPr/>
          </p:nvSpPr>
          <p:spPr bwMode="auto">
            <a:xfrm>
              <a:off x="5381028" y="2268625"/>
              <a:ext cx="212127" cy="187493"/>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19" name="Freeform 83"/>
            <p:cNvSpPr/>
            <p:nvPr/>
          </p:nvSpPr>
          <p:spPr bwMode="auto">
            <a:xfrm>
              <a:off x="5320811" y="2380847"/>
              <a:ext cx="93063" cy="58848"/>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20" name="Freeform 84"/>
            <p:cNvSpPr/>
            <p:nvPr/>
          </p:nvSpPr>
          <p:spPr bwMode="auto">
            <a:xfrm>
              <a:off x="5261963" y="2389058"/>
              <a:ext cx="125908" cy="76639"/>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21" name="Freeform 85"/>
            <p:cNvSpPr>
              <a:spLocks noEditPoints="1"/>
            </p:cNvSpPr>
            <p:nvPr/>
          </p:nvSpPr>
          <p:spPr bwMode="auto">
            <a:xfrm>
              <a:off x="5189429" y="3388107"/>
              <a:ext cx="384566" cy="136857"/>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22" name="Freeform 86"/>
            <p:cNvSpPr/>
            <p:nvPr/>
          </p:nvSpPr>
          <p:spPr bwMode="auto">
            <a:xfrm>
              <a:off x="6782434" y="3741196"/>
              <a:ext cx="212127" cy="272344"/>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23" name="Freeform 87"/>
            <p:cNvSpPr/>
            <p:nvPr/>
          </p:nvSpPr>
          <p:spPr bwMode="auto">
            <a:xfrm>
              <a:off x="6902868" y="3731616"/>
              <a:ext cx="102642" cy="71166"/>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24" name="Freeform 88"/>
            <p:cNvSpPr/>
            <p:nvPr/>
          </p:nvSpPr>
          <p:spPr bwMode="auto">
            <a:xfrm>
              <a:off x="6823490" y="3787727"/>
              <a:ext cx="140962" cy="195705"/>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25" name="Freeform 89"/>
            <p:cNvSpPr>
              <a:spLocks noEditPoints="1"/>
            </p:cNvSpPr>
            <p:nvPr/>
          </p:nvSpPr>
          <p:spPr bwMode="auto">
            <a:xfrm>
              <a:off x="6495036" y="2673719"/>
              <a:ext cx="191599" cy="139593"/>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26" name="Freeform 90"/>
            <p:cNvSpPr/>
            <p:nvPr/>
          </p:nvSpPr>
          <p:spPr bwMode="auto">
            <a:xfrm>
              <a:off x="4897927" y="3587918"/>
              <a:ext cx="177913" cy="229918"/>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27" name="Freeform 91"/>
            <p:cNvSpPr/>
            <p:nvPr/>
          </p:nvSpPr>
          <p:spPr bwMode="auto">
            <a:xfrm>
              <a:off x="4886977" y="3579706"/>
              <a:ext cx="87588" cy="60217"/>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28" name="Freeform 92"/>
            <p:cNvSpPr/>
            <p:nvPr/>
          </p:nvSpPr>
          <p:spPr bwMode="auto">
            <a:xfrm>
              <a:off x="4922560" y="3628974"/>
              <a:ext cx="120433" cy="165596"/>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29" name="Freeform 93"/>
            <p:cNvSpPr>
              <a:spLocks noEditPoints="1"/>
            </p:cNvSpPr>
            <p:nvPr/>
          </p:nvSpPr>
          <p:spPr bwMode="auto">
            <a:xfrm>
              <a:off x="6070783" y="5011221"/>
              <a:ext cx="188861" cy="20665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30" name="Freeform 94"/>
            <p:cNvSpPr/>
            <p:nvPr/>
          </p:nvSpPr>
          <p:spPr bwMode="auto">
            <a:xfrm>
              <a:off x="5842232" y="3649503"/>
              <a:ext cx="54742" cy="52006"/>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31" name="Freeform 95"/>
            <p:cNvSpPr/>
            <p:nvPr/>
          </p:nvSpPr>
          <p:spPr bwMode="auto">
            <a:xfrm>
              <a:off x="5829915" y="3492118"/>
              <a:ext cx="50638" cy="169702"/>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32" name="Freeform 96"/>
            <p:cNvSpPr/>
            <p:nvPr/>
          </p:nvSpPr>
          <p:spPr bwMode="auto">
            <a:xfrm>
              <a:off x="5865498" y="3519490"/>
              <a:ext cx="109485" cy="146436"/>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33" name="Freeform 97"/>
            <p:cNvSpPr/>
            <p:nvPr/>
          </p:nvSpPr>
          <p:spPr bwMode="auto">
            <a:xfrm>
              <a:off x="5855919" y="3689191"/>
              <a:ext cx="13685" cy="27372"/>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sp>
          <p:nvSpPr>
            <p:cNvPr id="134" name="Freeform 98"/>
            <p:cNvSpPr>
              <a:spLocks noEditPoints="1"/>
            </p:cNvSpPr>
            <p:nvPr/>
          </p:nvSpPr>
          <p:spPr bwMode="auto">
            <a:xfrm>
              <a:off x="5812125" y="2302838"/>
              <a:ext cx="190230" cy="203917"/>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grpFill/>
            <a:ln>
              <a:noFill/>
            </a:ln>
          </p:spPr>
          <p:txBody>
            <a:bodyPr vert="horz" wrap="square" lIns="68580" tIns="34290" rIns="68580" bIns="34290" numCol="1" anchor="t" anchorCtr="0" compatLnSpc="1"/>
            <a:p>
              <a:endParaRPr lang="id-ID" sz="1350">
                <a:solidFill>
                  <a:srgbClr val="C00000"/>
                </a:solidFill>
              </a:endParaRPr>
            </a:p>
          </p:txBody>
        </p:sp>
      </p:grpSp>
      <p:sp>
        <p:nvSpPr>
          <p:cNvPr id="135" name="TextBox 122"/>
          <p:cNvSpPr txBox="1"/>
          <p:nvPr/>
        </p:nvSpPr>
        <p:spPr>
          <a:xfrm>
            <a:off x="8574236" y="2762136"/>
            <a:ext cx="2502608" cy="553998"/>
          </a:xfrm>
          <a:prstGeom prst="rect">
            <a:avLst/>
          </a:prstGeom>
          <a:noFill/>
        </p:spPr>
        <p:txBody>
          <a:bodyPr wrap="none" rtlCol="0">
            <a:spAutoFit/>
          </a:bodyPr>
          <a:p>
            <a:r>
              <a:rPr lang="zh-CN" altLang="en-US" sz="3000" b="1" dirty="0">
                <a:solidFill>
                  <a:schemeClr val="bg1">
                    <a:lumMod val="50000"/>
                  </a:schemeClr>
                </a:solidFill>
                <a:latin typeface="微软雅黑" panose="020B0503020204020204" pitchFamily="34" charset="-122"/>
                <a:ea typeface="微软雅黑" panose="020B0503020204020204" pitchFamily="34" charset="-122"/>
              </a:rPr>
              <a:t>加入标题描述</a:t>
            </a:r>
            <a:endParaRPr lang="zh-CN" altLang="en-US" sz="3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6" name="Rectangle 147"/>
          <p:cNvSpPr/>
          <p:nvPr/>
        </p:nvSpPr>
        <p:spPr>
          <a:xfrm>
            <a:off x="8609999" y="3326776"/>
            <a:ext cx="2752796" cy="1768475"/>
          </a:xfrm>
          <a:prstGeom prst="rect">
            <a:avLst/>
          </a:prstGeom>
        </p:spPr>
        <p:txBody>
          <a:bodyPr wrap="square">
            <a:spAutoFit/>
          </a:bodyPr>
          <a:p>
            <a:pPr eaLnBrk="1" latinLnBrk="0" hangingPunct="1">
              <a:lnSpc>
                <a:spcPts val="2180"/>
              </a:lnSpc>
            </a:pPr>
            <a:r>
              <a:rPr sz="1400" dirty="0">
                <a:solidFill>
                  <a:schemeClr val="bg1">
                    <a:lumMod val="50000"/>
                  </a:schemeClr>
                </a:solidFill>
                <a:latin typeface="微软雅黑" panose="020B0503020204020204" pitchFamily="34" charset="-122"/>
                <a:ea typeface="微软雅黑" panose="020B0503020204020204" pitchFamily="34" charset="-122"/>
                <a:cs typeface="Lato Regular"/>
              </a:rPr>
              <a:t>您的内容打在这里，或者通过复制您的文本后，在此框中选择粘贴，并选择只保留文字。</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eaLnBrk="1" latinLnBrk="0" hangingPunct="1">
              <a:lnSpc>
                <a:spcPts val="2180"/>
              </a:lnSpc>
            </a:pPr>
            <a:r>
              <a:rPr sz="1400" dirty="0">
                <a:solidFill>
                  <a:schemeClr val="bg1">
                    <a:lumMod val="50000"/>
                  </a:schemeClr>
                </a:solidFill>
                <a:latin typeface="微软雅黑" panose="020B0503020204020204" pitchFamily="34" charset="-122"/>
                <a:ea typeface="微软雅黑" panose="020B0503020204020204" pitchFamily="34" charset="-122"/>
                <a:cs typeface="Lato Regular"/>
              </a:rPr>
              <a:t>您的内容打在这里，或者通过复制您的文本后，在此框中选择粘贴，并选择只保留文字。</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37" name="矩形 30"/>
          <p:cNvSpPr>
            <a:spLocks noChangeArrowheads="1"/>
          </p:cNvSpPr>
          <p:nvPr/>
        </p:nvSpPr>
        <p:spPr bwMode="auto">
          <a:xfrm>
            <a:off x="1305484" y="3074225"/>
            <a:ext cx="3415832" cy="2932978"/>
          </a:xfrm>
          <a:prstGeom prst="rect">
            <a:avLst/>
          </a:prstGeom>
          <a:noFill/>
          <a:ln w="9525">
            <a:noFill/>
            <a:miter lim="800000"/>
          </a:ln>
        </p:spPr>
        <p:txBody>
          <a:bodyPr wrap="square" lIns="155537" tIns="77769" rIns="155537" bIns="77769">
            <a:spAutoFit/>
          </a:bodyPr>
          <a:p>
            <a:pPr marL="0" marR="0" lvl="0" indent="0"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您的内容打在这里，或者通过复制您的文本后在此框中选择粘贴。您的内容打在这里或者通过复制您的文本后，在此框中选择粘贴。</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nvGrpSpPr>
          <p:cNvPr id="138" name="组合 137"/>
          <p:cNvGrpSpPr/>
          <p:nvPr/>
        </p:nvGrpSpPr>
        <p:grpSpPr>
          <a:xfrm>
            <a:off x="1403661" y="2358411"/>
            <a:ext cx="3049360" cy="560696"/>
            <a:chOff x="1186601" y="1445954"/>
            <a:chExt cx="2038096" cy="364058"/>
          </a:xfrm>
        </p:grpSpPr>
        <p:cxnSp>
          <p:nvCxnSpPr>
            <p:cNvPr id="139" name="Straight Connector 38"/>
            <p:cNvCxnSpPr/>
            <p:nvPr/>
          </p:nvCxnSpPr>
          <p:spPr bwMode="auto">
            <a:xfrm flipV="1">
              <a:off x="1190045" y="1810010"/>
              <a:ext cx="2034652" cy="2"/>
            </a:xfrm>
            <a:prstGeom prst="line">
              <a:avLst/>
            </a:prstGeom>
            <a:noFill/>
            <a:ln w="6350" cap="rnd" cmpd="sng" algn="ctr">
              <a:solidFill>
                <a:schemeClr val="bg1">
                  <a:lumMod val="50000"/>
                </a:schemeClr>
              </a:solidFill>
              <a:prstDash val="solid"/>
            </a:ln>
            <a:effectLst/>
          </p:spPr>
        </p:cxnSp>
        <p:sp>
          <p:nvSpPr>
            <p:cNvPr id="140" name="TextBox 53"/>
            <p:cNvSpPr txBox="1"/>
            <p:nvPr/>
          </p:nvSpPr>
          <p:spPr>
            <a:xfrm>
              <a:off x="1186601" y="1445954"/>
              <a:ext cx="1450072" cy="258926"/>
            </a:xfrm>
            <a:prstGeom prst="rect">
              <a:avLst/>
            </a:prstGeom>
            <a:noFill/>
          </p:spPr>
          <p:txBody>
            <a:bodyPr wrap="square" rtlCol="0">
              <a:spAutoFit/>
            </a:bodyPr>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Add Content</a:t>
              </a:r>
              <a:endParaRPr kumimoji="0" lang="en-US" altLang="zh-CN" sz="2000" b="1"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strVal val="4*#ppt_w"/>
                                          </p:val>
                                        </p:tav>
                                        <p:tav tm="100000">
                                          <p:val>
                                            <p:strVal val="#ppt_w"/>
                                          </p:val>
                                        </p:tav>
                                      </p:tavLst>
                                    </p:anim>
                                    <p:anim calcmode="lin" valueType="num">
                                      <p:cBhvr>
                                        <p:cTn id="8" dur="500" fill="hold"/>
                                        <p:tgtEl>
                                          <p:spTgt spid="79"/>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35"/>
                                        </p:tgtEl>
                                        <p:attrNameLst>
                                          <p:attrName>style.visibility</p:attrName>
                                        </p:attrNameLst>
                                      </p:cBhvr>
                                      <p:to>
                                        <p:strVal val="visible"/>
                                      </p:to>
                                    </p:set>
                                    <p:animEffect transition="in" filter="fade">
                                      <p:cBhvr>
                                        <p:cTn id="16" dur="500"/>
                                        <p:tgtEl>
                                          <p:spTgt spid="135"/>
                                        </p:tgtEl>
                                      </p:cBhvr>
                                    </p:animEffect>
                                    <p:anim calcmode="lin" valueType="num">
                                      <p:cBhvr>
                                        <p:cTn id="17" dur="500" fill="hold"/>
                                        <p:tgtEl>
                                          <p:spTgt spid="135"/>
                                        </p:tgtEl>
                                        <p:attrNameLst>
                                          <p:attrName>ppt_x</p:attrName>
                                        </p:attrNameLst>
                                      </p:cBhvr>
                                      <p:tavLst>
                                        <p:tav tm="0">
                                          <p:val>
                                            <p:strVal val="#ppt_x"/>
                                          </p:val>
                                        </p:tav>
                                        <p:tav tm="100000">
                                          <p:val>
                                            <p:strVal val="#ppt_x"/>
                                          </p:val>
                                        </p:tav>
                                      </p:tavLst>
                                    </p:anim>
                                    <p:anim calcmode="lin" valueType="num">
                                      <p:cBhvr>
                                        <p:cTn id="18" dur="500" fill="hold"/>
                                        <p:tgtEl>
                                          <p:spTgt spid="135"/>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36"/>
                                        </p:tgtEl>
                                        <p:attrNameLst>
                                          <p:attrName>style.visibility</p:attrName>
                                        </p:attrNameLst>
                                      </p:cBhvr>
                                      <p:to>
                                        <p:strVal val="visible"/>
                                      </p:to>
                                    </p:set>
                                    <p:animEffect transition="in" filter="fade">
                                      <p:cBhvr>
                                        <p:cTn id="21" dur="500"/>
                                        <p:tgtEl>
                                          <p:spTgt spid="136"/>
                                        </p:tgtEl>
                                      </p:cBhvr>
                                    </p:animEffect>
                                    <p:anim calcmode="lin" valueType="num">
                                      <p:cBhvr>
                                        <p:cTn id="22" dur="500" fill="hold"/>
                                        <p:tgtEl>
                                          <p:spTgt spid="136"/>
                                        </p:tgtEl>
                                        <p:attrNameLst>
                                          <p:attrName>ppt_x</p:attrName>
                                        </p:attrNameLst>
                                      </p:cBhvr>
                                      <p:tavLst>
                                        <p:tav tm="0">
                                          <p:val>
                                            <p:strVal val="#ppt_x"/>
                                          </p:val>
                                        </p:tav>
                                        <p:tav tm="100000">
                                          <p:val>
                                            <p:strVal val="#ppt_x"/>
                                          </p:val>
                                        </p:tav>
                                      </p:tavLst>
                                    </p:anim>
                                    <p:anim calcmode="lin" valueType="num">
                                      <p:cBhvr>
                                        <p:cTn id="23" dur="500" fill="hold"/>
                                        <p:tgtEl>
                                          <p:spTgt spid="136"/>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14" presetClass="entr" presetSubtype="10" fill="hold" nodeType="afterEffect">
                                  <p:stCondLst>
                                    <p:cond delay="0"/>
                                  </p:stCondLst>
                                  <p:childTnLst>
                                    <p:set>
                                      <p:cBhvr>
                                        <p:cTn id="26" dur="1" fill="hold">
                                          <p:stCondLst>
                                            <p:cond delay="0"/>
                                          </p:stCondLst>
                                        </p:cTn>
                                        <p:tgtEl>
                                          <p:spTgt spid="138"/>
                                        </p:tgtEl>
                                        <p:attrNameLst>
                                          <p:attrName>style.visibility</p:attrName>
                                        </p:attrNameLst>
                                      </p:cBhvr>
                                      <p:to>
                                        <p:strVal val="visible"/>
                                      </p:to>
                                    </p:set>
                                    <p:animEffect transition="in" filter="randombar(horizontal)">
                                      <p:cBhvr>
                                        <p:cTn id="27" dur="500"/>
                                        <p:tgtEl>
                                          <p:spTgt spid="138"/>
                                        </p:tgtEl>
                                      </p:cBhvr>
                                    </p:animEffect>
                                  </p:childTnLst>
                                </p:cTn>
                              </p:par>
                            </p:childTnLst>
                          </p:cTn>
                        </p:par>
                        <p:par>
                          <p:cTn id="28" fill="hold">
                            <p:stCondLst>
                              <p:cond delay="1500"/>
                            </p:stCondLst>
                            <p:childTnLst>
                              <p:par>
                                <p:cTn id="29" presetID="12" presetClass="entr" presetSubtype="1" fill="hold" grpId="0" nodeType="afterEffect">
                                  <p:stCondLst>
                                    <p:cond delay="0"/>
                                  </p:stCondLst>
                                  <p:childTnLst>
                                    <p:set>
                                      <p:cBhvr>
                                        <p:cTn id="30" dur="1" fill="hold">
                                          <p:stCondLst>
                                            <p:cond delay="0"/>
                                          </p:stCondLst>
                                        </p:cTn>
                                        <p:tgtEl>
                                          <p:spTgt spid="137"/>
                                        </p:tgtEl>
                                        <p:attrNameLst>
                                          <p:attrName>style.visibility</p:attrName>
                                        </p:attrNameLst>
                                      </p:cBhvr>
                                      <p:to>
                                        <p:strVal val="visible"/>
                                      </p:to>
                                    </p:set>
                                    <p:anim calcmode="lin" valueType="num">
                                      <p:cBhvr additive="base">
                                        <p:cTn id="31" dur="1000"/>
                                        <p:tgtEl>
                                          <p:spTgt spid="137"/>
                                        </p:tgtEl>
                                        <p:attrNameLst>
                                          <p:attrName>ppt_y</p:attrName>
                                        </p:attrNameLst>
                                      </p:cBhvr>
                                      <p:tavLst>
                                        <p:tav tm="0">
                                          <p:val>
                                            <p:strVal val="#ppt_y-#ppt_h*1.125000"/>
                                          </p:val>
                                        </p:tav>
                                        <p:tav tm="100000">
                                          <p:val>
                                            <p:strVal val="#ppt_y"/>
                                          </p:val>
                                        </p:tav>
                                      </p:tavLst>
                                    </p:anim>
                                    <p:animEffect transition="in" filter="wipe(down)">
                                      <p:cBhvr>
                                        <p:cTn id="32" dur="10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135" grpId="0"/>
      <p:bldP spid="136" grpId="0"/>
      <p:bldP spid="1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269225" y="2078677"/>
            <a:ext cx="3993883" cy="892833"/>
            <a:chOff x="6733257" y="2570005"/>
            <a:chExt cx="3993883" cy="892833"/>
          </a:xfrm>
        </p:grpSpPr>
        <p:sp>
          <p:nvSpPr>
            <p:cNvPr id="86" name="Text Box 13"/>
            <p:cNvSpPr txBox="1">
              <a:spLocks noChangeArrowheads="1"/>
            </p:cNvSpPr>
            <p:nvPr/>
          </p:nvSpPr>
          <p:spPr bwMode="auto">
            <a:xfrm>
              <a:off x="6746905" y="2946583"/>
              <a:ext cx="3980235" cy="516255"/>
            </a:xfrm>
            <a:prstGeom prst="rect">
              <a:avLst/>
            </a:prstGeom>
            <a:noFill/>
            <a:ln w="9525" algn="ctr">
              <a:noFill/>
              <a:miter lim="800000"/>
            </a:ln>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latinLnBrk="1">
                <a:lnSpc>
                  <a:spcPct val="120000"/>
                </a:lnSpc>
              </a:pPr>
              <a:r>
                <a:rPr kumimoji="1"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kumimoji="1"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 Box 35"/>
            <p:cNvSpPr txBox="1">
              <a:spLocks noChangeArrowheads="1"/>
            </p:cNvSpPr>
            <p:nvPr/>
          </p:nvSpPr>
          <p:spPr bwMode="auto">
            <a:xfrm>
              <a:off x="6733257" y="2570005"/>
              <a:ext cx="1916474" cy="332105"/>
            </a:xfrm>
            <a:prstGeom prst="rect">
              <a:avLst/>
            </a:prstGeom>
            <a:noFill/>
            <a:ln w="9525" algn="ctr">
              <a:noFill/>
              <a:miter lim="800000"/>
            </a:ln>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latinLnBrk="1">
                <a:lnSpc>
                  <a:spcPct val="120000"/>
                </a:lnSpc>
                <a:defRPr/>
              </a:pPr>
              <a:r>
                <a:rPr kumimoji="1" lang="zh-CN" altLang="en-US" b="1" dirty="0">
                  <a:solidFill>
                    <a:srgbClr val="C0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zh-CN" altLang="en-US" b="1" dirty="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组合 2"/>
          <p:cNvGrpSpPr/>
          <p:nvPr/>
        </p:nvGrpSpPr>
        <p:grpSpPr>
          <a:xfrm>
            <a:off x="2000592" y="1688202"/>
            <a:ext cx="3679629" cy="4062861"/>
            <a:chOff x="2000592" y="1688202"/>
            <a:chExt cx="3679629" cy="4062861"/>
          </a:xfrm>
        </p:grpSpPr>
        <p:grpSp>
          <p:nvGrpSpPr>
            <p:cNvPr id="92" name="Group 4"/>
            <p:cNvGrpSpPr/>
            <p:nvPr/>
          </p:nvGrpSpPr>
          <p:grpSpPr>
            <a:xfrm>
              <a:off x="2000592" y="3866723"/>
              <a:ext cx="3679629" cy="1884340"/>
              <a:chOff x="1047907" y="3811318"/>
              <a:chExt cx="3673475" cy="1881188"/>
            </a:xfrm>
          </p:grpSpPr>
          <p:grpSp>
            <p:nvGrpSpPr>
              <p:cNvPr id="106" name="Group 5"/>
              <p:cNvGrpSpPr/>
              <p:nvPr/>
            </p:nvGrpSpPr>
            <p:grpSpPr bwMode="auto">
              <a:xfrm>
                <a:off x="1047907" y="3965306"/>
                <a:ext cx="3673475" cy="1727200"/>
                <a:chOff x="1728" y="3024"/>
                <a:chExt cx="2304" cy="1080"/>
              </a:xfrm>
            </p:grpSpPr>
            <p:sp>
              <p:nvSpPr>
                <p:cNvPr id="108" name="Freeform 5"/>
                <p:cNvSpPr/>
                <p:nvPr/>
              </p:nvSpPr>
              <p:spPr bwMode="auto">
                <a:xfrm>
                  <a:off x="1728" y="3024"/>
                  <a:ext cx="2304" cy="108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80"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Freeform 6"/>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80"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7" name="Oval 7"/>
              <p:cNvSpPr>
                <a:spLocks noChangeArrowheads="1"/>
              </p:cNvSpPr>
              <p:nvPr/>
            </p:nvSpPr>
            <p:spPr bwMode="auto">
              <a:xfrm>
                <a:off x="1467007" y="3811318"/>
                <a:ext cx="2832099"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fontAlgn="ctr" hangingPunct="0">
                  <a:lnSpc>
                    <a:spcPct val="120000"/>
                  </a:lnSpc>
                  <a:spcBef>
                    <a:spcPct val="20000"/>
                  </a:spcBef>
                  <a:buClr>
                    <a:schemeClr val="accent1"/>
                  </a:buClr>
                  <a:buSzPct val="60000"/>
                  <a:buFont typeface="Wingdings" panose="05000000000000000000" pitchFamily="2" charset="2"/>
                  <a:buChar char="l"/>
                  <a:defRPr sz="2000" b="1">
                    <a:solidFill>
                      <a:schemeClr val="tx1"/>
                    </a:solidFill>
                    <a:latin typeface="Arial" panose="020B0604020202020204" pitchFamily="34" charset="0"/>
                    <a:ea typeface="微软雅黑" panose="020B0503020204020204" pitchFamily="34" charset="-122"/>
                  </a:defRPr>
                </a:lvl1pPr>
                <a:lvl2pPr marL="742950" indent="-285750" eaLnBrk="0" fontAlgn="ctr" hangingPunct="0">
                  <a:lnSpc>
                    <a:spcPct val="120000"/>
                  </a:lnSpc>
                  <a:spcBef>
                    <a:spcPct val="20000"/>
                  </a:spcBef>
                  <a:buClr>
                    <a:schemeClr val="accent1"/>
                  </a:buClr>
                  <a:buSzPct val="60000"/>
                  <a:buFont typeface="Wingdings" panose="05000000000000000000" pitchFamily="2" charset="2"/>
                  <a:buChar char="l"/>
                  <a:defRPr>
                    <a:solidFill>
                      <a:schemeClr val="tx1"/>
                    </a:solidFill>
                    <a:latin typeface="Arial" panose="020B0604020202020204" pitchFamily="34" charset="0"/>
                    <a:ea typeface="微软雅黑" panose="020B0503020204020204" pitchFamily="34" charset="-122"/>
                  </a:defRPr>
                </a:lvl2pPr>
                <a:lvl3pPr marL="1143000" indent="-228600" eaLnBrk="0" fontAlgn="ctr" hangingPunct="0">
                  <a:lnSpc>
                    <a:spcPct val="120000"/>
                  </a:lnSpc>
                  <a:spcBef>
                    <a:spcPct val="20000"/>
                  </a:spcBef>
                  <a:buClr>
                    <a:schemeClr val="accent1"/>
                  </a:buClr>
                  <a:buSzPct val="60000"/>
                  <a:buFont typeface="Wingdings" panose="05000000000000000000" pitchFamily="2" charset="2"/>
                  <a:buChar char="l"/>
                  <a:defRPr sz="1600">
                    <a:solidFill>
                      <a:schemeClr val="tx1"/>
                    </a:solidFill>
                    <a:latin typeface="Arial" panose="020B0604020202020204" pitchFamily="34" charset="0"/>
                    <a:ea typeface="微软雅黑" panose="020B0503020204020204" pitchFamily="34" charset="-122"/>
                  </a:defRPr>
                </a:lvl3pPr>
                <a:lvl4pPr marL="1600200" indent="-228600" eaLnBrk="0" fontAlgn="ctr" hangingPunct="0">
                  <a:lnSpc>
                    <a:spcPct val="120000"/>
                  </a:lnSpc>
                  <a:spcBef>
                    <a:spcPct val="20000"/>
                  </a:spcBef>
                  <a:buClr>
                    <a:schemeClr val="accent1"/>
                  </a:buClr>
                  <a:buSzPct val="60000"/>
                  <a:buFont typeface="Wingdings" panose="05000000000000000000" pitchFamily="2" charset="2"/>
                  <a:buChar char="l"/>
                  <a:defRPr sz="1400">
                    <a:solidFill>
                      <a:schemeClr val="tx1"/>
                    </a:solidFill>
                    <a:latin typeface="Arial" panose="020B0604020202020204" pitchFamily="34" charset="0"/>
                    <a:ea typeface="微软雅黑" panose="020B0503020204020204" pitchFamily="34" charset="-122"/>
                  </a:defRPr>
                </a:lvl4pPr>
                <a:lvl5pPr marL="2057400" indent="-228600" eaLnBrk="0" fontAlgn="ctr" hangingPunct="0">
                  <a:lnSpc>
                    <a:spcPct val="120000"/>
                  </a:lnSpc>
                  <a:spcBef>
                    <a:spcPct val="20000"/>
                  </a:spcBef>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9pPr>
              </a:lstStyle>
              <a:p>
                <a:pPr algn="just" defTabSz="915670" eaLnBrk="1" fontAlgn="base" hangingPunct="1">
                  <a:spcBef>
                    <a:spcPts val="0"/>
                  </a:spcBef>
                  <a:buClrTx/>
                  <a:buSzTx/>
                  <a:buNone/>
                  <a:defRPr/>
                </a:pPr>
                <a:endParaRPr lang="zh-CN" altLang="en-US" sz="780" b="0" kern="0">
                  <a:solidFill>
                    <a:srgbClr val="000000"/>
                  </a:solidFill>
                  <a:latin typeface="Arial" panose="020B0604020202020204" pitchFamily="34" charset="0"/>
                  <a:cs typeface="+mn-ea"/>
                  <a:sym typeface="Arial" panose="020B0604020202020204" pitchFamily="34" charset="0"/>
                </a:endParaRPr>
              </a:p>
            </p:txBody>
          </p:sp>
        </p:grpSp>
        <p:grpSp>
          <p:nvGrpSpPr>
            <p:cNvPr id="93" name="Group 9"/>
            <p:cNvGrpSpPr/>
            <p:nvPr/>
          </p:nvGrpSpPr>
          <p:grpSpPr>
            <a:xfrm>
              <a:off x="2612807" y="2842666"/>
              <a:ext cx="2488600" cy="1544044"/>
              <a:chOff x="1659095" y="2788969"/>
              <a:chExt cx="2484437" cy="1541462"/>
            </a:xfrm>
          </p:grpSpPr>
          <p:grpSp>
            <p:nvGrpSpPr>
              <p:cNvPr id="102" name="Group 8"/>
              <p:cNvGrpSpPr/>
              <p:nvPr/>
            </p:nvGrpSpPr>
            <p:grpSpPr bwMode="auto">
              <a:xfrm>
                <a:off x="1659095" y="2957244"/>
                <a:ext cx="2484437" cy="1373187"/>
                <a:chOff x="2016" y="1944"/>
                <a:chExt cx="1728" cy="936"/>
              </a:xfrm>
            </p:grpSpPr>
            <p:sp>
              <p:nvSpPr>
                <p:cNvPr id="104" name="Freeform 9"/>
                <p:cNvSpPr/>
                <p:nvPr/>
              </p:nvSpPr>
              <p:spPr bwMode="auto">
                <a:xfrm>
                  <a:off x="2016" y="1944"/>
                  <a:ext cx="1728" cy="936"/>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80"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Freeform 10"/>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80"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3" name="Oval 11"/>
              <p:cNvSpPr>
                <a:spLocks noChangeArrowheads="1"/>
              </p:cNvSpPr>
              <p:nvPr/>
            </p:nvSpPr>
            <p:spPr bwMode="auto">
              <a:xfrm>
                <a:off x="1927382" y="2788969"/>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fontAlgn="ctr" hangingPunct="0">
                  <a:lnSpc>
                    <a:spcPct val="120000"/>
                  </a:lnSpc>
                  <a:spcBef>
                    <a:spcPct val="20000"/>
                  </a:spcBef>
                  <a:buClr>
                    <a:schemeClr val="accent1"/>
                  </a:buClr>
                  <a:buSzPct val="60000"/>
                  <a:buFont typeface="Wingdings" panose="05000000000000000000" pitchFamily="2" charset="2"/>
                  <a:buChar char="l"/>
                  <a:defRPr sz="2000" b="1">
                    <a:solidFill>
                      <a:schemeClr val="tx1"/>
                    </a:solidFill>
                    <a:latin typeface="Arial" panose="020B0604020202020204" pitchFamily="34" charset="0"/>
                    <a:ea typeface="微软雅黑" panose="020B0503020204020204" pitchFamily="34" charset="-122"/>
                  </a:defRPr>
                </a:lvl1pPr>
                <a:lvl2pPr marL="742950" indent="-285750" eaLnBrk="0" fontAlgn="ctr" hangingPunct="0">
                  <a:lnSpc>
                    <a:spcPct val="120000"/>
                  </a:lnSpc>
                  <a:spcBef>
                    <a:spcPct val="20000"/>
                  </a:spcBef>
                  <a:buClr>
                    <a:schemeClr val="accent1"/>
                  </a:buClr>
                  <a:buSzPct val="60000"/>
                  <a:buFont typeface="Wingdings" panose="05000000000000000000" pitchFamily="2" charset="2"/>
                  <a:buChar char="l"/>
                  <a:defRPr>
                    <a:solidFill>
                      <a:schemeClr val="tx1"/>
                    </a:solidFill>
                    <a:latin typeface="Arial" panose="020B0604020202020204" pitchFamily="34" charset="0"/>
                    <a:ea typeface="微软雅黑" panose="020B0503020204020204" pitchFamily="34" charset="-122"/>
                  </a:defRPr>
                </a:lvl2pPr>
                <a:lvl3pPr marL="1143000" indent="-228600" eaLnBrk="0" fontAlgn="ctr" hangingPunct="0">
                  <a:lnSpc>
                    <a:spcPct val="120000"/>
                  </a:lnSpc>
                  <a:spcBef>
                    <a:spcPct val="20000"/>
                  </a:spcBef>
                  <a:buClr>
                    <a:schemeClr val="accent1"/>
                  </a:buClr>
                  <a:buSzPct val="60000"/>
                  <a:buFont typeface="Wingdings" panose="05000000000000000000" pitchFamily="2" charset="2"/>
                  <a:buChar char="l"/>
                  <a:defRPr sz="1600">
                    <a:solidFill>
                      <a:schemeClr val="tx1"/>
                    </a:solidFill>
                    <a:latin typeface="Arial" panose="020B0604020202020204" pitchFamily="34" charset="0"/>
                    <a:ea typeface="微软雅黑" panose="020B0503020204020204" pitchFamily="34" charset="-122"/>
                  </a:defRPr>
                </a:lvl3pPr>
                <a:lvl4pPr marL="1600200" indent="-228600" eaLnBrk="0" fontAlgn="ctr" hangingPunct="0">
                  <a:lnSpc>
                    <a:spcPct val="120000"/>
                  </a:lnSpc>
                  <a:spcBef>
                    <a:spcPct val="20000"/>
                  </a:spcBef>
                  <a:buClr>
                    <a:schemeClr val="accent1"/>
                  </a:buClr>
                  <a:buSzPct val="60000"/>
                  <a:buFont typeface="Wingdings" panose="05000000000000000000" pitchFamily="2" charset="2"/>
                  <a:buChar char="l"/>
                  <a:defRPr sz="1400">
                    <a:solidFill>
                      <a:schemeClr val="tx1"/>
                    </a:solidFill>
                    <a:latin typeface="Arial" panose="020B0604020202020204" pitchFamily="34" charset="0"/>
                    <a:ea typeface="微软雅黑" panose="020B0503020204020204" pitchFamily="34" charset="-122"/>
                  </a:defRPr>
                </a:lvl4pPr>
                <a:lvl5pPr marL="2057400" indent="-228600" eaLnBrk="0" fontAlgn="ctr" hangingPunct="0">
                  <a:lnSpc>
                    <a:spcPct val="120000"/>
                  </a:lnSpc>
                  <a:spcBef>
                    <a:spcPct val="20000"/>
                  </a:spcBef>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9pPr>
              </a:lstStyle>
              <a:p>
                <a:pPr algn="just" defTabSz="915670" eaLnBrk="1" fontAlgn="base" hangingPunct="1">
                  <a:spcBef>
                    <a:spcPts val="0"/>
                  </a:spcBef>
                  <a:buClrTx/>
                  <a:buSzTx/>
                  <a:buNone/>
                  <a:defRPr/>
                </a:pPr>
                <a:endParaRPr lang="zh-CN" altLang="en-US" sz="780" b="0" kern="0">
                  <a:solidFill>
                    <a:srgbClr val="000000"/>
                  </a:solidFill>
                  <a:latin typeface="Arial" panose="020B0604020202020204" pitchFamily="34" charset="0"/>
                  <a:cs typeface="+mn-ea"/>
                  <a:sym typeface="Arial" panose="020B0604020202020204" pitchFamily="34" charset="0"/>
                </a:endParaRPr>
              </a:p>
            </p:txBody>
          </p:sp>
        </p:grpSp>
        <p:sp>
          <p:nvSpPr>
            <p:cNvPr id="94" name="Freeform 12"/>
            <p:cNvSpPr/>
            <p:nvPr/>
          </p:nvSpPr>
          <p:spPr bwMode="auto">
            <a:xfrm>
              <a:off x="3140734" y="1688202"/>
              <a:ext cx="1432734" cy="1469310"/>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rgbClr val="C00000"/>
            </a:solidFill>
            <a:ln>
              <a:noFill/>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915670">
                <a:lnSpc>
                  <a:spcPct val="120000"/>
                </a:lnSpc>
                <a:defRPr/>
              </a:pPr>
              <a:endParaRPr lang="zh-CN" altLang="en-US" sz="780"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Freeform 19"/>
            <p:cNvSpPr>
              <a:spLocks noEditPoints="1"/>
            </p:cNvSpPr>
            <p:nvPr/>
          </p:nvSpPr>
          <p:spPr bwMode="auto">
            <a:xfrm>
              <a:off x="3671349" y="3681129"/>
              <a:ext cx="459409" cy="443617"/>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595" tIns="45796" rIns="91595" bIns="45796"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Freeform 11"/>
            <p:cNvSpPr>
              <a:spLocks noChangeAspect="1" noEditPoints="1"/>
            </p:cNvSpPr>
            <p:nvPr/>
          </p:nvSpPr>
          <p:spPr bwMode="auto">
            <a:xfrm>
              <a:off x="3618732" y="2421468"/>
              <a:ext cx="480357" cy="480867"/>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91595" tIns="45796" rIns="91595" bIns="45796"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en-US" sz="78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7" name="Group 21"/>
            <p:cNvGrpSpPr/>
            <p:nvPr/>
          </p:nvGrpSpPr>
          <p:grpSpPr>
            <a:xfrm>
              <a:off x="3641779" y="5041379"/>
              <a:ext cx="452232" cy="443617"/>
              <a:chOff x="6786562" y="796925"/>
              <a:chExt cx="500063" cy="490538"/>
            </a:xfrm>
            <a:solidFill>
              <a:schemeClr val="bg1"/>
            </a:solidFill>
          </p:grpSpPr>
          <p:sp>
            <p:nvSpPr>
              <p:cNvPr id="98"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595" tIns="45796" rIns="91595" bIns="45796"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595" tIns="45796" rIns="91595" bIns="45796"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Freeform 29"/>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595" tIns="45796" rIns="91595" bIns="45796"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Freeform 30"/>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595" tIns="45796" rIns="91595" bIns="45796"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13" name="组合 112"/>
          <p:cNvGrpSpPr/>
          <p:nvPr/>
        </p:nvGrpSpPr>
        <p:grpSpPr>
          <a:xfrm>
            <a:off x="6269225" y="3369824"/>
            <a:ext cx="3993883" cy="892833"/>
            <a:chOff x="6733257" y="2570005"/>
            <a:chExt cx="3993883" cy="892833"/>
          </a:xfrm>
        </p:grpSpPr>
        <p:sp>
          <p:nvSpPr>
            <p:cNvPr id="114" name="Text Box 13"/>
            <p:cNvSpPr txBox="1">
              <a:spLocks noChangeArrowheads="1"/>
            </p:cNvSpPr>
            <p:nvPr/>
          </p:nvSpPr>
          <p:spPr bwMode="auto">
            <a:xfrm>
              <a:off x="6746905" y="2946583"/>
              <a:ext cx="3980235" cy="516255"/>
            </a:xfrm>
            <a:prstGeom prst="rect">
              <a:avLst/>
            </a:prstGeom>
            <a:noFill/>
            <a:ln w="9525" algn="ctr">
              <a:noFill/>
              <a:miter lim="800000"/>
            </a:ln>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latinLnBrk="1">
                <a:lnSpc>
                  <a:spcPct val="120000"/>
                </a:lnSpc>
              </a:pPr>
              <a:r>
                <a:rPr kumimoji="1"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kumimoji="1"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Text Box 35"/>
            <p:cNvSpPr txBox="1">
              <a:spLocks noChangeArrowheads="1"/>
            </p:cNvSpPr>
            <p:nvPr/>
          </p:nvSpPr>
          <p:spPr bwMode="auto">
            <a:xfrm>
              <a:off x="6733257" y="2570005"/>
              <a:ext cx="1916474" cy="332105"/>
            </a:xfrm>
            <a:prstGeom prst="rect">
              <a:avLst/>
            </a:prstGeom>
            <a:noFill/>
            <a:ln w="9525" algn="ctr">
              <a:noFill/>
              <a:miter lim="800000"/>
            </a:ln>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latinLnBrk="1">
                <a:lnSpc>
                  <a:spcPct val="120000"/>
                </a:lnSpc>
                <a:defRPr/>
              </a:pPr>
              <a:r>
                <a:rPr kumimoji="1" lang="zh-CN" altLang="en-US" b="1" dirty="0">
                  <a:solidFill>
                    <a:srgbClr val="C0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zh-CN" altLang="en-US" b="1" dirty="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6" name="组合 115"/>
          <p:cNvGrpSpPr/>
          <p:nvPr/>
        </p:nvGrpSpPr>
        <p:grpSpPr>
          <a:xfrm>
            <a:off x="6269225" y="4660971"/>
            <a:ext cx="3993883" cy="892833"/>
            <a:chOff x="6733257" y="2570005"/>
            <a:chExt cx="3993883" cy="892833"/>
          </a:xfrm>
        </p:grpSpPr>
        <p:sp>
          <p:nvSpPr>
            <p:cNvPr id="117" name="Text Box 13"/>
            <p:cNvSpPr txBox="1">
              <a:spLocks noChangeArrowheads="1"/>
            </p:cNvSpPr>
            <p:nvPr/>
          </p:nvSpPr>
          <p:spPr bwMode="auto">
            <a:xfrm>
              <a:off x="6746905" y="2946583"/>
              <a:ext cx="3980235" cy="516255"/>
            </a:xfrm>
            <a:prstGeom prst="rect">
              <a:avLst/>
            </a:prstGeom>
            <a:noFill/>
            <a:ln w="9525" algn="ctr">
              <a:noFill/>
              <a:miter lim="800000"/>
            </a:ln>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latinLnBrk="1">
                <a:lnSpc>
                  <a:spcPct val="120000"/>
                </a:lnSpc>
              </a:pPr>
              <a:r>
                <a:rPr kumimoji="1"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kumimoji="1"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Text Box 35"/>
            <p:cNvSpPr txBox="1">
              <a:spLocks noChangeArrowheads="1"/>
            </p:cNvSpPr>
            <p:nvPr/>
          </p:nvSpPr>
          <p:spPr bwMode="auto">
            <a:xfrm>
              <a:off x="6733257" y="2570005"/>
              <a:ext cx="1916474" cy="332105"/>
            </a:xfrm>
            <a:prstGeom prst="rect">
              <a:avLst/>
            </a:prstGeom>
            <a:noFill/>
            <a:ln w="9525" algn="ctr">
              <a:noFill/>
              <a:miter lim="800000"/>
            </a:ln>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latinLnBrk="1">
                <a:lnSpc>
                  <a:spcPct val="120000"/>
                </a:lnSpc>
                <a:defRPr/>
              </a:pPr>
              <a:r>
                <a:rPr kumimoji="1" lang="zh-CN" altLang="en-US" b="1" dirty="0">
                  <a:solidFill>
                    <a:srgbClr val="C0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zh-CN" altLang="en-US" b="1" dirty="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9" name="矩形 78"/>
          <p:cNvSpPr/>
          <p:nvPr/>
        </p:nvSpPr>
        <p:spPr>
          <a:xfrm>
            <a:off x="4808220" y="244475"/>
            <a:ext cx="3242310" cy="492125"/>
          </a:xfrm>
          <a:prstGeom prst="rect">
            <a:avLst/>
          </a:prstGeom>
        </p:spPr>
        <p:txBody>
          <a:bodyPr wrap="square" lIns="0" tIns="0" rIns="0" bIns="0">
            <a:spAutoFit/>
          </a:bodyPr>
          <a:p>
            <a:pPr algn="ctr">
              <a:spcBef>
                <a:spcPct val="50000"/>
              </a:spcBef>
            </a:pPr>
            <a:r>
              <a:rPr lang="zh-CN" altLang="en-US" sz="3200" dirty="0">
                <a:latin typeface="华文行楷" panose="02010800040101010101" charset="-122"/>
                <a:ea typeface="华文行楷" panose="02010800040101010101" charset="-122"/>
              </a:rPr>
              <a:t>教学分析概述</a:t>
            </a:r>
            <a:endParaRPr lang="zh-CN" altLang="en-US" sz="3200" dirty="0">
              <a:latin typeface="华文行楷" panose="02010800040101010101" charset="-122"/>
              <a:ea typeface="华文行楷" panose="02010800040101010101" charset="-122"/>
            </a:endParaRPr>
          </a:p>
        </p:txBody>
      </p:sp>
      <p:cxnSp>
        <p:nvCxnSpPr>
          <p:cNvPr id="81" name="直接连接符 80"/>
          <p:cNvCxnSpPr/>
          <p:nvPr/>
        </p:nvCxnSpPr>
        <p:spPr>
          <a:xfrm>
            <a:off x="5247640" y="736600"/>
            <a:ext cx="2362835" cy="0"/>
          </a:xfrm>
          <a:prstGeom prst="line">
            <a:avLst/>
          </a:prstGeom>
          <a:ln w="349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3"/>
                                        </p:tgtEl>
                                        <p:attrNameLst>
                                          <p:attrName>style.visibility</p:attrName>
                                        </p:attrNameLst>
                                      </p:cBhvr>
                                      <p:to>
                                        <p:strVal val="visible"/>
                                      </p:to>
                                    </p:set>
                                    <p:animEffect transition="in" filter="wipe(left)">
                                      <p:cBhvr>
                                        <p:cTn id="15" dur="500"/>
                                        <p:tgtEl>
                                          <p:spTgt spid="11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6"/>
                                        </p:tgtEl>
                                        <p:attrNameLst>
                                          <p:attrName>style.visibility</p:attrName>
                                        </p:attrNameLst>
                                      </p:cBhvr>
                                      <p:to>
                                        <p:strVal val="visible"/>
                                      </p:to>
                                    </p:set>
                                    <p:animEffect transition="in" filter="wipe(left)">
                                      <p:cBhvr>
                                        <p:cTn id="19" dur="500"/>
                                        <p:tgtEl>
                                          <p:spTgt spid="116"/>
                                        </p:tgtEl>
                                      </p:cBhvr>
                                    </p:animEffect>
                                  </p:childTnLst>
                                </p:cTn>
                              </p:par>
                            </p:childTnLst>
                          </p:cTn>
                        </p:par>
                        <p:par>
                          <p:cTn id="20" fill="hold">
                            <p:stCondLst>
                              <p:cond delay="2000"/>
                            </p:stCondLst>
                            <p:childTnLst>
                              <p:par>
                                <p:cTn id="21" presetID="23" presetClass="entr" presetSubtype="32" fill="hold" grpId="0" nodeType="afterEffect">
                                  <p:stCondLst>
                                    <p:cond delay="0"/>
                                  </p:stCondLst>
                                  <p:childTnLst>
                                    <p:set>
                                      <p:cBhvr>
                                        <p:cTn id="22" dur="1" fill="hold">
                                          <p:stCondLst>
                                            <p:cond delay="0"/>
                                          </p:stCondLst>
                                        </p:cTn>
                                        <p:tgtEl>
                                          <p:spTgt spid="79"/>
                                        </p:tgtEl>
                                        <p:attrNameLst>
                                          <p:attrName>style.visibility</p:attrName>
                                        </p:attrNameLst>
                                      </p:cBhvr>
                                      <p:to>
                                        <p:strVal val="visible"/>
                                      </p:to>
                                    </p:set>
                                    <p:anim calcmode="lin" valueType="num">
                                      <p:cBhvr>
                                        <p:cTn id="23" dur="500" fill="hold"/>
                                        <p:tgtEl>
                                          <p:spTgt spid="79"/>
                                        </p:tgtEl>
                                        <p:attrNameLst>
                                          <p:attrName>ppt_w</p:attrName>
                                        </p:attrNameLst>
                                      </p:cBhvr>
                                      <p:tavLst>
                                        <p:tav tm="0">
                                          <p:val>
                                            <p:strVal val="4*#ppt_w"/>
                                          </p:val>
                                        </p:tav>
                                        <p:tav tm="100000">
                                          <p:val>
                                            <p:strVal val="#ppt_w"/>
                                          </p:val>
                                        </p:tav>
                                      </p:tavLst>
                                    </p:anim>
                                    <p:anim calcmode="lin" valueType="num">
                                      <p:cBhvr>
                                        <p:cTn id="24" dur="500" fill="hold"/>
                                        <p:tgtEl>
                                          <p:spTgt spid="7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_14"/>
          <p:cNvSpPr txBox="1">
            <a:spLocks noChangeArrowheads="1"/>
          </p:cNvSpPr>
          <p:nvPr/>
        </p:nvSpPr>
        <p:spPr bwMode="auto">
          <a:xfrm>
            <a:off x="3508375" y="2511425"/>
            <a:ext cx="1421765" cy="18027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7200" spc="600" dirty="0">
                <a:solidFill>
                  <a:schemeClr val="tx1"/>
                </a:solidFill>
                <a:latin typeface="华文行楷" panose="02010800040101010101" charset="-122"/>
                <a:ea typeface="华文行楷" panose="02010800040101010101" charset="-122"/>
              </a:rPr>
              <a:t>贰</a:t>
            </a:r>
            <a:endParaRPr lang="zh-CN" altLang="en-US" sz="7200" spc="600" dirty="0">
              <a:solidFill>
                <a:schemeClr val="tx1"/>
              </a:solidFill>
              <a:latin typeface="华文行楷" panose="02010800040101010101" charset="-122"/>
              <a:ea typeface="华文行楷" panose="02010800040101010101" charset="-122"/>
            </a:endParaRPr>
          </a:p>
        </p:txBody>
      </p:sp>
      <p:pic>
        <p:nvPicPr>
          <p:cNvPr id="7" name="图片 6"/>
          <p:cNvPicPr>
            <a:picLocks noChangeAspect="1"/>
          </p:cNvPicPr>
          <p:nvPr/>
        </p:nvPicPr>
        <p:blipFill>
          <a:blip r:embed="rId1" cstate="screen">
            <a:extLst>
              <a:ext uri="{28A0092B-C50C-407E-A947-70E740481C1C}">
                <a14:useLocalDpi xmlns:a14="http://schemas.microsoft.com/office/drawing/2010/main" val="0"/>
              </a:ext>
            </a:extLst>
          </a:blip>
          <a:stretch>
            <a:fillRect/>
          </a:stretch>
        </p:blipFill>
        <p:spPr>
          <a:xfrm>
            <a:off x="3859418" y="1998086"/>
            <a:ext cx="720107" cy="855311"/>
          </a:xfrm>
          <a:prstGeom prst="rect">
            <a:avLst/>
          </a:prstGeom>
        </p:spPr>
      </p:pic>
      <p:sp>
        <p:nvSpPr>
          <p:cNvPr id="8" name="矩形 7"/>
          <p:cNvSpPr/>
          <p:nvPr/>
        </p:nvSpPr>
        <p:spPr>
          <a:xfrm>
            <a:off x="5113273" y="2511483"/>
            <a:ext cx="3868287" cy="738505"/>
          </a:xfrm>
          <a:prstGeom prst="rect">
            <a:avLst/>
          </a:prstGeom>
        </p:spPr>
        <p:txBody>
          <a:bodyPr wrap="square" lIns="0" tIns="0" rIns="0" bIns="0">
            <a:spAutoFit/>
          </a:bodyPr>
          <a:lstStyle/>
          <a:p>
            <a:pPr>
              <a:spcBef>
                <a:spcPct val="50000"/>
              </a:spcBef>
            </a:pPr>
            <a:r>
              <a:rPr lang="zh-CN" altLang="en-US" sz="4800" dirty="0">
                <a:solidFill>
                  <a:srgbClr val="C00000"/>
                </a:solidFill>
                <a:latin typeface="华文行楷" panose="02010800040101010101" charset="-122"/>
                <a:ea typeface="华文行楷" panose="02010800040101010101" charset="-122"/>
              </a:rPr>
              <a:t>教学方案介绍</a:t>
            </a:r>
            <a:endParaRPr lang="zh-CN" altLang="en-US" sz="4800" dirty="0">
              <a:solidFill>
                <a:srgbClr val="C00000"/>
              </a:solidFill>
              <a:latin typeface="华文行楷" panose="02010800040101010101" charset="-122"/>
              <a:ea typeface="华文行楷" panose="02010800040101010101" charset="-122"/>
            </a:endParaRPr>
          </a:p>
        </p:txBody>
      </p:sp>
      <p:sp>
        <p:nvSpPr>
          <p:cNvPr id="10" name="TextBox 11"/>
          <p:cNvSpPr txBox="1"/>
          <p:nvPr/>
        </p:nvSpPr>
        <p:spPr>
          <a:xfrm>
            <a:off x="5195570" y="3229610"/>
            <a:ext cx="3884930" cy="650240"/>
          </a:xfrm>
          <a:prstGeom prst="rect">
            <a:avLst/>
          </a:prstGeom>
          <a:noFill/>
        </p:spPr>
        <p:txBody>
          <a:bodyPr wrap="square">
            <a:spAutoFit/>
          </a:bodyPr>
          <a:lstStyle/>
          <a:p>
            <a:pPr marL="0" lvl="1" algn="l" eaLnBrk="1" latinLnBrk="0" hangingPunct="1">
              <a:lnSpc>
                <a:spcPts val="2180"/>
              </a:lnSpc>
              <a:defRPr/>
            </a:pPr>
            <a:r>
              <a:rPr lang="zh-CN" altLang="en-US" sz="1400" noProof="1">
                <a:latin typeface="微软雅黑" panose="020B0503020204020204" pitchFamily="34" charset="-122"/>
                <a:ea typeface="微软雅黑" panose="020B0503020204020204" pitchFamily="34" charset="-122"/>
                <a:cs typeface="+mn-ea"/>
                <a:sym typeface="Arial" panose="020B0604020202020204" pitchFamily="34" charset="0"/>
              </a:rPr>
              <a:t>您的内容打在这里，或者通过复制您的文本后，在此框中选择粘贴，并选择只保留文字。</a:t>
            </a:r>
            <a:endParaRPr lang="zh-CN" altLang="en-US" sz="1400" noProof="1">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par>
                                <p:cTn id="11" presetID="47"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750"/>
                                        <p:tgtEl>
                                          <p:spTgt spid="7"/>
                                        </p:tgtEl>
                                      </p:cBhvr>
                                    </p:animEffect>
                                    <p:anim calcmode="lin" valueType="num">
                                      <p:cBhvr>
                                        <p:cTn id="14" dur="750" fill="hold"/>
                                        <p:tgtEl>
                                          <p:spTgt spid="7"/>
                                        </p:tgtEl>
                                        <p:attrNameLst>
                                          <p:attrName>ppt_x</p:attrName>
                                        </p:attrNameLst>
                                      </p:cBhvr>
                                      <p:tavLst>
                                        <p:tav tm="0">
                                          <p:val>
                                            <p:strVal val="#ppt_x"/>
                                          </p:val>
                                        </p:tav>
                                        <p:tav tm="100000">
                                          <p:val>
                                            <p:strVal val="#ppt_x"/>
                                          </p:val>
                                        </p:tav>
                                      </p:tavLst>
                                    </p:anim>
                                    <p:anim calcmode="lin" valueType="num">
                                      <p:cBhvr>
                                        <p:cTn id="15" dur="75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0"/>
                            </p:stCondLst>
                            <p:childTnLst>
                              <p:par>
                                <p:cTn id="17" presetID="23" presetClass="entr" presetSubtype="32"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strVal val="4*#ppt_w"/>
                                          </p:val>
                                        </p:tav>
                                        <p:tav tm="100000">
                                          <p:val>
                                            <p:strVal val="#ppt_w"/>
                                          </p:val>
                                        </p:tav>
                                      </p:tavLst>
                                    </p:anim>
                                    <p:anim calcmode="lin" valueType="num">
                                      <p:cBhvr>
                                        <p:cTn id="20" dur="500" fill="hold"/>
                                        <p:tgtEl>
                                          <p:spTgt spid="8"/>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p:tgtEl>
                                          <p:spTgt spid="10"/>
                                        </p:tgtEl>
                                        <p:attrNameLst>
                                          <p:attrName>ppt_x</p:attrName>
                                        </p:attrNameLst>
                                      </p:cBhvr>
                                      <p:tavLst>
                                        <p:tav tm="0">
                                          <p:val>
                                            <p:strVal val="#ppt_x-#ppt_w*1.125000"/>
                                          </p:val>
                                        </p:tav>
                                        <p:tav tm="100000">
                                          <p:val>
                                            <p:strVal val="#ppt_x"/>
                                          </p:val>
                                        </p:tav>
                                      </p:tavLst>
                                    </p:anim>
                                    <p:animEffect transition="in" filter="wipe(right)">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78"/>
          <p:cNvSpPr/>
          <p:nvPr/>
        </p:nvSpPr>
        <p:spPr>
          <a:xfrm>
            <a:off x="4808220" y="244475"/>
            <a:ext cx="3242310" cy="492125"/>
          </a:xfrm>
          <a:prstGeom prst="rect">
            <a:avLst/>
          </a:prstGeom>
        </p:spPr>
        <p:txBody>
          <a:bodyPr wrap="square" lIns="0" tIns="0" rIns="0" bIns="0">
            <a:spAutoFit/>
          </a:bodyPr>
          <a:p>
            <a:pPr algn="ctr">
              <a:spcBef>
                <a:spcPct val="50000"/>
              </a:spcBef>
            </a:pPr>
            <a:r>
              <a:rPr lang="zh-CN" altLang="en-US" sz="3200" dirty="0">
                <a:latin typeface="华文行楷" panose="02010800040101010101" charset="-122"/>
                <a:ea typeface="华文行楷" panose="02010800040101010101" charset="-122"/>
              </a:rPr>
              <a:t>教学方案介绍</a:t>
            </a:r>
            <a:endParaRPr lang="zh-CN" altLang="en-US" sz="3200" dirty="0">
              <a:latin typeface="华文行楷" panose="02010800040101010101" charset="-122"/>
              <a:ea typeface="华文行楷" panose="02010800040101010101" charset="-122"/>
            </a:endParaRPr>
          </a:p>
        </p:txBody>
      </p:sp>
      <p:cxnSp>
        <p:nvCxnSpPr>
          <p:cNvPr id="81" name="直接连接符 80"/>
          <p:cNvCxnSpPr/>
          <p:nvPr/>
        </p:nvCxnSpPr>
        <p:spPr>
          <a:xfrm>
            <a:off x="5247640" y="736600"/>
            <a:ext cx="2362835" cy="0"/>
          </a:xfrm>
          <a:prstGeom prst="line">
            <a:avLst/>
          </a:prstGeom>
          <a:ln w="349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6" name="六边形 10"/>
          <p:cNvSpPr>
            <a:spLocks noChangeArrowheads="1"/>
          </p:cNvSpPr>
          <p:nvPr/>
        </p:nvSpPr>
        <p:spPr bwMode="auto">
          <a:xfrm rot="5400000">
            <a:off x="1327946" y="3345110"/>
            <a:ext cx="1466850" cy="1265238"/>
          </a:xfrm>
          <a:prstGeom prst="hexagon">
            <a:avLst>
              <a:gd name="adj" fmla="val 24980"/>
              <a:gd name="vf" fmla="val 115470"/>
            </a:avLst>
          </a:prstGeom>
          <a:solidFill>
            <a:schemeClr val="bg1">
              <a:lumMod val="50000"/>
            </a:schemeClr>
          </a:solidFill>
          <a:ln>
            <a:noFill/>
          </a:ln>
        </p:spPr>
        <p:txBody>
          <a:bodyPr anchor="ctr"/>
          <a:p>
            <a:pPr algn="ctr" eaLnBrk="1" hangingPunct="1">
              <a:buFont typeface="Arial" panose="020B0604020202020204" pitchFamily="34" charset="0"/>
              <a:buNone/>
            </a:pPr>
            <a:endParaRPr lang="zh-CN" altLang="en-US">
              <a:solidFill>
                <a:srgbClr val="C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 name="六边形 11"/>
          <p:cNvSpPr>
            <a:spLocks noChangeArrowheads="1"/>
          </p:cNvSpPr>
          <p:nvPr/>
        </p:nvSpPr>
        <p:spPr bwMode="auto">
          <a:xfrm rot="5400000">
            <a:off x="1958184" y="4537322"/>
            <a:ext cx="1466850" cy="1265237"/>
          </a:xfrm>
          <a:prstGeom prst="hexagon">
            <a:avLst>
              <a:gd name="adj" fmla="val 24980"/>
              <a:gd name="vf" fmla="val 115470"/>
            </a:avLst>
          </a:prstGeom>
          <a:solidFill>
            <a:srgbClr val="C00000"/>
          </a:solidFill>
          <a:ln>
            <a:noFill/>
          </a:ln>
        </p:spPr>
        <p:txBody>
          <a:bodyPr anchor="ctr"/>
          <a:p>
            <a:pPr algn="ctr" eaLnBrk="1" hangingPunct="1">
              <a:buFont typeface="Arial" panose="020B0604020202020204" pitchFamily="34" charset="0"/>
              <a:buNone/>
            </a:pPr>
            <a:endParaRPr lang="zh-CN" altLang="en-US">
              <a:solidFill>
                <a:srgbClr val="C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 name="六边形 12"/>
          <p:cNvSpPr>
            <a:spLocks noChangeArrowheads="1"/>
          </p:cNvSpPr>
          <p:nvPr/>
        </p:nvSpPr>
        <p:spPr bwMode="auto">
          <a:xfrm rot="5400000">
            <a:off x="3251996" y="4521447"/>
            <a:ext cx="1466850" cy="1265238"/>
          </a:xfrm>
          <a:prstGeom prst="hexagon">
            <a:avLst>
              <a:gd name="adj" fmla="val 24980"/>
              <a:gd name="vf" fmla="val 115470"/>
            </a:avLst>
          </a:prstGeom>
          <a:solidFill>
            <a:schemeClr val="bg1">
              <a:lumMod val="50000"/>
            </a:schemeClr>
          </a:solidFill>
          <a:ln>
            <a:noFill/>
          </a:ln>
        </p:spPr>
        <p:txBody>
          <a:bodyPr anchor="ctr"/>
          <a:p>
            <a:pPr algn="ctr" eaLnBrk="1" hangingPunct="1">
              <a:buFont typeface="Arial" panose="020B0604020202020204" pitchFamily="34" charset="0"/>
              <a:buNone/>
            </a:pPr>
            <a:endParaRPr lang="zh-CN" altLang="en-US">
              <a:solidFill>
                <a:srgbClr val="C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 name="六边形 13"/>
          <p:cNvSpPr>
            <a:spLocks noChangeArrowheads="1"/>
          </p:cNvSpPr>
          <p:nvPr/>
        </p:nvSpPr>
        <p:spPr bwMode="auto">
          <a:xfrm rot="5400000">
            <a:off x="3898109" y="3345110"/>
            <a:ext cx="1466850" cy="1265237"/>
          </a:xfrm>
          <a:prstGeom prst="hexagon">
            <a:avLst>
              <a:gd name="adj" fmla="val 24980"/>
              <a:gd name="vf" fmla="val 115470"/>
            </a:avLst>
          </a:prstGeom>
          <a:solidFill>
            <a:srgbClr val="C00000"/>
          </a:solidFill>
          <a:ln>
            <a:noFill/>
          </a:ln>
        </p:spPr>
        <p:txBody>
          <a:bodyPr anchor="ctr"/>
          <a:p>
            <a:pPr algn="ctr" eaLnBrk="1" hangingPunct="1">
              <a:buFont typeface="Arial" panose="020B0604020202020204" pitchFamily="34" charset="0"/>
              <a:buNone/>
            </a:pPr>
            <a:endParaRPr lang="zh-CN" altLang="en-US">
              <a:solidFill>
                <a:srgbClr val="C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 name="六边形 14"/>
          <p:cNvSpPr>
            <a:spLocks noChangeArrowheads="1"/>
          </p:cNvSpPr>
          <p:nvPr/>
        </p:nvSpPr>
        <p:spPr bwMode="auto">
          <a:xfrm rot="5400000">
            <a:off x="3275015" y="2152104"/>
            <a:ext cx="1468437" cy="1265237"/>
          </a:xfrm>
          <a:prstGeom prst="hexagon">
            <a:avLst>
              <a:gd name="adj" fmla="val 25007"/>
              <a:gd name="vf" fmla="val 115470"/>
            </a:avLst>
          </a:prstGeom>
          <a:solidFill>
            <a:schemeClr val="bg1">
              <a:lumMod val="50000"/>
            </a:schemeClr>
          </a:solidFill>
          <a:ln>
            <a:noFill/>
          </a:ln>
        </p:spPr>
        <p:txBody>
          <a:bodyPr anchor="ctr"/>
          <a:p>
            <a:pPr algn="ctr" eaLnBrk="1" hangingPunct="1">
              <a:buFont typeface="Arial" panose="020B0604020202020204" pitchFamily="34" charset="0"/>
              <a:buNone/>
            </a:pPr>
            <a:endParaRPr lang="zh-CN" altLang="en-US">
              <a:solidFill>
                <a:srgbClr val="C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1" name="六边形 15"/>
          <p:cNvSpPr>
            <a:spLocks noChangeArrowheads="1"/>
          </p:cNvSpPr>
          <p:nvPr/>
        </p:nvSpPr>
        <p:spPr bwMode="auto">
          <a:xfrm rot="5400000">
            <a:off x="1969296" y="2160835"/>
            <a:ext cx="1466850" cy="1265238"/>
          </a:xfrm>
          <a:prstGeom prst="hexagon">
            <a:avLst>
              <a:gd name="adj" fmla="val 24980"/>
              <a:gd name="vf" fmla="val 115470"/>
            </a:avLst>
          </a:prstGeom>
          <a:solidFill>
            <a:srgbClr val="C00000"/>
          </a:solidFill>
          <a:ln>
            <a:noFill/>
          </a:ln>
        </p:spPr>
        <p:txBody>
          <a:bodyPr anchor="ctr"/>
          <a:p>
            <a:pPr algn="ctr" eaLnBrk="1" hangingPunct="1">
              <a:buFont typeface="Arial" panose="020B0604020202020204" pitchFamily="34" charset="0"/>
              <a:buNone/>
            </a:pPr>
            <a:endParaRPr lang="zh-CN" altLang="en-US">
              <a:solidFill>
                <a:srgbClr val="C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2" name="六边形 16"/>
          <p:cNvSpPr>
            <a:spLocks noChangeArrowheads="1"/>
          </p:cNvSpPr>
          <p:nvPr/>
        </p:nvSpPr>
        <p:spPr bwMode="auto">
          <a:xfrm rot="5400000">
            <a:off x="2662240" y="3387179"/>
            <a:ext cx="1379537" cy="1189037"/>
          </a:xfrm>
          <a:prstGeom prst="hexagon">
            <a:avLst>
              <a:gd name="adj" fmla="val 24993"/>
              <a:gd name="vf" fmla="val 115470"/>
            </a:avLst>
          </a:prstGeom>
          <a:noFill/>
          <a:ln w="12700">
            <a:solidFill>
              <a:srgbClr val="C00000"/>
            </a:solidFill>
            <a:miter lim="800000"/>
          </a:ln>
          <a:extLst>
            <a:ext uri="{909E8E84-426E-40DD-AFC4-6F175D3DCCD1}">
              <a14:hiddenFill xmlns:a14="http://schemas.microsoft.com/office/drawing/2010/main">
                <a:solidFill>
                  <a:srgbClr val="FFFFFF"/>
                </a:solidFill>
              </a14:hiddenFill>
            </a:ext>
          </a:extLst>
        </p:spPr>
        <p:txBody>
          <a:bodyPr anchor="ctr"/>
          <a:p>
            <a:pPr algn="ctr" eaLnBrk="1" hangingPunct="1">
              <a:buFont typeface="Arial" panose="020B0604020202020204" pitchFamily="34" charset="0"/>
              <a:buNone/>
            </a:pPr>
            <a:endParaRPr lang="zh-CN" altLang="en-US">
              <a:solidFill>
                <a:srgbClr val="C00000"/>
              </a:solidFill>
              <a:latin typeface="微软雅黑" panose="020B0503020204020204" pitchFamily="34" charset="-122"/>
              <a:ea typeface="微软雅黑" panose="020B0503020204020204" pitchFamily="34" charset="-122"/>
              <a:sym typeface="宋体" panose="02010600030101010101" pitchFamily="2" charset="-122"/>
            </a:endParaRPr>
          </a:p>
        </p:txBody>
      </p:sp>
      <p:pic>
        <p:nvPicPr>
          <p:cNvPr id="13" name="图片 2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328865" y="4963566"/>
            <a:ext cx="630237"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9040" y="2474366"/>
            <a:ext cx="56991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0927" y="2437854"/>
            <a:ext cx="739775"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2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33865" y="3644354"/>
            <a:ext cx="763587"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7840" y="3639591"/>
            <a:ext cx="6619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2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94115" y="4747666"/>
            <a:ext cx="5842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29"/>
          <p:cNvSpPr>
            <a:spLocks noChangeArrowheads="1"/>
          </p:cNvSpPr>
          <p:nvPr/>
        </p:nvSpPr>
        <p:spPr bwMode="auto">
          <a:xfrm>
            <a:off x="2832638" y="3639591"/>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pPr eaLnBrk="1" hangingPunct="1">
              <a:buFont typeface="Arial" panose="020B0604020202020204" pitchFamily="34" charset="0"/>
              <a:buNone/>
            </a:pPr>
            <a:r>
              <a:rPr lang="zh-CN" altLang="en-US" sz="32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32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Rectangle 70"/>
          <p:cNvSpPr>
            <a:spLocks noChangeArrowheads="1"/>
          </p:cNvSpPr>
          <p:nvPr/>
        </p:nvSpPr>
        <p:spPr bwMode="auto">
          <a:xfrm>
            <a:off x="6124401" y="2005900"/>
            <a:ext cx="1198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pPr defTabSz="912495" eaLnBrk="1" hangingPunct="1"/>
            <a:r>
              <a:rPr lang="zh-CN" altLang="en-US" sz="2000" b="1" noProof="1">
                <a:solidFill>
                  <a:srgbClr val="C00000"/>
                </a:solidFill>
                <a:latin typeface="微软雅黑" panose="020B0503020204020204" pitchFamily="34" charset="-122"/>
                <a:ea typeface="微软雅黑" panose="020B0503020204020204" pitchFamily="34" charset="-122"/>
                <a:cs typeface="Lato Light" pitchFamily="34" charset="0"/>
              </a:rPr>
              <a:t>加入标题</a:t>
            </a:r>
            <a:endParaRPr lang="zh-CN" altLang="en-US" sz="2000" b="1" noProof="1">
              <a:solidFill>
                <a:srgbClr val="C00000"/>
              </a:solidFill>
              <a:latin typeface="微软雅黑" panose="020B0503020204020204" pitchFamily="34" charset="-122"/>
              <a:ea typeface="微软雅黑" panose="020B0503020204020204" pitchFamily="34" charset="-122"/>
              <a:cs typeface="Lato Light" pitchFamily="34" charset="0"/>
            </a:endParaRPr>
          </a:p>
        </p:txBody>
      </p:sp>
      <p:sp>
        <p:nvSpPr>
          <p:cNvPr id="22" name="Rectangle 23"/>
          <p:cNvSpPr/>
          <p:nvPr/>
        </p:nvSpPr>
        <p:spPr>
          <a:xfrm>
            <a:off x="6124401" y="2342450"/>
            <a:ext cx="4943475" cy="521970"/>
          </a:xfrm>
          <a:prstGeom prst="rect">
            <a:avLst/>
          </a:prstGeom>
        </p:spPr>
        <p:txBody>
          <a:bodyPr>
            <a:spAutoFit/>
          </a:bodyPr>
          <a:p>
            <a:r>
              <a:rPr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您的内容打在这里，或者通过复制您的文本后，在此框中选择粘贴，并选择只保留文字。</a:t>
            </a:r>
            <a:endParaRPr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23" name="Rectangle 42"/>
          <p:cNvSpPr>
            <a:spLocks noChangeArrowheads="1"/>
          </p:cNvSpPr>
          <p:nvPr/>
        </p:nvSpPr>
        <p:spPr bwMode="auto">
          <a:xfrm>
            <a:off x="6124401" y="2998087"/>
            <a:ext cx="1198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pPr defTabSz="912495"/>
            <a:r>
              <a:rPr lang="zh-CN" altLang="en-US" sz="2000" b="1" noProof="1">
                <a:solidFill>
                  <a:srgbClr val="C00000"/>
                </a:solidFill>
                <a:latin typeface="微软雅黑" panose="020B0503020204020204" pitchFamily="34" charset="-122"/>
                <a:ea typeface="微软雅黑" panose="020B0503020204020204" pitchFamily="34" charset="-122"/>
                <a:cs typeface="Lato Light" pitchFamily="34" charset="0"/>
              </a:rPr>
              <a:t>加入标题</a:t>
            </a:r>
            <a:endParaRPr lang="zh-CN" altLang="en-US" sz="2000" b="1" noProof="1">
              <a:solidFill>
                <a:srgbClr val="C00000"/>
              </a:solidFill>
              <a:latin typeface="微软雅黑" panose="020B0503020204020204" pitchFamily="34" charset="-122"/>
              <a:ea typeface="微软雅黑" panose="020B0503020204020204" pitchFamily="34" charset="-122"/>
              <a:cs typeface="Lato Light" pitchFamily="34" charset="0"/>
            </a:endParaRPr>
          </a:p>
        </p:txBody>
      </p:sp>
      <p:sp>
        <p:nvSpPr>
          <p:cNvPr id="24" name="Rectangle 43"/>
          <p:cNvSpPr/>
          <p:nvPr/>
        </p:nvSpPr>
        <p:spPr>
          <a:xfrm>
            <a:off x="6124401" y="3333050"/>
            <a:ext cx="4943475" cy="521970"/>
          </a:xfrm>
          <a:prstGeom prst="rect">
            <a:avLst/>
          </a:prstGeom>
        </p:spPr>
        <p:txBody>
          <a:bodyPr>
            <a:spAutoFit/>
          </a:bodyPr>
          <a:p>
            <a:r>
              <a:rPr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您的内容打在这里，或者通过复制您的文本后，在此框中选择粘贴，并选择只保留文字。</a:t>
            </a:r>
            <a:endParaRPr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25" name="Rectangle 44"/>
          <p:cNvSpPr>
            <a:spLocks noChangeArrowheads="1"/>
          </p:cNvSpPr>
          <p:nvPr/>
        </p:nvSpPr>
        <p:spPr bwMode="auto">
          <a:xfrm>
            <a:off x="6124401" y="4026787"/>
            <a:ext cx="1198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pPr defTabSz="912495"/>
            <a:r>
              <a:rPr lang="zh-CN" altLang="en-US" sz="2000" b="1" noProof="1">
                <a:solidFill>
                  <a:srgbClr val="C00000"/>
                </a:solidFill>
                <a:latin typeface="微软雅黑" panose="020B0503020204020204" pitchFamily="34" charset="-122"/>
                <a:ea typeface="微软雅黑" panose="020B0503020204020204" pitchFamily="34" charset="-122"/>
                <a:cs typeface="Lato Light" pitchFamily="34" charset="0"/>
              </a:rPr>
              <a:t>加入标题</a:t>
            </a:r>
            <a:endParaRPr lang="zh-CN" altLang="en-US" sz="2000" b="1" noProof="1">
              <a:solidFill>
                <a:srgbClr val="C00000"/>
              </a:solidFill>
              <a:latin typeface="微软雅黑" panose="020B0503020204020204" pitchFamily="34" charset="-122"/>
              <a:ea typeface="微软雅黑" panose="020B0503020204020204" pitchFamily="34" charset="-122"/>
              <a:cs typeface="Lato Light" pitchFamily="34" charset="0"/>
            </a:endParaRPr>
          </a:p>
        </p:txBody>
      </p:sp>
      <p:sp>
        <p:nvSpPr>
          <p:cNvPr id="26" name="Rectangle 45"/>
          <p:cNvSpPr/>
          <p:nvPr/>
        </p:nvSpPr>
        <p:spPr>
          <a:xfrm>
            <a:off x="6124401" y="4361750"/>
            <a:ext cx="4943475" cy="521970"/>
          </a:xfrm>
          <a:prstGeom prst="rect">
            <a:avLst/>
          </a:prstGeom>
        </p:spPr>
        <p:txBody>
          <a:bodyPr>
            <a:spAutoFit/>
          </a:bodyPr>
          <a:p>
            <a:r>
              <a:rPr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您的内容打在这里，或者通过复制您的文本后，在此框中选择粘贴，并选择只保留文字。</a:t>
            </a:r>
            <a:endParaRPr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27" name="Rectangle 46"/>
          <p:cNvSpPr>
            <a:spLocks noChangeArrowheads="1"/>
          </p:cNvSpPr>
          <p:nvPr/>
        </p:nvSpPr>
        <p:spPr bwMode="auto">
          <a:xfrm>
            <a:off x="6124401" y="5074537"/>
            <a:ext cx="1198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pPr defTabSz="912495"/>
            <a:r>
              <a:rPr lang="zh-CN" altLang="en-US" sz="2000" b="1" noProof="1">
                <a:solidFill>
                  <a:srgbClr val="C00000"/>
                </a:solidFill>
                <a:latin typeface="微软雅黑" panose="020B0503020204020204" pitchFamily="34" charset="-122"/>
                <a:ea typeface="微软雅黑" panose="020B0503020204020204" pitchFamily="34" charset="-122"/>
                <a:cs typeface="Lato Light" pitchFamily="34" charset="0"/>
              </a:rPr>
              <a:t>加入标题</a:t>
            </a:r>
            <a:endParaRPr lang="zh-CN" altLang="en-US" sz="2000" b="1" noProof="1">
              <a:solidFill>
                <a:srgbClr val="C00000"/>
              </a:solidFill>
              <a:latin typeface="微软雅黑" panose="020B0503020204020204" pitchFamily="34" charset="-122"/>
              <a:ea typeface="微软雅黑" panose="020B0503020204020204" pitchFamily="34" charset="-122"/>
              <a:cs typeface="Lato Light" pitchFamily="34" charset="0"/>
            </a:endParaRPr>
          </a:p>
        </p:txBody>
      </p:sp>
      <p:sp>
        <p:nvSpPr>
          <p:cNvPr id="28" name="Rectangle 47"/>
          <p:cNvSpPr/>
          <p:nvPr/>
        </p:nvSpPr>
        <p:spPr>
          <a:xfrm>
            <a:off x="6124401" y="5409500"/>
            <a:ext cx="4943475" cy="521970"/>
          </a:xfrm>
          <a:prstGeom prst="rect">
            <a:avLst/>
          </a:prstGeom>
        </p:spPr>
        <p:txBody>
          <a:bodyPr>
            <a:spAutoFit/>
          </a:bodyPr>
          <a:p>
            <a:r>
              <a:rPr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您的内容打在这里，或者通过复制您的文本后，在此框中选择粘贴，并选择只保留文字。</a:t>
            </a:r>
            <a:endParaRPr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cxnSp>
        <p:nvCxnSpPr>
          <p:cNvPr id="29" name="Straight Connector 16"/>
          <p:cNvCxnSpPr/>
          <p:nvPr/>
        </p:nvCxnSpPr>
        <p:spPr>
          <a:xfrm>
            <a:off x="5779914" y="1942400"/>
            <a:ext cx="0" cy="391953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strVal val="4*#ppt_w"/>
                                          </p:val>
                                        </p:tav>
                                        <p:tav tm="100000">
                                          <p:val>
                                            <p:strVal val="#ppt_w"/>
                                          </p:val>
                                        </p:tav>
                                      </p:tavLst>
                                    </p:anim>
                                    <p:anim calcmode="lin" valueType="num">
                                      <p:cBhvr>
                                        <p:cTn id="8" dur="500" fill="hold"/>
                                        <p:tgtEl>
                                          <p:spTgt spid="79"/>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50"/>
                                        <p:tgtEl>
                                          <p:spTgt spid="6"/>
                                        </p:tgtEl>
                                      </p:cBhvr>
                                    </p:animEffect>
                                    <p:anim calcmode="lin" valueType="num">
                                      <p:cBhvr>
                                        <p:cTn id="13" dur="250" fill="hold"/>
                                        <p:tgtEl>
                                          <p:spTgt spid="6"/>
                                        </p:tgtEl>
                                        <p:attrNameLst>
                                          <p:attrName>ppt_x</p:attrName>
                                        </p:attrNameLst>
                                      </p:cBhvr>
                                      <p:tavLst>
                                        <p:tav tm="0">
                                          <p:val>
                                            <p:strVal val="#ppt_x"/>
                                          </p:val>
                                        </p:tav>
                                        <p:tav tm="100000">
                                          <p:val>
                                            <p:strVal val="#ppt_x"/>
                                          </p:val>
                                        </p:tav>
                                      </p:tavLst>
                                    </p:anim>
                                    <p:anim calcmode="lin" valueType="num">
                                      <p:cBhvr>
                                        <p:cTn id="14" dur="25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50"/>
                                        <p:tgtEl>
                                          <p:spTgt spid="7"/>
                                        </p:tgtEl>
                                      </p:cBhvr>
                                    </p:animEffect>
                                    <p:anim calcmode="lin" valueType="num">
                                      <p:cBhvr>
                                        <p:cTn id="19" dur="250" fill="hold"/>
                                        <p:tgtEl>
                                          <p:spTgt spid="7"/>
                                        </p:tgtEl>
                                        <p:attrNameLst>
                                          <p:attrName>ppt_x</p:attrName>
                                        </p:attrNameLst>
                                      </p:cBhvr>
                                      <p:tavLst>
                                        <p:tav tm="0">
                                          <p:val>
                                            <p:strVal val="#ppt_x"/>
                                          </p:val>
                                        </p:tav>
                                        <p:tav tm="100000">
                                          <p:val>
                                            <p:strVal val="#ppt_x"/>
                                          </p:val>
                                        </p:tav>
                                      </p:tavLst>
                                    </p:anim>
                                    <p:anim calcmode="lin" valueType="num">
                                      <p:cBhvr>
                                        <p:cTn id="20" dur="2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250"/>
                                        <p:tgtEl>
                                          <p:spTgt spid="8"/>
                                        </p:tgtEl>
                                      </p:cBhvr>
                                    </p:animEffect>
                                    <p:anim calcmode="lin" valueType="num">
                                      <p:cBhvr>
                                        <p:cTn id="25" dur="250" fill="hold"/>
                                        <p:tgtEl>
                                          <p:spTgt spid="8"/>
                                        </p:tgtEl>
                                        <p:attrNameLst>
                                          <p:attrName>ppt_x</p:attrName>
                                        </p:attrNameLst>
                                      </p:cBhvr>
                                      <p:tavLst>
                                        <p:tav tm="0">
                                          <p:val>
                                            <p:strVal val="#ppt_x"/>
                                          </p:val>
                                        </p:tav>
                                        <p:tav tm="100000">
                                          <p:val>
                                            <p:strVal val="#ppt_x"/>
                                          </p:val>
                                        </p:tav>
                                      </p:tavLst>
                                    </p:anim>
                                    <p:anim calcmode="lin" valueType="num">
                                      <p:cBhvr>
                                        <p:cTn id="26" dur="25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250"/>
                                        <p:tgtEl>
                                          <p:spTgt spid="9"/>
                                        </p:tgtEl>
                                      </p:cBhvr>
                                    </p:animEffect>
                                    <p:anim calcmode="lin" valueType="num">
                                      <p:cBhvr>
                                        <p:cTn id="31" dur="250" fill="hold"/>
                                        <p:tgtEl>
                                          <p:spTgt spid="9"/>
                                        </p:tgtEl>
                                        <p:attrNameLst>
                                          <p:attrName>ppt_x</p:attrName>
                                        </p:attrNameLst>
                                      </p:cBhvr>
                                      <p:tavLst>
                                        <p:tav tm="0">
                                          <p:val>
                                            <p:strVal val="#ppt_x"/>
                                          </p:val>
                                        </p:tav>
                                        <p:tav tm="100000">
                                          <p:val>
                                            <p:strVal val="#ppt_x"/>
                                          </p:val>
                                        </p:tav>
                                      </p:tavLst>
                                    </p:anim>
                                    <p:anim calcmode="lin" valueType="num">
                                      <p:cBhvr>
                                        <p:cTn id="32" dur="250" fill="hold"/>
                                        <p:tgtEl>
                                          <p:spTgt spid="9"/>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42"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250"/>
                                        <p:tgtEl>
                                          <p:spTgt spid="10"/>
                                        </p:tgtEl>
                                      </p:cBhvr>
                                    </p:animEffect>
                                    <p:anim calcmode="lin" valueType="num">
                                      <p:cBhvr>
                                        <p:cTn id="37" dur="250" fill="hold"/>
                                        <p:tgtEl>
                                          <p:spTgt spid="10"/>
                                        </p:tgtEl>
                                        <p:attrNameLst>
                                          <p:attrName>ppt_x</p:attrName>
                                        </p:attrNameLst>
                                      </p:cBhvr>
                                      <p:tavLst>
                                        <p:tav tm="0">
                                          <p:val>
                                            <p:strVal val="#ppt_x"/>
                                          </p:val>
                                        </p:tav>
                                        <p:tav tm="100000">
                                          <p:val>
                                            <p:strVal val="#ppt_x"/>
                                          </p:val>
                                        </p:tav>
                                      </p:tavLst>
                                    </p:anim>
                                    <p:anim calcmode="lin" valueType="num">
                                      <p:cBhvr>
                                        <p:cTn id="38" dur="250" fill="hold"/>
                                        <p:tgtEl>
                                          <p:spTgt spid="10"/>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42"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250"/>
                                        <p:tgtEl>
                                          <p:spTgt spid="11"/>
                                        </p:tgtEl>
                                      </p:cBhvr>
                                    </p:animEffect>
                                    <p:anim calcmode="lin" valueType="num">
                                      <p:cBhvr>
                                        <p:cTn id="43" dur="250" fill="hold"/>
                                        <p:tgtEl>
                                          <p:spTgt spid="11"/>
                                        </p:tgtEl>
                                        <p:attrNameLst>
                                          <p:attrName>ppt_x</p:attrName>
                                        </p:attrNameLst>
                                      </p:cBhvr>
                                      <p:tavLst>
                                        <p:tav tm="0">
                                          <p:val>
                                            <p:strVal val="#ppt_x"/>
                                          </p:val>
                                        </p:tav>
                                        <p:tav tm="100000">
                                          <p:val>
                                            <p:strVal val="#ppt_x"/>
                                          </p:val>
                                        </p:tav>
                                      </p:tavLst>
                                    </p:anim>
                                    <p:anim calcmode="lin" valueType="num">
                                      <p:cBhvr>
                                        <p:cTn id="44" dur="250" fill="hold"/>
                                        <p:tgtEl>
                                          <p:spTgt spid="11"/>
                                        </p:tgtEl>
                                        <p:attrNameLst>
                                          <p:attrName>ppt_y</p:attrName>
                                        </p:attrNameLst>
                                      </p:cBhvr>
                                      <p:tavLst>
                                        <p:tav tm="0">
                                          <p:val>
                                            <p:strVal val="#ppt_y+.1"/>
                                          </p:val>
                                        </p:tav>
                                        <p:tav tm="100000">
                                          <p:val>
                                            <p:strVal val="#ppt_y"/>
                                          </p:val>
                                        </p:tav>
                                      </p:tavLst>
                                    </p:anim>
                                  </p:childTnLst>
                                </p:cTn>
                              </p:par>
                            </p:childTnLst>
                          </p:cTn>
                        </p:par>
                        <p:par>
                          <p:cTn id="45" fill="hold">
                            <p:stCondLst>
                              <p:cond delay="3500"/>
                            </p:stCondLst>
                            <p:childTnLst>
                              <p:par>
                                <p:cTn id="46" presetID="42" presetClass="entr" presetSubtype="0"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250"/>
                                        <p:tgtEl>
                                          <p:spTgt spid="12"/>
                                        </p:tgtEl>
                                      </p:cBhvr>
                                    </p:animEffect>
                                    <p:anim calcmode="lin" valueType="num">
                                      <p:cBhvr>
                                        <p:cTn id="49" dur="250" fill="hold"/>
                                        <p:tgtEl>
                                          <p:spTgt spid="12"/>
                                        </p:tgtEl>
                                        <p:attrNameLst>
                                          <p:attrName>ppt_x</p:attrName>
                                        </p:attrNameLst>
                                      </p:cBhvr>
                                      <p:tavLst>
                                        <p:tav tm="0">
                                          <p:val>
                                            <p:strVal val="#ppt_x"/>
                                          </p:val>
                                        </p:tav>
                                        <p:tav tm="100000">
                                          <p:val>
                                            <p:strVal val="#ppt_x"/>
                                          </p:val>
                                        </p:tav>
                                      </p:tavLst>
                                    </p:anim>
                                    <p:anim calcmode="lin" valueType="num">
                                      <p:cBhvr>
                                        <p:cTn id="50" dur="250" fill="hold"/>
                                        <p:tgtEl>
                                          <p:spTgt spid="12"/>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42" presetClass="entr" presetSubtype="0" fill="hold"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250"/>
                                        <p:tgtEl>
                                          <p:spTgt spid="13"/>
                                        </p:tgtEl>
                                      </p:cBhvr>
                                    </p:animEffect>
                                    <p:anim calcmode="lin" valueType="num">
                                      <p:cBhvr>
                                        <p:cTn id="55" dur="250" fill="hold"/>
                                        <p:tgtEl>
                                          <p:spTgt spid="13"/>
                                        </p:tgtEl>
                                        <p:attrNameLst>
                                          <p:attrName>ppt_x</p:attrName>
                                        </p:attrNameLst>
                                      </p:cBhvr>
                                      <p:tavLst>
                                        <p:tav tm="0">
                                          <p:val>
                                            <p:strVal val="#ppt_x"/>
                                          </p:val>
                                        </p:tav>
                                        <p:tav tm="100000">
                                          <p:val>
                                            <p:strVal val="#ppt_x"/>
                                          </p:val>
                                        </p:tav>
                                      </p:tavLst>
                                    </p:anim>
                                    <p:anim calcmode="lin" valueType="num">
                                      <p:cBhvr>
                                        <p:cTn id="56" dur="250" fill="hold"/>
                                        <p:tgtEl>
                                          <p:spTgt spid="13"/>
                                        </p:tgtEl>
                                        <p:attrNameLst>
                                          <p:attrName>ppt_y</p:attrName>
                                        </p:attrNameLst>
                                      </p:cBhvr>
                                      <p:tavLst>
                                        <p:tav tm="0">
                                          <p:val>
                                            <p:strVal val="#ppt_y+.1"/>
                                          </p:val>
                                        </p:tav>
                                        <p:tav tm="100000">
                                          <p:val>
                                            <p:strVal val="#ppt_y"/>
                                          </p:val>
                                        </p:tav>
                                      </p:tavLst>
                                    </p:anim>
                                  </p:childTnLst>
                                </p:cTn>
                              </p:par>
                            </p:childTnLst>
                          </p:cTn>
                        </p:par>
                        <p:par>
                          <p:cTn id="57" fill="hold">
                            <p:stCondLst>
                              <p:cond delay="4500"/>
                            </p:stCondLst>
                            <p:childTnLst>
                              <p:par>
                                <p:cTn id="58" presetID="42" presetClass="entr" presetSubtype="0" fill="hold"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250"/>
                                        <p:tgtEl>
                                          <p:spTgt spid="14"/>
                                        </p:tgtEl>
                                      </p:cBhvr>
                                    </p:animEffect>
                                    <p:anim calcmode="lin" valueType="num">
                                      <p:cBhvr>
                                        <p:cTn id="61" dur="250" fill="hold"/>
                                        <p:tgtEl>
                                          <p:spTgt spid="14"/>
                                        </p:tgtEl>
                                        <p:attrNameLst>
                                          <p:attrName>ppt_x</p:attrName>
                                        </p:attrNameLst>
                                      </p:cBhvr>
                                      <p:tavLst>
                                        <p:tav tm="0">
                                          <p:val>
                                            <p:strVal val="#ppt_x"/>
                                          </p:val>
                                        </p:tav>
                                        <p:tav tm="100000">
                                          <p:val>
                                            <p:strVal val="#ppt_x"/>
                                          </p:val>
                                        </p:tav>
                                      </p:tavLst>
                                    </p:anim>
                                    <p:anim calcmode="lin" valueType="num">
                                      <p:cBhvr>
                                        <p:cTn id="62" dur="250" fill="hold"/>
                                        <p:tgtEl>
                                          <p:spTgt spid="14"/>
                                        </p:tgtEl>
                                        <p:attrNameLst>
                                          <p:attrName>ppt_y</p:attrName>
                                        </p:attrNameLst>
                                      </p:cBhvr>
                                      <p:tavLst>
                                        <p:tav tm="0">
                                          <p:val>
                                            <p:strVal val="#ppt_y+.1"/>
                                          </p:val>
                                        </p:tav>
                                        <p:tav tm="100000">
                                          <p:val>
                                            <p:strVal val="#ppt_y"/>
                                          </p:val>
                                        </p:tav>
                                      </p:tavLst>
                                    </p:anim>
                                  </p:childTnLst>
                                </p:cTn>
                              </p:par>
                            </p:childTnLst>
                          </p:cTn>
                        </p:par>
                        <p:par>
                          <p:cTn id="63" fill="hold">
                            <p:stCondLst>
                              <p:cond delay="5000"/>
                            </p:stCondLst>
                            <p:childTnLst>
                              <p:par>
                                <p:cTn id="64" presetID="42" presetClass="entr" presetSubtype="0" fill="hold" nodeType="after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fade">
                                      <p:cBhvr>
                                        <p:cTn id="66" dur="250"/>
                                        <p:tgtEl>
                                          <p:spTgt spid="15"/>
                                        </p:tgtEl>
                                      </p:cBhvr>
                                    </p:animEffect>
                                    <p:anim calcmode="lin" valueType="num">
                                      <p:cBhvr>
                                        <p:cTn id="67" dur="250" fill="hold"/>
                                        <p:tgtEl>
                                          <p:spTgt spid="15"/>
                                        </p:tgtEl>
                                        <p:attrNameLst>
                                          <p:attrName>ppt_x</p:attrName>
                                        </p:attrNameLst>
                                      </p:cBhvr>
                                      <p:tavLst>
                                        <p:tav tm="0">
                                          <p:val>
                                            <p:strVal val="#ppt_x"/>
                                          </p:val>
                                        </p:tav>
                                        <p:tav tm="100000">
                                          <p:val>
                                            <p:strVal val="#ppt_x"/>
                                          </p:val>
                                        </p:tav>
                                      </p:tavLst>
                                    </p:anim>
                                    <p:anim calcmode="lin" valueType="num">
                                      <p:cBhvr>
                                        <p:cTn id="68" dur="250" fill="hold"/>
                                        <p:tgtEl>
                                          <p:spTgt spid="15"/>
                                        </p:tgtEl>
                                        <p:attrNameLst>
                                          <p:attrName>ppt_y</p:attrName>
                                        </p:attrNameLst>
                                      </p:cBhvr>
                                      <p:tavLst>
                                        <p:tav tm="0">
                                          <p:val>
                                            <p:strVal val="#ppt_y+.1"/>
                                          </p:val>
                                        </p:tav>
                                        <p:tav tm="100000">
                                          <p:val>
                                            <p:strVal val="#ppt_y"/>
                                          </p:val>
                                        </p:tav>
                                      </p:tavLst>
                                    </p:anim>
                                  </p:childTnLst>
                                </p:cTn>
                              </p:par>
                            </p:childTnLst>
                          </p:cTn>
                        </p:par>
                        <p:par>
                          <p:cTn id="69" fill="hold">
                            <p:stCondLst>
                              <p:cond delay="5500"/>
                            </p:stCondLst>
                            <p:childTnLst>
                              <p:par>
                                <p:cTn id="70" presetID="42" presetClass="entr" presetSubtype="0" fill="hold" nodeType="after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fade">
                                      <p:cBhvr>
                                        <p:cTn id="72" dur="250"/>
                                        <p:tgtEl>
                                          <p:spTgt spid="16"/>
                                        </p:tgtEl>
                                      </p:cBhvr>
                                    </p:animEffect>
                                    <p:anim calcmode="lin" valueType="num">
                                      <p:cBhvr>
                                        <p:cTn id="73" dur="250" fill="hold"/>
                                        <p:tgtEl>
                                          <p:spTgt spid="16"/>
                                        </p:tgtEl>
                                        <p:attrNameLst>
                                          <p:attrName>ppt_x</p:attrName>
                                        </p:attrNameLst>
                                      </p:cBhvr>
                                      <p:tavLst>
                                        <p:tav tm="0">
                                          <p:val>
                                            <p:strVal val="#ppt_x"/>
                                          </p:val>
                                        </p:tav>
                                        <p:tav tm="100000">
                                          <p:val>
                                            <p:strVal val="#ppt_x"/>
                                          </p:val>
                                        </p:tav>
                                      </p:tavLst>
                                    </p:anim>
                                    <p:anim calcmode="lin" valueType="num">
                                      <p:cBhvr>
                                        <p:cTn id="74" dur="250" fill="hold"/>
                                        <p:tgtEl>
                                          <p:spTgt spid="16"/>
                                        </p:tgtEl>
                                        <p:attrNameLst>
                                          <p:attrName>ppt_y</p:attrName>
                                        </p:attrNameLst>
                                      </p:cBhvr>
                                      <p:tavLst>
                                        <p:tav tm="0">
                                          <p:val>
                                            <p:strVal val="#ppt_y+.1"/>
                                          </p:val>
                                        </p:tav>
                                        <p:tav tm="100000">
                                          <p:val>
                                            <p:strVal val="#ppt_y"/>
                                          </p:val>
                                        </p:tav>
                                      </p:tavLst>
                                    </p:anim>
                                  </p:childTnLst>
                                </p:cTn>
                              </p:par>
                            </p:childTnLst>
                          </p:cTn>
                        </p:par>
                        <p:par>
                          <p:cTn id="75" fill="hold">
                            <p:stCondLst>
                              <p:cond delay="6000"/>
                            </p:stCondLst>
                            <p:childTnLst>
                              <p:par>
                                <p:cTn id="76" presetID="42" presetClass="entr" presetSubtype="0" fill="hold"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fade">
                                      <p:cBhvr>
                                        <p:cTn id="78" dur="250"/>
                                        <p:tgtEl>
                                          <p:spTgt spid="18"/>
                                        </p:tgtEl>
                                      </p:cBhvr>
                                    </p:animEffect>
                                    <p:anim calcmode="lin" valueType="num">
                                      <p:cBhvr>
                                        <p:cTn id="79" dur="250" fill="hold"/>
                                        <p:tgtEl>
                                          <p:spTgt spid="18"/>
                                        </p:tgtEl>
                                        <p:attrNameLst>
                                          <p:attrName>ppt_x</p:attrName>
                                        </p:attrNameLst>
                                      </p:cBhvr>
                                      <p:tavLst>
                                        <p:tav tm="0">
                                          <p:val>
                                            <p:strVal val="#ppt_x"/>
                                          </p:val>
                                        </p:tav>
                                        <p:tav tm="100000">
                                          <p:val>
                                            <p:strVal val="#ppt_x"/>
                                          </p:val>
                                        </p:tav>
                                      </p:tavLst>
                                    </p:anim>
                                    <p:anim calcmode="lin" valueType="num">
                                      <p:cBhvr>
                                        <p:cTn id="80" dur="250" fill="hold"/>
                                        <p:tgtEl>
                                          <p:spTgt spid="18"/>
                                        </p:tgtEl>
                                        <p:attrNameLst>
                                          <p:attrName>ppt_y</p:attrName>
                                        </p:attrNameLst>
                                      </p:cBhvr>
                                      <p:tavLst>
                                        <p:tav tm="0">
                                          <p:val>
                                            <p:strVal val="#ppt_y+.1"/>
                                          </p:val>
                                        </p:tav>
                                        <p:tav tm="100000">
                                          <p:val>
                                            <p:strVal val="#ppt_y"/>
                                          </p:val>
                                        </p:tav>
                                      </p:tavLst>
                                    </p:anim>
                                  </p:childTnLst>
                                </p:cTn>
                              </p:par>
                            </p:childTnLst>
                          </p:cTn>
                        </p:par>
                        <p:par>
                          <p:cTn id="81" fill="hold">
                            <p:stCondLst>
                              <p:cond delay="6500"/>
                            </p:stCondLst>
                            <p:childTnLst>
                              <p:par>
                                <p:cTn id="82" presetID="42" presetClass="entr" presetSubtype="0" fill="hold" nodeType="after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250"/>
                                        <p:tgtEl>
                                          <p:spTgt spid="19"/>
                                        </p:tgtEl>
                                      </p:cBhvr>
                                    </p:animEffect>
                                    <p:anim calcmode="lin" valueType="num">
                                      <p:cBhvr>
                                        <p:cTn id="85" dur="250" fill="hold"/>
                                        <p:tgtEl>
                                          <p:spTgt spid="19"/>
                                        </p:tgtEl>
                                        <p:attrNameLst>
                                          <p:attrName>ppt_x</p:attrName>
                                        </p:attrNameLst>
                                      </p:cBhvr>
                                      <p:tavLst>
                                        <p:tav tm="0">
                                          <p:val>
                                            <p:strVal val="#ppt_x"/>
                                          </p:val>
                                        </p:tav>
                                        <p:tav tm="100000">
                                          <p:val>
                                            <p:strVal val="#ppt_x"/>
                                          </p:val>
                                        </p:tav>
                                      </p:tavLst>
                                    </p:anim>
                                    <p:anim calcmode="lin" valueType="num">
                                      <p:cBhvr>
                                        <p:cTn id="86" dur="250" fill="hold"/>
                                        <p:tgtEl>
                                          <p:spTgt spid="19"/>
                                        </p:tgtEl>
                                        <p:attrNameLst>
                                          <p:attrName>ppt_y</p:attrName>
                                        </p:attrNameLst>
                                      </p:cBhvr>
                                      <p:tavLst>
                                        <p:tav tm="0">
                                          <p:val>
                                            <p:strVal val="#ppt_y+.1"/>
                                          </p:val>
                                        </p:tav>
                                        <p:tav tm="100000">
                                          <p:val>
                                            <p:strVal val="#ppt_y"/>
                                          </p:val>
                                        </p:tav>
                                      </p:tavLst>
                                    </p:anim>
                                  </p:childTnLst>
                                </p:cTn>
                              </p:par>
                            </p:childTnLst>
                          </p:cTn>
                        </p:par>
                        <p:par>
                          <p:cTn id="87" fill="hold">
                            <p:stCondLst>
                              <p:cond delay="7000"/>
                            </p:stCondLst>
                            <p:childTnLst>
                              <p:par>
                                <p:cTn id="88" presetID="42" presetClass="entr" presetSubtype="0" fill="hold" grpId="0" nodeType="after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250"/>
                                        <p:tgtEl>
                                          <p:spTgt spid="20"/>
                                        </p:tgtEl>
                                      </p:cBhvr>
                                    </p:animEffect>
                                    <p:anim calcmode="lin" valueType="num">
                                      <p:cBhvr>
                                        <p:cTn id="91" dur="250" fill="hold"/>
                                        <p:tgtEl>
                                          <p:spTgt spid="20"/>
                                        </p:tgtEl>
                                        <p:attrNameLst>
                                          <p:attrName>ppt_x</p:attrName>
                                        </p:attrNameLst>
                                      </p:cBhvr>
                                      <p:tavLst>
                                        <p:tav tm="0">
                                          <p:val>
                                            <p:strVal val="#ppt_x"/>
                                          </p:val>
                                        </p:tav>
                                        <p:tav tm="100000">
                                          <p:val>
                                            <p:strVal val="#ppt_x"/>
                                          </p:val>
                                        </p:tav>
                                      </p:tavLst>
                                    </p:anim>
                                    <p:anim calcmode="lin" valueType="num">
                                      <p:cBhvr>
                                        <p:cTn id="92" dur="250" fill="hold"/>
                                        <p:tgtEl>
                                          <p:spTgt spid="20"/>
                                        </p:tgtEl>
                                        <p:attrNameLst>
                                          <p:attrName>ppt_y</p:attrName>
                                        </p:attrNameLst>
                                      </p:cBhvr>
                                      <p:tavLst>
                                        <p:tav tm="0">
                                          <p:val>
                                            <p:strVal val="#ppt_y+.1"/>
                                          </p:val>
                                        </p:tav>
                                        <p:tav tm="100000">
                                          <p:val>
                                            <p:strVal val="#ppt_y"/>
                                          </p:val>
                                        </p:tav>
                                      </p:tavLst>
                                    </p:anim>
                                  </p:childTnLst>
                                </p:cTn>
                              </p:par>
                            </p:childTnLst>
                          </p:cTn>
                        </p:par>
                        <p:par>
                          <p:cTn id="93" fill="hold">
                            <p:stCondLst>
                              <p:cond delay="7500"/>
                            </p:stCondLst>
                            <p:childTnLst>
                              <p:par>
                                <p:cTn id="94" presetID="42" presetClass="entr" presetSubtype="0" fill="hold" grpId="0" nodeType="afterEffect">
                                  <p:stCondLst>
                                    <p:cond delay="0"/>
                                  </p:stCondLst>
                                  <p:childTnLst>
                                    <p:set>
                                      <p:cBhvr>
                                        <p:cTn id="95" dur="1" fill="hold">
                                          <p:stCondLst>
                                            <p:cond delay="0"/>
                                          </p:stCondLst>
                                        </p:cTn>
                                        <p:tgtEl>
                                          <p:spTgt spid="21"/>
                                        </p:tgtEl>
                                        <p:attrNameLst>
                                          <p:attrName>style.visibility</p:attrName>
                                        </p:attrNameLst>
                                      </p:cBhvr>
                                      <p:to>
                                        <p:strVal val="visible"/>
                                      </p:to>
                                    </p:set>
                                    <p:animEffect transition="in" filter="fade">
                                      <p:cBhvr>
                                        <p:cTn id="96" dur="250"/>
                                        <p:tgtEl>
                                          <p:spTgt spid="21"/>
                                        </p:tgtEl>
                                      </p:cBhvr>
                                    </p:animEffect>
                                    <p:anim calcmode="lin" valueType="num">
                                      <p:cBhvr>
                                        <p:cTn id="97" dur="250" fill="hold"/>
                                        <p:tgtEl>
                                          <p:spTgt spid="21"/>
                                        </p:tgtEl>
                                        <p:attrNameLst>
                                          <p:attrName>ppt_x</p:attrName>
                                        </p:attrNameLst>
                                      </p:cBhvr>
                                      <p:tavLst>
                                        <p:tav tm="0">
                                          <p:val>
                                            <p:strVal val="#ppt_x"/>
                                          </p:val>
                                        </p:tav>
                                        <p:tav tm="100000">
                                          <p:val>
                                            <p:strVal val="#ppt_x"/>
                                          </p:val>
                                        </p:tav>
                                      </p:tavLst>
                                    </p:anim>
                                    <p:anim calcmode="lin" valueType="num">
                                      <p:cBhvr>
                                        <p:cTn id="98" dur="250" fill="hold"/>
                                        <p:tgtEl>
                                          <p:spTgt spid="21"/>
                                        </p:tgtEl>
                                        <p:attrNameLst>
                                          <p:attrName>ppt_y</p:attrName>
                                        </p:attrNameLst>
                                      </p:cBhvr>
                                      <p:tavLst>
                                        <p:tav tm="0">
                                          <p:val>
                                            <p:strVal val="#ppt_y+.1"/>
                                          </p:val>
                                        </p:tav>
                                        <p:tav tm="100000">
                                          <p:val>
                                            <p:strVal val="#ppt_y"/>
                                          </p:val>
                                        </p:tav>
                                      </p:tavLst>
                                    </p:anim>
                                  </p:childTnLst>
                                </p:cTn>
                              </p:par>
                            </p:childTnLst>
                          </p:cTn>
                        </p:par>
                        <p:par>
                          <p:cTn id="99" fill="hold">
                            <p:stCondLst>
                              <p:cond delay="8000"/>
                            </p:stCondLst>
                            <p:childTnLst>
                              <p:par>
                                <p:cTn id="100" presetID="42" presetClass="entr" presetSubtype="0" fill="hold" grpId="0" nodeType="after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fade">
                                      <p:cBhvr>
                                        <p:cTn id="102" dur="250"/>
                                        <p:tgtEl>
                                          <p:spTgt spid="22"/>
                                        </p:tgtEl>
                                      </p:cBhvr>
                                    </p:animEffect>
                                    <p:anim calcmode="lin" valueType="num">
                                      <p:cBhvr>
                                        <p:cTn id="103" dur="250" fill="hold"/>
                                        <p:tgtEl>
                                          <p:spTgt spid="22"/>
                                        </p:tgtEl>
                                        <p:attrNameLst>
                                          <p:attrName>ppt_x</p:attrName>
                                        </p:attrNameLst>
                                      </p:cBhvr>
                                      <p:tavLst>
                                        <p:tav tm="0">
                                          <p:val>
                                            <p:strVal val="#ppt_x"/>
                                          </p:val>
                                        </p:tav>
                                        <p:tav tm="100000">
                                          <p:val>
                                            <p:strVal val="#ppt_x"/>
                                          </p:val>
                                        </p:tav>
                                      </p:tavLst>
                                    </p:anim>
                                    <p:anim calcmode="lin" valueType="num">
                                      <p:cBhvr>
                                        <p:cTn id="104" dur="250" fill="hold"/>
                                        <p:tgtEl>
                                          <p:spTgt spid="22"/>
                                        </p:tgtEl>
                                        <p:attrNameLst>
                                          <p:attrName>ppt_y</p:attrName>
                                        </p:attrNameLst>
                                      </p:cBhvr>
                                      <p:tavLst>
                                        <p:tav tm="0">
                                          <p:val>
                                            <p:strVal val="#ppt_y+.1"/>
                                          </p:val>
                                        </p:tav>
                                        <p:tav tm="100000">
                                          <p:val>
                                            <p:strVal val="#ppt_y"/>
                                          </p:val>
                                        </p:tav>
                                      </p:tavLst>
                                    </p:anim>
                                  </p:childTnLst>
                                </p:cTn>
                              </p:par>
                            </p:childTnLst>
                          </p:cTn>
                        </p:par>
                        <p:par>
                          <p:cTn id="105" fill="hold">
                            <p:stCondLst>
                              <p:cond delay="8500"/>
                            </p:stCondLst>
                            <p:childTnLst>
                              <p:par>
                                <p:cTn id="106" presetID="42" presetClass="entr" presetSubtype="0" fill="hold" grpId="0" nodeType="afterEffect">
                                  <p:stCondLst>
                                    <p:cond delay="0"/>
                                  </p:stCondLst>
                                  <p:childTnLst>
                                    <p:set>
                                      <p:cBhvr>
                                        <p:cTn id="107" dur="1" fill="hold">
                                          <p:stCondLst>
                                            <p:cond delay="0"/>
                                          </p:stCondLst>
                                        </p:cTn>
                                        <p:tgtEl>
                                          <p:spTgt spid="23"/>
                                        </p:tgtEl>
                                        <p:attrNameLst>
                                          <p:attrName>style.visibility</p:attrName>
                                        </p:attrNameLst>
                                      </p:cBhvr>
                                      <p:to>
                                        <p:strVal val="visible"/>
                                      </p:to>
                                    </p:set>
                                    <p:animEffect transition="in" filter="fade">
                                      <p:cBhvr>
                                        <p:cTn id="108" dur="250"/>
                                        <p:tgtEl>
                                          <p:spTgt spid="23"/>
                                        </p:tgtEl>
                                      </p:cBhvr>
                                    </p:animEffect>
                                    <p:anim calcmode="lin" valueType="num">
                                      <p:cBhvr>
                                        <p:cTn id="109" dur="250" fill="hold"/>
                                        <p:tgtEl>
                                          <p:spTgt spid="23"/>
                                        </p:tgtEl>
                                        <p:attrNameLst>
                                          <p:attrName>ppt_x</p:attrName>
                                        </p:attrNameLst>
                                      </p:cBhvr>
                                      <p:tavLst>
                                        <p:tav tm="0">
                                          <p:val>
                                            <p:strVal val="#ppt_x"/>
                                          </p:val>
                                        </p:tav>
                                        <p:tav tm="100000">
                                          <p:val>
                                            <p:strVal val="#ppt_x"/>
                                          </p:val>
                                        </p:tav>
                                      </p:tavLst>
                                    </p:anim>
                                    <p:anim calcmode="lin" valueType="num">
                                      <p:cBhvr>
                                        <p:cTn id="110" dur="250" fill="hold"/>
                                        <p:tgtEl>
                                          <p:spTgt spid="23"/>
                                        </p:tgtEl>
                                        <p:attrNameLst>
                                          <p:attrName>ppt_y</p:attrName>
                                        </p:attrNameLst>
                                      </p:cBhvr>
                                      <p:tavLst>
                                        <p:tav tm="0">
                                          <p:val>
                                            <p:strVal val="#ppt_y+.1"/>
                                          </p:val>
                                        </p:tav>
                                        <p:tav tm="100000">
                                          <p:val>
                                            <p:strVal val="#ppt_y"/>
                                          </p:val>
                                        </p:tav>
                                      </p:tavLst>
                                    </p:anim>
                                  </p:childTnLst>
                                </p:cTn>
                              </p:par>
                            </p:childTnLst>
                          </p:cTn>
                        </p:par>
                        <p:par>
                          <p:cTn id="111" fill="hold">
                            <p:stCondLst>
                              <p:cond delay="9000"/>
                            </p:stCondLst>
                            <p:childTnLst>
                              <p:par>
                                <p:cTn id="112" presetID="42" presetClass="entr" presetSubtype="0" fill="hold" grpId="0" nodeType="afterEffect">
                                  <p:stCondLst>
                                    <p:cond delay="0"/>
                                  </p:stCondLst>
                                  <p:childTnLst>
                                    <p:set>
                                      <p:cBhvr>
                                        <p:cTn id="113" dur="1" fill="hold">
                                          <p:stCondLst>
                                            <p:cond delay="0"/>
                                          </p:stCondLst>
                                        </p:cTn>
                                        <p:tgtEl>
                                          <p:spTgt spid="24"/>
                                        </p:tgtEl>
                                        <p:attrNameLst>
                                          <p:attrName>style.visibility</p:attrName>
                                        </p:attrNameLst>
                                      </p:cBhvr>
                                      <p:to>
                                        <p:strVal val="visible"/>
                                      </p:to>
                                    </p:set>
                                    <p:animEffect transition="in" filter="fade">
                                      <p:cBhvr>
                                        <p:cTn id="114" dur="250"/>
                                        <p:tgtEl>
                                          <p:spTgt spid="24"/>
                                        </p:tgtEl>
                                      </p:cBhvr>
                                    </p:animEffect>
                                    <p:anim calcmode="lin" valueType="num">
                                      <p:cBhvr>
                                        <p:cTn id="115" dur="250" fill="hold"/>
                                        <p:tgtEl>
                                          <p:spTgt spid="24"/>
                                        </p:tgtEl>
                                        <p:attrNameLst>
                                          <p:attrName>ppt_x</p:attrName>
                                        </p:attrNameLst>
                                      </p:cBhvr>
                                      <p:tavLst>
                                        <p:tav tm="0">
                                          <p:val>
                                            <p:strVal val="#ppt_x"/>
                                          </p:val>
                                        </p:tav>
                                        <p:tav tm="100000">
                                          <p:val>
                                            <p:strVal val="#ppt_x"/>
                                          </p:val>
                                        </p:tav>
                                      </p:tavLst>
                                    </p:anim>
                                    <p:anim calcmode="lin" valueType="num">
                                      <p:cBhvr>
                                        <p:cTn id="116" dur="250" fill="hold"/>
                                        <p:tgtEl>
                                          <p:spTgt spid="24"/>
                                        </p:tgtEl>
                                        <p:attrNameLst>
                                          <p:attrName>ppt_y</p:attrName>
                                        </p:attrNameLst>
                                      </p:cBhvr>
                                      <p:tavLst>
                                        <p:tav tm="0">
                                          <p:val>
                                            <p:strVal val="#ppt_y+.1"/>
                                          </p:val>
                                        </p:tav>
                                        <p:tav tm="100000">
                                          <p:val>
                                            <p:strVal val="#ppt_y"/>
                                          </p:val>
                                        </p:tav>
                                      </p:tavLst>
                                    </p:anim>
                                  </p:childTnLst>
                                </p:cTn>
                              </p:par>
                            </p:childTnLst>
                          </p:cTn>
                        </p:par>
                        <p:par>
                          <p:cTn id="117" fill="hold">
                            <p:stCondLst>
                              <p:cond delay="9500"/>
                            </p:stCondLst>
                            <p:childTnLst>
                              <p:par>
                                <p:cTn id="118" presetID="42" presetClass="entr" presetSubtype="0" fill="hold" grpId="0" nodeType="afterEffect">
                                  <p:stCondLst>
                                    <p:cond delay="0"/>
                                  </p:stCondLst>
                                  <p:childTnLst>
                                    <p:set>
                                      <p:cBhvr>
                                        <p:cTn id="119" dur="1" fill="hold">
                                          <p:stCondLst>
                                            <p:cond delay="0"/>
                                          </p:stCondLst>
                                        </p:cTn>
                                        <p:tgtEl>
                                          <p:spTgt spid="25"/>
                                        </p:tgtEl>
                                        <p:attrNameLst>
                                          <p:attrName>style.visibility</p:attrName>
                                        </p:attrNameLst>
                                      </p:cBhvr>
                                      <p:to>
                                        <p:strVal val="visible"/>
                                      </p:to>
                                    </p:set>
                                    <p:animEffect transition="in" filter="fade">
                                      <p:cBhvr>
                                        <p:cTn id="120" dur="250"/>
                                        <p:tgtEl>
                                          <p:spTgt spid="25"/>
                                        </p:tgtEl>
                                      </p:cBhvr>
                                    </p:animEffect>
                                    <p:anim calcmode="lin" valueType="num">
                                      <p:cBhvr>
                                        <p:cTn id="121" dur="250" fill="hold"/>
                                        <p:tgtEl>
                                          <p:spTgt spid="25"/>
                                        </p:tgtEl>
                                        <p:attrNameLst>
                                          <p:attrName>ppt_x</p:attrName>
                                        </p:attrNameLst>
                                      </p:cBhvr>
                                      <p:tavLst>
                                        <p:tav tm="0">
                                          <p:val>
                                            <p:strVal val="#ppt_x"/>
                                          </p:val>
                                        </p:tav>
                                        <p:tav tm="100000">
                                          <p:val>
                                            <p:strVal val="#ppt_x"/>
                                          </p:val>
                                        </p:tav>
                                      </p:tavLst>
                                    </p:anim>
                                    <p:anim calcmode="lin" valueType="num">
                                      <p:cBhvr>
                                        <p:cTn id="122" dur="250" fill="hold"/>
                                        <p:tgtEl>
                                          <p:spTgt spid="25"/>
                                        </p:tgtEl>
                                        <p:attrNameLst>
                                          <p:attrName>ppt_y</p:attrName>
                                        </p:attrNameLst>
                                      </p:cBhvr>
                                      <p:tavLst>
                                        <p:tav tm="0">
                                          <p:val>
                                            <p:strVal val="#ppt_y+.1"/>
                                          </p:val>
                                        </p:tav>
                                        <p:tav tm="100000">
                                          <p:val>
                                            <p:strVal val="#ppt_y"/>
                                          </p:val>
                                        </p:tav>
                                      </p:tavLst>
                                    </p:anim>
                                  </p:childTnLst>
                                </p:cTn>
                              </p:par>
                            </p:childTnLst>
                          </p:cTn>
                        </p:par>
                        <p:par>
                          <p:cTn id="123" fill="hold">
                            <p:stCondLst>
                              <p:cond delay="10000"/>
                            </p:stCondLst>
                            <p:childTnLst>
                              <p:par>
                                <p:cTn id="124" presetID="42" presetClass="entr" presetSubtype="0" fill="hold" grpId="0" nodeType="afterEffect">
                                  <p:stCondLst>
                                    <p:cond delay="0"/>
                                  </p:stCondLst>
                                  <p:childTnLst>
                                    <p:set>
                                      <p:cBhvr>
                                        <p:cTn id="125" dur="1" fill="hold">
                                          <p:stCondLst>
                                            <p:cond delay="0"/>
                                          </p:stCondLst>
                                        </p:cTn>
                                        <p:tgtEl>
                                          <p:spTgt spid="26"/>
                                        </p:tgtEl>
                                        <p:attrNameLst>
                                          <p:attrName>style.visibility</p:attrName>
                                        </p:attrNameLst>
                                      </p:cBhvr>
                                      <p:to>
                                        <p:strVal val="visible"/>
                                      </p:to>
                                    </p:set>
                                    <p:animEffect transition="in" filter="fade">
                                      <p:cBhvr>
                                        <p:cTn id="126" dur="250"/>
                                        <p:tgtEl>
                                          <p:spTgt spid="26"/>
                                        </p:tgtEl>
                                      </p:cBhvr>
                                    </p:animEffect>
                                    <p:anim calcmode="lin" valueType="num">
                                      <p:cBhvr>
                                        <p:cTn id="127" dur="250" fill="hold"/>
                                        <p:tgtEl>
                                          <p:spTgt spid="26"/>
                                        </p:tgtEl>
                                        <p:attrNameLst>
                                          <p:attrName>ppt_x</p:attrName>
                                        </p:attrNameLst>
                                      </p:cBhvr>
                                      <p:tavLst>
                                        <p:tav tm="0">
                                          <p:val>
                                            <p:strVal val="#ppt_x"/>
                                          </p:val>
                                        </p:tav>
                                        <p:tav tm="100000">
                                          <p:val>
                                            <p:strVal val="#ppt_x"/>
                                          </p:val>
                                        </p:tav>
                                      </p:tavLst>
                                    </p:anim>
                                    <p:anim calcmode="lin" valueType="num">
                                      <p:cBhvr>
                                        <p:cTn id="128" dur="250" fill="hold"/>
                                        <p:tgtEl>
                                          <p:spTgt spid="26"/>
                                        </p:tgtEl>
                                        <p:attrNameLst>
                                          <p:attrName>ppt_y</p:attrName>
                                        </p:attrNameLst>
                                      </p:cBhvr>
                                      <p:tavLst>
                                        <p:tav tm="0">
                                          <p:val>
                                            <p:strVal val="#ppt_y+.1"/>
                                          </p:val>
                                        </p:tav>
                                        <p:tav tm="100000">
                                          <p:val>
                                            <p:strVal val="#ppt_y"/>
                                          </p:val>
                                        </p:tav>
                                      </p:tavLst>
                                    </p:anim>
                                  </p:childTnLst>
                                </p:cTn>
                              </p:par>
                            </p:childTnLst>
                          </p:cTn>
                        </p:par>
                        <p:par>
                          <p:cTn id="129" fill="hold">
                            <p:stCondLst>
                              <p:cond delay="10500"/>
                            </p:stCondLst>
                            <p:childTnLst>
                              <p:par>
                                <p:cTn id="130" presetID="42" presetClass="entr" presetSubtype="0" fill="hold" grpId="0" nodeType="afterEffect">
                                  <p:stCondLst>
                                    <p:cond delay="0"/>
                                  </p:stCondLst>
                                  <p:childTnLst>
                                    <p:set>
                                      <p:cBhvr>
                                        <p:cTn id="131" dur="1" fill="hold">
                                          <p:stCondLst>
                                            <p:cond delay="0"/>
                                          </p:stCondLst>
                                        </p:cTn>
                                        <p:tgtEl>
                                          <p:spTgt spid="27"/>
                                        </p:tgtEl>
                                        <p:attrNameLst>
                                          <p:attrName>style.visibility</p:attrName>
                                        </p:attrNameLst>
                                      </p:cBhvr>
                                      <p:to>
                                        <p:strVal val="visible"/>
                                      </p:to>
                                    </p:set>
                                    <p:animEffect transition="in" filter="fade">
                                      <p:cBhvr>
                                        <p:cTn id="132" dur="250"/>
                                        <p:tgtEl>
                                          <p:spTgt spid="27"/>
                                        </p:tgtEl>
                                      </p:cBhvr>
                                    </p:animEffect>
                                    <p:anim calcmode="lin" valueType="num">
                                      <p:cBhvr>
                                        <p:cTn id="133" dur="250" fill="hold"/>
                                        <p:tgtEl>
                                          <p:spTgt spid="27"/>
                                        </p:tgtEl>
                                        <p:attrNameLst>
                                          <p:attrName>ppt_x</p:attrName>
                                        </p:attrNameLst>
                                      </p:cBhvr>
                                      <p:tavLst>
                                        <p:tav tm="0">
                                          <p:val>
                                            <p:strVal val="#ppt_x"/>
                                          </p:val>
                                        </p:tav>
                                        <p:tav tm="100000">
                                          <p:val>
                                            <p:strVal val="#ppt_x"/>
                                          </p:val>
                                        </p:tav>
                                      </p:tavLst>
                                    </p:anim>
                                    <p:anim calcmode="lin" valueType="num">
                                      <p:cBhvr>
                                        <p:cTn id="134" dur="250" fill="hold"/>
                                        <p:tgtEl>
                                          <p:spTgt spid="27"/>
                                        </p:tgtEl>
                                        <p:attrNameLst>
                                          <p:attrName>ppt_y</p:attrName>
                                        </p:attrNameLst>
                                      </p:cBhvr>
                                      <p:tavLst>
                                        <p:tav tm="0">
                                          <p:val>
                                            <p:strVal val="#ppt_y+.1"/>
                                          </p:val>
                                        </p:tav>
                                        <p:tav tm="100000">
                                          <p:val>
                                            <p:strVal val="#ppt_y"/>
                                          </p:val>
                                        </p:tav>
                                      </p:tavLst>
                                    </p:anim>
                                  </p:childTnLst>
                                </p:cTn>
                              </p:par>
                            </p:childTnLst>
                          </p:cTn>
                        </p:par>
                        <p:par>
                          <p:cTn id="135" fill="hold">
                            <p:stCondLst>
                              <p:cond delay="11000"/>
                            </p:stCondLst>
                            <p:childTnLst>
                              <p:par>
                                <p:cTn id="136" presetID="42" presetClass="entr" presetSubtype="0" fill="hold" grpId="0" nodeType="afterEffect">
                                  <p:stCondLst>
                                    <p:cond delay="0"/>
                                  </p:stCondLst>
                                  <p:childTnLst>
                                    <p:set>
                                      <p:cBhvr>
                                        <p:cTn id="137" dur="1" fill="hold">
                                          <p:stCondLst>
                                            <p:cond delay="0"/>
                                          </p:stCondLst>
                                        </p:cTn>
                                        <p:tgtEl>
                                          <p:spTgt spid="28"/>
                                        </p:tgtEl>
                                        <p:attrNameLst>
                                          <p:attrName>style.visibility</p:attrName>
                                        </p:attrNameLst>
                                      </p:cBhvr>
                                      <p:to>
                                        <p:strVal val="visible"/>
                                      </p:to>
                                    </p:set>
                                    <p:animEffect transition="in" filter="fade">
                                      <p:cBhvr>
                                        <p:cTn id="138" dur="250"/>
                                        <p:tgtEl>
                                          <p:spTgt spid="28"/>
                                        </p:tgtEl>
                                      </p:cBhvr>
                                    </p:animEffect>
                                    <p:anim calcmode="lin" valueType="num">
                                      <p:cBhvr>
                                        <p:cTn id="139" dur="250" fill="hold"/>
                                        <p:tgtEl>
                                          <p:spTgt spid="28"/>
                                        </p:tgtEl>
                                        <p:attrNameLst>
                                          <p:attrName>ppt_x</p:attrName>
                                        </p:attrNameLst>
                                      </p:cBhvr>
                                      <p:tavLst>
                                        <p:tav tm="0">
                                          <p:val>
                                            <p:strVal val="#ppt_x"/>
                                          </p:val>
                                        </p:tav>
                                        <p:tav tm="100000">
                                          <p:val>
                                            <p:strVal val="#ppt_x"/>
                                          </p:val>
                                        </p:tav>
                                      </p:tavLst>
                                    </p:anim>
                                    <p:anim calcmode="lin" valueType="num">
                                      <p:cBhvr>
                                        <p:cTn id="140" dur="250" fill="hold"/>
                                        <p:tgtEl>
                                          <p:spTgt spid="28"/>
                                        </p:tgtEl>
                                        <p:attrNameLst>
                                          <p:attrName>ppt_y</p:attrName>
                                        </p:attrNameLst>
                                      </p:cBhvr>
                                      <p:tavLst>
                                        <p:tav tm="0">
                                          <p:val>
                                            <p:strVal val="#ppt_y+.1"/>
                                          </p:val>
                                        </p:tav>
                                        <p:tav tm="100000">
                                          <p:val>
                                            <p:strVal val="#ppt_y"/>
                                          </p:val>
                                        </p:tav>
                                      </p:tavLst>
                                    </p:anim>
                                  </p:childTnLst>
                                </p:cTn>
                              </p:par>
                            </p:childTnLst>
                          </p:cTn>
                        </p:par>
                        <p:par>
                          <p:cTn id="141" fill="hold">
                            <p:stCondLst>
                              <p:cond delay="11500"/>
                            </p:stCondLst>
                            <p:childTnLst>
                              <p:par>
                                <p:cTn id="142" presetID="42" presetClass="entr" presetSubtype="0" fill="hold" nodeType="afterEffect">
                                  <p:stCondLst>
                                    <p:cond delay="0"/>
                                  </p:stCondLst>
                                  <p:childTnLst>
                                    <p:set>
                                      <p:cBhvr>
                                        <p:cTn id="143" dur="1" fill="hold">
                                          <p:stCondLst>
                                            <p:cond delay="0"/>
                                          </p:stCondLst>
                                        </p:cTn>
                                        <p:tgtEl>
                                          <p:spTgt spid="29"/>
                                        </p:tgtEl>
                                        <p:attrNameLst>
                                          <p:attrName>style.visibility</p:attrName>
                                        </p:attrNameLst>
                                      </p:cBhvr>
                                      <p:to>
                                        <p:strVal val="visible"/>
                                      </p:to>
                                    </p:set>
                                    <p:animEffect transition="in" filter="fade">
                                      <p:cBhvr>
                                        <p:cTn id="144" dur="250"/>
                                        <p:tgtEl>
                                          <p:spTgt spid="29"/>
                                        </p:tgtEl>
                                      </p:cBhvr>
                                    </p:animEffect>
                                    <p:anim calcmode="lin" valueType="num">
                                      <p:cBhvr>
                                        <p:cTn id="145" dur="250" fill="hold"/>
                                        <p:tgtEl>
                                          <p:spTgt spid="29"/>
                                        </p:tgtEl>
                                        <p:attrNameLst>
                                          <p:attrName>ppt_x</p:attrName>
                                        </p:attrNameLst>
                                      </p:cBhvr>
                                      <p:tavLst>
                                        <p:tav tm="0">
                                          <p:val>
                                            <p:strVal val="#ppt_x"/>
                                          </p:val>
                                        </p:tav>
                                        <p:tav tm="100000">
                                          <p:val>
                                            <p:strVal val="#ppt_x"/>
                                          </p:val>
                                        </p:tav>
                                      </p:tavLst>
                                    </p:anim>
                                    <p:anim calcmode="lin" valueType="num">
                                      <p:cBhvr>
                                        <p:cTn id="146"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6" grpId="0" bldLvl="0" animBg="1"/>
      <p:bldP spid="7" grpId="0" bldLvl="0" animBg="1"/>
      <p:bldP spid="8" grpId="0" bldLvl="0" animBg="1"/>
      <p:bldP spid="9" grpId="0" bldLvl="0" animBg="1"/>
      <p:bldP spid="10" grpId="0" bldLvl="0" animBg="1"/>
      <p:bldP spid="11" grpId="0" bldLvl="0" animBg="1"/>
      <p:bldP spid="12" grpId="0" bldLvl="0" animBg="1"/>
      <p:bldP spid="20" grpId="0"/>
      <p:bldP spid="21" grpId="0"/>
      <p:bldP spid="22" grpId="0"/>
      <p:bldP spid="23" grpId="0"/>
      <p:bldP spid="24" grpId="0"/>
      <p:bldP spid="25" grpId="0"/>
      <p:bldP spid="26" grpId="0"/>
      <p:bldP spid="27"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78"/>
          <p:cNvSpPr/>
          <p:nvPr/>
        </p:nvSpPr>
        <p:spPr>
          <a:xfrm>
            <a:off x="4808220" y="244475"/>
            <a:ext cx="3242310" cy="492125"/>
          </a:xfrm>
          <a:prstGeom prst="rect">
            <a:avLst/>
          </a:prstGeom>
        </p:spPr>
        <p:txBody>
          <a:bodyPr wrap="square" lIns="0" tIns="0" rIns="0" bIns="0">
            <a:spAutoFit/>
          </a:bodyPr>
          <a:p>
            <a:pPr algn="ctr">
              <a:spcBef>
                <a:spcPct val="50000"/>
              </a:spcBef>
            </a:pPr>
            <a:r>
              <a:rPr lang="zh-CN" altLang="en-US" sz="3200" dirty="0">
                <a:latin typeface="华文行楷" panose="02010800040101010101" charset="-122"/>
                <a:ea typeface="华文行楷" panose="02010800040101010101" charset="-122"/>
              </a:rPr>
              <a:t>教学方案介绍</a:t>
            </a:r>
            <a:endParaRPr lang="zh-CN" altLang="en-US" sz="3200" dirty="0">
              <a:latin typeface="华文行楷" panose="02010800040101010101" charset="-122"/>
              <a:ea typeface="华文行楷" panose="02010800040101010101" charset="-122"/>
            </a:endParaRPr>
          </a:p>
        </p:txBody>
      </p:sp>
      <p:cxnSp>
        <p:nvCxnSpPr>
          <p:cNvPr id="81" name="直接连接符 80"/>
          <p:cNvCxnSpPr/>
          <p:nvPr/>
        </p:nvCxnSpPr>
        <p:spPr>
          <a:xfrm>
            <a:off x="5247640" y="736600"/>
            <a:ext cx="2362835" cy="0"/>
          </a:xfrm>
          <a:prstGeom prst="line">
            <a:avLst/>
          </a:prstGeom>
          <a:ln w="349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rot="0">
            <a:off x="1353820" y="2011045"/>
            <a:ext cx="4797425" cy="3569335"/>
            <a:chOff x="6019121" y="1945748"/>
            <a:chExt cx="5184775" cy="3857625"/>
          </a:xfrm>
          <a:solidFill>
            <a:srgbClr val="60BEA3"/>
          </a:solidFill>
        </p:grpSpPr>
        <p:sp>
          <p:nvSpPr>
            <p:cNvPr id="27" name="六边形 26"/>
            <p:cNvSpPr/>
            <p:nvPr/>
          </p:nvSpPr>
          <p:spPr>
            <a:xfrm>
              <a:off x="6884308" y="1945748"/>
              <a:ext cx="1836738" cy="1584325"/>
            </a:xfrm>
            <a:prstGeom prst="hexagon">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3200" b="1" dirty="0">
                  <a:solidFill>
                    <a:schemeClr val="bg1"/>
                  </a:solidFill>
                  <a:effectLst/>
                  <a:latin typeface="微软雅黑" panose="020B0503020204020204" pitchFamily="34" charset="-122"/>
                  <a:ea typeface="微软雅黑" panose="020B0503020204020204" pitchFamily="34" charset="-122"/>
                </a:rPr>
                <a:t>60%</a:t>
              </a:r>
              <a:endParaRPr lang="en-US" altLang="zh-CN" sz="3200" b="1" dirty="0">
                <a:solidFill>
                  <a:schemeClr val="bg1"/>
                </a:solidFill>
                <a:effectLst/>
                <a:latin typeface="微软雅黑" panose="020B0503020204020204" pitchFamily="34" charset="-122"/>
                <a:ea typeface="微软雅黑" panose="020B0503020204020204" pitchFamily="34" charset="-122"/>
              </a:endParaRPr>
            </a:p>
          </p:txBody>
        </p:sp>
        <p:sp>
          <p:nvSpPr>
            <p:cNvPr id="28" name="六边形 27"/>
            <p:cNvSpPr/>
            <p:nvPr/>
          </p:nvSpPr>
          <p:spPr>
            <a:xfrm>
              <a:off x="8841696" y="3133198"/>
              <a:ext cx="2362200" cy="2038350"/>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4800" b="1" dirty="0">
                  <a:solidFill>
                    <a:schemeClr val="bg1"/>
                  </a:solidFill>
                  <a:effectLst/>
                  <a:latin typeface="微软雅黑" panose="020B0503020204020204" pitchFamily="34" charset="-122"/>
                  <a:ea typeface="微软雅黑" panose="020B0503020204020204" pitchFamily="34" charset="-122"/>
                </a:rPr>
                <a:t>85%</a:t>
              </a:r>
              <a:endParaRPr lang="en-US" altLang="zh-CN" sz="4800" b="1" dirty="0">
                <a:solidFill>
                  <a:schemeClr val="bg1"/>
                </a:solidFill>
                <a:effectLst/>
                <a:latin typeface="微软雅黑" panose="020B0503020204020204" pitchFamily="34" charset="-122"/>
                <a:ea typeface="微软雅黑" panose="020B0503020204020204" pitchFamily="34" charset="-122"/>
              </a:endParaRPr>
            </a:p>
          </p:txBody>
        </p:sp>
        <p:sp>
          <p:nvSpPr>
            <p:cNvPr id="29" name="六边形 28"/>
            <p:cNvSpPr/>
            <p:nvPr/>
          </p:nvSpPr>
          <p:spPr>
            <a:xfrm>
              <a:off x="7255783" y="4539723"/>
              <a:ext cx="1465263" cy="1263650"/>
            </a:xfrm>
            <a:prstGeom prst="hexagon">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b="1" dirty="0">
                  <a:solidFill>
                    <a:schemeClr val="bg1"/>
                  </a:solidFill>
                  <a:effectLst/>
                  <a:latin typeface="微软雅黑" panose="020B0503020204020204" pitchFamily="34" charset="-122"/>
                  <a:ea typeface="微软雅黑" panose="020B0503020204020204" pitchFamily="34" charset="-122"/>
                </a:rPr>
                <a:t>55%</a:t>
              </a:r>
              <a:endParaRPr lang="en-US" altLang="zh-CN" sz="2400" b="1" dirty="0">
                <a:solidFill>
                  <a:schemeClr val="bg1"/>
                </a:solidFill>
                <a:effectLst/>
                <a:latin typeface="微软雅黑" panose="020B0503020204020204" pitchFamily="34" charset="-122"/>
                <a:ea typeface="微软雅黑" panose="020B0503020204020204" pitchFamily="34" charset="-122"/>
              </a:endParaRPr>
            </a:p>
          </p:txBody>
        </p:sp>
        <p:sp>
          <p:nvSpPr>
            <p:cNvPr id="30" name="六边形 29"/>
            <p:cNvSpPr/>
            <p:nvPr/>
          </p:nvSpPr>
          <p:spPr>
            <a:xfrm>
              <a:off x="6019121" y="3691998"/>
              <a:ext cx="1069975" cy="920750"/>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b="1" dirty="0">
                  <a:solidFill>
                    <a:schemeClr val="bg1"/>
                  </a:solidFill>
                  <a:effectLst/>
                  <a:latin typeface="微软雅黑" panose="020B0503020204020204" pitchFamily="34" charset="-122"/>
                  <a:ea typeface="微软雅黑" panose="020B0503020204020204" pitchFamily="34" charset="-122"/>
                </a:rPr>
                <a:t>30%</a:t>
              </a:r>
              <a:endParaRPr lang="en-US" altLang="zh-CN" b="1" dirty="0">
                <a:solidFill>
                  <a:schemeClr val="bg1"/>
                </a:solidFill>
                <a:effectLst/>
                <a:latin typeface="微软雅黑" panose="020B0503020204020204" pitchFamily="34" charset="-122"/>
                <a:ea typeface="微软雅黑" panose="020B0503020204020204" pitchFamily="34" charset="-122"/>
              </a:endParaRPr>
            </a:p>
          </p:txBody>
        </p:sp>
      </p:grpSp>
      <p:sp>
        <p:nvSpPr>
          <p:cNvPr id="31" name="矩形 33"/>
          <p:cNvSpPr/>
          <p:nvPr/>
        </p:nvSpPr>
        <p:spPr>
          <a:xfrm>
            <a:off x="7087235" y="2005330"/>
            <a:ext cx="1318260" cy="397510"/>
          </a:xfrm>
          <a:prstGeom prst="rect">
            <a:avLst/>
          </a:prstGeom>
          <a:noFill/>
          <a:ln w="9525">
            <a:noFill/>
            <a:miter/>
          </a:ln>
        </p:spPr>
        <p:txBody>
          <a:bodyPr wrap="square" lIns="91431" tIns="45716" rIns="91431" bIns="45716">
            <a:spAutoFit/>
          </a:bodyPr>
          <a:p>
            <a:pPr lvl="0" eaLnBrk="1" hangingPunct="1">
              <a:buNone/>
            </a:pPr>
            <a:r>
              <a:rPr lang="zh-CN" altLang="en-US" sz="2000" b="1" dirty="0">
                <a:solidFill>
                  <a:srgbClr val="C00000"/>
                </a:solidFill>
                <a:effectLst/>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000" b="1" dirty="0">
              <a:solidFill>
                <a:srgbClr val="C00000"/>
              </a:solidFill>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47"/>
          <p:cNvSpPr/>
          <p:nvPr/>
        </p:nvSpPr>
        <p:spPr>
          <a:xfrm>
            <a:off x="7087235" y="2533015"/>
            <a:ext cx="2066290" cy="1208405"/>
          </a:xfrm>
          <a:prstGeom prst="rect">
            <a:avLst/>
          </a:prstGeom>
          <a:noFill/>
          <a:ln w="9525">
            <a:noFill/>
            <a:miter/>
          </a:ln>
        </p:spPr>
        <p:txBody>
          <a:bodyPr wrap="square" lIns="91431" tIns="45716" rIns="91431" bIns="45716">
            <a:spAutoFit/>
          </a:bodyPr>
          <a:p>
            <a:pPr eaLnBrk="1" latinLnBrk="0" hangingPunct="1">
              <a:lnSpc>
                <a:spcPts val="2180"/>
              </a:lnSpc>
            </a:pPr>
            <a:r>
              <a:rPr sz="1400" dirty="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您的内容打在这里，或者通过复制您的文本后，在此框中选择粘贴，并选择只保留文字。</a:t>
            </a:r>
            <a:endParaRPr sz="1400" dirty="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3" name="矩形 35"/>
          <p:cNvSpPr/>
          <p:nvPr/>
        </p:nvSpPr>
        <p:spPr>
          <a:xfrm>
            <a:off x="9540875" y="2005330"/>
            <a:ext cx="1318260" cy="397510"/>
          </a:xfrm>
          <a:prstGeom prst="rect">
            <a:avLst/>
          </a:prstGeom>
          <a:noFill/>
          <a:ln w="9525">
            <a:noFill/>
            <a:miter/>
          </a:ln>
        </p:spPr>
        <p:txBody>
          <a:bodyPr wrap="square" lIns="91431" tIns="45716" rIns="91431" bIns="45716">
            <a:spAutoFit/>
          </a:bodyPr>
          <a:p>
            <a:pPr lvl="0" eaLnBrk="1" hangingPunct="1">
              <a:buNone/>
            </a:pPr>
            <a:r>
              <a:rPr lang="zh-CN" altLang="en-US" sz="2000" b="1" dirty="0">
                <a:solidFill>
                  <a:srgbClr val="C00000"/>
                </a:solidFill>
                <a:effectLst/>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000" b="1" dirty="0">
              <a:solidFill>
                <a:srgbClr val="C00000"/>
              </a:solidFill>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47"/>
          <p:cNvSpPr/>
          <p:nvPr/>
        </p:nvSpPr>
        <p:spPr>
          <a:xfrm>
            <a:off x="9540875" y="2533015"/>
            <a:ext cx="2052320" cy="1208405"/>
          </a:xfrm>
          <a:prstGeom prst="rect">
            <a:avLst/>
          </a:prstGeom>
          <a:noFill/>
          <a:ln w="9525">
            <a:noFill/>
            <a:miter/>
          </a:ln>
        </p:spPr>
        <p:txBody>
          <a:bodyPr wrap="square" lIns="91431" tIns="45716" rIns="91431" bIns="45716">
            <a:spAutoFit/>
          </a:bodyPr>
          <a:p>
            <a:pPr eaLnBrk="1" latinLnBrk="0" hangingPunct="1">
              <a:lnSpc>
                <a:spcPts val="2180"/>
              </a:lnSpc>
            </a:pPr>
            <a:r>
              <a:rPr sz="1400" dirty="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您的内容打在这里，或者通过复制您的文本后，在此框中选择粘贴，并选择只保留文字。</a:t>
            </a:r>
            <a:endParaRPr sz="1400" dirty="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5" name="矩形 37"/>
          <p:cNvSpPr/>
          <p:nvPr/>
        </p:nvSpPr>
        <p:spPr>
          <a:xfrm>
            <a:off x="7087235" y="4248150"/>
            <a:ext cx="1318260" cy="397510"/>
          </a:xfrm>
          <a:prstGeom prst="rect">
            <a:avLst/>
          </a:prstGeom>
          <a:noFill/>
          <a:ln w="9525">
            <a:noFill/>
            <a:miter/>
          </a:ln>
        </p:spPr>
        <p:txBody>
          <a:bodyPr wrap="square" lIns="91431" tIns="45716" rIns="91431" bIns="45716">
            <a:spAutoFit/>
          </a:bodyPr>
          <a:p>
            <a:pPr lvl="0" eaLnBrk="1" hangingPunct="1">
              <a:buNone/>
            </a:pPr>
            <a:r>
              <a:rPr lang="zh-CN" altLang="en-US" sz="2000" b="1" dirty="0">
                <a:solidFill>
                  <a:srgbClr val="C00000"/>
                </a:solidFill>
                <a:effectLst/>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000" b="1" dirty="0">
              <a:solidFill>
                <a:srgbClr val="C00000"/>
              </a:solidFill>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47"/>
          <p:cNvSpPr/>
          <p:nvPr/>
        </p:nvSpPr>
        <p:spPr>
          <a:xfrm>
            <a:off x="7087235" y="4702810"/>
            <a:ext cx="2066290" cy="1208405"/>
          </a:xfrm>
          <a:prstGeom prst="rect">
            <a:avLst/>
          </a:prstGeom>
          <a:noFill/>
          <a:ln w="9525">
            <a:noFill/>
            <a:miter/>
          </a:ln>
        </p:spPr>
        <p:txBody>
          <a:bodyPr wrap="square" lIns="91431" tIns="45716" rIns="91431" bIns="45716">
            <a:spAutoFit/>
          </a:bodyPr>
          <a:p>
            <a:pPr eaLnBrk="1" latinLnBrk="0" hangingPunct="1">
              <a:lnSpc>
                <a:spcPts val="2180"/>
              </a:lnSpc>
            </a:pPr>
            <a:r>
              <a:rPr sz="1400" dirty="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您的内容打在这里，或者通过复制您的文本后，在此框中选择粘贴，并选择只保留文字。</a:t>
            </a:r>
            <a:endParaRPr sz="1400" dirty="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7" name="矩形 39"/>
          <p:cNvSpPr/>
          <p:nvPr/>
        </p:nvSpPr>
        <p:spPr>
          <a:xfrm>
            <a:off x="9540875" y="4248150"/>
            <a:ext cx="1318260" cy="397510"/>
          </a:xfrm>
          <a:prstGeom prst="rect">
            <a:avLst/>
          </a:prstGeom>
          <a:noFill/>
          <a:ln w="9525">
            <a:noFill/>
            <a:miter/>
          </a:ln>
        </p:spPr>
        <p:txBody>
          <a:bodyPr wrap="square" lIns="91431" tIns="45716" rIns="91431" bIns="45716">
            <a:spAutoFit/>
          </a:bodyPr>
          <a:p>
            <a:pPr lvl="0" eaLnBrk="1" hangingPunct="1">
              <a:buNone/>
            </a:pPr>
            <a:r>
              <a:rPr lang="zh-CN" altLang="en-US" sz="2000" b="1" dirty="0">
                <a:solidFill>
                  <a:srgbClr val="C00000"/>
                </a:solidFill>
                <a:effectLst/>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000" b="1" dirty="0">
              <a:solidFill>
                <a:srgbClr val="C00000"/>
              </a:solidFill>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47"/>
          <p:cNvSpPr/>
          <p:nvPr/>
        </p:nvSpPr>
        <p:spPr>
          <a:xfrm>
            <a:off x="9540875" y="4774565"/>
            <a:ext cx="2052320" cy="1208405"/>
          </a:xfrm>
          <a:prstGeom prst="rect">
            <a:avLst/>
          </a:prstGeom>
          <a:noFill/>
          <a:ln w="9525">
            <a:noFill/>
            <a:miter/>
          </a:ln>
        </p:spPr>
        <p:txBody>
          <a:bodyPr wrap="square" lIns="91431" tIns="45716" rIns="91431" bIns="45716">
            <a:spAutoFit/>
          </a:bodyPr>
          <a:p>
            <a:pPr eaLnBrk="1" latinLnBrk="0" hangingPunct="1">
              <a:lnSpc>
                <a:spcPts val="2180"/>
              </a:lnSpc>
            </a:pPr>
            <a:r>
              <a:rPr sz="1400" dirty="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您的内容打在这里，或者通过复制您的文本后，在此框中选择粘贴，并选择只保留文字。</a:t>
            </a:r>
            <a:endParaRPr sz="1400" dirty="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strVal val="4*#ppt_w"/>
                                          </p:val>
                                        </p:tav>
                                        <p:tav tm="100000">
                                          <p:val>
                                            <p:strVal val="#ppt_w"/>
                                          </p:val>
                                        </p:tav>
                                      </p:tavLst>
                                    </p:anim>
                                    <p:anim calcmode="lin" valueType="num">
                                      <p:cBhvr>
                                        <p:cTn id="8" dur="500" fill="hold"/>
                                        <p:tgtEl>
                                          <p:spTgt spid="7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78"/>
          <p:cNvSpPr/>
          <p:nvPr/>
        </p:nvSpPr>
        <p:spPr>
          <a:xfrm>
            <a:off x="4808220" y="244475"/>
            <a:ext cx="3242310" cy="492125"/>
          </a:xfrm>
          <a:prstGeom prst="rect">
            <a:avLst/>
          </a:prstGeom>
        </p:spPr>
        <p:txBody>
          <a:bodyPr wrap="square" lIns="0" tIns="0" rIns="0" bIns="0">
            <a:spAutoFit/>
          </a:bodyPr>
          <a:p>
            <a:pPr algn="ctr">
              <a:spcBef>
                <a:spcPct val="50000"/>
              </a:spcBef>
            </a:pPr>
            <a:r>
              <a:rPr lang="zh-CN" altLang="en-US" sz="3200" dirty="0">
                <a:latin typeface="华文行楷" panose="02010800040101010101" charset="-122"/>
                <a:ea typeface="华文行楷" panose="02010800040101010101" charset="-122"/>
              </a:rPr>
              <a:t>教学方案介绍</a:t>
            </a:r>
            <a:endParaRPr lang="zh-CN" altLang="en-US" sz="3200" dirty="0">
              <a:latin typeface="华文行楷" panose="02010800040101010101" charset="-122"/>
              <a:ea typeface="华文行楷" panose="02010800040101010101" charset="-122"/>
            </a:endParaRPr>
          </a:p>
        </p:txBody>
      </p:sp>
      <p:cxnSp>
        <p:nvCxnSpPr>
          <p:cNvPr id="81" name="直接连接符 80"/>
          <p:cNvCxnSpPr/>
          <p:nvPr/>
        </p:nvCxnSpPr>
        <p:spPr>
          <a:xfrm>
            <a:off x="5247640" y="736600"/>
            <a:ext cx="2362835" cy="0"/>
          </a:xfrm>
          <a:prstGeom prst="line">
            <a:avLst/>
          </a:prstGeom>
          <a:ln w="349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 name="Freeform 13"/>
          <p:cNvSpPr>
            <a:spLocks noEditPoints="1"/>
          </p:cNvSpPr>
          <p:nvPr/>
        </p:nvSpPr>
        <p:spPr bwMode="auto">
          <a:xfrm>
            <a:off x="2171700" y="1280160"/>
            <a:ext cx="2872740" cy="3396615"/>
          </a:xfrm>
          <a:custGeom>
            <a:avLst/>
            <a:gdLst>
              <a:gd name="T0" fmla="*/ 774 w 1058"/>
              <a:gd name="T1" fmla="*/ 1252 h 1252"/>
              <a:gd name="T2" fmla="*/ 283 w 1058"/>
              <a:gd name="T3" fmla="*/ 1252 h 1252"/>
              <a:gd name="T4" fmla="*/ 248 w 1058"/>
              <a:gd name="T5" fmla="*/ 1218 h 1252"/>
              <a:gd name="T6" fmla="*/ 142 w 1058"/>
              <a:gd name="T7" fmla="*/ 887 h 1252"/>
              <a:gd name="T8" fmla="*/ 110 w 1058"/>
              <a:gd name="T9" fmla="*/ 831 h 1252"/>
              <a:gd name="T10" fmla="*/ 0 w 1058"/>
              <a:gd name="T11" fmla="*/ 529 h 1252"/>
              <a:gd name="T12" fmla="*/ 529 w 1058"/>
              <a:gd name="T13" fmla="*/ 0 h 1252"/>
              <a:gd name="T14" fmla="*/ 1058 w 1058"/>
              <a:gd name="T15" fmla="*/ 529 h 1252"/>
              <a:gd name="T16" fmla="*/ 947 w 1058"/>
              <a:gd name="T17" fmla="*/ 831 h 1252"/>
              <a:gd name="T18" fmla="*/ 916 w 1058"/>
              <a:gd name="T19" fmla="*/ 887 h 1252"/>
              <a:gd name="T20" fmla="*/ 810 w 1058"/>
              <a:gd name="T21" fmla="*/ 1218 h 1252"/>
              <a:gd name="T22" fmla="*/ 774 w 1058"/>
              <a:gd name="T23" fmla="*/ 1252 h 1252"/>
              <a:gd name="T24" fmla="*/ 315 w 1058"/>
              <a:gd name="T25" fmla="*/ 1180 h 1252"/>
              <a:gd name="T26" fmla="*/ 742 w 1058"/>
              <a:gd name="T27" fmla="*/ 1180 h 1252"/>
              <a:gd name="T28" fmla="*/ 851 w 1058"/>
              <a:gd name="T29" fmla="*/ 857 h 1252"/>
              <a:gd name="T30" fmla="*/ 885 w 1058"/>
              <a:gd name="T31" fmla="*/ 794 h 1252"/>
              <a:gd name="T32" fmla="*/ 986 w 1058"/>
              <a:gd name="T33" fmla="*/ 529 h 1252"/>
              <a:gd name="T34" fmla="*/ 529 w 1058"/>
              <a:gd name="T35" fmla="*/ 72 h 1252"/>
              <a:gd name="T36" fmla="*/ 72 w 1058"/>
              <a:gd name="T37" fmla="*/ 529 h 1252"/>
              <a:gd name="T38" fmla="*/ 172 w 1058"/>
              <a:gd name="T39" fmla="*/ 794 h 1252"/>
              <a:gd name="T40" fmla="*/ 207 w 1058"/>
              <a:gd name="T41" fmla="*/ 857 h 1252"/>
              <a:gd name="T42" fmla="*/ 315 w 1058"/>
              <a:gd name="T43" fmla="*/ 118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8" h="1252">
                <a:moveTo>
                  <a:pt x="774" y="1252"/>
                </a:moveTo>
                <a:cubicBezTo>
                  <a:pt x="283" y="1252"/>
                  <a:pt x="283" y="1252"/>
                  <a:pt x="283" y="1252"/>
                </a:cubicBezTo>
                <a:cubicBezTo>
                  <a:pt x="264" y="1252"/>
                  <a:pt x="249" y="1237"/>
                  <a:pt x="248" y="1218"/>
                </a:cubicBezTo>
                <a:cubicBezTo>
                  <a:pt x="247" y="1217"/>
                  <a:pt x="239" y="1097"/>
                  <a:pt x="142" y="887"/>
                </a:cubicBezTo>
                <a:cubicBezTo>
                  <a:pt x="135" y="873"/>
                  <a:pt x="123" y="853"/>
                  <a:pt x="110" y="831"/>
                </a:cubicBezTo>
                <a:cubicBezTo>
                  <a:pt x="66" y="755"/>
                  <a:pt x="0" y="640"/>
                  <a:pt x="0" y="529"/>
                </a:cubicBezTo>
                <a:cubicBezTo>
                  <a:pt x="0" y="238"/>
                  <a:pt x="237" y="0"/>
                  <a:pt x="529" y="0"/>
                </a:cubicBezTo>
                <a:cubicBezTo>
                  <a:pt x="820" y="0"/>
                  <a:pt x="1058" y="238"/>
                  <a:pt x="1058" y="529"/>
                </a:cubicBezTo>
                <a:cubicBezTo>
                  <a:pt x="1058" y="640"/>
                  <a:pt x="991" y="755"/>
                  <a:pt x="947" y="831"/>
                </a:cubicBezTo>
                <a:cubicBezTo>
                  <a:pt x="934" y="853"/>
                  <a:pt x="923" y="873"/>
                  <a:pt x="916" y="887"/>
                </a:cubicBezTo>
                <a:cubicBezTo>
                  <a:pt x="818" y="1097"/>
                  <a:pt x="810" y="1217"/>
                  <a:pt x="810" y="1218"/>
                </a:cubicBezTo>
                <a:cubicBezTo>
                  <a:pt x="809" y="1237"/>
                  <a:pt x="793" y="1252"/>
                  <a:pt x="774" y="1252"/>
                </a:cubicBezTo>
                <a:close/>
                <a:moveTo>
                  <a:pt x="315" y="1180"/>
                </a:moveTo>
                <a:cubicBezTo>
                  <a:pt x="742" y="1180"/>
                  <a:pt x="742" y="1180"/>
                  <a:pt x="742" y="1180"/>
                </a:cubicBezTo>
                <a:cubicBezTo>
                  <a:pt x="751" y="1127"/>
                  <a:pt x="776" y="1017"/>
                  <a:pt x="851" y="857"/>
                </a:cubicBezTo>
                <a:cubicBezTo>
                  <a:pt x="859" y="840"/>
                  <a:pt x="871" y="819"/>
                  <a:pt x="885" y="794"/>
                </a:cubicBezTo>
                <a:cubicBezTo>
                  <a:pt x="928" y="721"/>
                  <a:pt x="986" y="621"/>
                  <a:pt x="986" y="529"/>
                </a:cubicBezTo>
                <a:cubicBezTo>
                  <a:pt x="986" y="277"/>
                  <a:pt x="781" y="72"/>
                  <a:pt x="529" y="72"/>
                </a:cubicBezTo>
                <a:cubicBezTo>
                  <a:pt x="277" y="72"/>
                  <a:pt x="72" y="277"/>
                  <a:pt x="72" y="529"/>
                </a:cubicBezTo>
                <a:cubicBezTo>
                  <a:pt x="72" y="621"/>
                  <a:pt x="130" y="721"/>
                  <a:pt x="172" y="794"/>
                </a:cubicBezTo>
                <a:cubicBezTo>
                  <a:pt x="187" y="819"/>
                  <a:pt x="199" y="840"/>
                  <a:pt x="207" y="857"/>
                </a:cubicBezTo>
                <a:cubicBezTo>
                  <a:pt x="281" y="1017"/>
                  <a:pt x="307" y="1127"/>
                  <a:pt x="315" y="1180"/>
                </a:cubicBezTo>
                <a:close/>
              </a:path>
            </a:pathLst>
          </a:custGeom>
          <a:solidFill>
            <a:srgbClr val="C00000"/>
          </a:solidFill>
          <a:ln>
            <a:noFill/>
          </a:ln>
        </p:spPr>
        <p:txBody>
          <a:bodyPr vert="horz" wrap="square" lIns="68576" tIns="34288" rIns="68576" bIns="34288" numCol="1" anchor="t" anchorCtr="0" compatLnSpc="1"/>
          <a:p>
            <a:pPr algn="just">
              <a:lnSpc>
                <a:spcPct val="120000"/>
              </a:lnSpc>
              <a:spcBef>
                <a:spcPts val="0"/>
              </a:spcBef>
              <a:spcAft>
                <a:spcPts val="0"/>
              </a:spcAft>
            </a:pPr>
            <a:endParaRPr lang="id-ID" sz="570">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 name="Freeform 16"/>
          <p:cNvSpPr>
            <a:spLocks noEditPoints="1"/>
          </p:cNvSpPr>
          <p:nvPr/>
        </p:nvSpPr>
        <p:spPr bwMode="auto">
          <a:xfrm>
            <a:off x="2874010" y="4773295"/>
            <a:ext cx="1468120" cy="1177925"/>
          </a:xfrm>
          <a:custGeom>
            <a:avLst/>
            <a:gdLst>
              <a:gd name="T0" fmla="*/ 495 w 541"/>
              <a:gd name="T1" fmla="*/ 223 h 434"/>
              <a:gd name="T2" fmla="*/ 540 w 541"/>
              <a:gd name="T3" fmla="*/ 168 h 434"/>
              <a:gd name="T4" fmla="*/ 494 w 541"/>
              <a:gd name="T5" fmla="*/ 112 h 434"/>
              <a:gd name="T6" fmla="*/ 540 w 541"/>
              <a:gd name="T7" fmla="*/ 57 h 434"/>
              <a:gd name="T8" fmla="*/ 483 w 541"/>
              <a:gd name="T9" fmla="*/ 0 h 434"/>
              <a:gd name="T10" fmla="*/ 56 w 541"/>
              <a:gd name="T11" fmla="*/ 0 h 434"/>
              <a:gd name="T12" fmla="*/ 0 w 541"/>
              <a:gd name="T13" fmla="*/ 56 h 434"/>
              <a:gd name="T14" fmla="*/ 46 w 541"/>
              <a:gd name="T15" fmla="*/ 112 h 434"/>
              <a:gd name="T16" fmla="*/ 0 w 541"/>
              <a:gd name="T17" fmla="*/ 167 h 434"/>
              <a:gd name="T18" fmla="*/ 46 w 541"/>
              <a:gd name="T19" fmla="*/ 223 h 434"/>
              <a:gd name="T20" fmla="*/ 1 w 541"/>
              <a:gd name="T21" fmla="*/ 278 h 434"/>
              <a:gd name="T22" fmla="*/ 57 w 541"/>
              <a:gd name="T23" fmla="*/ 334 h 434"/>
              <a:gd name="T24" fmla="*/ 157 w 541"/>
              <a:gd name="T25" fmla="*/ 334 h 434"/>
              <a:gd name="T26" fmla="*/ 161 w 541"/>
              <a:gd name="T27" fmla="*/ 351 h 434"/>
              <a:gd name="T28" fmla="*/ 272 w 541"/>
              <a:gd name="T29" fmla="*/ 433 h 434"/>
              <a:gd name="T30" fmla="*/ 383 w 541"/>
              <a:gd name="T31" fmla="*/ 335 h 434"/>
              <a:gd name="T32" fmla="*/ 484 w 541"/>
              <a:gd name="T33" fmla="*/ 335 h 434"/>
              <a:gd name="T34" fmla="*/ 541 w 541"/>
              <a:gd name="T35" fmla="*/ 278 h 434"/>
              <a:gd name="T36" fmla="*/ 495 w 541"/>
              <a:gd name="T37" fmla="*/ 223 h 434"/>
              <a:gd name="T38" fmla="*/ 423 w 541"/>
              <a:gd name="T39" fmla="*/ 241 h 434"/>
              <a:gd name="T40" fmla="*/ 118 w 541"/>
              <a:gd name="T41" fmla="*/ 241 h 434"/>
              <a:gd name="T42" fmla="*/ 104 w 541"/>
              <a:gd name="T43" fmla="*/ 227 h 434"/>
              <a:gd name="T44" fmla="*/ 118 w 541"/>
              <a:gd name="T45" fmla="*/ 213 h 434"/>
              <a:gd name="T46" fmla="*/ 423 w 541"/>
              <a:gd name="T47" fmla="*/ 213 h 434"/>
              <a:gd name="T48" fmla="*/ 437 w 541"/>
              <a:gd name="T49" fmla="*/ 227 h 434"/>
              <a:gd name="T50" fmla="*/ 423 w 541"/>
              <a:gd name="T51" fmla="*/ 241 h 434"/>
              <a:gd name="T52" fmla="*/ 423 w 541"/>
              <a:gd name="T53" fmla="*/ 116 h 434"/>
              <a:gd name="T54" fmla="*/ 118 w 541"/>
              <a:gd name="T55" fmla="*/ 116 h 434"/>
              <a:gd name="T56" fmla="*/ 104 w 541"/>
              <a:gd name="T57" fmla="*/ 102 h 434"/>
              <a:gd name="T58" fmla="*/ 118 w 541"/>
              <a:gd name="T59" fmla="*/ 88 h 434"/>
              <a:gd name="T60" fmla="*/ 423 w 541"/>
              <a:gd name="T61" fmla="*/ 88 h 434"/>
              <a:gd name="T62" fmla="*/ 437 w 541"/>
              <a:gd name="T63" fmla="*/ 102 h 434"/>
              <a:gd name="T64" fmla="*/ 423 w 541"/>
              <a:gd name="T65" fmla="*/ 116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1" h="434">
                <a:moveTo>
                  <a:pt x="495" y="223"/>
                </a:moveTo>
                <a:cubicBezTo>
                  <a:pt x="521" y="218"/>
                  <a:pt x="540" y="195"/>
                  <a:pt x="540" y="168"/>
                </a:cubicBezTo>
                <a:cubicBezTo>
                  <a:pt x="540" y="140"/>
                  <a:pt x="520" y="117"/>
                  <a:pt x="494" y="112"/>
                </a:cubicBezTo>
                <a:cubicBezTo>
                  <a:pt x="520" y="107"/>
                  <a:pt x="540" y="84"/>
                  <a:pt x="540" y="57"/>
                </a:cubicBezTo>
                <a:cubicBezTo>
                  <a:pt x="540" y="26"/>
                  <a:pt x="514" y="0"/>
                  <a:pt x="483" y="0"/>
                </a:cubicBezTo>
                <a:cubicBezTo>
                  <a:pt x="56" y="0"/>
                  <a:pt x="56" y="0"/>
                  <a:pt x="56" y="0"/>
                </a:cubicBezTo>
                <a:cubicBezTo>
                  <a:pt x="25" y="0"/>
                  <a:pt x="0" y="25"/>
                  <a:pt x="0" y="56"/>
                </a:cubicBezTo>
                <a:cubicBezTo>
                  <a:pt x="0" y="84"/>
                  <a:pt x="20" y="107"/>
                  <a:pt x="46" y="112"/>
                </a:cubicBezTo>
                <a:cubicBezTo>
                  <a:pt x="20" y="117"/>
                  <a:pt x="0" y="140"/>
                  <a:pt x="0" y="167"/>
                </a:cubicBezTo>
                <a:cubicBezTo>
                  <a:pt x="0" y="195"/>
                  <a:pt x="20" y="218"/>
                  <a:pt x="46" y="223"/>
                </a:cubicBezTo>
                <a:cubicBezTo>
                  <a:pt x="20" y="228"/>
                  <a:pt x="1" y="250"/>
                  <a:pt x="1" y="278"/>
                </a:cubicBezTo>
                <a:cubicBezTo>
                  <a:pt x="1" y="309"/>
                  <a:pt x="26" y="334"/>
                  <a:pt x="57" y="334"/>
                </a:cubicBezTo>
                <a:cubicBezTo>
                  <a:pt x="157" y="334"/>
                  <a:pt x="157" y="334"/>
                  <a:pt x="157" y="334"/>
                </a:cubicBezTo>
                <a:cubicBezTo>
                  <a:pt x="158" y="340"/>
                  <a:pt x="159" y="345"/>
                  <a:pt x="161" y="351"/>
                </a:cubicBezTo>
                <a:cubicBezTo>
                  <a:pt x="175" y="399"/>
                  <a:pt x="219" y="434"/>
                  <a:pt x="272" y="433"/>
                </a:cubicBezTo>
                <a:cubicBezTo>
                  <a:pt x="331" y="433"/>
                  <a:pt x="380" y="392"/>
                  <a:pt x="383" y="335"/>
                </a:cubicBezTo>
                <a:cubicBezTo>
                  <a:pt x="484" y="335"/>
                  <a:pt x="484" y="335"/>
                  <a:pt x="484" y="335"/>
                </a:cubicBezTo>
                <a:cubicBezTo>
                  <a:pt x="515" y="335"/>
                  <a:pt x="541" y="309"/>
                  <a:pt x="541" y="278"/>
                </a:cubicBezTo>
                <a:cubicBezTo>
                  <a:pt x="541" y="251"/>
                  <a:pt x="521" y="228"/>
                  <a:pt x="495" y="223"/>
                </a:cubicBezTo>
                <a:close/>
                <a:moveTo>
                  <a:pt x="423" y="241"/>
                </a:moveTo>
                <a:cubicBezTo>
                  <a:pt x="118" y="241"/>
                  <a:pt x="118" y="241"/>
                  <a:pt x="118" y="241"/>
                </a:cubicBezTo>
                <a:cubicBezTo>
                  <a:pt x="110" y="241"/>
                  <a:pt x="104" y="234"/>
                  <a:pt x="104" y="227"/>
                </a:cubicBezTo>
                <a:cubicBezTo>
                  <a:pt x="104" y="219"/>
                  <a:pt x="110" y="213"/>
                  <a:pt x="118" y="213"/>
                </a:cubicBezTo>
                <a:cubicBezTo>
                  <a:pt x="423" y="213"/>
                  <a:pt x="423" y="213"/>
                  <a:pt x="423" y="213"/>
                </a:cubicBezTo>
                <a:cubicBezTo>
                  <a:pt x="431" y="213"/>
                  <a:pt x="437" y="219"/>
                  <a:pt x="437" y="227"/>
                </a:cubicBezTo>
                <a:cubicBezTo>
                  <a:pt x="437" y="234"/>
                  <a:pt x="431" y="241"/>
                  <a:pt x="423" y="241"/>
                </a:cubicBezTo>
                <a:close/>
                <a:moveTo>
                  <a:pt x="423" y="116"/>
                </a:moveTo>
                <a:cubicBezTo>
                  <a:pt x="118" y="116"/>
                  <a:pt x="118" y="116"/>
                  <a:pt x="118" y="116"/>
                </a:cubicBezTo>
                <a:cubicBezTo>
                  <a:pt x="110" y="116"/>
                  <a:pt x="104" y="110"/>
                  <a:pt x="104" y="102"/>
                </a:cubicBezTo>
                <a:cubicBezTo>
                  <a:pt x="104" y="95"/>
                  <a:pt x="110" y="88"/>
                  <a:pt x="118" y="88"/>
                </a:cubicBezTo>
                <a:cubicBezTo>
                  <a:pt x="423" y="88"/>
                  <a:pt x="423" y="88"/>
                  <a:pt x="423" y="88"/>
                </a:cubicBezTo>
                <a:cubicBezTo>
                  <a:pt x="431" y="88"/>
                  <a:pt x="437" y="95"/>
                  <a:pt x="437" y="102"/>
                </a:cubicBezTo>
                <a:cubicBezTo>
                  <a:pt x="437" y="110"/>
                  <a:pt x="431" y="116"/>
                  <a:pt x="423" y="116"/>
                </a:cubicBezTo>
                <a:close/>
              </a:path>
            </a:pathLst>
          </a:custGeom>
          <a:solidFill>
            <a:srgbClr val="C00000"/>
          </a:solidFill>
          <a:ln>
            <a:noFill/>
          </a:ln>
        </p:spPr>
        <p:txBody>
          <a:bodyPr vert="horz" wrap="square" lIns="68576" tIns="34288" rIns="68576" bIns="34288" numCol="1" anchor="t" anchorCtr="0" compatLnSpc="1"/>
          <a:p>
            <a:pPr algn="just">
              <a:lnSpc>
                <a:spcPct val="120000"/>
              </a:lnSpc>
              <a:spcBef>
                <a:spcPts val="0"/>
              </a:spcBef>
              <a:spcAft>
                <a:spcPts val="0"/>
              </a:spcAft>
            </a:pPr>
            <a:endParaRPr lang="id-ID" sz="570">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4" name="Group 12"/>
          <p:cNvGrpSpPr/>
          <p:nvPr/>
        </p:nvGrpSpPr>
        <p:grpSpPr>
          <a:xfrm rot="0">
            <a:off x="2420620" y="1504950"/>
            <a:ext cx="2374900" cy="2125980"/>
            <a:chOff x="8169276" y="952501"/>
            <a:chExt cx="3781424" cy="3384550"/>
          </a:xfrm>
          <a:solidFill>
            <a:schemeClr val="bg1">
              <a:lumMod val="50000"/>
            </a:schemeClr>
          </a:solidFill>
        </p:grpSpPr>
        <p:sp>
          <p:nvSpPr>
            <p:cNvPr id="5" name="Freeform 10"/>
            <p:cNvSpPr/>
            <p:nvPr/>
          </p:nvSpPr>
          <p:spPr bwMode="auto">
            <a:xfrm>
              <a:off x="9297988" y="1533526"/>
              <a:ext cx="1392237" cy="1004888"/>
            </a:xfrm>
            <a:custGeom>
              <a:avLst/>
              <a:gdLst>
                <a:gd name="T0" fmla="*/ 142 w 370"/>
                <a:gd name="T1" fmla="*/ 228 h 267"/>
                <a:gd name="T2" fmla="*/ 241 w 370"/>
                <a:gd name="T3" fmla="*/ 248 h 267"/>
                <a:gd name="T4" fmla="*/ 303 w 370"/>
                <a:gd name="T5" fmla="*/ 226 h 267"/>
                <a:gd name="T6" fmla="*/ 368 w 370"/>
                <a:gd name="T7" fmla="*/ 107 h 267"/>
                <a:gd name="T8" fmla="*/ 278 w 370"/>
                <a:gd name="T9" fmla="*/ 11 h 267"/>
                <a:gd name="T10" fmla="*/ 179 w 370"/>
                <a:gd name="T11" fmla="*/ 58 h 267"/>
                <a:gd name="T12" fmla="*/ 168 w 370"/>
                <a:gd name="T13" fmla="*/ 65 h 267"/>
                <a:gd name="T14" fmla="*/ 155 w 370"/>
                <a:gd name="T15" fmla="*/ 60 h 267"/>
                <a:gd name="T16" fmla="*/ 67 w 370"/>
                <a:gd name="T17" fmla="*/ 47 h 267"/>
                <a:gd name="T18" fmla="*/ 0 w 370"/>
                <a:gd name="T19" fmla="*/ 116 h 267"/>
                <a:gd name="T20" fmla="*/ 9 w 370"/>
                <a:gd name="T21" fmla="*/ 121 h 267"/>
                <a:gd name="T22" fmla="*/ 84 w 370"/>
                <a:gd name="T23" fmla="*/ 267 h 267"/>
                <a:gd name="T24" fmla="*/ 142 w 370"/>
                <a:gd name="T25" fmla="*/ 22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0" h="267">
                  <a:moveTo>
                    <a:pt x="142" y="228"/>
                  </a:moveTo>
                  <a:cubicBezTo>
                    <a:pt x="189" y="219"/>
                    <a:pt x="225" y="237"/>
                    <a:pt x="241" y="248"/>
                  </a:cubicBezTo>
                  <a:cubicBezTo>
                    <a:pt x="253" y="241"/>
                    <a:pt x="275" y="230"/>
                    <a:pt x="303" y="226"/>
                  </a:cubicBezTo>
                  <a:cubicBezTo>
                    <a:pt x="304" y="191"/>
                    <a:pt x="319" y="134"/>
                    <a:pt x="368" y="107"/>
                  </a:cubicBezTo>
                  <a:cubicBezTo>
                    <a:pt x="370" y="82"/>
                    <a:pt x="350" y="22"/>
                    <a:pt x="278" y="11"/>
                  </a:cubicBezTo>
                  <a:cubicBezTo>
                    <a:pt x="211" y="0"/>
                    <a:pt x="181" y="56"/>
                    <a:pt x="179" y="58"/>
                  </a:cubicBezTo>
                  <a:cubicBezTo>
                    <a:pt x="177" y="62"/>
                    <a:pt x="173" y="65"/>
                    <a:pt x="168" y="65"/>
                  </a:cubicBezTo>
                  <a:cubicBezTo>
                    <a:pt x="163" y="66"/>
                    <a:pt x="158" y="64"/>
                    <a:pt x="155" y="60"/>
                  </a:cubicBezTo>
                  <a:cubicBezTo>
                    <a:pt x="155" y="59"/>
                    <a:pt x="133" y="32"/>
                    <a:pt x="67" y="47"/>
                  </a:cubicBezTo>
                  <a:cubicBezTo>
                    <a:pt x="14" y="60"/>
                    <a:pt x="2" y="101"/>
                    <a:pt x="0" y="116"/>
                  </a:cubicBezTo>
                  <a:cubicBezTo>
                    <a:pt x="3" y="117"/>
                    <a:pt x="6" y="119"/>
                    <a:pt x="9" y="121"/>
                  </a:cubicBezTo>
                  <a:cubicBezTo>
                    <a:pt x="63" y="161"/>
                    <a:pt x="80" y="224"/>
                    <a:pt x="84" y="267"/>
                  </a:cubicBezTo>
                  <a:cubicBezTo>
                    <a:pt x="96" y="250"/>
                    <a:pt x="114" y="234"/>
                    <a:pt x="142" y="228"/>
                  </a:cubicBezTo>
                  <a:close/>
                </a:path>
              </a:pathLst>
            </a:custGeom>
            <a:grpFill/>
            <a:ln>
              <a:noFill/>
            </a:ln>
          </p:spPr>
          <p:txBody>
            <a:bodyPr vert="horz" wrap="square" lIns="68576" tIns="34288" rIns="68576" bIns="34288" numCol="1" anchor="t" anchorCtr="0" compatLnSpc="1"/>
            <a:p>
              <a:pPr algn="just">
                <a:lnSpc>
                  <a:spcPct val="120000"/>
                </a:lnSpc>
                <a:spcBef>
                  <a:spcPts val="0"/>
                </a:spcBef>
                <a:spcAft>
                  <a:spcPts val="0"/>
                </a:spcAft>
              </a:pPr>
              <a:endParaRPr lang="id-ID" sz="570">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 name="Freeform 11"/>
            <p:cNvSpPr/>
            <p:nvPr/>
          </p:nvSpPr>
          <p:spPr bwMode="auto">
            <a:xfrm>
              <a:off x="8169276" y="952501"/>
              <a:ext cx="3781424" cy="3384550"/>
            </a:xfrm>
            <a:custGeom>
              <a:avLst/>
              <a:gdLst>
                <a:gd name="T0" fmla="*/ 932 w 1005"/>
                <a:gd name="T1" fmla="*/ 313 h 899"/>
                <a:gd name="T2" fmla="*/ 693 w 1005"/>
                <a:gd name="T3" fmla="*/ 126 h 899"/>
                <a:gd name="T4" fmla="*/ 192 w 1005"/>
                <a:gd name="T5" fmla="*/ 181 h 899"/>
                <a:gd name="T6" fmla="*/ 261 w 1005"/>
                <a:gd name="T7" fmla="*/ 549 h 899"/>
                <a:gd name="T8" fmla="*/ 292 w 1005"/>
                <a:gd name="T9" fmla="*/ 298 h 899"/>
                <a:gd name="T10" fmla="*/ 155 w 1005"/>
                <a:gd name="T11" fmla="*/ 377 h 899"/>
                <a:gd name="T12" fmla="*/ 244 w 1005"/>
                <a:gd name="T13" fmla="*/ 409 h 899"/>
                <a:gd name="T14" fmla="*/ 255 w 1005"/>
                <a:gd name="T15" fmla="*/ 435 h 899"/>
                <a:gd name="T16" fmla="*/ 128 w 1005"/>
                <a:gd name="T17" fmla="*/ 388 h 899"/>
                <a:gd name="T18" fmla="*/ 274 w 1005"/>
                <a:gd name="T19" fmla="*/ 257 h 899"/>
                <a:gd name="T20" fmla="*/ 464 w 1005"/>
                <a:gd name="T21" fmla="*/ 184 h 899"/>
                <a:gd name="T22" fmla="*/ 673 w 1005"/>
                <a:gd name="T23" fmla="*/ 190 h 899"/>
                <a:gd name="T24" fmla="*/ 851 w 1005"/>
                <a:gd name="T25" fmla="*/ 291 h 899"/>
                <a:gd name="T26" fmla="*/ 914 w 1005"/>
                <a:gd name="T27" fmla="*/ 518 h 899"/>
                <a:gd name="T28" fmla="*/ 747 w 1005"/>
                <a:gd name="T29" fmla="*/ 572 h 899"/>
                <a:gd name="T30" fmla="*/ 474 w 1005"/>
                <a:gd name="T31" fmla="*/ 615 h 899"/>
                <a:gd name="T32" fmla="*/ 421 w 1005"/>
                <a:gd name="T33" fmla="*/ 572 h 899"/>
                <a:gd name="T34" fmla="*/ 446 w 1005"/>
                <a:gd name="T35" fmla="*/ 560 h 899"/>
                <a:gd name="T36" fmla="*/ 553 w 1005"/>
                <a:gd name="T37" fmla="*/ 547 h 899"/>
                <a:gd name="T38" fmla="*/ 854 w 1005"/>
                <a:gd name="T39" fmla="*/ 560 h 899"/>
                <a:gd name="T40" fmla="*/ 857 w 1005"/>
                <a:gd name="T41" fmla="*/ 427 h 899"/>
                <a:gd name="T42" fmla="*/ 831 w 1005"/>
                <a:gd name="T43" fmla="*/ 311 h 899"/>
                <a:gd name="T44" fmla="*/ 632 w 1005"/>
                <a:gd name="T45" fmla="*/ 378 h 899"/>
                <a:gd name="T46" fmla="*/ 742 w 1005"/>
                <a:gd name="T47" fmla="*/ 461 h 899"/>
                <a:gd name="T48" fmla="*/ 549 w 1005"/>
                <a:gd name="T49" fmla="*/ 430 h 899"/>
                <a:gd name="T50" fmla="*/ 447 w 1005"/>
                <a:gd name="T51" fmla="*/ 410 h 899"/>
                <a:gd name="T52" fmla="*/ 381 w 1005"/>
                <a:gd name="T53" fmla="*/ 488 h 899"/>
                <a:gd name="T54" fmla="*/ 300 w 1005"/>
                <a:gd name="T55" fmla="*/ 535 h 899"/>
                <a:gd name="T56" fmla="*/ 298 w 1005"/>
                <a:gd name="T57" fmla="*/ 538 h 899"/>
                <a:gd name="T58" fmla="*/ 274 w 1005"/>
                <a:gd name="T59" fmla="*/ 618 h 899"/>
                <a:gd name="T60" fmla="*/ 288 w 1005"/>
                <a:gd name="T61" fmla="*/ 665 h 899"/>
                <a:gd name="T62" fmla="*/ 352 w 1005"/>
                <a:gd name="T63" fmla="*/ 724 h 899"/>
                <a:gd name="T64" fmla="*/ 571 w 1005"/>
                <a:gd name="T65" fmla="*/ 769 h 899"/>
                <a:gd name="T66" fmla="*/ 570 w 1005"/>
                <a:gd name="T67" fmla="*/ 769 h 899"/>
                <a:gd name="T68" fmla="*/ 681 w 1005"/>
                <a:gd name="T69" fmla="*/ 675 h 899"/>
                <a:gd name="T70" fmla="*/ 650 w 1005"/>
                <a:gd name="T71" fmla="*/ 634 h 899"/>
                <a:gd name="T72" fmla="*/ 708 w 1005"/>
                <a:gd name="T73" fmla="*/ 665 h 899"/>
                <a:gd name="T74" fmla="*/ 691 w 1005"/>
                <a:gd name="T75" fmla="*/ 750 h 899"/>
                <a:gd name="T76" fmla="*/ 491 w 1005"/>
                <a:gd name="T77" fmla="*/ 785 h 899"/>
                <a:gd name="T78" fmla="*/ 787 w 1005"/>
                <a:gd name="T79" fmla="*/ 830 h 899"/>
                <a:gd name="T80" fmla="*/ 1001 w 1005"/>
                <a:gd name="T81" fmla="*/ 474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5" h="899">
                  <a:moveTo>
                    <a:pt x="1001" y="474"/>
                  </a:moveTo>
                  <a:cubicBezTo>
                    <a:pt x="997" y="357"/>
                    <a:pt x="932" y="313"/>
                    <a:pt x="932" y="313"/>
                  </a:cubicBezTo>
                  <a:cubicBezTo>
                    <a:pt x="932" y="313"/>
                    <a:pt x="924" y="257"/>
                    <a:pt x="873" y="197"/>
                  </a:cubicBezTo>
                  <a:cubicBezTo>
                    <a:pt x="794" y="111"/>
                    <a:pt x="693" y="126"/>
                    <a:pt x="693" y="126"/>
                  </a:cubicBezTo>
                  <a:cubicBezTo>
                    <a:pt x="563" y="0"/>
                    <a:pt x="430" y="97"/>
                    <a:pt x="430" y="97"/>
                  </a:cubicBezTo>
                  <a:cubicBezTo>
                    <a:pt x="245" y="36"/>
                    <a:pt x="192" y="181"/>
                    <a:pt x="192" y="181"/>
                  </a:cubicBezTo>
                  <a:cubicBezTo>
                    <a:pt x="86" y="193"/>
                    <a:pt x="0" y="317"/>
                    <a:pt x="77" y="450"/>
                  </a:cubicBezTo>
                  <a:cubicBezTo>
                    <a:pt x="136" y="552"/>
                    <a:pt x="224" y="554"/>
                    <a:pt x="261" y="549"/>
                  </a:cubicBezTo>
                  <a:cubicBezTo>
                    <a:pt x="274" y="517"/>
                    <a:pt x="300" y="481"/>
                    <a:pt x="357" y="465"/>
                  </a:cubicBezTo>
                  <a:cubicBezTo>
                    <a:pt x="358" y="459"/>
                    <a:pt x="365" y="350"/>
                    <a:pt x="292" y="298"/>
                  </a:cubicBezTo>
                  <a:cubicBezTo>
                    <a:pt x="249" y="267"/>
                    <a:pt x="201" y="275"/>
                    <a:pt x="174" y="295"/>
                  </a:cubicBezTo>
                  <a:cubicBezTo>
                    <a:pt x="149" y="315"/>
                    <a:pt x="142" y="345"/>
                    <a:pt x="155" y="377"/>
                  </a:cubicBezTo>
                  <a:cubicBezTo>
                    <a:pt x="161" y="394"/>
                    <a:pt x="171" y="405"/>
                    <a:pt x="185" y="411"/>
                  </a:cubicBezTo>
                  <a:cubicBezTo>
                    <a:pt x="212" y="422"/>
                    <a:pt x="243" y="409"/>
                    <a:pt x="244" y="409"/>
                  </a:cubicBezTo>
                  <a:cubicBezTo>
                    <a:pt x="251" y="406"/>
                    <a:pt x="259" y="410"/>
                    <a:pt x="262" y="417"/>
                  </a:cubicBezTo>
                  <a:cubicBezTo>
                    <a:pt x="265" y="424"/>
                    <a:pt x="262" y="432"/>
                    <a:pt x="255" y="435"/>
                  </a:cubicBezTo>
                  <a:cubicBezTo>
                    <a:pt x="253" y="436"/>
                    <a:pt x="212" y="453"/>
                    <a:pt x="174" y="437"/>
                  </a:cubicBezTo>
                  <a:cubicBezTo>
                    <a:pt x="154" y="429"/>
                    <a:pt x="138" y="412"/>
                    <a:pt x="128" y="388"/>
                  </a:cubicBezTo>
                  <a:cubicBezTo>
                    <a:pt x="111" y="343"/>
                    <a:pt x="122" y="300"/>
                    <a:pt x="157" y="273"/>
                  </a:cubicBezTo>
                  <a:cubicBezTo>
                    <a:pt x="189" y="248"/>
                    <a:pt x="234" y="243"/>
                    <a:pt x="274" y="257"/>
                  </a:cubicBezTo>
                  <a:cubicBezTo>
                    <a:pt x="281" y="227"/>
                    <a:pt x="304" y="187"/>
                    <a:pt x="361" y="174"/>
                  </a:cubicBezTo>
                  <a:cubicBezTo>
                    <a:pt x="415" y="161"/>
                    <a:pt x="447" y="173"/>
                    <a:pt x="464" y="184"/>
                  </a:cubicBezTo>
                  <a:cubicBezTo>
                    <a:pt x="484" y="158"/>
                    <a:pt x="524" y="127"/>
                    <a:pt x="582" y="137"/>
                  </a:cubicBezTo>
                  <a:cubicBezTo>
                    <a:pt x="631" y="145"/>
                    <a:pt x="658" y="170"/>
                    <a:pt x="673" y="190"/>
                  </a:cubicBezTo>
                  <a:cubicBezTo>
                    <a:pt x="686" y="208"/>
                    <a:pt x="694" y="230"/>
                    <a:pt x="696" y="250"/>
                  </a:cubicBezTo>
                  <a:cubicBezTo>
                    <a:pt x="751" y="237"/>
                    <a:pt x="814" y="253"/>
                    <a:pt x="851" y="291"/>
                  </a:cubicBezTo>
                  <a:cubicBezTo>
                    <a:pt x="881" y="322"/>
                    <a:pt x="892" y="365"/>
                    <a:pt x="881" y="411"/>
                  </a:cubicBezTo>
                  <a:cubicBezTo>
                    <a:pt x="895" y="424"/>
                    <a:pt x="922" y="459"/>
                    <a:pt x="914" y="518"/>
                  </a:cubicBezTo>
                  <a:cubicBezTo>
                    <a:pt x="910" y="549"/>
                    <a:pt x="893" y="573"/>
                    <a:pt x="866" y="586"/>
                  </a:cubicBezTo>
                  <a:cubicBezTo>
                    <a:pt x="831" y="602"/>
                    <a:pt x="785" y="596"/>
                    <a:pt x="747" y="572"/>
                  </a:cubicBezTo>
                  <a:cubicBezTo>
                    <a:pt x="693" y="538"/>
                    <a:pt x="609" y="536"/>
                    <a:pt x="571" y="568"/>
                  </a:cubicBezTo>
                  <a:cubicBezTo>
                    <a:pt x="541" y="593"/>
                    <a:pt x="507" y="618"/>
                    <a:pt x="474" y="615"/>
                  </a:cubicBezTo>
                  <a:cubicBezTo>
                    <a:pt x="472" y="615"/>
                    <a:pt x="469" y="615"/>
                    <a:pt x="466" y="614"/>
                  </a:cubicBezTo>
                  <a:cubicBezTo>
                    <a:pt x="447" y="610"/>
                    <a:pt x="432" y="596"/>
                    <a:pt x="421" y="572"/>
                  </a:cubicBezTo>
                  <a:cubicBezTo>
                    <a:pt x="417" y="565"/>
                    <a:pt x="420" y="557"/>
                    <a:pt x="427" y="554"/>
                  </a:cubicBezTo>
                  <a:cubicBezTo>
                    <a:pt x="434" y="550"/>
                    <a:pt x="443" y="553"/>
                    <a:pt x="446" y="560"/>
                  </a:cubicBezTo>
                  <a:cubicBezTo>
                    <a:pt x="453" y="576"/>
                    <a:pt x="462" y="584"/>
                    <a:pt x="473" y="586"/>
                  </a:cubicBezTo>
                  <a:cubicBezTo>
                    <a:pt x="496" y="592"/>
                    <a:pt x="530" y="566"/>
                    <a:pt x="553" y="547"/>
                  </a:cubicBezTo>
                  <a:cubicBezTo>
                    <a:pt x="601" y="506"/>
                    <a:pt x="697" y="507"/>
                    <a:pt x="762" y="548"/>
                  </a:cubicBezTo>
                  <a:cubicBezTo>
                    <a:pt x="792" y="567"/>
                    <a:pt x="828" y="572"/>
                    <a:pt x="854" y="560"/>
                  </a:cubicBezTo>
                  <a:cubicBezTo>
                    <a:pt x="872" y="552"/>
                    <a:pt x="883" y="536"/>
                    <a:pt x="886" y="514"/>
                  </a:cubicBezTo>
                  <a:cubicBezTo>
                    <a:pt x="895" y="455"/>
                    <a:pt x="858" y="427"/>
                    <a:pt x="857" y="427"/>
                  </a:cubicBezTo>
                  <a:cubicBezTo>
                    <a:pt x="852" y="424"/>
                    <a:pt x="850" y="418"/>
                    <a:pt x="852" y="412"/>
                  </a:cubicBezTo>
                  <a:cubicBezTo>
                    <a:pt x="863" y="372"/>
                    <a:pt x="856" y="337"/>
                    <a:pt x="831" y="311"/>
                  </a:cubicBezTo>
                  <a:cubicBezTo>
                    <a:pt x="800" y="280"/>
                    <a:pt x="747" y="266"/>
                    <a:pt x="702" y="278"/>
                  </a:cubicBezTo>
                  <a:cubicBezTo>
                    <a:pt x="642" y="293"/>
                    <a:pt x="633" y="357"/>
                    <a:pt x="632" y="378"/>
                  </a:cubicBezTo>
                  <a:cubicBezTo>
                    <a:pt x="667" y="380"/>
                    <a:pt x="707" y="396"/>
                    <a:pt x="744" y="441"/>
                  </a:cubicBezTo>
                  <a:cubicBezTo>
                    <a:pt x="749" y="447"/>
                    <a:pt x="748" y="456"/>
                    <a:pt x="742" y="461"/>
                  </a:cubicBezTo>
                  <a:cubicBezTo>
                    <a:pt x="736" y="466"/>
                    <a:pt x="727" y="465"/>
                    <a:pt x="722" y="459"/>
                  </a:cubicBezTo>
                  <a:cubicBezTo>
                    <a:pt x="643" y="362"/>
                    <a:pt x="552" y="428"/>
                    <a:pt x="549" y="430"/>
                  </a:cubicBezTo>
                  <a:cubicBezTo>
                    <a:pt x="543" y="434"/>
                    <a:pt x="536" y="434"/>
                    <a:pt x="531" y="430"/>
                  </a:cubicBezTo>
                  <a:cubicBezTo>
                    <a:pt x="529" y="429"/>
                    <a:pt x="496" y="400"/>
                    <a:pt x="447" y="410"/>
                  </a:cubicBezTo>
                  <a:cubicBezTo>
                    <a:pt x="401" y="419"/>
                    <a:pt x="393" y="476"/>
                    <a:pt x="393" y="476"/>
                  </a:cubicBezTo>
                  <a:cubicBezTo>
                    <a:pt x="392" y="482"/>
                    <a:pt x="387" y="487"/>
                    <a:pt x="381" y="488"/>
                  </a:cubicBezTo>
                  <a:cubicBezTo>
                    <a:pt x="339" y="496"/>
                    <a:pt x="315" y="514"/>
                    <a:pt x="300" y="535"/>
                  </a:cubicBezTo>
                  <a:cubicBezTo>
                    <a:pt x="300" y="535"/>
                    <a:pt x="300" y="535"/>
                    <a:pt x="300" y="535"/>
                  </a:cubicBezTo>
                  <a:cubicBezTo>
                    <a:pt x="300" y="535"/>
                    <a:pt x="300" y="535"/>
                    <a:pt x="300" y="535"/>
                  </a:cubicBezTo>
                  <a:cubicBezTo>
                    <a:pt x="299" y="536"/>
                    <a:pt x="299" y="537"/>
                    <a:pt x="298" y="538"/>
                  </a:cubicBezTo>
                  <a:cubicBezTo>
                    <a:pt x="278" y="568"/>
                    <a:pt x="273" y="596"/>
                    <a:pt x="275" y="618"/>
                  </a:cubicBezTo>
                  <a:cubicBezTo>
                    <a:pt x="275" y="618"/>
                    <a:pt x="274" y="618"/>
                    <a:pt x="274" y="618"/>
                  </a:cubicBezTo>
                  <a:cubicBezTo>
                    <a:pt x="275" y="625"/>
                    <a:pt x="276" y="631"/>
                    <a:pt x="278" y="637"/>
                  </a:cubicBezTo>
                  <a:cubicBezTo>
                    <a:pt x="281" y="654"/>
                    <a:pt x="288" y="664"/>
                    <a:pt x="288" y="665"/>
                  </a:cubicBezTo>
                  <a:cubicBezTo>
                    <a:pt x="302" y="693"/>
                    <a:pt x="326" y="711"/>
                    <a:pt x="352" y="724"/>
                  </a:cubicBezTo>
                  <a:cubicBezTo>
                    <a:pt x="352" y="724"/>
                    <a:pt x="352" y="724"/>
                    <a:pt x="352" y="724"/>
                  </a:cubicBezTo>
                  <a:cubicBezTo>
                    <a:pt x="352" y="724"/>
                    <a:pt x="418" y="758"/>
                    <a:pt x="552" y="768"/>
                  </a:cubicBezTo>
                  <a:cubicBezTo>
                    <a:pt x="558" y="768"/>
                    <a:pt x="565" y="769"/>
                    <a:pt x="571" y="769"/>
                  </a:cubicBezTo>
                  <a:cubicBezTo>
                    <a:pt x="571" y="769"/>
                    <a:pt x="570" y="769"/>
                    <a:pt x="570" y="769"/>
                  </a:cubicBezTo>
                  <a:cubicBezTo>
                    <a:pt x="570" y="769"/>
                    <a:pt x="570" y="769"/>
                    <a:pt x="570" y="769"/>
                  </a:cubicBezTo>
                  <a:cubicBezTo>
                    <a:pt x="606" y="770"/>
                    <a:pt x="643" y="762"/>
                    <a:pt x="668" y="733"/>
                  </a:cubicBezTo>
                  <a:cubicBezTo>
                    <a:pt x="682" y="710"/>
                    <a:pt x="687" y="689"/>
                    <a:pt x="681" y="675"/>
                  </a:cubicBezTo>
                  <a:cubicBezTo>
                    <a:pt x="675" y="658"/>
                    <a:pt x="659" y="652"/>
                    <a:pt x="659" y="652"/>
                  </a:cubicBezTo>
                  <a:cubicBezTo>
                    <a:pt x="651" y="649"/>
                    <a:pt x="648" y="641"/>
                    <a:pt x="650" y="634"/>
                  </a:cubicBezTo>
                  <a:cubicBezTo>
                    <a:pt x="653" y="627"/>
                    <a:pt x="661" y="623"/>
                    <a:pt x="668" y="625"/>
                  </a:cubicBezTo>
                  <a:cubicBezTo>
                    <a:pt x="669" y="626"/>
                    <a:pt x="698" y="636"/>
                    <a:pt x="708" y="665"/>
                  </a:cubicBezTo>
                  <a:cubicBezTo>
                    <a:pt x="717" y="689"/>
                    <a:pt x="711" y="717"/>
                    <a:pt x="692" y="749"/>
                  </a:cubicBezTo>
                  <a:cubicBezTo>
                    <a:pt x="691" y="749"/>
                    <a:pt x="691" y="750"/>
                    <a:pt x="691" y="750"/>
                  </a:cubicBezTo>
                  <a:cubicBezTo>
                    <a:pt x="655" y="793"/>
                    <a:pt x="601" y="800"/>
                    <a:pt x="556" y="797"/>
                  </a:cubicBezTo>
                  <a:cubicBezTo>
                    <a:pt x="530" y="795"/>
                    <a:pt x="507" y="789"/>
                    <a:pt x="491" y="785"/>
                  </a:cubicBezTo>
                  <a:cubicBezTo>
                    <a:pt x="524" y="857"/>
                    <a:pt x="598" y="891"/>
                    <a:pt x="677" y="895"/>
                  </a:cubicBezTo>
                  <a:cubicBezTo>
                    <a:pt x="769" y="899"/>
                    <a:pt x="787" y="830"/>
                    <a:pt x="787" y="830"/>
                  </a:cubicBezTo>
                  <a:cubicBezTo>
                    <a:pt x="911" y="781"/>
                    <a:pt x="884" y="656"/>
                    <a:pt x="884" y="656"/>
                  </a:cubicBezTo>
                  <a:cubicBezTo>
                    <a:pt x="936" y="648"/>
                    <a:pt x="1005" y="590"/>
                    <a:pt x="1001" y="474"/>
                  </a:cubicBezTo>
                  <a:close/>
                </a:path>
              </a:pathLst>
            </a:custGeom>
            <a:grpFill/>
            <a:ln>
              <a:noFill/>
            </a:ln>
          </p:spPr>
          <p:txBody>
            <a:bodyPr vert="horz" wrap="square" lIns="68576" tIns="34288" rIns="68576" bIns="34288" numCol="1" anchor="t" anchorCtr="0" compatLnSpc="1"/>
            <a:p>
              <a:pPr algn="just">
                <a:lnSpc>
                  <a:spcPct val="120000"/>
                </a:lnSpc>
                <a:spcBef>
                  <a:spcPts val="0"/>
                </a:spcBef>
                <a:spcAft>
                  <a:spcPts val="0"/>
                </a:spcAft>
              </a:pPr>
              <a:endParaRPr lang="id-ID" sz="570">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27" name="Oval 4"/>
          <p:cNvSpPr/>
          <p:nvPr/>
        </p:nvSpPr>
        <p:spPr>
          <a:xfrm>
            <a:off x="5767070" y="1990725"/>
            <a:ext cx="562610" cy="562610"/>
          </a:xfrm>
          <a:prstGeom prst="ellipse">
            <a:avLst/>
          </a:prstGeom>
          <a:solidFill>
            <a:srgbClr val="C00000"/>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
            <a:pPr algn="ctr">
              <a:lnSpc>
                <a:spcPct val="120000"/>
              </a:lnSpc>
              <a:spcBef>
                <a:spcPts val="0"/>
              </a:spcBef>
              <a:spcAft>
                <a:spcPts val="0"/>
              </a:spcAft>
            </a:pPr>
            <a:r>
              <a:rPr lang="en-US" sz="16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01</a:t>
            </a:r>
            <a:endParaRPr lang="en-US" sz="16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Rectangle 18"/>
          <p:cNvSpPr/>
          <p:nvPr/>
        </p:nvSpPr>
        <p:spPr>
          <a:xfrm>
            <a:off x="6579235" y="2002155"/>
            <a:ext cx="3943985" cy="515620"/>
          </a:xfrm>
          <a:prstGeom prst="rect">
            <a:avLst/>
          </a:prstGeom>
        </p:spPr>
        <p:txBody>
          <a:bodyPr wrap="square" lIns="0" tIns="0" rIns="0" bIns="0">
            <a:spAutoFit/>
          </a:bodyPr>
          <a:p>
            <a:pPr algn="just">
              <a:lnSpc>
                <a:spcPct val="120000"/>
              </a:lnSpc>
              <a:spcBef>
                <a:spcPts val="0"/>
              </a:spcBef>
              <a:spcAft>
                <a:spcPts val="0"/>
              </a:spcAft>
            </a:pPr>
            <a:r>
              <a:rPr lang="en-US" altLang="zh-CN" sz="1400" dirty="0">
                <a:solidFill>
                  <a:schemeClr val="tx1">
                    <a:lumMod val="75000"/>
                    <a:lumOff val="25000"/>
                  </a:schemeClr>
                </a:solidFill>
                <a:effectLst/>
                <a:latin typeface="微软雅黑" panose="020B0503020204020204" pitchFamily="34" charset="-122"/>
                <a:ea typeface="微软雅黑" panose="020B0503020204020204" pitchFamily="34" charset="-122"/>
                <a:cs typeface="+mn-ea"/>
                <a:sym typeface="Arial" panose="020B0604020202020204" pitchFamily="34" charset="0"/>
              </a:rPr>
              <a:t>您的内容打在这里，或者通过复制您的文本后，在此框中选择粘贴，并选择只保留文字。</a:t>
            </a:r>
            <a:endParaRPr lang="en-US" altLang="zh-CN" sz="1400" dirty="0">
              <a:solidFill>
                <a:schemeClr val="tx1">
                  <a:lumMod val="75000"/>
                  <a:lumOff val="25000"/>
                </a:schemeClr>
              </a:solidFill>
              <a:effectLst/>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9" name="Oval 19"/>
          <p:cNvSpPr/>
          <p:nvPr/>
        </p:nvSpPr>
        <p:spPr>
          <a:xfrm>
            <a:off x="5767070" y="2945765"/>
            <a:ext cx="562610" cy="562610"/>
          </a:xfrm>
          <a:prstGeom prst="ellipse">
            <a:avLst/>
          </a:prstGeom>
          <a:solidFill>
            <a:schemeClr val="bg1">
              <a:lumMod val="50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
            <a:pPr algn="ctr">
              <a:lnSpc>
                <a:spcPct val="120000"/>
              </a:lnSpc>
              <a:spcBef>
                <a:spcPts val="0"/>
              </a:spcBef>
              <a:spcAft>
                <a:spcPts val="0"/>
              </a:spcAft>
            </a:pPr>
            <a:r>
              <a:rPr lang="en-US" sz="16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02</a:t>
            </a:r>
            <a:endParaRPr lang="en-US" sz="16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Rectangle 24"/>
          <p:cNvSpPr/>
          <p:nvPr/>
        </p:nvSpPr>
        <p:spPr>
          <a:xfrm>
            <a:off x="6579235" y="2957195"/>
            <a:ext cx="3943985" cy="515620"/>
          </a:xfrm>
          <a:prstGeom prst="rect">
            <a:avLst/>
          </a:prstGeom>
        </p:spPr>
        <p:txBody>
          <a:bodyPr wrap="square" lIns="0" tIns="0" rIns="0" bIns="0">
            <a:spAutoFit/>
          </a:bodyPr>
          <a:p>
            <a:pPr algn="just">
              <a:lnSpc>
                <a:spcPct val="120000"/>
              </a:lnSpc>
              <a:spcBef>
                <a:spcPts val="0"/>
              </a:spcBef>
              <a:spcAft>
                <a:spcPts val="0"/>
              </a:spcAft>
            </a:pPr>
            <a:r>
              <a:rPr lang="en-US" altLang="zh-CN" sz="1400" dirty="0">
                <a:solidFill>
                  <a:schemeClr val="tx1">
                    <a:lumMod val="75000"/>
                    <a:lumOff val="25000"/>
                  </a:schemeClr>
                </a:solidFill>
                <a:effectLst/>
                <a:latin typeface="微软雅黑" panose="020B0503020204020204" pitchFamily="34" charset="-122"/>
                <a:ea typeface="微软雅黑" panose="020B0503020204020204" pitchFamily="34" charset="-122"/>
                <a:cs typeface="+mn-ea"/>
                <a:sym typeface="Arial" panose="020B0604020202020204" pitchFamily="34" charset="0"/>
              </a:rPr>
              <a:t>您的内容打在这里，或者通过复制您的文本后，在此框中选择粘贴，并选择只保留文字。</a:t>
            </a:r>
            <a:endParaRPr lang="en-US" altLang="zh-CN" sz="1400" dirty="0">
              <a:solidFill>
                <a:schemeClr val="tx1">
                  <a:lumMod val="75000"/>
                  <a:lumOff val="25000"/>
                </a:schemeClr>
              </a:solidFill>
              <a:effectLst/>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1" name="Oval 25"/>
          <p:cNvSpPr/>
          <p:nvPr/>
        </p:nvSpPr>
        <p:spPr>
          <a:xfrm>
            <a:off x="5767070" y="3994785"/>
            <a:ext cx="562610" cy="562610"/>
          </a:xfrm>
          <a:prstGeom prst="ellipse">
            <a:avLst/>
          </a:prstGeom>
          <a:solidFill>
            <a:srgbClr val="C00000"/>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
            <a:pPr algn="ctr">
              <a:lnSpc>
                <a:spcPct val="120000"/>
              </a:lnSpc>
              <a:spcBef>
                <a:spcPts val="0"/>
              </a:spcBef>
              <a:spcAft>
                <a:spcPts val="0"/>
              </a:spcAft>
            </a:pPr>
            <a:r>
              <a:rPr lang="en-US" sz="16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03</a:t>
            </a:r>
            <a:endParaRPr lang="en-US" sz="16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2" name="Rectangle 26"/>
          <p:cNvSpPr/>
          <p:nvPr/>
        </p:nvSpPr>
        <p:spPr>
          <a:xfrm>
            <a:off x="6579235" y="4006215"/>
            <a:ext cx="3943985" cy="515620"/>
          </a:xfrm>
          <a:prstGeom prst="rect">
            <a:avLst/>
          </a:prstGeom>
        </p:spPr>
        <p:txBody>
          <a:bodyPr wrap="square" lIns="0" tIns="0" rIns="0" bIns="0">
            <a:spAutoFit/>
          </a:bodyPr>
          <a:p>
            <a:pPr algn="just">
              <a:lnSpc>
                <a:spcPct val="120000"/>
              </a:lnSpc>
              <a:spcBef>
                <a:spcPts val="0"/>
              </a:spcBef>
              <a:spcAft>
                <a:spcPts val="0"/>
              </a:spcAft>
            </a:pPr>
            <a:r>
              <a:rPr lang="en-US" altLang="zh-CN" sz="1400" dirty="0">
                <a:solidFill>
                  <a:schemeClr val="tx1">
                    <a:lumMod val="75000"/>
                    <a:lumOff val="25000"/>
                  </a:schemeClr>
                </a:solidFill>
                <a:effectLst/>
                <a:latin typeface="微软雅黑" panose="020B0503020204020204" pitchFamily="34" charset="-122"/>
                <a:ea typeface="微软雅黑" panose="020B0503020204020204" pitchFamily="34" charset="-122"/>
                <a:cs typeface="+mn-ea"/>
                <a:sym typeface="Arial" panose="020B0604020202020204" pitchFamily="34" charset="0"/>
              </a:rPr>
              <a:t>您的内容打在这里，或者通过复制您的文本后，在此框中选择粘贴，并选择只保留文字。</a:t>
            </a:r>
            <a:endParaRPr lang="en-US" altLang="zh-CN" sz="1400" dirty="0">
              <a:solidFill>
                <a:schemeClr val="tx1">
                  <a:lumMod val="75000"/>
                  <a:lumOff val="25000"/>
                </a:schemeClr>
              </a:solidFill>
              <a:effectLst/>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Oval 27"/>
          <p:cNvSpPr/>
          <p:nvPr/>
        </p:nvSpPr>
        <p:spPr>
          <a:xfrm>
            <a:off x="5767070" y="4947920"/>
            <a:ext cx="562610" cy="562610"/>
          </a:xfrm>
          <a:prstGeom prst="ellipse">
            <a:avLst/>
          </a:prstGeom>
          <a:solidFill>
            <a:schemeClr val="bg1">
              <a:lumMod val="50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
            <a:pPr algn="ctr">
              <a:lnSpc>
                <a:spcPct val="120000"/>
              </a:lnSpc>
              <a:spcBef>
                <a:spcPts val="0"/>
              </a:spcBef>
              <a:spcAft>
                <a:spcPts val="0"/>
              </a:spcAft>
            </a:pPr>
            <a:r>
              <a:rPr lang="en-US" sz="16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04</a:t>
            </a:r>
            <a:endParaRPr lang="en-US" sz="16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Rectangle 28"/>
          <p:cNvSpPr/>
          <p:nvPr/>
        </p:nvSpPr>
        <p:spPr>
          <a:xfrm>
            <a:off x="6579235" y="4959350"/>
            <a:ext cx="3943985" cy="515620"/>
          </a:xfrm>
          <a:prstGeom prst="rect">
            <a:avLst/>
          </a:prstGeom>
        </p:spPr>
        <p:txBody>
          <a:bodyPr wrap="square" lIns="0" tIns="0" rIns="0" bIns="0">
            <a:spAutoFit/>
          </a:bodyPr>
          <a:p>
            <a:pPr algn="just">
              <a:lnSpc>
                <a:spcPct val="120000"/>
              </a:lnSpc>
              <a:spcBef>
                <a:spcPts val="0"/>
              </a:spcBef>
              <a:spcAft>
                <a:spcPts val="0"/>
              </a:spcAft>
            </a:pPr>
            <a:r>
              <a:rPr lang="en-US" altLang="zh-CN" sz="1400" dirty="0">
                <a:solidFill>
                  <a:schemeClr val="tx1">
                    <a:lumMod val="75000"/>
                    <a:lumOff val="25000"/>
                  </a:schemeClr>
                </a:solidFill>
                <a:effectLst/>
                <a:latin typeface="微软雅黑" panose="020B0503020204020204" pitchFamily="34" charset="-122"/>
                <a:ea typeface="微软雅黑" panose="020B0503020204020204" pitchFamily="34" charset="-122"/>
                <a:cs typeface="+mn-ea"/>
                <a:sym typeface="Arial" panose="020B0604020202020204" pitchFamily="34" charset="0"/>
              </a:rPr>
              <a:t>您的内容打在这里，或者通过复制您的文本后，在此框中选择粘贴，并选择只保留文字。</a:t>
            </a:r>
            <a:endParaRPr lang="en-US" altLang="zh-CN" sz="1400" dirty="0">
              <a:solidFill>
                <a:schemeClr val="tx1">
                  <a:lumMod val="75000"/>
                  <a:lumOff val="25000"/>
                </a:schemeClr>
              </a:solidFill>
              <a:effectLst/>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strVal val="4*#ppt_w"/>
                                          </p:val>
                                        </p:tav>
                                        <p:tav tm="100000">
                                          <p:val>
                                            <p:strVal val="#ppt_w"/>
                                          </p:val>
                                        </p:tav>
                                      </p:tavLst>
                                    </p:anim>
                                    <p:anim calcmode="lin" valueType="num">
                                      <p:cBhvr>
                                        <p:cTn id="8" dur="500" fill="hold"/>
                                        <p:tgtEl>
                                          <p:spTgt spid="7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_14"/>
          <p:cNvSpPr txBox="1">
            <a:spLocks noChangeArrowheads="1"/>
          </p:cNvSpPr>
          <p:nvPr/>
        </p:nvSpPr>
        <p:spPr bwMode="auto">
          <a:xfrm>
            <a:off x="3508375" y="2511425"/>
            <a:ext cx="1421765" cy="18027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7200" spc="600" dirty="0">
                <a:solidFill>
                  <a:schemeClr val="tx1"/>
                </a:solidFill>
                <a:latin typeface="华文行楷" panose="02010800040101010101" charset="-122"/>
                <a:ea typeface="华文行楷" panose="02010800040101010101" charset="-122"/>
              </a:rPr>
              <a:t>叁</a:t>
            </a:r>
            <a:endParaRPr lang="zh-CN" altLang="en-US" sz="7200" spc="600" dirty="0">
              <a:solidFill>
                <a:schemeClr val="tx1"/>
              </a:solidFill>
              <a:latin typeface="华文行楷" panose="02010800040101010101" charset="-122"/>
              <a:ea typeface="华文行楷" panose="02010800040101010101" charset="-122"/>
            </a:endParaRPr>
          </a:p>
        </p:txBody>
      </p:sp>
      <p:pic>
        <p:nvPicPr>
          <p:cNvPr id="8" name="图片 7"/>
          <p:cNvPicPr>
            <a:picLocks noChangeAspect="1"/>
          </p:cNvPicPr>
          <p:nvPr/>
        </p:nvPicPr>
        <p:blipFill>
          <a:blip r:embed="rId1" cstate="screen">
            <a:extLst>
              <a:ext uri="{28A0092B-C50C-407E-A947-70E740481C1C}">
                <a14:useLocalDpi xmlns:a14="http://schemas.microsoft.com/office/drawing/2010/main" val="0"/>
              </a:ext>
            </a:extLst>
          </a:blip>
          <a:stretch>
            <a:fillRect/>
          </a:stretch>
        </p:blipFill>
        <p:spPr>
          <a:xfrm>
            <a:off x="3859418" y="1998086"/>
            <a:ext cx="720107" cy="855311"/>
          </a:xfrm>
          <a:prstGeom prst="rect">
            <a:avLst/>
          </a:prstGeom>
        </p:spPr>
      </p:pic>
      <p:sp>
        <p:nvSpPr>
          <p:cNvPr id="9" name="矩形 8"/>
          <p:cNvSpPr/>
          <p:nvPr/>
        </p:nvSpPr>
        <p:spPr>
          <a:xfrm>
            <a:off x="5113273" y="2511483"/>
            <a:ext cx="3868287" cy="738505"/>
          </a:xfrm>
          <a:prstGeom prst="rect">
            <a:avLst/>
          </a:prstGeom>
        </p:spPr>
        <p:txBody>
          <a:bodyPr wrap="square" lIns="0" tIns="0" rIns="0" bIns="0">
            <a:spAutoFit/>
          </a:bodyPr>
          <a:lstStyle/>
          <a:p>
            <a:pPr>
              <a:spcBef>
                <a:spcPct val="50000"/>
              </a:spcBef>
            </a:pPr>
            <a:r>
              <a:rPr lang="zh-CN" altLang="en-US" sz="4800" dirty="0">
                <a:solidFill>
                  <a:srgbClr val="C00000"/>
                </a:solidFill>
                <a:latin typeface="华文行楷" panose="02010800040101010101" charset="-122"/>
                <a:ea typeface="华文行楷" panose="02010800040101010101" charset="-122"/>
              </a:rPr>
              <a:t>教学内容说明</a:t>
            </a:r>
            <a:endParaRPr lang="zh-CN" altLang="en-US" sz="4800" dirty="0">
              <a:solidFill>
                <a:srgbClr val="C00000"/>
              </a:solidFill>
              <a:latin typeface="华文行楷" panose="02010800040101010101" charset="-122"/>
              <a:ea typeface="华文行楷" panose="02010800040101010101" charset="-122"/>
            </a:endParaRPr>
          </a:p>
        </p:txBody>
      </p:sp>
      <p:sp>
        <p:nvSpPr>
          <p:cNvPr id="10" name="TextBox 11"/>
          <p:cNvSpPr txBox="1"/>
          <p:nvPr/>
        </p:nvSpPr>
        <p:spPr>
          <a:xfrm>
            <a:off x="5195570" y="3229610"/>
            <a:ext cx="3884930" cy="650240"/>
          </a:xfrm>
          <a:prstGeom prst="rect">
            <a:avLst/>
          </a:prstGeom>
          <a:noFill/>
        </p:spPr>
        <p:txBody>
          <a:bodyPr wrap="square">
            <a:spAutoFit/>
          </a:bodyPr>
          <a:lstStyle/>
          <a:p>
            <a:pPr marL="0" lvl="1" algn="l" eaLnBrk="1" latinLnBrk="0" hangingPunct="1">
              <a:lnSpc>
                <a:spcPts val="2180"/>
              </a:lnSpc>
              <a:defRPr/>
            </a:pPr>
            <a:r>
              <a:rPr lang="zh-CN" altLang="en-US" sz="1400" noProof="1">
                <a:latin typeface="微软雅黑" panose="020B0503020204020204" pitchFamily="34" charset="-122"/>
                <a:ea typeface="微软雅黑" panose="020B0503020204020204" pitchFamily="34" charset="-122"/>
                <a:cs typeface="+mn-ea"/>
                <a:sym typeface="Arial" panose="020B0604020202020204" pitchFamily="34" charset="0"/>
              </a:rPr>
              <a:t>您的内容打在这里，或者通过复制您的文本后，在此框中选择粘贴，并选择只保留文字。</a:t>
            </a:r>
            <a:endParaRPr lang="zh-CN" altLang="en-US" sz="1400" noProof="1">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500" autoRev="1" fill="hold">
                                          <p:stCondLst>
                                            <p:cond delay="0"/>
                                          </p:stCondLst>
                                        </p:cTn>
                                        <p:tgtEl>
                                          <p:spTgt spid="7"/>
                                        </p:tgtEl>
                                        <p:attrNameLst>
                                          <p:attrName>ppt_w</p:attrName>
                                        </p:attrNameLst>
                                      </p:cBhvr>
                                    </p:anim>
                                    <p:anim by="(#ppt_w*0.50)" calcmode="lin" valueType="num">
                                      <p:cBhvr>
                                        <p:cTn id="8" dur="500" decel="50000" autoRev="1" fill="hold">
                                          <p:stCondLst>
                                            <p:cond delay="0"/>
                                          </p:stCondLst>
                                        </p:cTn>
                                        <p:tgtEl>
                                          <p:spTgt spid="7"/>
                                        </p:tgtEl>
                                        <p:attrNameLst>
                                          <p:attrName>ppt_x</p:attrName>
                                        </p:attrNameLst>
                                      </p:cBhvr>
                                    </p:anim>
                                    <p:anim from="(-#ppt_h/2)" to="(#ppt_y)" calcmode="lin" valueType="num">
                                      <p:cBhvr>
                                        <p:cTn id="9" dur="1000" fill="hold">
                                          <p:stCondLst>
                                            <p:cond delay="0"/>
                                          </p:stCondLst>
                                        </p:cTn>
                                        <p:tgtEl>
                                          <p:spTgt spid="7"/>
                                        </p:tgtEl>
                                        <p:attrNameLst>
                                          <p:attrName>ppt_y</p:attrName>
                                        </p:attrNameLst>
                                      </p:cBhvr>
                                    </p:anim>
                                    <p:animRot by="21600000">
                                      <p:cBhvr>
                                        <p:cTn id="10" dur="1000" fill="hold">
                                          <p:stCondLst>
                                            <p:cond delay="0"/>
                                          </p:stCondLst>
                                        </p:cTn>
                                        <p:tgtEl>
                                          <p:spTgt spid="7"/>
                                        </p:tgtEl>
                                        <p:attrNameLst>
                                          <p:attrName>r</p:attrName>
                                        </p:attrNameLst>
                                      </p:cBhvr>
                                    </p:animRot>
                                  </p:childTnLst>
                                </p:cTn>
                              </p:par>
                              <p:par>
                                <p:cTn id="11" presetID="47"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750"/>
                                        <p:tgtEl>
                                          <p:spTgt spid="8"/>
                                        </p:tgtEl>
                                      </p:cBhvr>
                                    </p:animEffect>
                                    <p:anim calcmode="lin" valueType="num">
                                      <p:cBhvr>
                                        <p:cTn id="14" dur="750" fill="hold"/>
                                        <p:tgtEl>
                                          <p:spTgt spid="8"/>
                                        </p:tgtEl>
                                        <p:attrNameLst>
                                          <p:attrName>ppt_x</p:attrName>
                                        </p:attrNameLst>
                                      </p:cBhvr>
                                      <p:tavLst>
                                        <p:tav tm="0">
                                          <p:val>
                                            <p:strVal val="#ppt_x"/>
                                          </p:val>
                                        </p:tav>
                                        <p:tav tm="100000">
                                          <p:val>
                                            <p:strVal val="#ppt_x"/>
                                          </p:val>
                                        </p:tav>
                                      </p:tavLst>
                                    </p:anim>
                                    <p:anim calcmode="lin" valueType="num">
                                      <p:cBhvr>
                                        <p:cTn id="15" dur="75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0"/>
                            </p:stCondLst>
                            <p:childTnLst>
                              <p:par>
                                <p:cTn id="17" presetID="23" presetClass="entr" presetSubtype="32"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strVal val="4*#ppt_w"/>
                                          </p:val>
                                        </p:tav>
                                        <p:tav tm="100000">
                                          <p:val>
                                            <p:strVal val="#ppt_w"/>
                                          </p:val>
                                        </p:tav>
                                      </p:tavLst>
                                    </p:anim>
                                    <p:anim calcmode="lin" valueType="num">
                                      <p:cBhvr>
                                        <p:cTn id="20" dur="500" fill="hold"/>
                                        <p:tgtEl>
                                          <p:spTgt spid="9"/>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p:tgtEl>
                                          <p:spTgt spid="10"/>
                                        </p:tgtEl>
                                        <p:attrNameLst>
                                          <p:attrName>ppt_x</p:attrName>
                                        </p:attrNameLst>
                                      </p:cBhvr>
                                      <p:tavLst>
                                        <p:tav tm="0">
                                          <p:val>
                                            <p:strVal val="#ppt_x-#ppt_w*1.125000"/>
                                          </p:val>
                                        </p:tav>
                                        <p:tav tm="100000">
                                          <p:val>
                                            <p:strVal val="#ppt_x"/>
                                          </p:val>
                                        </p:tav>
                                      </p:tavLst>
                                    </p:anim>
                                    <p:animEffect transition="in" filter="wipe(right)">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78"/>
          <p:cNvSpPr/>
          <p:nvPr/>
        </p:nvSpPr>
        <p:spPr>
          <a:xfrm>
            <a:off x="4808220" y="244475"/>
            <a:ext cx="3242310" cy="492125"/>
          </a:xfrm>
          <a:prstGeom prst="rect">
            <a:avLst/>
          </a:prstGeom>
        </p:spPr>
        <p:txBody>
          <a:bodyPr wrap="square" lIns="0" tIns="0" rIns="0" bIns="0">
            <a:spAutoFit/>
          </a:bodyPr>
          <a:p>
            <a:pPr algn="ctr">
              <a:spcBef>
                <a:spcPct val="50000"/>
              </a:spcBef>
            </a:pPr>
            <a:r>
              <a:rPr lang="zh-CN" altLang="en-US" sz="3200" dirty="0">
                <a:latin typeface="华文行楷" panose="02010800040101010101" charset="-122"/>
                <a:ea typeface="华文行楷" panose="02010800040101010101" charset="-122"/>
              </a:rPr>
              <a:t>教学内容说明</a:t>
            </a:r>
            <a:endParaRPr lang="zh-CN" altLang="en-US" sz="3200" dirty="0">
              <a:latin typeface="华文行楷" panose="02010800040101010101" charset="-122"/>
              <a:ea typeface="华文行楷" panose="02010800040101010101" charset="-122"/>
            </a:endParaRPr>
          </a:p>
        </p:txBody>
      </p:sp>
      <p:cxnSp>
        <p:nvCxnSpPr>
          <p:cNvPr id="81" name="直接连接符 80"/>
          <p:cNvCxnSpPr/>
          <p:nvPr/>
        </p:nvCxnSpPr>
        <p:spPr>
          <a:xfrm>
            <a:off x="5247640" y="736600"/>
            <a:ext cx="2362835" cy="0"/>
          </a:xfrm>
          <a:prstGeom prst="line">
            <a:avLst/>
          </a:prstGeom>
          <a:ln w="349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845560" y="1507637"/>
            <a:ext cx="4877593" cy="4877594"/>
            <a:chOff x="3702050" y="1507637"/>
            <a:chExt cx="4877593" cy="4877594"/>
          </a:xfrm>
        </p:grpSpPr>
        <p:sp>
          <p:nvSpPr>
            <p:cNvPr id="5" name="Oval 9"/>
            <p:cNvSpPr/>
            <p:nvPr/>
          </p:nvSpPr>
          <p:spPr>
            <a:xfrm>
              <a:off x="6083299" y="1730680"/>
              <a:ext cx="176213" cy="182563"/>
            </a:xfrm>
            <a:prstGeom prst="ellipse">
              <a:avLst/>
            </a:prstGeom>
            <a:solidFill>
              <a:schemeClr val="tx1">
                <a:lumMod val="65000"/>
                <a:lumOff val="35000"/>
              </a:schemeClr>
            </a:solidFill>
            <a:ln w="9525">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eaLnBrk="1" hangingPunct="1">
                <a:lnSpc>
                  <a:spcPct val="100000"/>
                </a:lnSpc>
                <a:spcBef>
                  <a:spcPct val="0"/>
                </a:spcBef>
                <a:buNone/>
              </a:pPr>
              <a:endParaRPr lang="zh-CN" altLang="en-US" sz="1800" dirty="0">
                <a:latin typeface="微软雅黑" panose="020B0503020204020204" pitchFamily="34" charset="-122"/>
                <a:ea typeface="微软雅黑" panose="020B0503020204020204" pitchFamily="34" charset="-122"/>
              </a:endParaRPr>
            </a:p>
          </p:txBody>
        </p:sp>
        <p:sp>
          <p:nvSpPr>
            <p:cNvPr id="6" name="Oval 10"/>
            <p:cNvSpPr/>
            <p:nvPr/>
          </p:nvSpPr>
          <p:spPr>
            <a:xfrm>
              <a:off x="3924299" y="3856343"/>
              <a:ext cx="182563" cy="177800"/>
            </a:xfrm>
            <a:prstGeom prst="ellipse">
              <a:avLst/>
            </a:prstGeom>
            <a:solidFill>
              <a:srgbClr val="AC0000"/>
            </a:solidFill>
            <a:ln w="9525">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eaLnBrk="1" hangingPunct="1">
                <a:lnSpc>
                  <a:spcPct val="100000"/>
                </a:lnSpc>
                <a:spcBef>
                  <a:spcPct val="0"/>
                </a:spcBef>
                <a:buNone/>
              </a:pPr>
              <a:endParaRPr lang="zh-CN" altLang="zh-CN" sz="1800" dirty="0">
                <a:latin typeface="微软雅黑" panose="020B0503020204020204" pitchFamily="34" charset="-122"/>
                <a:ea typeface="微软雅黑" panose="020B0503020204020204" pitchFamily="34" charset="-122"/>
              </a:endParaRPr>
            </a:p>
          </p:txBody>
        </p:sp>
        <p:sp>
          <p:nvSpPr>
            <p:cNvPr id="3" name="Oval 11"/>
            <p:cNvSpPr/>
            <p:nvPr/>
          </p:nvSpPr>
          <p:spPr>
            <a:xfrm>
              <a:off x="8178799" y="3856343"/>
              <a:ext cx="176213" cy="177800"/>
            </a:xfrm>
            <a:prstGeom prst="ellipse">
              <a:avLst/>
            </a:prstGeom>
            <a:solidFill>
              <a:srgbClr val="AC0000"/>
            </a:solidFill>
            <a:ln w="9525">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eaLnBrk="1" hangingPunct="1">
                <a:lnSpc>
                  <a:spcPct val="100000"/>
                </a:lnSpc>
                <a:spcBef>
                  <a:spcPct val="0"/>
                </a:spcBef>
                <a:buNone/>
              </a:pPr>
              <a:endParaRPr lang="zh-CN" altLang="zh-CN" sz="1800" dirty="0">
                <a:latin typeface="微软雅黑" panose="020B0503020204020204" pitchFamily="34" charset="-122"/>
                <a:ea typeface="微软雅黑" panose="020B0503020204020204" pitchFamily="34" charset="-122"/>
              </a:endParaRPr>
            </a:p>
          </p:txBody>
        </p:sp>
        <p:sp>
          <p:nvSpPr>
            <p:cNvPr id="8" name="Oval 12"/>
            <p:cNvSpPr/>
            <p:nvPr/>
          </p:nvSpPr>
          <p:spPr>
            <a:xfrm>
              <a:off x="6051549" y="5983593"/>
              <a:ext cx="176213" cy="176212"/>
            </a:xfrm>
            <a:prstGeom prst="ellipse">
              <a:avLst/>
            </a:prstGeom>
            <a:solidFill>
              <a:schemeClr val="tx1">
                <a:lumMod val="65000"/>
                <a:lumOff val="35000"/>
              </a:schemeClr>
            </a:solidFill>
            <a:ln w="9525">
              <a:noFill/>
            </a:ln>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eaLnBrk="1" hangingPunct="1">
                <a:lnSpc>
                  <a:spcPct val="100000"/>
                </a:lnSpc>
                <a:spcBef>
                  <a:spcPct val="0"/>
                </a:spcBef>
                <a:buNone/>
              </a:pPr>
              <a:endParaRPr lang="zh-CN" altLang="en-US" sz="1800" dirty="0">
                <a:latin typeface="微软雅黑" panose="020B0503020204020204" pitchFamily="34" charset="-122"/>
                <a:ea typeface="微软雅黑" panose="020B0503020204020204" pitchFamily="34" charset="-122"/>
              </a:endParaRPr>
            </a:p>
          </p:txBody>
        </p:sp>
        <p:sp>
          <p:nvSpPr>
            <p:cNvPr id="9" name="Freeform 13"/>
            <p:cNvSpPr>
              <a:spLocks noEditPoints="1"/>
            </p:cNvSpPr>
            <p:nvPr/>
          </p:nvSpPr>
          <p:spPr>
            <a:xfrm rot="5217620" flipH="1">
              <a:off x="6302374" y="1505255"/>
              <a:ext cx="2266950" cy="227171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428" h="1431">
                  <a:moveTo>
                    <a:pt x="0" y="142"/>
                  </a:moveTo>
                  <a:lnTo>
                    <a:pt x="4" y="155"/>
                  </a:lnTo>
                  <a:lnTo>
                    <a:pt x="54" y="135"/>
                  </a:lnTo>
                  <a:lnTo>
                    <a:pt x="48" y="125"/>
                  </a:lnTo>
                  <a:lnTo>
                    <a:pt x="0" y="142"/>
                  </a:lnTo>
                  <a:close/>
                  <a:moveTo>
                    <a:pt x="142" y="88"/>
                  </a:moveTo>
                  <a:lnTo>
                    <a:pt x="146" y="101"/>
                  </a:lnTo>
                  <a:lnTo>
                    <a:pt x="196" y="81"/>
                  </a:lnTo>
                  <a:lnTo>
                    <a:pt x="189" y="68"/>
                  </a:lnTo>
                  <a:lnTo>
                    <a:pt x="142" y="88"/>
                  </a:lnTo>
                  <a:close/>
                  <a:moveTo>
                    <a:pt x="1347" y="510"/>
                  </a:moveTo>
                  <a:lnTo>
                    <a:pt x="1327" y="462"/>
                  </a:lnTo>
                  <a:lnTo>
                    <a:pt x="1313" y="469"/>
                  </a:lnTo>
                  <a:lnTo>
                    <a:pt x="1334" y="516"/>
                  </a:lnTo>
                  <a:lnTo>
                    <a:pt x="1347" y="510"/>
                  </a:lnTo>
                  <a:close/>
                  <a:moveTo>
                    <a:pt x="287" y="34"/>
                  </a:moveTo>
                  <a:lnTo>
                    <a:pt x="287" y="47"/>
                  </a:lnTo>
                  <a:lnTo>
                    <a:pt x="338" y="37"/>
                  </a:lnTo>
                  <a:lnTo>
                    <a:pt x="335" y="24"/>
                  </a:lnTo>
                  <a:lnTo>
                    <a:pt x="287" y="34"/>
                  </a:lnTo>
                  <a:close/>
                  <a:moveTo>
                    <a:pt x="1425" y="803"/>
                  </a:moveTo>
                  <a:lnTo>
                    <a:pt x="1418" y="753"/>
                  </a:lnTo>
                  <a:lnTo>
                    <a:pt x="1404" y="756"/>
                  </a:lnTo>
                  <a:lnTo>
                    <a:pt x="1415" y="807"/>
                  </a:lnTo>
                  <a:lnTo>
                    <a:pt x="1425" y="803"/>
                  </a:lnTo>
                  <a:close/>
                  <a:moveTo>
                    <a:pt x="1394" y="1211"/>
                  </a:moveTo>
                  <a:lnTo>
                    <a:pt x="1381" y="1205"/>
                  </a:lnTo>
                  <a:lnTo>
                    <a:pt x="1364" y="1252"/>
                  </a:lnTo>
                  <a:lnTo>
                    <a:pt x="1377" y="1259"/>
                  </a:lnTo>
                  <a:lnTo>
                    <a:pt x="1394" y="1211"/>
                  </a:lnTo>
                  <a:close/>
                  <a:moveTo>
                    <a:pt x="436" y="7"/>
                  </a:moveTo>
                  <a:lnTo>
                    <a:pt x="439" y="20"/>
                  </a:lnTo>
                  <a:lnTo>
                    <a:pt x="490" y="14"/>
                  </a:lnTo>
                  <a:lnTo>
                    <a:pt x="486" y="0"/>
                  </a:lnTo>
                  <a:lnTo>
                    <a:pt x="436" y="7"/>
                  </a:lnTo>
                  <a:close/>
                  <a:moveTo>
                    <a:pt x="1398" y="655"/>
                  </a:moveTo>
                  <a:lnTo>
                    <a:pt x="1388" y="604"/>
                  </a:lnTo>
                  <a:lnTo>
                    <a:pt x="1374" y="607"/>
                  </a:lnTo>
                  <a:lnTo>
                    <a:pt x="1384" y="658"/>
                  </a:lnTo>
                  <a:lnTo>
                    <a:pt x="1398" y="655"/>
                  </a:lnTo>
                  <a:close/>
                  <a:moveTo>
                    <a:pt x="1232" y="341"/>
                  </a:moveTo>
                  <a:lnTo>
                    <a:pt x="1263" y="385"/>
                  </a:lnTo>
                  <a:lnTo>
                    <a:pt x="1273" y="378"/>
                  </a:lnTo>
                  <a:lnTo>
                    <a:pt x="1246" y="334"/>
                  </a:lnTo>
                  <a:lnTo>
                    <a:pt x="1232" y="341"/>
                  </a:lnTo>
                  <a:close/>
                  <a:moveTo>
                    <a:pt x="1398" y="1107"/>
                  </a:moveTo>
                  <a:lnTo>
                    <a:pt x="1411" y="1110"/>
                  </a:lnTo>
                  <a:lnTo>
                    <a:pt x="1421" y="1060"/>
                  </a:lnTo>
                  <a:lnTo>
                    <a:pt x="1408" y="1056"/>
                  </a:lnTo>
                  <a:lnTo>
                    <a:pt x="1398" y="1107"/>
                  </a:lnTo>
                  <a:close/>
                  <a:moveTo>
                    <a:pt x="1415" y="908"/>
                  </a:moveTo>
                  <a:lnTo>
                    <a:pt x="1415" y="958"/>
                  </a:lnTo>
                  <a:lnTo>
                    <a:pt x="1428" y="958"/>
                  </a:lnTo>
                  <a:lnTo>
                    <a:pt x="1428" y="908"/>
                  </a:lnTo>
                  <a:lnTo>
                    <a:pt x="1415" y="908"/>
                  </a:lnTo>
                  <a:close/>
                  <a:moveTo>
                    <a:pt x="1134" y="230"/>
                  </a:moveTo>
                  <a:lnTo>
                    <a:pt x="1172" y="267"/>
                  </a:lnTo>
                  <a:lnTo>
                    <a:pt x="1178" y="257"/>
                  </a:lnTo>
                  <a:lnTo>
                    <a:pt x="1141" y="219"/>
                  </a:lnTo>
                  <a:lnTo>
                    <a:pt x="1134" y="230"/>
                  </a:lnTo>
                  <a:close/>
                  <a:moveTo>
                    <a:pt x="588" y="14"/>
                  </a:moveTo>
                  <a:lnTo>
                    <a:pt x="638" y="17"/>
                  </a:lnTo>
                  <a:lnTo>
                    <a:pt x="638" y="4"/>
                  </a:lnTo>
                  <a:lnTo>
                    <a:pt x="588" y="0"/>
                  </a:lnTo>
                  <a:lnTo>
                    <a:pt x="588" y="14"/>
                  </a:lnTo>
                  <a:close/>
                  <a:moveTo>
                    <a:pt x="736" y="24"/>
                  </a:moveTo>
                  <a:lnTo>
                    <a:pt x="787" y="41"/>
                  </a:lnTo>
                  <a:lnTo>
                    <a:pt x="790" y="27"/>
                  </a:lnTo>
                  <a:lnTo>
                    <a:pt x="740" y="14"/>
                  </a:lnTo>
                  <a:lnTo>
                    <a:pt x="736" y="24"/>
                  </a:lnTo>
                  <a:close/>
                  <a:moveTo>
                    <a:pt x="885" y="61"/>
                  </a:moveTo>
                  <a:lnTo>
                    <a:pt x="929" y="88"/>
                  </a:lnTo>
                  <a:lnTo>
                    <a:pt x="935" y="74"/>
                  </a:lnTo>
                  <a:lnTo>
                    <a:pt x="891" y="51"/>
                  </a:lnTo>
                  <a:lnTo>
                    <a:pt x="885" y="61"/>
                  </a:lnTo>
                  <a:close/>
                  <a:moveTo>
                    <a:pt x="1016" y="138"/>
                  </a:moveTo>
                  <a:lnTo>
                    <a:pt x="1060" y="165"/>
                  </a:lnTo>
                  <a:lnTo>
                    <a:pt x="1067" y="152"/>
                  </a:lnTo>
                  <a:lnTo>
                    <a:pt x="1023" y="125"/>
                  </a:lnTo>
                  <a:lnTo>
                    <a:pt x="1016" y="138"/>
                  </a:lnTo>
                  <a:close/>
                  <a:moveTo>
                    <a:pt x="1296" y="1431"/>
                  </a:moveTo>
                  <a:lnTo>
                    <a:pt x="1388" y="1329"/>
                  </a:lnTo>
                  <a:lnTo>
                    <a:pt x="1293" y="1296"/>
                  </a:lnTo>
                  <a:lnTo>
                    <a:pt x="1296" y="1431"/>
                  </a:lnTo>
                  <a:close/>
                </a:path>
              </a:pathLst>
            </a:custGeom>
            <a:solidFill>
              <a:srgbClr val="BFBFBF">
                <a:alpha val="100000"/>
              </a:srgb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10" name="Freeform 14"/>
            <p:cNvSpPr>
              <a:spLocks noEditPoints="1"/>
            </p:cNvSpPr>
            <p:nvPr/>
          </p:nvSpPr>
          <p:spPr>
            <a:xfrm rot="-5400000" flipH="1">
              <a:off x="6308724" y="4108755"/>
              <a:ext cx="2276475" cy="226536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Lst>
              <a:rect l="0" t="0" r="0" b="0"/>
              <a:pathLst>
                <a:path w="1434" h="1427">
                  <a:moveTo>
                    <a:pt x="1289" y="0"/>
                  </a:moveTo>
                  <a:lnTo>
                    <a:pt x="1276" y="3"/>
                  </a:lnTo>
                  <a:lnTo>
                    <a:pt x="1296" y="54"/>
                  </a:lnTo>
                  <a:lnTo>
                    <a:pt x="1309" y="47"/>
                  </a:lnTo>
                  <a:lnTo>
                    <a:pt x="1289" y="0"/>
                  </a:lnTo>
                  <a:close/>
                  <a:moveTo>
                    <a:pt x="1346" y="142"/>
                  </a:moveTo>
                  <a:lnTo>
                    <a:pt x="1333" y="145"/>
                  </a:lnTo>
                  <a:lnTo>
                    <a:pt x="1350" y="196"/>
                  </a:lnTo>
                  <a:lnTo>
                    <a:pt x="1363" y="189"/>
                  </a:lnTo>
                  <a:lnTo>
                    <a:pt x="1346" y="142"/>
                  </a:lnTo>
                  <a:close/>
                  <a:moveTo>
                    <a:pt x="921" y="1346"/>
                  </a:moveTo>
                  <a:lnTo>
                    <a:pt x="968" y="1326"/>
                  </a:lnTo>
                  <a:lnTo>
                    <a:pt x="962" y="1312"/>
                  </a:lnTo>
                  <a:lnTo>
                    <a:pt x="914" y="1333"/>
                  </a:lnTo>
                  <a:lnTo>
                    <a:pt x="921" y="1346"/>
                  </a:lnTo>
                  <a:close/>
                  <a:moveTo>
                    <a:pt x="1397" y="287"/>
                  </a:moveTo>
                  <a:lnTo>
                    <a:pt x="1384" y="287"/>
                  </a:lnTo>
                  <a:lnTo>
                    <a:pt x="1394" y="337"/>
                  </a:lnTo>
                  <a:lnTo>
                    <a:pt x="1407" y="334"/>
                  </a:lnTo>
                  <a:lnTo>
                    <a:pt x="1397" y="287"/>
                  </a:lnTo>
                  <a:close/>
                  <a:moveTo>
                    <a:pt x="628" y="1424"/>
                  </a:moveTo>
                  <a:lnTo>
                    <a:pt x="678" y="1417"/>
                  </a:lnTo>
                  <a:lnTo>
                    <a:pt x="675" y="1403"/>
                  </a:lnTo>
                  <a:lnTo>
                    <a:pt x="624" y="1414"/>
                  </a:lnTo>
                  <a:lnTo>
                    <a:pt x="628" y="1424"/>
                  </a:lnTo>
                  <a:close/>
                  <a:moveTo>
                    <a:pt x="223" y="1393"/>
                  </a:moveTo>
                  <a:lnTo>
                    <a:pt x="226" y="1380"/>
                  </a:lnTo>
                  <a:lnTo>
                    <a:pt x="179" y="1363"/>
                  </a:lnTo>
                  <a:lnTo>
                    <a:pt x="175" y="1376"/>
                  </a:lnTo>
                  <a:lnTo>
                    <a:pt x="223" y="1393"/>
                  </a:lnTo>
                  <a:close/>
                  <a:moveTo>
                    <a:pt x="1424" y="435"/>
                  </a:moveTo>
                  <a:lnTo>
                    <a:pt x="1411" y="438"/>
                  </a:lnTo>
                  <a:lnTo>
                    <a:pt x="1421" y="489"/>
                  </a:lnTo>
                  <a:lnTo>
                    <a:pt x="1434" y="486"/>
                  </a:lnTo>
                  <a:lnTo>
                    <a:pt x="1424" y="435"/>
                  </a:lnTo>
                  <a:close/>
                  <a:moveTo>
                    <a:pt x="776" y="1397"/>
                  </a:moveTo>
                  <a:lnTo>
                    <a:pt x="827" y="1387"/>
                  </a:lnTo>
                  <a:lnTo>
                    <a:pt x="823" y="1373"/>
                  </a:lnTo>
                  <a:lnTo>
                    <a:pt x="773" y="1383"/>
                  </a:lnTo>
                  <a:lnTo>
                    <a:pt x="776" y="1397"/>
                  </a:lnTo>
                  <a:close/>
                  <a:moveTo>
                    <a:pt x="1090" y="1231"/>
                  </a:moveTo>
                  <a:lnTo>
                    <a:pt x="1046" y="1262"/>
                  </a:lnTo>
                  <a:lnTo>
                    <a:pt x="1056" y="1272"/>
                  </a:lnTo>
                  <a:lnTo>
                    <a:pt x="1097" y="1245"/>
                  </a:lnTo>
                  <a:lnTo>
                    <a:pt x="1090" y="1231"/>
                  </a:lnTo>
                  <a:close/>
                  <a:moveTo>
                    <a:pt x="324" y="1397"/>
                  </a:moveTo>
                  <a:lnTo>
                    <a:pt x="324" y="1410"/>
                  </a:lnTo>
                  <a:lnTo>
                    <a:pt x="371" y="1420"/>
                  </a:lnTo>
                  <a:lnTo>
                    <a:pt x="374" y="1407"/>
                  </a:lnTo>
                  <a:lnTo>
                    <a:pt x="324" y="1397"/>
                  </a:lnTo>
                  <a:close/>
                  <a:moveTo>
                    <a:pt x="526" y="1414"/>
                  </a:moveTo>
                  <a:lnTo>
                    <a:pt x="476" y="1414"/>
                  </a:lnTo>
                  <a:lnTo>
                    <a:pt x="476" y="1427"/>
                  </a:lnTo>
                  <a:lnTo>
                    <a:pt x="526" y="1427"/>
                  </a:lnTo>
                  <a:lnTo>
                    <a:pt x="526" y="1414"/>
                  </a:lnTo>
                  <a:close/>
                  <a:moveTo>
                    <a:pt x="1201" y="1134"/>
                  </a:moveTo>
                  <a:lnTo>
                    <a:pt x="1168" y="1171"/>
                  </a:lnTo>
                  <a:lnTo>
                    <a:pt x="1178" y="1177"/>
                  </a:lnTo>
                  <a:lnTo>
                    <a:pt x="1211" y="1140"/>
                  </a:lnTo>
                  <a:lnTo>
                    <a:pt x="1201" y="1134"/>
                  </a:lnTo>
                  <a:close/>
                  <a:moveTo>
                    <a:pt x="1421" y="587"/>
                  </a:moveTo>
                  <a:lnTo>
                    <a:pt x="1417" y="638"/>
                  </a:lnTo>
                  <a:lnTo>
                    <a:pt x="1431" y="638"/>
                  </a:lnTo>
                  <a:lnTo>
                    <a:pt x="1434" y="587"/>
                  </a:lnTo>
                  <a:lnTo>
                    <a:pt x="1421" y="587"/>
                  </a:lnTo>
                  <a:close/>
                  <a:moveTo>
                    <a:pt x="1407" y="735"/>
                  </a:moveTo>
                  <a:lnTo>
                    <a:pt x="1394" y="786"/>
                  </a:lnTo>
                  <a:lnTo>
                    <a:pt x="1407" y="789"/>
                  </a:lnTo>
                  <a:lnTo>
                    <a:pt x="1421" y="739"/>
                  </a:lnTo>
                  <a:lnTo>
                    <a:pt x="1407" y="735"/>
                  </a:lnTo>
                  <a:close/>
                  <a:moveTo>
                    <a:pt x="1370" y="884"/>
                  </a:moveTo>
                  <a:lnTo>
                    <a:pt x="1343" y="928"/>
                  </a:lnTo>
                  <a:lnTo>
                    <a:pt x="1357" y="934"/>
                  </a:lnTo>
                  <a:lnTo>
                    <a:pt x="1380" y="891"/>
                  </a:lnTo>
                  <a:lnTo>
                    <a:pt x="1370" y="884"/>
                  </a:lnTo>
                  <a:close/>
                  <a:moveTo>
                    <a:pt x="1292" y="1015"/>
                  </a:moveTo>
                  <a:lnTo>
                    <a:pt x="1269" y="1059"/>
                  </a:lnTo>
                  <a:lnTo>
                    <a:pt x="1279" y="1066"/>
                  </a:lnTo>
                  <a:lnTo>
                    <a:pt x="1306" y="1022"/>
                  </a:lnTo>
                  <a:lnTo>
                    <a:pt x="1292" y="1015"/>
                  </a:lnTo>
                  <a:close/>
                  <a:moveTo>
                    <a:pt x="0" y="1295"/>
                  </a:moveTo>
                  <a:lnTo>
                    <a:pt x="104" y="1387"/>
                  </a:lnTo>
                  <a:lnTo>
                    <a:pt x="135" y="1292"/>
                  </a:lnTo>
                  <a:lnTo>
                    <a:pt x="0" y="1295"/>
                  </a:lnTo>
                  <a:close/>
                </a:path>
              </a:pathLst>
            </a:custGeom>
            <a:solidFill>
              <a:srgbClr val="BFBFBF">
                <a:alpha val="100000"/>
              </a:srgb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Freeform 15"/>
            <p:cNvSpPr>
              <a:spLocks noEditPoints="1"/>
            </p:cNvSpPr>
            <p:nvPr/>
          </p:nvSpPr>
          <p:spPr>
            <a:xfrm rot="-5400000" flipV="1">
              <a:off x="3709987" y="4113518"/>
              <a:ext cx="2266950" cy="22764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rect l="0" t="0" r="0" b="0"/>
              <a:pathLst>
                <a:path w="1428" h="1434">
                  <a:moveTo>
                    <a:pt x="1428" y="1289"/>
                  </a:moveTo>
                  <a:lnTo>
                    <a:pt x="1424" y="1276"/>
                  </a:lnTo>
                  <a:lnTo>
                    <a:pt x="1377" y="1296"/>
                  </a:lnTo>
                  <a:lnTo>
                    <a:pt x="1380" y="1309"/>
                  </a:lnTo>
                  <a:lnTo>
                    <a:pt x="1428" y="1289"/>
                  </a:lnTo>
                  <a:close/>
                  <a:moveTo>
                    <a:pt x="1286" y="1346"/>
                  </a:moveTo>
                  <a:lnTo>
                    <a:pt x="1282" y="1333"/>
                  </a:lnTo>
                  <a:lnTo>
                    <a:pt x="1235" y="1350"/>
                  </a:lnTo>
                  <a:lnTo>
                    <a:pt x="1239" y="1363"/>
                  </a:lnTo>
                  <a:lnTo>
                    <a:pt x="1286" y="1346"/>
                  </a:lnTo>
                  <a:close/>
                  <a:moveTo>
                    <a:pt x="84" y="921"/>
                  </a:moveTo>
                  <a:lnTo>
                    <a:pt x="101" y="969"/>
                  </a:lnTo>
                  <a:lnTo>
                    <a:pt x="115" y="962"/>
                  </a:lnTo>
                  <a:lnTo>
                    <a:pt x="94" y="915"/>
                  </a:lnTo>
                  <a:lnTo>
                    <a:pt x="84" y="921"/>
                  </a:lnTo>
                  <a:close/>
                  <a:moveTo>
                    <a:pt x="1144" y="1397"/>
                  </a:moveTo>
                  <a:lnTo>
                    <a:pt x="1141" y="1384"/>
                  </a:lnTo>
                  <a:lnTo>
                    <a:pt x="1090" y="1394"/>
                  </a:lnTo>
                  <a:lnTo>
                    <a:pt x="1093" y="1407"/>
                  </a:lnTo>
                  <a:lnTo>
                    <a:pt x="1144" y="1397"/>
                  </a:lnTo>
                  <a:close/>
                  <a:moveTo>
                    <a:pt x="3" y="628"/>
                  </a:moveTo>
                  <a:lnTo>
                    <a:pt x="13" y="678"/>
                  </a:lnTo>
                  <a:lnTo>
                    <a:pt x="27" y="675"/>
                  </a:lnTo>
                  <a:lnTo>
                    <a:pt x="17" y="624"/>
                  </a:lnTo>
                  <a:lnTo>
                    <a:pt x="3" y="628"/>
                  </a:lnTo>
                  <a:close/>
                  <a:moveTo>
                    <a:pt x="34" y="223"/>
                  </a:moveTo>
                  <a:lnTo>
                    <a:pt x="47" y="226"/>
                  </a:lnTo>
                  <a:lnTo>
                    <a:pt x="67" y="179"/>
                  </a:lnTo>
                  <a:lnTo>
                    <a:pt x="54" y="176"/>
                  </a:lnTo>
                  <a:lnTo>
                    <a:pt x="34" y="223"/>
                  </a:lnTo>
                  <a:close/>
                  <a:moveTo>
                    <a:pt x="992" y="1424"/>
                  </a:moveTo>
                  <a:lnTo>
                    <a:pt x="992" y="1411"/>
                  </a:lnTo>
                  <a:lnTo>
                    <a:pt x="942" y="1421"/>
                  </a:lnTo>
                  <a:lnTo>
                    <a:pt x="942" y="1434"/>
                  </a:lnTo>
                  <a:lnTo>
                    <a:pt x="992" y="1424"/>
                  </a:lnTo>
                  <a:close/>
                  <a:moveTo>
                    <a:pt x="30" y="776"/>
                  </a:moveTo>
                  <a:lnTo>
                    <a:pt x="40" y="827"/>
                  </a:lnTo>
                  <a:lnTo>
                    <a:pt x="54" y="823"/>
                  </a:lnTo>
                  <a:lnTo>
                    <a:pt x="44" y="773"/>
                  </a:lnTo>
                  <a:lnTo>
                    <a:pt x="30" y="776"/>
                  </a:lnTo>
                  <a:close/>
                  <a:moveTo>
                    <a:pt x="196" y="1090"/>
                  </a:moveTo>
                  <a:lnTo>
                    <a:pt x="169" y="1046"/>
                  </a:lnTo>
                  <a:lnTo>
                    <a:pt x="155" y="1056"/>
                  </a:lnTo>
                  <a:lnTo>
                    <a:pt x="186" y="1097"/>
                  </a:lnTo>
                  <a:lnTo>
                    <a:pt x="196" y="1090"/>
                  </a:lnTo>
                  <a:close/>
                  <a:moveTo>
                    <a:pt x="30" y="324"/>
                  </a:moveTo>
                  <a:lnTo>
                    <a:pt x="17" y="324"/>
                  </a:lnTo>
                  <a:lnTo>
                    <a:pt x="10" y="371"/>
                  </a:lnTo>
                  <a:lnTo>
                    <a:pt x="24" y="375"/>
                  </a:lnTo>
                  <a:lnTo>
                    <a:pt x="30" y="324"/>
                  </a:lnTo>
                  <a:close/>
                  <a:moveTo>
                    <a:pt x="13" y="527"/>
                  </a:moveTo>
                  <a:lnTo>
                    <a:pt x="13" y="476"/>
                  </a:lnTo>
                  <a:lnTo>
                    <a:pt x="0" y="476"/>
                  </a:lnTo>
                  <a:lnTo>
                    <a:pt x="0" y="527"/>
                  </a:lnTo>
                  <a:lnTo>
                    <a:pt x="13" y="527"/>
                  </a:lnTo>
                  <a:close/>
                  <a:moveTo>
                    <a:pt x="297" y="1201"/>
                  </a:moveTo>
                  <a:lnTo>
                    <a:pt x="260" y="1168"/>
                  </a:lnTo>
                  <a:lnTo>
                    <a:pt x="250" y="1178"/>
                  </a:lnTo>
                  <a:lnTo>
                    <a:pt x="287" y="1211"/>
                  </a:lnTo>
                  <a:lnTo>
                    <a:pt x="297" y="1201"/>
                  </a:lnTo>
                  <a:close/>
                  <a:moveTo>
                    <a:pt x="840" y="1421"/>
                  </a:moveTo>
                  <a:lnTo>
                    <a:pt x="790" y="1417"/>
                  </a:lnTo>
                  <a:lnTo>
                    <a:pt x="790" y="1431"/>
                  </a:lnTo>
                  <a:lnTo>
                    <a:pt x="840" y="1434"/>
                  </a:lnTo>
                  <a:lnTo>
                    <a:pt x="840" y="1421"/>
                  </a:lnTo>
                  <a:close/>
                  <a:moveTo>
                    <a:pt x="692" y="1407"/>
                  </a:moveTo>
                  <a:lnTo>
                    <a:pt x="645" y="1394"/>
                  </a:lnTo>
                  <a:lnTo>
                    <a:pt x="638" y="1407"/>
                  </a:lnTo>
                  <a:lnTo>
                    <a:pt x="688" y="1421"/>
                  </a:lnTo>
                  <a:lnTo>
                    <a:pt x="692" y="1407"/>
                  </a:lnTo>
                  <a:close/>
                  <a:moveTo>
                    <a:pt x="547" y="1370"/>
                  </a:moveTo>
                  <a:lnTo>
                    <a:pt x="503" y="1343"/>
                  </a:lnTo>
                  <a:lnTo>
                    <a:pt x="496" y="1357"/>
                  </a:lnTo>
                  <a:lnTo>
                    <a:pt x="540" y="1380"/>
                  </a:lnTo>
                  <a:lnTo>
                    <a:pt x="547" y="1370"/>
                  </a:lnTo>
                  <a:close/>
                  <a:moveTo>
                    <a:pt x="415" y="1292"/>
                  </a:moveTo>
                  <a:lnTo>
                    <a:pt x="368" y="1269"/>
                  </a:lnTo>
                  <a:lnTo>
                    <a:pt x="361" y="1279"/>
                  </a:lnTo>
                  <a:lnTo>
                    <a:pt x="408" y="1306"/>
                  </a:lnTo>
                  <a:lnTo>
                    <a:pt x="415" y="1292"/>
                  </a:lnTo>
                  <a:close/>
                  <a:moveTo>
                    <a:pt x="132" y="0"/>
                  </a:moveTo>
                  <a:lnTo>
                    <a:pt x="44" y="105"/>
                  </a:lnTo>
                  <a:lnTo>
                    <a:pt x="135" y="135"/>
                  </a:lnTo>
                  <a:lnTo>
                    <a:pt x="132" y="0"/>
                  </a:lnTo>
                  <a:close/>
                </a:path>
              </a:pathLst>
            </a:custGeom>
            <a:solidFill>
              <a:srgbClr val="BFBFBF">
                <a:alpha val="100000"/>
              </a:srgb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16"/>
            <p:cNvSpPr>
              <a:spLocks noEditPoints="1"/>
            </p:cNvSpPr>
            <p:nvPr/>
          </p:nvSpPr>
          <p:spPr>
            <a:xfrm rot="-5400000" flipH="1">
              <a:off x="3698874" y="1516368"/>
              <a:ext cx="2271713" cy="2265362"/>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431" h="1427">
                  <a:moveTo>
                    <a:pt x="142" y="1427"/>
                  </a:moveTo>
                  <a:lnTo>
                    <a:pt x="155" y="1424"/>
                  </a:lnTo>
                  <a:lnTo>
                    <a:pt x="135" y="1376"/>
                  </a:lnTo>
                  <a:lnTo>
                    <a:pt x="125" y="1380"/>
                  </a:lnTo>
                  <a:lnTo>
                    <a:pt x="142" y="1427"/>
                  </a:lnTo>
                  <a:close/>
                  <a:moveTo>
                    <a:pt x="88" y="1285"/>
                  </a:moveTo>
                  <a:lnTo>
                    <a:pt x="101" y="1282"/>
                  </a:lnTo>
                  <a:lnTo>
                    <a:pt x="81" y="1235"/>
                  </a:lnTo>
                  <a:lnTo>
                    <a:pt x="68" y="1238"/>
                  </a:lnTo>
                  <a:lnTo>
                    <a:pt x="88" y="1285"/>
                  </a:lnTo>
                  <a:close/>
                  <a:moveTo>
                    <a:pt x="510" y="84"/>
                  </a:moveTo>
                  <a:lnTo>
                    <a:pt x="463" y="101"/>
                  </a:lnTo>
                  <a:lnTo>
                    <a:pt x="469" y="115"/>
                  </a:lnTo>
                  <a:lnTo>
                    <a:pt x="517" y="94"/>
                  </a:lnTo>
                  <a:lnTo>
                    <a:pt x="510" y="84"/>
                  </a:lnTo>
                  <a:close/>
                  <a:moveTo>
                    <a:pt x="34" y="1144"/>
                  </a:moveTo>
                  <a:lnTo>
                    <a:pt x="47" y="1140"/>
                  </a:lnTo>
                  <a:lnTo>
                    <a:pt x="37" y="1090"/>
                  </a:lnTo>
                  <a:lnTo>
                    <a:pt x="24" y="1093"/>
                  </a:lnTo>
                  <a:lnTo>
                    <a:pt x="34" y="1144"/>
                  </a:lnTo>
                  <a:close/>
                  <a:moveTo>
                    <a:pt x="803" y="3"/>
                  </a:moveTo>
                  <a:lnTo>
                    <a:pt x="753" y="13"/>
                  </a:lnTo>
                  <a:lnTo>
                    <a:pt x="756" y="27"/>
                  </a:lnTo>
                  <a:lnTo>
                    <a:pt x="807" y="17"/>
                  </a:lnTo>
                  <a:lnTo>
                    <a:pt x="803" y="3"/>
                  </a:lnTo>
                  <a:close/>
                  <a:moveTo>
                    <a:pt x="1212" y="34"/>
                  </a:moveTo>
                  <a:lnTo>
                    <a:pt x="1205" y="47"/>
                  </a:lnTo>
                  <a:lnTo>
                    <a:pt x="1252" y="67"/>
                  </a:lnTo>
                  <a:lnTo>
                    <a:pt x="1259" y="54"/>
                  </a:lnTo>
                  <a:lnTo>
                    <a:pt x="1212" y="34"/>
                  </a:lnTo>
                  <a:close/>
                  <a:moveTo>
                    <a:pt x="7" y="992"/>
                  </a:moveTo>
                  <a:lnTo>
                    <a:pt x="20" y="992"/>
                  </a:lnTo>
                  <a:lnTo>
                    <a:pt x="14" y="941"/>
                  </a:lnTo>
                  <a:lnTo>
                    <a:pt x="0" y="941"/>
                  </a:lnTo>
                  <a:lnTo>
                    <a:pt x="7" y="992"/>
                  </a:lnTo>
                  <a:close/>
                  <a:moveTo>
                    <a:pt x="655" y="30"/>
                  </a:moveTo>
                  <a:lnTo>
                    <a:pt x="604" y="40"/>
                  </a:lnTo>
                  <a:lnTo>
                    <a:pt x="608" y="54"/>
                  </a:lnTo>
                  <a:lnTo>
                    <a:pt x="658" y="44"/>
                  </a:lnTo>
                  <a:lnTo>
                    <a:pt x="655" y="30"/>
                  </a:lnTo>
                  <a:close/>
                  <a:moveTo>
                    <a:pt x="341" y="196"/>
                  </a:moveTo>
                  <a:lnTo>
                    <a:pt x="385" y="169"/>
                  </a:lnTo>
                  <a:lnTo>
                    <a:pt x="378" y="155"/>
                  </a:lnTo>
                  <a:lnTo>
                    <a:pt x="334" y="185"/>
                  </a:lnTo>
                  <a:lnTo>
                    <a:pt x="341" y="196"/>
                  </a:lnTo>
                  <a:close/>
                  <a:moveTo>
                    <a:pt x="1107" y="30"/>
                  </a:moveTo>
                  <a:lnTo>
                    <a:pt x="1111" y="17"/>
                  </a:lnTo>
                  <a:lnTo>
                    <a:pt x="1060" y="10"/>
                  </a:lnTo>
                  <a:lnTo>
                    <a:pt x="1057" y="24"/>
                  </a:lnTo>
                  <a:lnTo>
                    <a:pt x="1107" y="30"/>
                  </a:lnTo>
                  <a:close/>
                  <a:moveTo>
                    <a:pt x="908" y="13"/>
                  </a:moveTo>
                  <a:lnTo>
                    <a:pt x="959" y="13"/>
                  </a:lnTo>
                  <a:lnTo>
                    <a:pt x="959" y="0"/>
                  </a:lnTo>
                  <a:lnTo>
                    <a:pt x="908" y="0"/>
                  </a:lnTo>
                  <a:lnTo>
                    <a:pt x="908" y="13"/>
                  </a:lnTo>
                  <a:close/>
                  <a:moveTo>
                    <a:pt x="230" y="297"/>
                  </a:moveTo>
                  <a:lnTo>
                    <a:pt x="267" y="260"/>
                  </a:lnTo>
                  <a:lnTo>
                    <a:pt x="257" y="250"/>
                  </a:lnTo>
                  <a:lnTo>
                    <a:pt x="220" y="287"/>
                  </a:lnTo>
                  <a:lnTo>
                    <a:pt x="230" y="297"/>
                  </a:lnTo>
                  <a:close/>
                  <a:moveTo>
                    <a:pt x="14" y="840"/>
                  </a:moveTo>
                  <a:lnTo>
                    <a:pt x="17" y="789"/>
                  </a:lnTo>
                  <a:lnTo>
                    <a:pt x="4" y="789"/>
                  </a:lnTo>
                  <a:lnTo>
                    <a:pt x="0" y="840"/>
                  </a:lnTo>
                  <a:lnTo>
                    <a:pt x="14" y="840"/>
                  </a:lnTo>
                  <a:close/>
                  <a:moveTo>
                    <a:pt x="24" y="692"/>
                  </a:moveTo>
                  <a:lnTo>
                    <a:pt x="41" y="644"/>
                  </a:lnTo>
                  <a:lnTo>
                    <a:pt x="27" y="638"/>
                  </a:lnTo>
                  <a:lnTo>
                    <a:pt x="14" y="688"/>
                  </a:lnTo>
                  <a:lnTo>
                    <a:pt x="24" y="692"/>
                  </a:lnTo>
                  <a:close/>
                  <a:moveTo>
                    <a:pt x="61" y="546"/>
                  </a:moveTo>
                  <a:lnTo>
                    <a:pt x="88" y="503"/>
                  </a:lnTo>
                  <a:lnTo>
                    <a:pt x="74" y="496"/>
                  </a:lnTo>
                  <a:lnTo>
                    <a:pt x="51" y="540"/>
                  </a:lnTo>
                  <a:lnTo>
                    <a:pt x="61" y="546"/>
                  </a:lnTo>
                  <a:close/>
                  <a:moveTo>
                    <a:pt x="139" y="415"/>
                  </a:moveTo>
                  <a:lnTo>
                    <a:pt x="166" y="368"/>
                  </a:lnTo>
                  <a:lnTo>
                    <a:pt x="152" y="361"/>
                  </a:lnTo>
                  <a:lnTo>
                    <a:pt x="125" y="408"/>
                  </a:lnTo>
                  <a:lnTo>
                    <a:pt x="139" y="415"/>
                  </a:lnTo>
                  <a:close/>
                  <a:moveTo>
                    <a:pt x="1431" y="131"/>
                  </a:moveTo>
                  <a:lnTo>
                    <a:pt x="1330" y="44"/>
                  </a:lnTo>
                  <a:lnTo>
                    <a:pt x="1296" y="135"/>
                  </a:lnTo>
                  <a:lnTo>
                    <a:pt x="1431" y="131"/>
                  </a:lnTo>
                  <a:close/>
                </a:path>
              </a:pathLst>
            </a:custGeom>
            <a:solidFill>
              <a:srgbClr val="BFBFBF">
                <a:alpha val="100000"/>
              </a:srgb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16" name="Freeform 17"/>
            <p:cNvSpPr>
              <a:spLocks noEditPoints="1"/>
            </p:cNvSpPr>
            <p:nvPr/>
          </p:nvSpPr>
          <p:spPr>
            <a:xfrm>
              <a:off x="4286249" y="1938643"/>
              <a:ext cx="519113" cy="85725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rect l="0" t="0" r="0" b="0"/>
              <a:pathLst>
                <a:path w="97" h="160">
                  <a:moveTo>
                    <a:pt x="48" y="142"/>
                  </a:moveTo>
                  <a:cubicBezTo>
                    <a:pt x="43" y="142"/>
                    <a:pt x="38" y="141"/>
                    <a:pt x="33" y="138"/>
                  </a:cubicBezTo>
                  <a:cubicBezTo>
                    <a:pt x="19" y="130"/>
                    <a:pt x="13" y="111"/>
                    <a:pt x="22" y="97"/>
                  </a:cubicBezTo>
                  <a:cubicBezTo>
                    <a:pt x="27" y="87"/>
                    <a:pt x="38" y="81"/>
                    <a:pt x="48" y="81"/>
                  </a:cubicBezTo>
                  <a:cubicBezTo>
                    <a:pt x="53" y="81"/>
                    <a:pt x="58" y="82"/>
                    <a:pt x="63" y="85"/>
                  </a:cubicBezTo>
                  <a:cubicBezTo>
                    <a:pt x="78" y="93"/>
                    <a:pt x="83" y="112"/>
                    <a:pt x="75" y="127"/>
                  </a:cubicBezTo>
                  <a:cubicBezTo>
                    <a:pt x="69" y="137"/>
                    <a:pt x="59" y="142"/>
                    <a:pt x="48" y="142"/>
                  </a:cubicBezTo>
                  <a:moveTo>
                    <a:pt x="42" y="63"/>
                  </a:moveTo>
                  <a:cubicBezTo>
                    <a:pt x="28" y="67"/>
                    <a:pt x="28" y="67"/>
                    <a:pt x="28" y="67"/>
                  </a:cubicBezTo>
                  <a:cubicBezTo>
                    <a:pt x="30" y="76"/>
                    <a:pt x="30" y="76"/>
                    <a:pt x="30" y="76"/>
                  </a:cubicBezTo>
                  <a:cubicBezTo>
                    <a:pt x="26" y="78"/>
                    <a:pt x="21" y="82"/>
                    <a:pt x="18" y="86"/>
                  </a:cubicBezTo>
                  <a:cubicBezTo>
                    <a:pt x="10" y="82"/>
                    <a:pt x="10" y="82"/>
                    <a:pt x="10" y="82"/>
                  </a:cubicBezTo>
                  <a:cubicBezTo>
                    <a:pt x="2" y="95"/>
                    <a:pt x="2" y="95"/>
                    <a:pt x="2" y="95"/>
                  </a:cubicBezTo>
                  <a:cubicBezTo>
                    <a:pt x="10" y="99"/>
                    <a:pt x="10" y="99"/>
                    <a:pt x="10" y="99"/>
                  </a:cubicBezTo>
                  <a:cubicBezTo>
                    <a:pt x="9" y="104"/>
                    <a:pt x="8" y="110"/>
                    <a:pt x="8" y="115"/>
                  </a:cubicBezTo>
                  <a:cubicBezTo>
                    <a:pt x="0" y="117"/>
                    <a:pt x="0" y="117"/>
                    <a:pt x="0" y="117"/>
                  </a:cubicBezTo>
                  <a:cubicBezTo>
                    <a:pt x="4" y="132"/>
                    <a:pt x="4" y="132"/>
                    <a:pt x="4" y="132"/>
                  </a:cubicBezTo>
                  <a:cubicBezTo>
                    <a:pt x="12" y="129"/>
                    <a:pt x="12" y="129"/>
                    <a:pt x="12" y="129"/>
                  </a:cubicBezTo>
                  <a:cubicBezTo>
                    <a:pt x="15" y="134"/>
                    <a:pt x="18" y="139"/>
                    <a:pt x="22" y="142"/>
                  </a:cubicBezTo>
                  <a:cubicBezTo>
                    <a:pt x="18" y="150"/>
                    <a:pt x="18" y="150"/>
                    <a:pt x="18" y="150"/>
                  </a:cubicBezTo>
                  <a:cubicBezTo>
                    <a:pt x="31" y="157"/>
                    <a:pt x="31" y="157"/>
                    <a:pt x="31" y="157"/>
                  </a:cubicBezTo>
                  <a:cubicBezTo>
                    <a:pt x="35" y="150"/>
                    <a:pt x="35" y="150"/>
                    <a:pt x="35" y="150"/>
                  </a:cubicBezTo>
                  <a:cubicBezTo>
                    <a:pt x="40" y="151"/>
                    <a:pt x="44" y="152"/>
                    <a:pt x="48" y="152"/>
                  </a:cubicBezTo>
                  <a:cubicBezTo>
                    <a:pt x="49" y="152"/>
                    <a:pt x="50" y="152"/>
                    <a:pt x="51" y="151"/>
                  </a:cubicBezTo>
                  <a:cubicBezTo>
                    <a:pt x="54" y="160"/>
                    <a:pt x="54" y="160"/>
                    <a:pt x="54" y="160"/>
                  </a:cubicBezTo>
                  <a:cubicBezTo>
                    <a:pt x="68" y="156"/>
                    <a:pt x="68" y="156"/>
                    <a:pt x="68" y="156"/>
                  </a:cubicBezTo>
                  <a:cubicBezTo>
                    <a:pt x="66" y="147"/>
                    <a:pt x="66" y="147"/>
                    <a:pt x="66" y="147"/>
                  </a:cubicBezTo>
                  <a:cubicBezTo>
                    <a:pt x="71" y="145"/>
                    <a:pt x="75" y="142"/>
                    <a:pt x="79" y="137"/>
                  </a:cubicBezTo>
                  <a:cubicBezTo>
                    <a:pt x="86" y="142"/>
                    <a:pt x="86" y="142"/>
                    <a:pt x="86" y="142"/>
                  </a:cubicBezTo>
                  <a:cubicBezTo>
                    <a:pt x="94" y="129"/>
                    <a:pt x="94" y="129"/>
                    <a:pt x="94" y="129"/>
                  </a:cubicBezTo>
                  <a:cubicBezTo>
                    <a:pt x="86" y="124"/>
                    <a:pt x="86" y="124"/>
                    <a:pt x="86" y="124"/>
                  </a:cubicBezTo>
                  <a:cubicBezTo>
                    <a:pt x="88" y="119"/>
                    <a:pt x="88" y="114"/>
                    <a:pt x="88" y="108"/>
                  </a:cubicBezTo>
                  <a:cubicBezTo>
                    <a:pt x="97" y="106"/>
                    <a:pt x="97" y="106"/>
                    <a:pt x="97" y="106"/>
                  </a:cubicBezTo>
                  <a:cubicBezTo>
                    <a:pt x="92" y="91"/>
                    <a:pt x="92" y="91"/>
                    <a:pt x="92" y="91"/>
                  </a:cubicBezTo>
                  <a:cubicBezTo>
                    <a:pt x="84" y="94"/>
                    <a:pt x="84" y="94"/>
                    <a:pt x="84" y="94"/>
                  </a:cubicBezTo>
                  <a:cubicBezTo>
                    <a:pt x="82" y="89"/>
                    <a:pt x="78" y="85"/>
                    <a:pt x="74" y="81"/>
                  </a:cubicBezTo>
                  <a:cubicBezTo>
                    <a:pt x="78" y="73"/>
                    <a:pt x="78" y="73"/>
                    <a:pt x="78" y="73"/>
                  </a:cubicBezTo>
                  <a:cubicBezTo>
                    <a:pt x="65" y="66"/>
                    <a:pt x="65" y="66"/>
                    <a:pt x="65" y="66"/>
                  </a:cubicBezTo>
                  <a:cubicBezTo>
                    <a:pt x="61" y="74"/>
                    <a:pt x="61" y="74"/>
                    <a:pt x="61" y="74"/>
                  </a:cubicBezTo>
                  <a:cubicBezTo>
                    <a:pt x="57" y="72"/>
                    <a:pt x="52" y="72"/>
                    <a:pt x="48" y="72"/>
                  </a:cubicBezTo>
                  <a:cubicBezTo>
                    <a:pt x="47" y="72"/>
                    <a:pt x="46" y="72"/>
                    <a:pt x="45" y="72"/>
                  </a:cubicBezTo>
                  <a:cubicBezTo>
                    <a:pt x="42" y="63"/>
                    <a:pt x="42" y="63"/>
                    <a:pt x="42" y="63"/>
                  </a:cubicBezTo>
                  <a:moveTo>
                    <a:pt x="42" y="53"/>
                  </a:moveTo>
                  <a:cubicBezTo>
                    <a:pt x="39" y="53"/>
                    <a:pt x="35" y="52"/>
                    <a:pt x="32" y="51"/>
                  </a:cubicBezTo>
                  <a:cubicBezTo>
                    <a:pt x="22" y="45"/>
                    <a:pt x="19" y="32"/>
                    <a:pt x="24" y="22"/>
                  </a:cubicBezTo>
                  <a:cubicBezTo>
                    <a:pt x="28" y="16"/>
                    <a:pt x="35" y="12"/>
                    <a:pt x="42" y="12"/>
                  </a:cubicBezTo>
                  <a:cubicBezTo>
                    <a:pt x="46" y="12"/>
                    <a:pt x="49" y="13"/>
                    <a:pt x="52" y="14"/>
                  </a:cubicBezTo>
                  <a:cubicBezTo>
                    <a:pt x="62" y="20"/>
                    <a:pt x="66" y="33"/>
                    <a:pt x="60" y="43"/>
                  </a:cubicBezTo>
                  <a:cubicBezTo>
                    <a:pt x="57" y="49"/>
                    <a:pt x="50" y="53"/>
                    <a:pt x="42" y="53"/>
                  </a:cubicBezTo>
                  <a:moveTo>
                    <a:pt x="38" y="0"/>
                  </a:moveTo>
                  <a:cubicBezTo>
                    <a:pt x="29" y="2"/>
                    <a:pt x="29" y="2"/>
                    <a:pt x="29" y="2"/>
                  </a:cubicBezTo>
                  <a:cubicBezTo>
                    <a:pt x="30" y="8"/>
                    <a:pt x="30" y="8"/>
                    <a:pt x="30" y="8"/>
                  </a:cubicBezTo>
                  <a:cubicBezTo>
                    <a:pt x="27" y="10"/>
                    <a:pt x="24" y="12"/>
                    <a:pt x="22" y="15"/>
                  </a:cubicBezTo>
                  <a:cubicBezTo>
                    <a:pt x="16" y="12"/>
                    <a:pt x="16" y="12"/>
                    <a:pt x="16" y="12"/>
                  </a:cubicBezTo>
                  <a:cubicBezTo>
                    <a:pt x="11" y="21"/>
                    <a:pt x="11" y="21"/>
                    <a:pt x="11" y="21"/>
                  </a:cubicBezTo>
                  <a:cubicBezTo>
                    <a:pt x="17" y="24"/>
                    <a:pt x="17" y="24"/>
                    <a:pt x="17" y="24"/>
                  </a:cubicBezTo>
                  <a:cubicBezTo>
                    <a:pt x="15" y="27"/>
                    <a:pt x="15" y="31"/>
                    <a:pt x="15" y="35"/>
                  </a:cubicBezTo>
                  <a:cubicBezTo>
                    <a:pt x="9" y="36"/>
                    <a:pt x="9" y="36"/>
                    <a:pt x="9" y="36"/>
                  </a:cubicBezTo>
                  <a:cubicBezTo>
                    <a:pt x="12" y="46"/>
                    <a:pt x="12" y="46"/>
                    <a:pt x="12" y="46"/>
                  </a:cubicBezTo>
                  <a:cubicBezTo>
                    <a:pt x="18" y="45"/>
                    <a:pt x="18" y="45"/>
                    <a:pt x="18" y="45"/>
                  </a:cubicBezTo>
                  <a:cubicBezTo>
                    <a:pt x="20" y="48"/>
                    <a:pt x="22" y="51"/>
                    <a:pt x="25" y="53"/>
                  </a:cubicBezTo>
                  <a:cubicBezTo>
                    <a:pt x="22" y="58"/>
                    <a:pt x="22" y="58"/>
                    <a:pt x="22" y="58"/>
                  </a:cubicBezTo>
                  <a:cubicBezTo>
                    <a:pt x="31" y="63"/>
                    <a:pt x="31" y="63"/>
                    <a:pt x="31" y="63"/>
                  </a:cubicBezTo>
                  <a:cubicBezTo>
                    <a:pt x="34" y="58"/>
                    <a:pt x="34" y="58"/>
                    <a:pt x="34" y="58"/>
                  </a:cubicBezTo>
                  <a:cubicBezTo>
                    <a:pt x="37" y="59"/>
                    <a:pt x="39" y="60"/>
                    <a:pt x="42" y="60"/>
                  </a:cubicBezTo>
                  <a:cubicBezTo>
                    <a:pt x="43" y="60"/>
                    <a:pt x="44" y="60"/>
                    <a:pt x="45" y="60"/>
                  </a:cubicBezTo>
                  <a:cubicBezTo>
                    <a:pt x="46" y="65"/>
                    <a:pt x="46" y="65"/>
                    <a:pt x="46" y="65"/>
                  </a:cubicBezTo>
                  <a:cubicBezTo>
                    <a:pt x="56" y="63"/>
                    <a:pt x="56" y="63"/>
                    <a:pt x="56" y="63"/>
                  </a:cubicBezTo>
                  <a:cubicBezTo>
                    <a:pt x="54" y="57"/>
                    <a:pt x="54" y="57"/>
                    <a:pt x="54" y="57"/>
                  </a:cubicBezTo>
                  <a:cubicBezTo>
                    <a:pt x="58" y="55"/>
                    <a:pt x="61" y="53"/>
                    <a:pt x="63" y="50"/>
                  </a:cubicBezTo>
                  <a:cubicBezTo>
                    <a:pt x="68" y="53"/>
                    <a:pt x="68" y="53"/>
                    <a:pt x="68" y="53"/>
                  </a:cubicBezTo>
                  <a:cubicBezTo>
                    <a:pt x="73" y="44"/>
                    <a:pt x="73" y="44"/>
                    <a:pt x="73" y="44"/>
                  </a:cubicBezTo>
                  <a:cubicBezTo>
                    <a:pt x="68" y="41"/>
                    <a:pt x="68" y="41"/>
                    <a:pt x="68" y="41"/>
                  </a:cubicBezTo>
                  <a:cubicBezTo>
                    <a:pt x="69" y="38"/>
                    <a:pt x="70" y="34"/>
                    <a:pt x="69" y="30"/>
                  </a:cubicBezTo>
                  <a:cubicBezTo>
                    <a:pt x="75" y="29"/>
                    <a:pt x="75" y="29"/>
                    <a:pt x="75" y="29"/>
                  </a:cubicBezTo>
                  <a:cubicBezTo>
                    <a:pt x="72" y="19"/>
                    <a:pt x="72" y="19"/>
                    <a:pt x="72" y="19"/>
                  </a:cubicBezTo>
                  <a:cubicBezTo>
                    <a:pt x="67" y="20"/>
                    <a:pt x="67" y="20"/>
                    <a:pt x="67" y="20"/>
                  </a:cubicBezTo>
                  <a:cubicBezTo>
                    <a:pt x="65" y="17"/>
                    <a:pt x="63" y="14"/>
                    <a:pt x="60" y="12"/>
                  </a:cubicBezTo>
                  <a:cubicBezTo>
                    <a:pt x="63" y="6"/>
                    <a:pt x="63" y="6"/>
                    <a:pt x="63" y="6"/>
                  </a:cubicBezTo>
                  <a:cubicBezTo>
                    <a:pt x="54" y="1"/>
                    <a:pt x="54" y="1"/>
                    <a:pt x="54" y="1"/>
                  </a:cubicBezTo>
                  <a:cubicBezTo>
                    <a:pt x="51" y="7"/>
                    <a:pt x="51" y="7"/>
                    <a:pt x="51" y="7"/>
                  </a:cubicBezTo>
                  <a:cubicBezTo>
                    <a:pt x="48" y="6"/>
                    <a:pt x="45" y="5"/>
                    <a:pt x="42" y="5"/>
                  </a:cubicBezTo>
                  <a:cubicBezTo>
                    <a:pt x="42" y="5"/>
                    <a:pt x="41" y="5"/>
                    <a:pt x="40" y="5"/>
                  </a:cubicBezTo>
                  <a:cubicBezTo>
                    <a:pt x="38" y="0"/>
                    <a:pt x="38" y="0"/>
                    <a:pt x="38" y="0"/>
                  </a:cubicBezTo>
                </a:path>
              </a:pathLst>
            </a:custGeom>
            <a:solidFill>
              <a:schemeClr val="tx1">
                <a:lumMod val="50000"/>
                <a:lumOff val="50000"/>
              </a:scheme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4" name="Freeform 18"/>
            <p:cNvSpPr>
              <a:spLocks noEditPoints="1"/>
            </p:cNvSpPr>
            <p:nvPr/>
          </p:nvSpPr>
          <p:spPr>
            <a:xfrm>
              <a:off x="7450137" y="1965630"/>
              <a:ext cx="550862" cy="5730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rect l="0" t="0" r="0" b="0"/>
              <a:pathLst>
                <a:path w="103" h="107">
                  <a:moveTo>
                    <a:pt x="51" y="40"/>
                  </a:moveTo>
                  <a:cubicBezTo>
                    <a:pt x="44" y="40"/>
                    <a:pt x="37" y="46"/>
                    <a:pt x="37" y="54"/>
                  </a:cubicBezTo>
                  <a:cubicBezTo>
                    <a:pt x="37" y="61"/>
                    <a:pt x="44" y="68"/>
                    <a:pt x="51" y="68"/>
                  </a:cubicBezTo>
                  <a:cubicBezTo>
                    <a:pt x="59" y="68"/>
                    <a:pt x="66" y="61"/>
                    <a:pt x="66" y="54"/>
                  </a:cubicBezTo>
                  <a:cubicBezTo>
                    <a:pt x="66" y="46"/>
                    <a:pt x="59" y="40"/>
                    <a:pt x="51" y="40"/>
                  </a:cubicBezTo>
                  <a:moveTo>
                    <a:pt x="40" y="4"/>
                  </a:moveTo>
                  <a:cubicBezTo>
                    <a:pt x="17" y="9"/>
                    <a:pt x="0" y="29"/>
                    <a:pt x="0" y="54"/>
                  </a:cubicBezTo>
                  <a:cubicBezTo>
                    <a:pt x="0" y="67"/>
                    <a:pt x="5" y="80"/>
                    <a:pt x="15" y="90"/>
                  </a:cubicBezTo>
                  <a:cubicBezTo>
                    <a:pt x="16" y="92"/>
                    <a:pt x="18" y="93"/>
                    <a:pt x="20" y="94"/>
                  </a:cubicBezTo>
                  <a:cubicBezTo>
                    <a:pt x="15" y="107"/>
                    <a:pt x="15" y="107"/>
                    <a:pt x="15" y="107"/>
                  </a:cubicBezTo>
                  <a:cubicBezTo>
                    <a:pt x="51" y="102"/>
                    <a:pt x="51" y="102"/>
                    <a:pt x="51" y="102"/>
                  </a:cubicBezTo>
                  <a:cubicBezTo>
                    <a:pt x="27" y="75"/>
                    <a:pt x="27" y="75"/>
                    <a:pt x="27" y="75"/>
                  </a:cubicBezTo>
                  <a:cubicBezTo>
                    <a:pt x="22" y="88"/>
                    <a:pt x="22" y="88"/>
                    <a:pt x="22" y="88"/>
                  </a:cubicBezTo>
                  <a:cubicBezTo>
                    <a:pt x="21" y="87"/>
                    <a:pt x="20" y="87"/>
                    <a:pt x="19" y="86"/>
                  </a:cubicBezTo>
                  <a:cubicBezTo>
                    <a:pt x="11" y="77"/>
                    <a:pt x="6" y="66"/>
                    <a:pt x="6" y="54"/>
                  </a:cubicBezTo>
                  <a:cubicBezTo>
                    <a:pt x="6" y="32"/>
                    <a:pt x="21" y="14"/>
                    <a:pt x="41" y="10"/>
                  </a:cubicBezTo>
                  <a:cubicBezTo>
                    <a:pt x="40" y="4"/>
                    <a:pt x="40" y="4"/>
                    <a:pt x="40" y="4"/>
                  </a:cubicBezTo>
                  <a:moveTo>
                    <a:pt x="88" y="0"/>
                  </a:moveTo>
                  <a:cubicBezTo>
                    <a:pt x="51" y="5"/>
                    <a:pt x="51" y="5"/>
                    <a:pt x="51" y="5"/>
                  </a:cubicBezTo>
                  <a:cubicBezTo>
                    <a:pt x="76" y="33"/>
                    <a:pt x="76" y="33"/>
                    <a:pt x="76" y="33"/>
                  </a:cubicBezTo>
                  <a:cubicBezTo>
                    <a:pt x="81" y="19"/>
                    <a:pt x="81" y="19"/>
                    <a:pt x="81" y="19"/>
                  </a:cubicBezTo>
                  <a:cubicBezTo>
                    <a:pt x="91" y="28"/>
                    <a:pt x="97" y="40"/>
                    <a:pt x="97" y="54"/>
                  </a:cubicBezTo>
                  <a:cubicBezTo>
                    <a:pt x="97" y="66"/>
                    <a:pt x="92" y="77"/>
                    <a:pt x="83" y="86"/>
                  </a:cubicBezTo>
                  <a:cubicBezTo>
                    <a:pt x="77" y="92"/>
                    <a:pt x="70" y="96"/>
                    <a:pt x="62" y="98"/>
                  </a:cubicBezTo>
                  <a:cubicBezTo>
                    <a:pt x="63" y="104"/>
                    <a:pt x="63" y="104"/>
                    <a:pt x="63" y="104"/>
                  </a:cubicBezTo>
                  <a:cubicBezTo>
                    <a:pt x="72" y="102"/>
                    <a:pt x="81" y="97"/>
                    <a:pt x="88" y="90"/>
                  </a:cubicBezTo>
                  <a:cubicBezTo>
                    <a:pt x="97" y="80"/>
                    <a:pt x="103" y="67"/>
                    <a:pt x="103" y="54"/>
                  </a:cubicBezTo>
                  <a:cubicBezTo>
                    <a:pt x="103" y="37"/>
                    <a:pt x="95" y="23"/>
                    <a:pt x="83" y="13"/>
                  </a:cubicBezTo>
                  <a:cubicBezTo>
                    <a:pt x="88" y="0"/>
                    <a:pt x="88" y="0"/>
                    <a:pt x="88" y="0"/>
                  </a:cubicBezTo>
                </a:path>
              </a:pathLst>
            </a:custGeom>
            <a:solidFill>
              <a:schemeClr val="tx1">
                <a:lumMod val="50000"/>
                <a:lumOff val="50000"/>
              </a:scheme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13" name="Freeform 19"/>
            <p:cNvSpPr>
              <a:spLocks noEditPoints="1"/>
            </p:cNvSpPr>
            <p:nvPr/>
          </p:nvSpPr>
          <p:spPr>
            <a:xfrm>
              <a:off x="7720012" y="5002518"/>
              <a:ext cx="557212" cy="6381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rect l="0" t="0" r="0" b="0"/>
              <a:pathLst>
                <a:path w="104" h="119">
                  <a:moveTo>
                    <a:pt x="53" y="34"/>
                  </a:moveTo>
                  <a:cubicBezTo>
                    <a:pt x="51" y="34"/>
                    <a:pt x="51" y="34"/>
                    <a:pt x="51" y="34"/>
                  </a:cubicBezTo>
                  <a:cubicBezTo>
                    <a:pt x="51" y="66"/>
                    <a:pt x="51" y="66"/>
                    <a:pt x="51" y="66"/>
                  </a:cubicBezTo>
                  <a:cubicBezTo>
                    <a:pt x="48" y="69"/>
                    <a:pt x="48" y="69"/>
                    <a:pt x="48" y="69"/>
                  </a:cubicBezTo>
                  <a:cubicBezTo>
                    <a:pt x="50" y="70"/>
                    <a:pt x="50" y="70"/>
                    <a:pt x="50" y="70"/>
                  </a:cubicBezTo>
                  <a:cubicBezTo>
                    <a:pt x="51" y="69"/>
                    <a:pt x="51" y="69"/>
                    <a:pt x="51" y="69"/>
                  </a:cubicBezTo>
                  <a:cubicBezTo>
                    <a:pt x="51" y="73"/>
                    <a:pt x="51" y="73"/>
                    <a:pt x="51" y="73"/>
                  </a:cubicBezTo>
                  <a:cubicBezTo>
                    <a:pt x="53" y="73"/>
                    <a:pt x="53" y="73"/>
                    <a:pt x="53" y="73"/>
                  </a:cubicBezTo>
                  <a:cubicBezTo>
                    <a:pt x="53" y="67"/>
                    <a:pt x="53" y="67"/>
                    <a:pt x="53" y="67"/>
                  </a:cubicBezTo>
                  <a:cubicBezTo>
                    <a:pt x="71" y="49"/>
                    <a:pt x="71" y="49"/>
                    <a:pt x="71" y="49"/>
                  </a:cubicBezTo>
                  <a:cubicBezTo>
                    <a:pt x="70" y="47"/>
                    <a:pt x="70" y="47"/>
                    <a:pt x="70" y="47"/>
                  </a:cubicBezTo>
                  <a:cubicBezTo>
                    <a:pt x="53" y="64"/>
                    <a:pt x="53" y="64"/>
                    <a:pt x="53" y="64"/>
                  </a:cubicBezTo>
                  <a:cubicBezTo>
                    <a:pt x="53" y="34"/>
                    <a:pt x="53" y="34"/>
                    <a:pt x="53" y="34"/>
                  </a:cubicBezTo>
                  <a:moveTo>
                    <a:pt x="51" y="31"/>
                  </a:moveTo>
                  <a:cubicBezTo>
                    <a:pt x="53" y="31"/>
                    <a:pt x="53" y="31"/>
                    <a:pt x="53" y="31"/>
                  </a:cubicBezTo>
                  <a:cubicBezTo>
                    <a:pt x="53" y="21"/>
                    <a:pt x="53" y="21"/>
                    <a:pt x="53" y="21"/>
                  </a:cubicBezTo>
                  <a:cubicBezTo>
                    <a:pt x="65" y="22"/>
                    <a:pt x="75" y="26"/>
                    <a:pt x="83" y="34"/>
                  </a:cubicBezTo>
                  <a:cubicBezTo>
                    <a:pt x="76" y="40"/>
                    <a:pt x="76" y="40"/>
                    <a:pt x="76" y="40"/>
                  </a:cubicBezTo>
                  <a:cubicBezTo>
                    <a:pt x="78" y="42"/>
                    <a:pt x="78" y="42"/>
                    <a:pt x="78" y="42"/>
                  </a:cubicBezTo>
                  <a:cubicBezTo>
                    <a:pt x="85" y="36"/>
                    <a:pt x="85" y="36"/>
                    <a:pt x="85" y="36"/>
                  </a:cubicBezTo>
                  <a:cubicBezTo>
                    <a:pt x="92" y="43"/>
                    <a:pt x="97" y="54"/>
                    <a:pt x="97" y="65"/>
                  </a:cubicBezTo>
                  <a:cubicBezTo>
                    <a:pt x="88" y="65"/>
                    <a:pt x="88" y="65"/>
                    <a:pt x="88" y="65"/>
                  </a:cubicBezTo>
                  <a:cubicBezTo>
                    <a:pt x="88" y="68"/>
                    <a:pt x="88" y="68"/>
                    <a:pt x="88" y="68"/>
                  </a:cubicBezTo>
                  <a:cubicBezTo>
                    <a:pt x="97" y="68"/>
                    <a:pt x="97" y="68"/>
                    <a:pt x="97" y="68"/>
                  </a:cubicBezTo>
                  <a:cubicBezTo>
                    <a:pt x="97" y="79"/>
                    <a:pt x="92" y="90"/>
                    <a:pt x="85" y="97"/>
                  </a:cubicBezTo>
                  <a:cubicBezTo>
                    <a:pt x="78" y="91"/>
                    <a:pt x="78" y="91"/>
                    <a:pt x="78" y="91"/>
                  </a:cubicBezTo>
                  <a:cubicBezTo>
                    <a:pt x="76" y="93"/>
                    <a:pt x="76" y="93"/>
                    <a:pt x="76" y="93"/>
                  </a:cubicBezTo>
                  <a:cubicBezTo>
                    <a:pt x="83" y="99"/>
                    <a:pt x="83" y="99"/>
                    <a:pt x="83" y="99"/>
                  </a:cubicBezTo>
                  <a:cubicBezTo>
                    <a:pt x="75" y="107"/>
                    <a:pt x="65" y="111"/>
                    <a:pt x="53" y="112"/>
                  </a:cubicBezTo>
                  <a:cubicBezTo>
                    <a:pt x="53" y="102"/>
                    <a:pt x="53" y="102"/>
                    <a:pt x="53" y="102"/>
                  </a:cubicBezTo>
                  <a:cubicBezTo>
                    <a:pt x="51" y="102"/>
                    <a:pt x="51" y="102"/>
                    <a:pt x="51" y="102"/>
                  </a:cubicBezTo>
                  <a:cubicBezTo>
                    <a:pt x="51" y="112"/>
                    <a:pt x="51" y="112"/>
                    <a:pt x="51" y="112"/>
                  </a:cubicBezTo>
                  <a:cubicBezTo>
                    <a:pt x="39" y="111"/>
                    <a:pt x="29" y="107"/>
                    <a:pt x="21" y="99"/>
                  </a:cubicBezTo>
                  <a:cubicBezTo>
                    <a:pt x="28" y="93"/>
                    <a:pt x="28" y="93"/>
                    <a:pt x="28" y="93"/>
                  </a:cubicBezTo>
                  <a:cubicBezTo>
                    <a:pt x="26" y="91"/>
                    <a:pt x="26" y="91"/>
                    <a:pt x="26" y="91"/>
                  </a:cubicBezTo>
                  <a:cubicBezTo>
                    <a:pt x="19" y="97"/>
                    <a:pt x="19" y="97"/>
                    <a:pt x="19" y="97"/>
                  </a:cubicBezTo>
                  <a:cubicBezTo>
                    <a:pt x="12" y="90"/>
                    <a:pt x="7" y="79"/>
                    <a:pt x="7" y="68"/>
                  </a:cubicBezTo>
                  <a:cubicBezTo>
                    <a:pt x="16" y="68"/>
                    <a:pt x="16" y="68"/>
                    <a:pt x="16" y="68"/>
                  </a:cubicBezTo>
                  <a:cubicBezTo>
                    <a:pt x="16" y="65"/>
                    <a:pt x="16" y="65"/>
                    <a:pt x="16" y="65"/>
                  </a:cubicBezTo>
                  <a:cubicBezTo>
                    <a:pt x="7" y="65"/>
                    <a:pt x="7" y="65"/>
                    <a:pt x="7" y="65"/>
                  </a:cubicBezTo>
                  <a:cubicBezTo>
                    <a:pt x="7" y="54"/>
                    <a:pt x="12" y="43"/>
                    <a:pt x="19" y="36"/>
                  </a:cubicBezTo>
                  <a:cubicBezTo>
                    <a:pt x="26" y="42"/>
                    <a:pt x="26" y="42"/>
                    <a:pt x="26" y="42"/>
                  </a:cubicBezTo>
                  <a:cubicBezTo>
                    <a:pt x="28" y="40"/>
                    <a:pt x="28" y="40"/>
                    <a:pt x="28" y="40"/>
                  </a:cubicBezTo>
                  <a:cubicBezTo>
                    <a:pt x="21" y="34"/>
                    <a:pt x="21" y="34"/>
                    <a:pt x="21" y="34"/>
                  </a:cubicBezTo>
                  <a:cubicBezTo>
                    <a:pt x="29" y="26"/>
                    <a:pt x="39" y="22"/>
                    <a:pt x="51" y="21"/>
                  </a:cubicBezTo>
                  <a:cubicBezTo>
                    <a:pt x="51" y="31"/>
                    <a:pt x="51" y="31"/>
                    <a:pt x="51" y="31"/>
                  </a:cubicBezTo>
                  <a:moveTo>
                    <a:pt x="64" y="0"/>
                  </a:moveTo>
                  <a:cubicBezTo>
                    <a:pt x="40" y="0"/>
                    <a:pt x="40" y="0"/>
                    <a:pt x="40" y="0"/>
                  </a:cubicBezTo>
                  <a:cubicBezTo>
                    <a:pt x="40" y="10"/>
                    <a:pt x="40" y="10"/>
                    <a:pt x="40" y="10"/>
                  </a:cubicBezTo>
                  <a:cubicBezTo>
                    <a:pt x="49" y="10"/>
                    <a:pt x="49" y="10"/>
                    <a:pt x="49" y="10"/>
                  </a:cubicBezTo>
                  <a:cubicBezTo>
                    <a:pt x="49" y="14"/>
                    <a:pt x="49" y="14"/>
                    <a:pt x="49" y="14"/>
                  </a:cubicBezTo>
                  <a:cubicBezTo>
                    <a:pt x="22" y="16"/>
                    <a:pt x="0" y="39"/>
                    <a:pt x="0" y="67"/>
                  </a:cubicBezTo>
                  <a:cubicBezTo>
                    <a:pt x="0" y="95"/>
                    <a:pt x="23" y="119"/>
                    <a:pt x="52" y="119"/>
                  </a:cubicBezTo>
                  <a:cubicBezTo>
                    <a:pt x="81" y="119"/>
                    <a:pt x="104" y="95"/>
                    <a:pt x="104" y="67"/>
                  </a:cubicBezTo>
                  <a:cubicBezTo>
                    <a:pt x="104" y="39"/>
                    <a:pt x="82" y="16"/>
                    <a:pt x="55" y="14"/>
                  </a:cubicBezTo>
                  <a:cubicBezTo>
                    <a:pt x="55" y="10"/>
                    <a:pt x="55" y="10"/>
                    <a:pt x="55" y="10"/>
                  </a:cubicBezTo>
                  <a:cubicBezTo>
                    <a:pt x="64" y="10"/>
                    <a:pt x="64" y="10"/>
                    <a:pt x="64" y="10"/>
                  </a:cubicBezTo>
                  <a:cubicBezTo>
                    <a:pt x="64" y="0"/>
                    <a:pt x="64" y="0"/>
                    <a:pt x="64" y="0"/>
                  </a:cubicBezTo>
                </a:path>
              </a:pathLst>
            </a:custGeom>
            <a:solidFill>
              <a:schemeClr val="tx1">
                <a:lumMod val="50000"/>
                <a:lumOff val="50000"/>
              </a:scheme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14" name="Freeform 20"/>
            <p:cNvSpPr>
              <a:spLocks noEditPoints="1"/>
            </p:cNvSpPr>
            <p:nvPr/>
          </p:nvSpPr>
          <p:spPr>
            <a:xfrm>
              <a:off x="4159580" y="5059337"/>
              <a:ext cx="620713" cy="6223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0" y="2147483646"/>
                </a:cxn>
                <a:cxn ang="0">
                  <a:pos x="2147483646" y="2147483646"/>
                </a:cxn>
                <a:cxn ang="0">
                  <a:pos x="2147483646" y="2147483646"/>
                </a:cxn>
                <a:cxn ang="0">
                  <a:pos x="2147483646" y="0"/>
                </a:cxn>
              </a:cxnLst>
              <a:rect l="0" t="0" r="0" b="0"/>
              <a:pathLst>
                <a:path w="116" h="116">
                  <a:moveTo>
                    <a:pt x="65" y="25"/>
                  </a:moveTo>
                  <a:cubicBezTo>
                    <a:pt x="51" y="25"/>
                    <a:pt x="51" y="25"/>
                    <a:pt x="51" y="25"/>
                  </a:cubicBezTo>
                  <a:cubicBezTo>
                    <a:pt x="51" y="50"/>
                    <a:pt x="51" y="50"/>
                    <a:pt x="51" y="50"/>
                  </a:cubicBezTo>
                  <a:cubicBezTo>
                    <a:pt x="26" y="50"/>
                    <a:pt x="26" y="50"/>
                    <a:pt x="26" y="50"/>
                  </a:cubicBezTo>
                  <a:cubicBezTo>
                    <a:pt x="26" y="64"/>
                    <a:pt x="26" y="64"/>
                    <a:pt x="26" y="64"/>
                  </a:cubicBezTo>
                  <a:cubicBezTo>
                    <a:pt x="51" y="64"/>
                    <a:pt x="51" y="64"/>
                    <a:pt x="51" y="64"/>
                  </a:cubicBezTo>
                  <a:cubicBezTo>
                    <a:pt x="51" y="90"/>
                    <a:pt x="51" y="90"/>
                    <a:pt x="51" y="90"/>
                  </a:cubicBezTo>
                  <a:cubicBezTo>
                    <a:pt x="65" y="90"/>
                    <a:pt x="65" y="90"/>
                    <a:pt x="65" y="90"/>
                  </a:cubicBezTo>
                  <a:cubicBezTo>
                    <a:pt x="65" y="64"/>
                    <a:pt x="65" y="64"/>
                    <a:pt x="65" y="64"/>
                  </a:cubicBezTo>
                  <a:cubicBezTo>
                    <a:pt x="90" y="64"/>
                    <a:pt x="90" y="64"/>
                    <a:pt x="90" y="64"/>
                  </a:cubicBezTo>
                  <a:cubicBezTo>
                    <a:pt x="90" y="50"/>
                    <a:pt x="90" y="50"/>
                    <a:pt x="90" y="50"/>
                  </a:cubicBezTo>
                  <a:cubicBezTo>
                    <a:pt x="65" y="50"/>
                    <a:pt x="65" y="50"/>
                    <a:pt x="65" y="50"/>
                  </a:cubicBezTo>
                  <a:cubicBezTo>
                    <a:pt x="65" y="25"/>
                    <a:pt x="65" y="25"/>
                    <a:pt x="65" y="25"/>
                  </a:cubicBezTo>
                  <a:moveTo>
                    <a:pt x="58" y="103"/>
                  </a:moveTo>
                  <a:cubicBezTo>
                    <a:pt x="33" y="103"/>
                    <a:pt x="13" y="83"/>
                    <a:pt x="13" y="58"/>
                  </a:cubicBezTo>
                  <a:cubicBezTo>
                    <a:pt x="13" y="33"/>
                    <a:pt x="33" y="13"/>
                    <a:pt x="58" y="13"/>
                  </a:cubicBezTo>
                  <a:cubicBezTo>
                    <a:pt x="83" y="13"/>
                    <a:pt x="103" y="33"/>
                    <a:pt x="103" y="58"/>
                  </a:cubicBezTo>
                  <a:cubicBezTo>
                    <a:pt x="103" y="83"/>
                    <a:pt x="83" y="103"/>
                    <a:pt x="58" y="103"/>
                  </a:cubicBezTo>
                  <a:moveTo>
                    <a:pt x="58" y="0"/>
                  </a:moveTo>
                  <a:cubicBezTo>
                    <a:pt x="26" y="0"/>
                    <a:pt x="0" y="26"/>
                    <a:pt x="0" y="58"/>
                  </a:cubicBezTo>
                  <a:cubicBezTo>
                    <a:pt x="0" y="90"/>
                    <a:pt x="26" y="116"/>
                    <a:pt x="58" y="116"/>
                  </a:cubicBezTo>
                  <a:cubicBezTo>
                    <a:pt x="90" y="116"/>
                    <a:pt x="116" y="90"/>
                    <a:pt x="116" y="58"/>
                  </a:cubicBezTo>
                  <a:cubicBezTo>
                    <a:pt x="116" y="26"/>
                    <a:pt x="90" y="0"/>
                    <a:pt x="58" y="0"/>
                  </a:cubicBezTo>
                </a:path>
              </a:pathLst>
            </a:custGeom>
            <a:solidFill>
              <a:schemeClr val="tx1">
                <a:lumMod val="50000"/>
                <a:lumOff val="50000"/>
              </a:scheme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310062" y="2094218"/>
              <a:ext cx="3659187" cy="3659187"/>
              <a:chOff x="0" y="0"/>
              <a:chExt cx="3659187" cy="3659187"/>
            </a:xfrm>
          </p:grpSpPr>
          <p:sp>
            <p:nvSpPr>
              <p:cNvPr id="27" name="Freeform 5"/>
              <p:cNvSpPr/>
              <p:nvPr/>
            </p:nvSpPr>
            <p:spPr>
              <a:xfrm>
                <a:off x="647700" y="0"/>
                <a:ext cx="2936875" cy="2330450"/>
              </a:xfrm>
              <a:custGeom>
                <a:avLst/>
                <a:gdLst/>
                <a:ahLst/>
                <a:cxnLst>
                  <a:cxn ang="0">
                    <a:pos x="2147483646" y="0"/>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rect l="0" t="0" r="0" b="0"/>
                <a:pathLst>
                  <a:path w="548" h="435">
                    <a:moveTo>
                      <a:pt x="226" y="0"/>
                    </a:moveTo>
                    <a:cubicBezTo>
                      <a:pt x="224" y="0"/>
                      <a:pt x="223" y="0"/>
                      <a:pt x="221" y="0"/>
                    </a:cubicBezTo>
                    <a:cubicBezTo>
                      <a:pt x="99" y="0"/>
                      <a:pt x="0" y="99"/>
                      <a:pt x="0" y="221"/>
                    </a:cubicBezTo>
                    <a:cubicBezTo>
                      <a:pt x="0" y="324"/>
                      <a:pt x="71" y="411"/>
                      <a:pt x="166" y="435"/>
                    </a:cubicBezTo>
                    <a:cubicBezTo>
                      <a:pt x="134" y="416"/>
                      <a:pt x="112" y="381"/>
                      <a:pt x="112" y="341"/>
                    </a:cubicBezTo>
                    <a:cubicBezTo>
                      <a:pt x="112" y="215"/>
                      <a:pt x="215" y="112"/>
                      <a:pt x="341" y="112"/>
                    </a:cubicBezTo>
                    <a:cubicBezTo>
                      <a:pt x="432" y="112"/>
                      <a:pt x="511" y="166"/>
                      <a:pt x="548" y="243"/>
                    </a:cubicBezTo>
                    <a:cubicBezTo>
                      <a:pt x="532" y="190"/>
                      <a:pt x="503" y="142"/>
                      <a:pt x="464" y="102"/>
                    </a:cubicBezTo>
                    <a:cubicBezTo>
                      <a:pt x="401" y="38"/>
                      <a:pt x="316" y="2"/>
                      <a:pt x="226" y="0"/>
                    </a:cubicBezTo>
                    <a:close/>
                  </a:path>
                </a:pathLst>
              </a:custGeom>
              <a:solidFill>
                <a:schemeClr val="bg1">
                  <a:lumMod val="50000"/>
                </a:scheme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34" name="Freeform 6"/>
              <p:cNvSpPr/>
              <p:nvPr/>
            </p:nvSpPr>
            <p:spPr>
              <a:xfrm>
                <a:off x="1328737" y="642937"/>
                <a:ext cx="2330450" cy="29352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0" y="2147483646"/>
                  </a:cxn>
                  <a:cxn ang="0">
                    <a:pos x="2147483646" y="2147483646"/>
                  </a:cxn>
                </a:cxnLst>
                <a:rect l="0" t="0" r="0" b="0"/>
                <a:pathLst>
                  <a:path w="435" h="548">
                    <a:moveTo>
                      <a:pt x="94" y="113"/>
                    </a:moveTo>
                    <a:cubicBezTo>
                      <a:pt x="220" y="113"/>
                      <a:pt x="323" y="216"/>
                      <a:pt x="323" y="342"/>
                    </a:cubicBezTo>
                    <a:cubicBezTo>
                      <a:pt x="323" y="433"/>
                      <a:pt x="269" y="512"/>
                      <a:pt x="193" y="548"/>
                    </a:cubicBezTo>
                    <a:cubicBezTo>
                      <a:pt x="245" y="533"/>
                      <a:pt x="293" y="504"/>
                      <a:pt x="333" y="465"/>
                    </a:cubicBezTo>
                    <a:cubicBezTo>
                      <a:pt x="397" y="402"/>
                      <a:pt x="434" y="317"/>
                      <a:pt x="435" y="227"/>
                    </a:cubicBezTo>
                    <a:cubicBezTo>
                      <a:pt x="435" y="225"/>
                      <a:pt x="435" y="223"/>
                      <a:pt x="435" y="221"/>
                    </a:cubicBezTo>
                    <a:cubicBezTo>
                      <a:pt x="435" y="100"/>
                      <a:pt x="336" y="0"/>
                      <a:pt x="214" y="0"/>
                    </a:cubicBezTo>
                    <a:cubicBezTo>
                      <a:pt x="111" y="0"/>
                      <a:pt x="24" y="71"/>
                      <a:pt x="0" y="167"/>
                    </a:cubicBezTo>
                    <a:cubicBezTo>
                      <a:pt x="19" y="135"/>
                      <a:pt x="54" y="113"/>
                      <a:pt x="94" y="113"/>
                    </a:cubicBezTo>
                    <a:close/>
                  </a:path>
                </a:pathLst>
              </a:custGeom>
              <a:solidFill>
                <a:srgbClr val="C00000"/>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35" name="Freeform 7"/>
              <p:cNvSpPr/>
              <p:nvPr/>
            </p:nvSpPr>
            <p:spPr>
              <a:xfrm>
                <a:off x="80962" y="1328737"/>
                <a:ext cx="2935288" cy="2330450"/>
              </a:xfrm>
              <a:custGeom>
                <a:avLst/>
                <a:gdLst/>
                <a:ahLst/>
                <a:cxnLst>
                  <a:cxn ang="0">
                    <a:pos x="2147483646" y="2147483646"/>
                  </a:cxn>
                  <a:cxn ang="0">
                    <a:pos x="2147483646" y="2147483646"/>
                  </a:cxn>
                  <a:cxn ang="0">
                    <a:pos x="2147483646" y="2147483646"/>
                  </a:cxn>
                  <a:cxn ang="0">
                    <a:pos x="2147483646" y="0"/>
                  </a:cxn>
                  <a:cxn ang="0">
                    <a:pos x="2147483646" y="2147483646"/>
                  </a:cxn>
                  <a:cxn ang="0">
                    <a:pos x="2147483646" y="2147483646"/>
                  </a:cxn>
                  <a:cxn ang="0">
                    <a:pos x="0" y="2147483646"/>
                  </a:cxn>
                  <a:cxn ang="0">
                    <a:pos x="2147483646" y="2147483646"/>
                  </a:cxn>
                  <a:cxn ang="0">
                    <a:pos x="2147483646" y="2147483646"/>
                  </a:cxn>
                </a:cxnLst>
                <a:rect l="0" t="0" r="0" b="0"/>
                <a:pathLst>
                  <a:path w="548" h="435">
                    <a:moveTo>
                      <a:pt x="321" y="435"/>
                    </a:moveTo>
                    <a:cubicBezTo>
                      <a:pt x="323" y="435"/>
                      <a:pt x="325" y="435"/>
                      <a:pt x="327" y="435"/>
                    </a:cubicBezTo>
                    <a:cubicBezTo>
                      <a:pt x="449" y="435"/>
                      <a:pt x="548" y="336"/>
                      <a:pt x="548" y="214"/>
                    </a:cubicBezTo>
                    <a:cubicBezTo>
                      <a:pt x="548" y="111"/>
                      <a:pt x="477" y="24"/>
                      <a:pt x="381" y="0"/>
                    </a:cubicBezTo>
                    <a:cubicBezTo>
                      <a:pt x="413" y="19"/>
                      <a:pt x="435" y="54"/>
                      <a:pt x="435" y="93"/>
                    </a:cubicBezTo>
                    <a:cubicBezTo>
                      <a:pt x="435" y="220"/>
                      <a:pt x="332" y="322"/>
                      <a:pt x="206" y="322"/>
                    </a:cubicBezTo>
                    <a:cubicBezTo>
                      <a:pt x="115" y="322"/>
                      <a:pt x="37" y="269"/>
                      <a:pt x="0" y="192"/>
                    </a:cubicBezTo>
                    <a:cubicBezTo>
                      <a:pt x="15" y="245"/>
                      <a:pt x="44" y="293"/>
                      <a:pt x="83" y="333"/>
                    </a:cubicBezTo>
                    <a:cubicBezTo>
                      <a:pt x="147" y="397"/>
                      <a:pt x="231" y="433"/>
                      <a:pt x="321" y="435"/>
                    </a:cubicBezTo>
                    <a:close/>
                  </a:path>
                </a:pathLst>
              </a:custGeom>
              <a:solidFill>
                <a:schemeClr val="bg1">
                  <a:lumMod val="50000"/>
                </a:scheme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36" name="Freeform 8"/>
              <p:cNvSpPr/>
              <p:nvPr/>
            </p:nvSpPr>
            <p:spPr>
              <a:xfrm>
                <a:off x="0" y="76200"/>
                <a:ext cx="2330450" cy="2933700"/>
              </a:xfrm>
              <a:custGeom>
                <a:avLst/>
                <a:gdLst/>
                <a:ahLst/>
                <a:cxnLst>
                  <a:cxn ang="0">
                    <a:pos x="2147483646" y="2147483646"/>
                  </a:cxn>
                  <a:cxn ang="0">
                    <a:pos x="2147483646" y="2147483646"/>
                  </a:cxn>
                  <a:cxn ang="0">
                    <a:pos x="2147483646" y="0"/>
                  </a:cxn>
                  <a:cxn ang="0">
                    <a:pos x="2147483646" y="2147483646"/>
                  </a:cxn>
                  <a:cxn ang="0">
                    <a:pos x="0" y="2147483646"/>
                  </a:cxn>
                  <a:cxn ang="0">
                    <a:pos x="0" y="2147483646"/>
                  </a:cxn>
                  <a:cxn ang="0">
                    <a:pos x="2147483646" y="2147483646"/>
                  </a:cxn>
                  <a:cxn ang="0">
                    <a:pos x="2147483646" y="2147483646"/>
                  </a:cxn>
                  <a:cxn ang="0">
                    <a:pos x="2147483646" y="2147483646"/>
                  </a:cxn>
                </a:cxnLst>
                <a:rect l="0" t="0" r="0" b="0"/>
                <a:pathLst>
                  <a:path w="435" h="548">
                    <a:moveTo>
                      <a:pt x="342" y="436"/>
                    </a:moveTo>
                    <a:cubicBezTo>
                      <a:pt x="215" y="436"/>
                      <a:pt x="113" y="333"/>
                      <a:pt x="113" y="207"/>
                    </a:cubicBezTo>
                    <a:cubicBezTo>
                      <a:pt x="113" y="116"/>
                      <a:pt x="166" y="37"/>
                      <a:pt x="243" y="0"/>
                    </a:cubicBezTo>
                    <a:cubicBezTo>
                      <a:pt x="190" y="16"/>
                      <a:pt x="142" y="45"/>
                      <a:pt x="102" y="84"/>
                    </a:cubicBezTo>
                    <a:cubicBezTo>
                      <a:pt x="38" y="147"/>
                      <a:pt x="2" y="232"/>
                      <a:pt x="0" y="322"/>
                    </a:cubicBezTo>
                    <a:cubicBezTo>
                      <a:pt x="0" y="324"/>
                      <a:pt x="0" y="326"/>
                      <a:pt x="0" y="327"/>
                    </a:cubicBezTo>
                    <a:cubicBezTo>
                      <a:pt x="0" y="449"/>
                      <a:pt x="99" y="548"/>
                      <a:pt x="221" y="548"/>
                    </a:cubicBezTo>
                    <a:cubicBezTo>
                      <a:pt x="324" y="548"/>
                      <a:pt x="411" y="478"/>
                      <a:pt x="435" y="382"/>
                    </a:cubicBezTo>
                    <a:cubicBezTo>
                      <a:pt x="416" y="414"/>
                      <a:pt x="382" y="436"/>
                      <a:pt x="342" y="436"/>
                    </a:cubicBezTo>
                    <a:close/>
                  </a:path>
                </a:pathLst>
              </a:custGeom>
              <a:solidFill>
                <a:srgbClr val="C00000"/>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37" name="文本框 29"/>
              <p:cNvSpPr txBox="1"/>
              <p:nvPr/>
            </p:nvSpPr>
            <p:spPr>
              <a:xfrm>
                <a:off x="394651" y="2071052"/>
                <a:ext cx="670560" cy="58477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eaLnBrk="1" hangingPunct="1">
                  <a:lnSpc>
                    <a:spcPct val="100000"/>
                  </a:lnSpc>
                  <a:spcBef>
                    <a:spcPct val="0"/>
                  </a:spcBef>
                  <a:buNone/>
                </a:pPr>
                <a:r>
                  <a:rPr lang="en-US" altLang="zh-CN"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38" name="文本框 30"/>
              <p:cNvSpPr txBox="1"/>
              <p:nvPr/>
            </p:nvSpPr>
            <p:spPr>
              <a:xfrm>
                <a:off x="2010091" y="2695892"/>
                <a:ext cx="670560" cy="58477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eaLnBrk="1" hangingPunct="1">
                  <a:lnSpc>
                    <a:spcPct val="100000"/>
                  </a:lnSpc>
                  <a:spcBef>
                    <a:spcPct val="0"/>
                  </a:spcBef>
                  <a:buNone/>
                </a:pPr>
                <a:r>
                  <a:rPr lang="en-US" altLang="zh-CN"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39" name="文本框 31"/>
              <p:cNvSpPr txBox="1"/>
              <p:nvPr/>
            </p:nvSpPr>
            <p:spPr>
              <a:xfrm>
                <a:off x="2589211" y="943292"/>
                <a:ext cx="670560" cy="58477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eaLnBrk="1" hangingPunct="1">
                  <a:lnSpc>
                    <a:spcPct val="100000"/>
                  </a:lnSpc>
                  <a:spcBef>
                    <a:spcPct val="0"/>
                  </a:spcBef>
                  <a:buNone/>
                </a:pPr>
                <a:r>
                  <a:rPr lang="en-US" altLang="zh-CN"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0" name="文本框 32"/>
              <p:cNvSpPr txBox="1"/>
              <p:nvPr/>
            </p:nvSpPr>
            <p:spPr>
              <a:xfrm>
                <a:off x="790891" y="638492"/>
                <a:ext cx="670560" cy="58477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eaLnBrk="1" hangingPunct="1">
                  <a:lnSpc>
                    <a:spcPct val="100000"/>
                  </a:lnSpc>
                  <a:spcBef>
                    <a:spcPct val="0"/>
                  </a:spcBef>
                  <a:buNone/>
                </a:pPr>
                <a:r>
                  <a:rPr lang="en-US" altLang="zh-CN"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04</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grpSp>
        <p:nvGrpSpPr>
          <p:cNvPr id="28" name="组合 27"/>
          <p:cNvGrpSpPr/>
          <p:nvPr/>
        </p:nvGrpSpPr>
        <p:grpSpPr>
          <a:xfrm>
            <a:off x="518137" y="1867205"/>
            <a:ext cx="3116285" cy="1289684"/>
            <a:chOff x="68235" y="0"/>
            <a:chExt cx="3116041" cy="1290797"/>
          </a:xfrm>
        </p:grpSpPr>
        <p:sp>
          <p:nvSpPr>
            <p:cNvPr id="31" name="文本框 34"/>
            <p:cNvSpPr txBox="1"/>
            <p:nvPr/>
          </p:nvSpPr>
          <p:spPr>
            <a:xfrm>
              <a:off x="590504" y="0"/>
              <a:ext cx="2593772" cy="40039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algn="r" eaLnBrk="1" hangingPunct="1">
                <a:lnSpc>
                  <a:spcPct val="100000"/>
                </a:lnSpc>
                <a:spcBef>
                  <a:spcPct val="0"/>
                </a:spcBef>
                <a:buNone/>
              </a:pPr>
              <a:r>
                <a:rPr lang="zh-CN" altLang="zh-CN" sz="2000" b="1" dirty="0">
                  <a:solidFill>
                    <a:srgbClr val="AC0000"/>
                  </a:solidFill>
                  <a:latin typeface="微软雅黑" panose="020B0503020204020204" pitchFamily="34" charset="-122"/>
                  <a:ea typeface="微软雅黑" panose="020B0503020204020204" pitchFamily="34" charset="-122"/>
                </a:rPr>
                <a:t>添加标题</a:t>
              </a:r>
              <a:endParaRPr lang="zh-CN" altLang="zh-CN" sz="2000" b="1" dirty="0">
                <a:solidFill>
                  <a:srgbClr val="AC0000"/>
                </a:solidFill>
                <a:latin typeface="微软雅黑" panose="020B0503020204020204" pitchFamily="34" charset="-122"/>
                <a:ea typeface="微软雅黑" panose="020B0503020204020204" pitchFamily="34" charset="-122"/>
              </a:endParaRPr>
            </a:p>
          </p:txBody>
        </p:sp>
        <p:sp>
          <p:nvSpPr>
            <p:cNvPr id="32" name="矩形 31"/>
            <p:cNvSpPr/>
            <p:nvPr/>
          </p:nvSpPr>
          <p:spPr>
            <a:xfrm>
              <a:off x="68235" y="336840"/>
              <a:ext cx="3114431" cy="953957"/>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algn="just" eaLnBrk="1" hangingPunct="1">
                <a:lnSpc>
                  <a:spcPct val="100000"/>
                </a:lnSpc>
                <a:spcBef>
                  <a:spcPct val="0"/>
                </a:spcBef>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添加标题</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内容详</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写内容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464493" y="4408793"/>
            <a:ext cx="3169929" cy="1290631"/>
            <a:chOff x="27304" y="0"/>
            <a:chExt cx="3170827" cy="1290029"/>
          </a:xfrm>
        </p:grpSpPr>
        <p:sp>
          <p:nvSpPr>
            <p:cNvPr id="30" name="文本框 37"/>
            <p:cNvSpPr txBox="1"/>
            <p:nvPr/>
          </p:nvSpPr>
          <p:spPr>
            <a:xfrm>
              <a:off x="603421" y="0"/>
              <a:ext cx="2594710" cy="399863"/>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algn="r" eaLnBrk="1" hangingPunct="1">
                <a:lnSpc>
                  <a:spcPct val="100000"/>
                </a:lnSpc>
                <a:spcBef>
                  <a:spcPct val="0"/>
                </a:spcBef>
                <a:buNone/>
              </a:pPr>
              <a:r>
                <a:rPr lang="zh-CN" altLang="zh-CN"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27304" y="337339"/>
              <a:ext cx="3115558" cy="95269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algn="just" eaLnBrk="1" hangingPunct="1">
                <a:lnSpc>
                  <a:spcPct val="100000"/>
                </a:lnSpc>
                <a:spcBef>
                  <a:spcPct val="0"/>
                </a:spcBef>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添加标题内容详写内容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8927147" y="1879905"/>
            <a:ext cx="3114675" cy="1276985"/>
            <a:chOff x="0" y="0"/>
            <a:chExt cx="3115002" cy="1277447"/>
          </a:xfrm>
        </p:grpSpPr>
        <p:sp>
          <p:nvSpPr>
            <p:cNvPr id="53" name="文本框 40"/>
            <p:cNvSpPr txBox="1"/>
            <p:nvPr/>
          </p:nvSpPr>
          <p:spPr>
            <a:xfrm>
              <a:off x="0" y="0"/>
              <a:ext cx="2594247" cy="40019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eaLnBrk="1" hangingPunct="1">
                <a:lnSpc>
                  <a:spcPct val="100000"/>
                </a:lnSpc>
                <a:spcBef>
                  <a:spcPct val="0"/>
                </a:spcBef>
                <a:buNone/>
              </a:pPr>
              <a:r>
                <a:rPr lang="zh-CN" altLang="zh-CN"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0" y="323967"/>
              <a:ext cx="3115002" cy="95348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algn="just" eaLnBrk="1" hangingPunct="1">
                <a:lnSpc>
                  <a:spcPct val="100000"/>
                </a:lnSpc>
                <a:spcBef>
                  <a:spcPct val="0"/>
                </a:spcBef>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添加标题内容详写内容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8927147" y="4408793"/>
            <a:ext cx="3114675" cy="1290631"/>
            <a:chOff x="0" y="0"/>
            <a:chExt cx="3115002" cy="1290029"/>
          </a:xfrm>
        </p:grpSpPr>
        <p:sp>
          <p:nvSpPr>
            <p:cNvPr id="56" name="文本框 43"/>
            <p:cNvSpPr txBox="1"/>
            <p:nvPr/>
          </p:nvSpPr>
          <p:spPr>
            <a:xfrm>
              <a:off x="0" y="0"/>
              <a:ext cx="2594247" cy="399863"/>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eaLnBrk="1" hangingPunct="1">
                <a:lnSpc>
                  <a:spcPct val="100000"/>
                </a:lnSpc>
                <a:spcBef>
                  <a:spcPct val="0"/>
                </a:spcBef>
                <a:buNone/>
              </a:pPr>
              <a:r>
                <a:rPr lang="zh-CN" altLang="zh-CN" sz="2000" b="1" dirty="0">
                  <a:solidFill>
                    <a:srgbClr val="AC0000"/>
                  </a:solidFill>
                  <a:latin typeface="微软雅黑" panose="020B0503020204020204" pitchFamily="34" charset="-122"/>
                  <a:ea typeface="微软雅黑" panose="020B0503020204020204" pitchFamily="34" charset="-122"/>
                </a:rPr>
                <a:t>添加标题</a:t>
              </a:r>
              <a:endParaRPr lang="zh-CN" altLang="zh-CN" sz="2000" b="1" dirty="0">
                <a:solidFill>
                  <a:srgbClr val="AC0000"/>
                </a:solidFill>
                <a:latin typeface="微软雅黑" panose="020B0503020204020204" pitchFamily="34" charset="-122"/>
                <a:ea typeface="微软雅黑" panose="020B0503020204020204" pitchFamily="34" charset="-122"/>
              </a:endParaRPr>
            </a:p>
          </p:txBody>
        </p:sp>
        <p:sp>
          <p:nvSpPr>
            <p:cNvPr id="57" name="矩形 56"/>
            <p:cNvSpPr/>
            <p:nvPr/>
          </p:nvSpPr>
          <p:spPr>
            <a:xfrm>
              <a:off x="0" y="337339"/>
              <a:ext cx="3115002" cy="95269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algn="just" eaLnBrk="1" hangingPunct="1">
                <a:lnSpc>
                  <a:spcPct val="100000"/>
                </a:lnSpc>
                <a:spcBef>
                  <a:spcPct val="0"/>
                </a:spcBef>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添加标题内容详写内容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strVal val="4*#ppt_w"/>
                                          </p:val>
                                        </p:tav>
                                        <p:tav tm="100000">
                                          <p:val>
                                            <p:strVal val="#ppt_w"/>
                                          </p:val>
                                        </p:tav>
                                      </p:tavLst>
                                    </p:anim>
                                    <p:anim calcmode="lin" valueType="num">
                                      <p:cBhvr>
                                        <p:cTn id="8" dur="500" fill="hold"/>
                                        <p:tgtEl>
                                          <p:spTgt spid="79"/>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par>
                          <p:cTn id="13" fill="hold">
                            <p:stCondLst>
                              <p:cond delay="2500"/>
                            </p:stCondLst>
                            <p:childTnLst>
                              <p:par>
                                <p:cTn id="14" presetID="22" presetClass="entr" presetSubtype="2"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right)">
                                      <p:cBhvr>
                                        <p:cTn id="16" dur="500"/>
                                        <p:tgtEl>
                                          <p:spTgt spid="28"/>
                                        </p:tgtEl>
                                      </p:cBhvr>
                                    </p:animEffect>
                                  </p:childTnLst>
                                </p:cTn>
                              </p:par>
                            </p:childTnLst>
                          </p:cTn>
                        </p:par>
                        <p:par>
                          <p:cTn id="17" fill="hold">
                            <p:stCondLst>
                              <p:cond delay="3000"/>
                            </p:stCondLst>
                            <p:childTnLst>
                              <p:par>
                                <p:cTn id="18" presetID="22" presetClass="entr" presetSubtype="2"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right)">
                                      <p:cBhvr>
                                        <p:cTn id="20" dur="500"/>
                                        <p:tgtEl>
                                          <p:spTgt spid="29"/>
                                        </p:tgtEl>
                                      </p:cBhvr>
                                    </p:animEffect>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wipe(left)">
                                      <p:cBhvr>
                                        <p:cTn id="24" dur="500"/>
                                        <p:tgtEl>
                                          <p:spTgt spid="52"/>
                                        </p:tgtEl>
                                      </p:cBhvr>
                                    </p:animEffect>
                                  </p:childTnLst>
                                </p:cTn>
                              </p:par>
                            </p:childTnLst>
                          </p:cTn>
                        </p:par>
                        <p:par>
                          <p:cTn id="25" fill="hold">
                            <p:stCondLst>
                              <p:cond delay="4000"/>
                            </p:stCondLst>
                            <p:childTnLst>
                              <p:par>
                                <p:cTn id="26" presetID="22" presetClass="entr" presetSubtype="8"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wipe(left)">
                                      <p:cBhvr>
                                        <p:cTn id="2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78"/>
          <p:cNvSpPr/>
          <p:nvPr/>
        </p:nvSpPr>
        <p:spPr>
          <a:xfrm>
            <a:off x="4808220" y="244475"/>
            <a:ext cx="3242310" cy="492125"/>
          </a:xfrm>
          <a:prstGeom prst="rect">
            <a:avLst/>
          </a:prstGeom>
        </p:spPr>
        <p:txBody>
          <a:bodyPr wrap="square" lIns="0" tIns="0" rIns="0" bIns="0">
            <a:spAutoFit/>
          </a:bodyPr>
          <a:p>
            <a:pPr algn="ctr">
              <a:spcBef>
                <a:spcPct val="50000"/>
              </a:spcBef>
            </a:pPr>
            <a:r>
              <a:rPr lang="zh-CN" altLang="en-US" sz="3200" dirty="0">
                <a:latin typeface="华文行楷" panose="02010800040101010101" charset="-122"/>
                <a:ea typeface="华文行楷" panose="02010800040101010101" charset="-122"/>
              </a:rPr>
              <a:t>教学内容说明</a:t>
            </a:r>
            <a:endParaRPr lang="zh-CN" altLang="en-US" sz="3200" dirty="0">
              <a:latin typeface="华文行楷" panose="02010800040101010101" charset="-122"/>
              <a:ea typeface="华文行楷" panose="02010800040101010101" charset="-122"/>
            </a:endParaRPr>
          </a:p>
        </p:txBody>
      </p:sp>
      <p:cxnSp>
        <p:nvCxnSpPr>
          <p:cNvPr id="81" name="直接连接符 80"/>
          <p:cNvCxnSpPr/>
          <p:nvPr/>
        </p:nvCxnSpPr>
        <p:spPr>
          <a:xfrm>
            <a:off x="5247640" y="736600"/>
            <a:ext cx="2362835" cy="0"/>
          </a:xfrm>
          <a:prstGeom prst="line">
            <a:avLst/>
          </a:prstGeom>
          <a:ln w="349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997715" y="1598295"/>
            <a:ext cx="10963857" cy="4032758"/>
            <a:chOff x="893" y="2178"/>
            <a:chExt cx="12582" cy="4628"/>
          </a:xfrm>
        </p:grpSpPr>
        <p:sp>
          <p:nvSpPr>
            <p:cNvPr id="3" name="Pie 45"/>
            <p:cNvSpPr/>
            <p:nvPr/>
          </p:nvSpPr>
          <p:spPr>
            <a:xfrm>
              <a:off x="5288" y="2340"/>
              <a:ext cx="1856" cy="1856"/>
            </a:xfrm>
            <a:prstGeom prst="pieWedge">
              <a:avLst/>
            </a:prstGeom>
            <a:solidFill>
              <a:srgbClr val="C00000"/>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5" name="Pie 48"/>
            <p:cNvSpPr/>
            <p:nvPr/>
          </p:nvSpPr>
          <p:spPr>
            <a:xfrm rot="5400000">
              <a:off x="7224" y="2328"/>
              <a:ext cx="1856" cy="1856"/>
            </a:xfrm>
            <a:prstGeom prst="pieWedge">
              <a:avLst/>
            </a:prstGeom>
            <a:solidFill>
              <a:srgbClr val="C00000"/>
            </a:solid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sp>
        <p:sp>
          <p:nvSpPr>
            <p:cNvPr id="4" name="Pie 51"/>
            <p:cNvSpPr/>
            <p:nvPr/>
          </p:nvSpPr>
          <p:spPr>
            <a:xfrm rot="16200000">
              <a:off x="5288" y="4265"/>
              <a:ext cx="1856" cy="1856"/>
            </a:xfrm>
            <a:prstGeom prst="pieWedge">
              <a:avLst/>
            </a:prstGeom>
            <a:solidFill>
              <a:schemeClr val="bg1">
                <a:lumMod val="50000"/>
              </a:schemeClr>
            </a:solid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sp>
        <p:sp>
          <p:nvSpPr>
            <p:cNvPr id="7" name="Pie 54"/>
            <p:cNvSpPr/>
            <p:nvPr/>
          </p:nvSpPr>
          <p:spPr>
            <a:xfrm rot="10800000">
              <a:off x="7224" y="4264"/>
              <a:ext cx="1856" cy="1856"/>
            </a:xfrm>
            <a:prstGeom prst="pieWedge">
              <a:avLst/>
            </a:prstGeom>
            <a:solidFill>
              <a:schemeClr val="bg1">
                <a:lumMod val="50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sp>
        <p:cxnSp>
          <p:nvCxnSpPr>
            <p:cNvPr id="8" name="Straight Arrow Connector 98"/>
            <p:cNvCxnSpPr/>
            <p:nvPr/>
          </p:nvCxnSpPr>
          <p:spPr>
            <a:xfrm>
              <a:off x="1957" y="2733"/>
              <a:ext cx="3293" cy="0"/>
            </a:xfrm>
            <a:prstGeom prst="straightConnector1">
              <a:avLst/>
            </a:prstGeom>
            <a:ln w="12700">
              <a:solidFill>
                <a:schemeClr val="bg1">
                  <a:lumMod val="6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811" y="2733"/>
              <a:ext cx="3355" cy="1588"/>
            </a:xfrm>
            <a:prstGeom prst="rect">
              <a:avLst/>
            </a:prstGeom>
            <a:noFill/>
          </p:spPr>
          <p:txBody>
            <a:bodyPr wrap="square" rtlCol="0">
              <a:spAutoFit/>
            </a:bodyPr>
            <a:p>
              <a:pPr eaLnBrk="1" latinLnBrk="0" hangingPunct="1">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在这里输入您的文字内容，或者将您的文字内容复制在这里，在这里输入您的文字内容，或者将您的文字内容复制在这里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1811" y="2178"/>
              <a:ext cx="2339" cy="423"/>
            </a:xfrm>
            <a:prstGeom prst="rect">
              <a:avLst/>
            </a:prstGeom>
            <a:noFill/>
          </p:spPr>
          <p:txBody>
            <a:bodyPr wrap="square" rtlCol="0">
              <a:spAutoFit/>
            </a:bodyPr>
            <a:p>
              <a:r>
                <a:rPr lang="zh-CN" altLang="en-US" sz="1800" b="1" dirty="0">
                  <a:solidFill>
                    <a:srgbClr val="C00000"/>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1800" b="1" dirty="0">
                <a:solidFill>
                  <a:srgbClr val="C00000"/>
                </a:solidFill>
                <a:latin typeface="微软雅黑" panose="020B0503020204020204" pitchFamily="34" charset="-122"/>
                <a:ea typeface="微软雅黑" panose="020B0503020204020204" pitchFamily="34" charset="-122"/>
                <a:cs typeface="Aharoni" panose="02010803020104030203" pitchFamily="2" charset="-79"/>
              </a:endParaRPr>
            </a:p>
          </p:txBody>
        </p:sp>
        <p:cxnSp>
          <p:nvCxnSpPr>
            <p:cNvPr id="11" name="Straight Arrow Connector 98"/>
            <p:cNvCxnSpPr/>
            <p:nvPr/>
          </p:nvCxnSpPr>
          <p:spPr>
            <a:xfrm>
              <a:off x="1957" y="5219"/>
              <a:ext cx="3293" cy="0"/>
            </a:xfrm>
            <a:prstGeom prst="straightConnector1">
              <a:avLst/>
            </a:prstGeom>
            <a:ln w="12700">
              <a:solidFill>
                <a:schemeClr val="bg1">
                  <a:lumMod val="6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1811" y="5218"/>
              <a:ext cx="3355" cy="1588"/>
            </a:xfrm>
            <a:prstGeom prst="rect">
              <a:avLst/>
            </a:prstGeom>
            <a:noFill/>
          </p:spPr>
          <p:txBody>
            <a:bodyPr wrap="square" rtlCol="0">
              <a:spAutoFit/>
            </a:bodyPr>
            <a:p>
              <a:pPr eaLnBrk="1" latinLnBrk="0" hangingPunct="1">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在这里输入您的文字内容，或者将您的文字内容复制在这里，在这里输入您的文字内容，或者将您的文字内容复制在这里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1811" y="4663"/>
              <a:ext cx="2339" cy="423"/>
            </a:xfrm>
            <a:prstGeom prst="rect">
              <a:avLst/>
            </a:prstGeom>
            <a:noFill/>
          </p:spPr>
          <p:txBody>
            <a:bodyPr wrap="square" rtlCol="0">
              <a:spAutoFit/>
            </a:bodyPr>
            <a:p>
              <a:r>
                <a:rPr lang="zh-CN" altLang="en-US" sz="1800" b="1" dirty="0">
                  <a:solidFill>
                    <a:srgbClr val="C00000"/>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1800" b="1" dirty="0">
                <a:solidFill>
                  <a:srgbClr val="C00000"/>
                </a:solidFill>
                <a:latin typeface="微软雅黑" panose="020B0503020204020204" pitchFamily="34" charset="-122"/>
                <a:ea typeface="微软雅黑" panose="020B0503020204020204" pitchFamily="34" charset="-122"/>
                <a:cs typeface="Aharoni" panose="02010803020104030203" pitchFamily="2" charset="-79"/>
              </a:endParaRPr>
            </a:p>
          </p:txBody>
        </p:sp>
        <p:cxnSp>
          <p:nvCxnSpPr>
            <p:cNvPr id="15" name="Straight Arrow Connector 98"/>
            <p:cNvCxnSpPr/>
            <p:nvPr/>
          </p:nvCxnSpPr>
          <p:spPr>
            <a:xfrm flipH="1">
              <a:off x="9119" y="2733"/>
              <a:ext cx="3293" cy="0"/>
            </a:xfrm>
            <a:prstGeom prst="straightConnector1">
              <a:avLst/>
            </a:prstGeom>
            <a:ln w="12700">
              <a:solidFill>
                <a:schemeClr val="bg1">
                  <a:lumMod val="6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flipH="1">
              <a:off x="9202" y="2733"/>
              <a:ext cx="3355" cy="1588"/>
            </a:xfrm>
            <a:prstGeom prst="rect">
              <a:avLst/>
            </a:prstGeom>
            <a:noFill/>
          </p:spPr>
          <p:txBody>
            <a:bodyPr wrap="square" rtlCol="0">
              <a:spAutoFit/>
            </a:bodyPr>
            <a:p>
              <a:pPr algn="r" eaLnBrk="1" latinLnBrk="0" hangingPunct="1">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在这里输入您的文字内容，或者将您的文字内容复制在这里，在这里输入您的文字内容，或者将您的文字内容复制在这里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文本框 1"/>
            <p:cNvSpPr txBox="1"/>
            <p:nvPr/>
          </p:nvSpPr>
          <p:spPr>
            <a:xfrm flipH="1">
              <a:off x="10219" y="2178"/>
              <a:ext cx="2339" cy="423"/>
            </a:xfrm>
            <a:prstGeom prst="rect">
              <a:avLst/>
            </a:prstGeom>
            <a:noFill/>
          </p:spPr>
          <p:txBody>
            <a:bodyPr wrap="square" rtlCol="0">
              <a:spAutoFit/>
            </a:bodyPr>
            <a:p>
              <a:pPr algn="r"/>
              <a:r>
                <a:rPr lang="zh-CN" altLang="en-US" sz="1800" b="1" dirty="0">
                  <a:solidFill>
                    <a:srgbClr val="C00000"/>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1800" b="1" dirty="0">
                <a:solidFill>
                  <a:srgbClr val="C00000"/>
                </a:solidFill>
                <a:latin typeface="微软雅黑" panose="020B0503020204020204" pitchFamily="34" charset="-122"/>
                <a:ea typeface="微软雅黑" panose="020B0503020204020204" pitchFamily="34" charset="-122"/>
                <a:cs typeface="Aharoni" panose="02010803020104030203" pitchFamily="2" charset="-79"/>
              </a:endParaRPr>
            </a:p>
          </p:txBody>
        </p:sp>
        <p:cxnSp>
          <p:nvCxnSpPr>
            <p:cNvPr id="18" name="Straight Arrow Connector 98"/>
            <p:cNvCxnSpPr/>
            <p:nvPr/>
          </p:nvCxnSpPr>
          <p:spPr>
            <a:xfrm flipH="1">
              <a:off x="9119" y="5219"/>
              <a:ext cx="3293" cy="0"/>
            </a:xfrm>
            <a:prstGeom prst="straightConnector1">
              <a:avLst/>
            </a:prstGeom>
            <a:ln w="12700">
              <a:solidFill>
                <a:schemeClr val="bg1">
                  <a:lumMod val="6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flipH="1">
              <a:off x="9202" y="5218"/>
              <a:ext cx="3355" cy="1588"/>
            </a:xfrm>
            <a:prstGeom prst="rect">
              <a:avLst/>
            </a:prstGeom>
            <a:noFill/>
          </p:spPr>
          <p:txBody>
            <a:bodyPr wrap="square" rtlCol="0">
              <a:spAutoFit/>
            </a:bodyPr>
            <a:p>
              <a:pPr algn="r" eaLnBrk="1" latinLnBrk="0" hangingPunct="1">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在这里输入您的文字内容，或者将您的文字内容复制在这里，在这里输入您的文字内容，或者将您的文字内容复制在这里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flipH="1">
              <a:off x="10219" y="4663"/>
              <a:ext cx="2339" cy="423"/>
            </a:xfrm>
            <a:prstGeom prst="rect">
              <a:avLst/>
            </a:prstGeom>
            <a:noFill/>
          </p:spPr>
          <p:txBody>
            <a:bodyPr wrap="square" rtlCol="0">
              <a:spAutoFit/>
            </a:bodyPr>
            <a:p>
              <a:pPr algn="r"/>
              <a:r>
                <a:rPr lang="zh-CN" altLang="en-US" sz="1800" b="1" dirty="0">
                  <a:solidFill>
                    <a:srgbClr val="C00000"/>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1800" b="1" dirty="0">
                <a:solidFill>
                  <a:srgbClr val="C00000"/>
                </a:solidFill>
                <a:latin typeface="微软雅黑" panose="020B0503020204020204" pitchFamily="34" charset="-122"/>
                <a:ea typeface="微软雅黑" panose="020B0503020204020204" pitchFamily="34" charset="-122"/>
                <a:cs typeface="Aharoni" panose="02010803020104030203" pitchFamily="2" charset="-79"/>
              </a:endParaRPr>
            </a:p>
          </p:txBody>
        </p:sp>
        <p:grpSp>
          <p:nvGrpSpPr>
            <p:cNvPr id="21" name="组合 20"/>
            <p:cNvGrpSpPr/>
            <p:nvPr/>
          </p:nvGrpSpPr>
          <p:grpSpPr>
            <a:xfrm>
              <a:off x="893" y="4968"/>
              <a:ext cx="903" cy="904"/>
              <a:chOff x="769746" y="4058478"/>
              <a:chExt cx="764860" cy="765060"/>
            </a:xfrm>
          </p:grpSpPr>
          <p:sp>
            <p:nvSpPr>
              <p:cNvPr id="22" name="Oval 76"/>
              <p:cNvSpPr/>
              <p:nvPr/>
            </p:nvSpPr>
            <p:spPr bwMode="auto">
              <a:xfrm>
                <a:off x="769746" y="4058478"/>
                <a:ext cx="764860" cy="765060"/>
              </a:xfrm>
              <a:prstGeom prst="ellipse">
                <a:avLst/>
              </a:prstGeom>
              <a:solidFill>
                <a:schemeClr val="bg1">
                  <a:lumMod val="50000"/>
                </a:schemeClr>
              </a:solid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anchor="ctr"/>
              <a:p>
                <a:pPr algn="ctr" defTabSz="608965">
                  <a:defRPr/>
                </a:pPr>
                <a:endParaRPr lang="en-US" sz="675" dirty="0">
                  <a:solidFill>
                    <a:srgbClr val="C00000"/>
                  </a:solidFill>
                  <a:latin typeface="微软雅黑" panose="020B0503020204020204" pitchFamily="34" charset="-122"/>
                </a:endParaRPr>
              </a:p>
            </p:txBody>
          </p:sp>
          <p:sp>
            <p:nvSpPr>
              <p:cNvPr id="23" name="Freeform 184"/>
              <p:cNvSpPr>
                <a:spLocks noChangeAspect="1"/>
              </p:cNvSpPr>
              <p:nvPr/>
            </p:nvSpPr>
            <p:spPr bwMode="auto">
              <a:xfrm>
                <a:off x="951601" y="4238917"/>
                <a:ext cx="432000" cy="373333"/>
              </a:xfrm>
              <a:custGeom>
                <a:avLst/>
                <a:gdLst>
                  <a:gd name="T0" fmla="*/ 368 w 1590"/>
                  <a:gd name="T1" fmla="*/ 1376 h 1376"/>
                  <a:gd name="T2" fmla="*/ 43 w 1590"/>
                  <a:gd name="T3" fmla="*/ 843 h 1376"/>
                  <a:gd name="T4" fmla="*/ 206 w 1590"/>
                  <a:gd name="T5" fmla="*/ 401 h 1376"/>
                  <a:gd name="T6" fmla="*/ 262 w 1590"/>
                  <a:gd name="T7" fmla="*/ 630 h 1376"/>
                  <a:gd name="T8" fmla="*/ 523 w 1590"/>
                  <a:gd name="T9" fmla="*/ 0 h 1376"/>
                  <a:gd name="T10" fmla="*/ 908 w 1590"/>
                  <a:gd name="T11" fmla="*/ 592 h 1376"/>
                  <a:gd name="T12" fmla="*/ 951 w 1590"/>
                  <a:gd name="T13" fmla="*/ 214 h 1376"/>
                  <a:gd name="T14" fmla="*/ 847 w 1590"/>
                  <a:gd name="T15" fmla="*/ 1376 h 1376"/>
                  <a:gd name="T16" fmla="*/ 641 w 1590"/>
                  <a:gd name="T17" fmla="*/ 568 h 1376"/>
                  <a:gd name="T18" fmla="*/ 530 w 1590"/>
                  <a:gd name="T19" fmla="*/ 951 h 1376"/>
                  <a:gd name="T20" fmla="*/ 493 w 1590"/>
                  <a:gd name="T21" fmla="*/ 705 h 1376"/>
                  <a:gd name="T22" fmla="*/ 396 w 1590"/>
                  <a:gd name="T23" fmla="*/ 973 h 1376"/>
                  <a:gd name="T24" fmla="*/ 368 w 1590"/>
                  <a:gd name="T25" fmla="*/ 1376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0" h="1376">
                    <a:moveTo>
                      <a:pt x="368" y="1376"/>
                    </a:moveTo>
                    <a:cubicBezTo>
                      <a:pt x="76" y="1212"/>
                      <a:pt x="0" y="1056"/>
                      <a:pt x="43" y="843"/>
                    </a:cubicBezTo>
                    <a:cubicBezTo>
                      <a:pt x="76" y="686"/>
                      <a:pt x="196" y="558"/>
                      <a:pt x="206" y="401"/>
                    </a:cubicBezTo>
                    <a:cubicBezTo>
                      <a:pt x="251" y="484"/>
                      <a:pt x="257" y="544"/>
                      <a:pt x="262" y="630"/>
                    </a:cubicBezTo>
                    <a:cubicBezTo>
                      <a:pt x="406" y="453"/>
                      <a:pt x="556" y="216"/>
                      <a:pt x="523" y="0"/>
                    </a:cubicBezTo>
                    <a:cubicBezTo>
                      <a:pt x="523" y="0"/>
                      <a:pt x="883" y="258"/>
                      <a:pt x="908" y="592"/>
                    </a:cubicBezTo>
                    <a:cubicBezTo>
                      <a:pt x="940" y="523"/>
                      <a:pt x="983" y="285"/>
                      <a:pt x="951" y="214"/>
                    </a:cubicBezTo>
                    <a:cubicBezTo>
                      <a:pt x="1048" y="285"/>
                      <a:pt x="1590" y="956"/>
                      <a:pt x="847" y="1376"/>
                    </a:cubicBezTo>
                    <a:cubicBezTo>
                      <a:pt x="987" y="1104"/>
                      <a:pt x="883" y="738"/>
                      <a:pt x="641" y="568"/>
                    </a:cubicBezTo>
                    <a:cubicBezTo>
                      <a:pt x="657" y="641"/>
                      <a:pt x="637" y="831"/>
                      <a:pt x="530" y="951"/>
                    </a:cubicBezTo>
                    <a:cubicBezTo>
                      <a:pt x="554" y="827"/>
                      <a:pt x="493" y="705"/>
                      <a:pt x="493" y="705"/>
                    </a:cubicBezTo>
                    <a:cubicBezTo>
                      <a:pt x="493" y="705"/>
                      <a:pt x="473" y="860"/>
                      <a:pt x="396" y="973"/>
                    </a:cubicBezTo>
                    <a:cubicBezTo>
                      <a:pt x="326" y="1076"/>
                      <a:pt x="277" y="1185"/>
                      <a:pt x="368" y="1376"/>
                    </a:cubicBezTo>
                    <a:close/>
                  </a:path>
                </a:pathLst>
              </a:custGeom>
              <a:solidFill>
                <a:schemeClr val="bg1"/>
              </a:solidFill>
              <a:ln>
                <a:noFill/>
              </a:ln>
            </p:spPr>
            <p:txBody>
              <a:bodyPr vert="horz" wrap="square" lIns="68580" tIns="34290" rIns="68580" bIns="34290" numCol="1" anchor="t" anchorCtr="0" compatLnSpc="1"/>
              <a:p>
                <a:endParaRPr lang="zh-CN" altLang="en-US" sz="1350">
                  <a:solidFill>
                    <a:srgbClr val="C00000"/>
                  </a:solidFill>
                </a:endParaRPr>
              </a:p>
            </p:txBody>
          </p:sp>
        </p:grpSp>
        <p:grpSp>
          <p:nvGrpSpPr>
            <p:cNvPr id="24" name="组合 23"/>
            <p:cNvGrpSpPr/>
            <p:nvPr/>
          </p:nvGrpSpPr>
          <p:grpSpPr>
            <a:xfrm>
              <a:off x="12572" y="4968"/>
              <a:ext cx="903" cy="904"/>
              <a:chOff x="10657983" y="4058478"/>
              <a:chExt cx="764860" cy="765060"/>
            </a:xfrm>
          </p:grpSpPr>
          <p:sp>
            <p:nvSpPr>
              <p:cNvPr id="25" name="Oval 76"/>
              <p:cNvSpPr/>
              <p:nvPr/>
            </p:nvSpPr>
            <p:spPr bwMode="auto">
              <a:xfrm flipH="1">
                <a:off x="10657983" y="4058478"/>
                <a:ext cx="764860" cy="765060"/>
              </a:xfrm>
              <a:prstGeom prst="ellipse">
                <a:avLst/>
              </a:prstGeom>
              <a:solidFill>
                <a:schemeClr val="bg1">
                  <a:lumMod val="50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anchor="ctr"/>
              <a:p>
                <a:pPr algn="ctr" defTabSz="608965">
                  <a:defRPr/>
                </a:pPr>
                <a:endParaRPr lang="en-US" sz="675" dirty="0">
                  <a:solidFill>
                    <a:srgbClr val="C00000"/>
                  </a:solidFill>
                  <a:latin typeface="微软雅黑" panose="020B0503020204020204" pitchFamily="34" charset="-122"/>
                </a:endParaRPr>
              </a:p>
            </p:txBody>
          </p:sp>
          <p:sp>
            <p:nvSpPr>
              <p:cNvPr id="26" name="Freeform 185"/>
              <p:cNvSpPr>
                <a:spLocks noChangeAspect="1" noEditPoints="1"/>
              </p:cNvSpPr>
              <p:nvPr/>
            </p:nvSpPr>
            <p:spPr bwMode="auto">
              <a:xfrm>
                <a:off x="10879484" y="4244618"/>
                <a:ext cx="396000" cy="392780"/>
              </a:xfrm>
              <a:custGeom>
                <a:avLst/>
                <a:gdLst>
                  <a:gd name="T0" fmla="*/ 0 w 1200"/>
                  <a:gd name="T1" fmla="*/ 0 h 1200"/>
                  <a:gd name="T2" fmla="*/ 150 w 1200"/>
                  <a:gd name="T3" fmla="*/ 0 h 1200"/>
                  <a:gd name="T4" fmla="*/ 150 w 1200"/>
                  <a:gd name="T5" fmla="*/ 1200 h 1200"/>
                  <a:gd name="T6" fmla="*/ 0 w 1200"/>
                  <a:gd name="T7" fmla="*/ 1200 h 1200"/>
                  <a:gd name="T8" fmla="*/ 0 w 1200"/>
                  <a:gd name="T9" fmla="*/ 0 h 1200"/>
                  <a:gd name="T10" fmla="*/ 596 w 1200"/>
                  <a:gd name="T11" fmla="*/ 143 h 1200"/>
                  <a:gd name="T12" fmla="*/ 225 w 1200"/>
                  <a:gd name="T13" fmla="*/ 0 h 1200"/>
                  <a:gd name="T14" fmla="*/ 225 w 1200"/>
                  <a:gd name="T15" fmla="*/ 600 h 1200"/>
                  <a:gd name="T16" fmla="*/ 749 w 1200"/>
                  <a:gd name="T17" fmla="*/ 602 h 1200"/>
                  <a:gd name="T18" fmla="*/ 1200 w 1200"/>
                  <a:gd name="T19" fmla="*/ 300 h 1200"/>
                  <a:gd name="T20" fmla="*/ 596 w 1200"/>
                  <a:gd name="T21" fmla="*/ 143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0" h="1200">
                    <a:moveTo>
                      <a:pt x="0" y="0"/>
                    </a:moveTo>
                    <a:lnTo>
                      <a:pt x="150" y="0"/>
                    </a:lnTo>
                    <a:lnTo>
                      <a:pt x="150" y="1200"/>
                    </a:lnTo>
                    <a:lnTo>
                      <a:pt x="0" y="1200"/>
                    </a:lnTo>
                    <a:lnTo>
                      <a:pt x="0" y="0"/>
                    </a:lnTo>
                    <a:close/>
                    <a:moveTo>
                      <a:pt x="596" y="143"/>
                    </a:moveTo>
                    <a:cubicBezTo>
                      <a:pt x="483" y="9"/>
                      <a:pt x="397" y="0"/>
                      <a:pt x="225" y="0"/>
                    </a:cubicBezTo>
                    <a:lnTo>
                      <a:pt x="225" y="600"/>
                    </a:lnTo>
                    <a:cubicBezTo>
                      <a:pt x="526" y="450"/>
                      <a:pt x="560" y="620"/>
                      <a:pt x="749" y="602"/>
                    </a:cubicBezTo>
                    <a:cubicBezTo>
                      <a:pt x="936" y="586"/>
                      <a:pt x="1095" y="442"/>
                      <a:pt x="1200" y="300"/>
                    </a:cubicBezTo>
                    <a:cubicBezTo>
                      <a:pt x="902" y="369"/>
                      <a:pt x="752" y="328"/>
                      <a:pt x="596" y="143"/>
                    </a:cubicBezTo>
                    <a:close/>
                  </a:path>
                </a:pathLst>
              </a:custGeom>
              <a:solidFill>
                <a:schemeClr val="bg1"/>
              </a:solidFill>
              <a:ln>
                <a:noFill/>
              </a:ln>
            </p:spPr>
            <p:txBody>
              <a:bodyPr vert="horz" wrap="square" lIns="68580" tIns="34290" rIns="68580" bIns="34290" numCol="1" anchor="t" anchorCtr="0" compatLnSpc="1"/>
              <a:p>
                <a:endParaRPr lang="zh-CN" altLang="en-US" sz="1350">
                  <a:solidFill>
                    <a:srgbClr val="C00000"/>
                  </a:solidFill>
                </a:endParaRPr>
              </a:p>
            </p:txBody>
          </p:sp>
        </p:grpSp>
        <p:grpSp>
          <p:nvGrpSpPr>
            <p:cNvPr id="27" name="组合 26"/>
            <p:cNvGrpSpPr/>
            <p:nvPr/>
          </p:nvGrpSpPr>
          <p:grpSpPr>
            <a:xfrm>
              <a:off x="12572" y="2482"/>
              <a:ext cx="903" cy="904"/>
              <a:chOff x="10657983" y="1954276"/>
              <a:chExt cx="764860" cy="765060"/>
            </a:xfrm>
          </p:grpSpPr>
          <p:sp>
            <p:nvSpPr>
              <p:cNvPr id="28" name="Oval 76"/>
              <p:cNvSpPr/>
              <p:nvPr/>
            </p:nvSpPr>
            <p:spPr bwMode="auto">
              <a:xfrm flipH="1">
                <a:off x="10657983" y="1954276"/>
                <a:ext cx="764860" cy="765060"/>
              </a:xfrm>
              <a:prstGeom prst="ellipse">
                <a:avLst/>
              </a:prstGeom>
              <a:solidFill>
                <a:srgbClr val="C00000"/>
              </a:solid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nchor="ctr"/>
              <a:p>
                <a:pPr algn="ctr" defTabSz="608965">
                  <a:defRPr/>
                </a:pPr>
                <a:endParaRPr lang="en-US" sz="675" dirty="0">
                  <a:solidFill>
                    <a:srgbClr val="C00000"/>
                  </a:solidFill>
                  <a:latin typeface="微软雅黑" panose="020B0503020204020204" pitchFamily="34" charset="-122"/>
                </a:endParaRPr>
              </a:p>
            </p:txBody>
          </p:sp>
          <p:sp>
            <p:nvSpPr>
              <p:cNvPr id="29" name="Freeform 36"/>
              <p:cNvSpPr>
                <a:spLocks noChangeAspect="1" noEditPoints="1"/>
              </p:cNvSpPr>
              <p:nvPr/>
            </p:nvSpPr>
            <p:spPr bwMode="auto">
              <a:xfrm>
                <a:off x="10842413" y="2141893"/>
                <a:ext cx="396000" cy="389827"/>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p:spPr>
            <p:txBody>
              <a:bodyPr/>
              <a:p>
                <a:endParaRPr lang="zh-CN" altLang="en-US" sz="885">
                  <a:solidFill>
                    <a:srgbClr val="C00000"/>
                  </a:solidFill>
                </a:endParaRPr>
              </a:p>
            </p:txBody>
          </p:sp>
        </p:grpSp>
        <p:grpSp>
          <p:nvGrpSpPr>
            <p:cNvPr id="30" name="组合 29"/>
            <p:cNvGrpSpPr/>
            <p:nvPr/>
          </p:nvGrpSpPr>
          <p:grpSpPr>
            <a:xfrm>
              <a:off x="893" y="2482"/>
              <a:ext cx="903" cy="904"/>
              <a:chOff x="769746" y="1954276"/>
              <a:chExt cx="764860" cy="765060"/>
            </a:xfrm>
          </p:grpSpPr>
          <p:sp>
            <p:nvSpPr>
              <p:cNvPr id="31" name="Oval 76"/>
              <p:cNvSpPr/>
              <p:nvPr/>
            </p:nvSpPr>
            <p:spPr bwMode="auto">
              <a:xfrm>
                <a:off x="769746" y="1954276"/>
                <a:ext cx="764860" cy="765060"/>
              </a:xfrm>
              <a:prstGeom prst="ellipse">
                <a:avLst/>
              </a:prstGeom>
              <a:solidFill>
                <a:srgbClr val="C00000"/>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nchor="ctr"/>
              <a:p>
                <a:pPr algn="ctr" defTabSz="608965">
                  <a:defRPr/>
                </a:pPr>
                <a:endParaRPr lang="en-US" sz="675" dirty="0">
                  <a:solidFill>
                    <a:srgbClr val="C00000"/>
                  </a:solidFill>
                  <a:latin typeface="微软雅黑" panose="020B0503020204020204" pitchFamily="34" charset="-122"/>
                </a:endParaRPr>
              </a:p>
            </p:txBody>
          </p:sp>
          <p:grpSp>
            <p:nvGrpSpPr>
              <p:cNvPr id="32" name="组合 31"/>
              <p:cNvGrpSpPr>
                <a:grpSpLocks noChangeAspect="1"/>
              </p:cNvGrpSpPr>
              <p:nvPr/>
            </p:nvGrpSpPr>
            <p:grpSpPr>
              <a:xfrm>
                <a:off x="972176" y="2094174"/>
                <a:ext cx="360000" cy="485264"/>
                <a:chOff x="3722033" y="3714538"/>
                <a:chExt cx="500321" cy="674410"/>
              </a:xfrm>
              <a:solidFill>
                <a:schemeClr val="bg1"/>
              </a:solidFill>
            </p:grpSpPr>
            <p:sp>
              <p:nvSpPr>
                <p:cNvPr id="33"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7" rIns="51435" bIns="25717" numCol="1" anchor="t" anchorCtr="0" compatLnSpc="1"/>
                <a:p>
                  <a:endParaRPr lang="zh-CN" altLang="en-US" sz="760">
                    <a:solidFill>
                      <a:srgbClr val="C00000"/>
                    </a:solidFill>
                    <a:latin typeface="+mj-ea"/>
                    <a:ea typeface="+mj-ea"/>
                  </a:endParaRPr>
                </a:p>
              </p:txBody>
            </p:sp>
            <p:sp>
              <p:nvSpPr>
                <p:cNvPr id="34"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7" rIns="51435" bIns="25717" numCol="1" anchor="t" anchorCtr="0" compatLnSpc="1"/>
                <a:p>
                  <a:endParaRPr lang="zh-CN" altLang="en-US" sz="760">
                    <a:solidFill>
                      <a:srgbClr val="C00000"/>
                    </a:solidFill>
                    <a:latin typeface="+mj-ea"/>
                    <a:ea typeface="+mj-ea"/>
                  </a:endParaRPr>
                </a:p>
              </p:txBody>
            </p:sp>
            <p:sp>
              <p:nvSpPr>
                <p:cNvPr id="35"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7" rIns="51435" bIns="25717" numCol="1" anchor="t" anchorCtr="0" compatLnSpc="1"/>
                <a:p>
                  <a:endParaRPr lang="zh-CN" altLang="en-US" sz="760">
                    <a:solidFill>
                      <a:srgbClr val="C00000"/>
                    </a:solidFill>
                    <a:latin typeface="+mj-ea"/>
                    <a:ea typeface="+mj-ea"/>
                  </a:endParaRPr>
                </a:p>
              </p:txBody>
            </p:sp>
          </p:grpSp>
        </p:grpSp>
        <p:sp>
          <p:nvSpPr>
            <p:cNvPr id="36" name="Freeform 184"/>
            <p:cNvSpPr>
              <a:spLocks noChangeAspect="1"/>
            </p:cNvSpPr>
            <p:nvPr/>
          </p:nvSpPr>
          <p:spPr bwMode="auto">
            <a:xfrm>
              <a:off x="6129" y="4720"/>
              <a:ext cx="791" cy="683"/>
            </a:xfrm>
            <a:custGeom>
              <a:avLst/>
              <a:gdLst>
                <a:gd name="T0" fmla="*/ 368 w 1590"/>
                <a:gd name="T1" fmla="*/ 1376 h 1376"/>
                <a:gd name="T2" fmla="*/ 43 w 1590"/>
                <a:gd name="T3" fmla="*/ 843 h 1376"/>
                <a:gd name="T4" fmla="*/ 206 w 1590"/>
                <a:gd name="T5" fmla="*/ 401 h 1376"/>
                <a:gd name="T6" fmla="*/ 262 w 1590"/>
                <a:gd name="T7" fmla="*/ 630 h 1376"/>
                <a:gd name="T8" fmla="*/ 523 w 1590"/>
                <a:gd name="T9" fmla="*/ 0 h 1376"/>
                <a:gd name="T10" fmla="*/ 908 w 1590"/>
                <a:gd name="T11" fmla="*/ 592 h 1376"/>
                <a:gd name="T12" fmla="*/ 951 w 1590"/>
                <a:gd name="T13" fmla="*/ 214 h 1376"/>
                <a:gd name="T14" fmla="*/ 847 w 1590"/>
                <a:gd name="T15" fmla="*/ 1376 h 1376"/>
                <a:gd name="T16" fmla="*/ 641 w 1590"/>
                <a:gd name="T17" fmla="*/ 568 h 1376"/>
                <a:gd name="T18" fmla="*/ 530 w 1590"/>
                <a:gd name="T19" fmla="*/ 951 h 1376"/>
                <a:gd name="T20" fmla="*/ 493 w 1590"/>
                <a:gd name="T21" fmla="*/ 705 h 1376"/>
                <a:gd name="T22" fmla="*/ 396 w 1590"/>
                <a:gd name="T23" fmla="*/ 973 h 1376"/>
                <a:gd name="T24" fmla="*/ 368 w 1590"/>
                <a:gd name="T25" fmla="*/ 1376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0" h="1376">
                  <a:moveTo>
                    <a:pt x="368" y="1376"/>
                  </a:moveTo>
                  <a:cubicBezTo>
                    <a:pt x="76" y="1212"/>
                    <a:pt x="0" y="1056"/>
                    <a:pt x="43" y="843"/>
                  </a:cubicBezTo>
                  <a:cubicBezTo>
                    <a:pt x="76" y="686"/>
                    <a:pt x="196" y="558"/>
                    <a:pt x="206" y="401"/>
                  </a:cubicBezTo>
                  <a:cubicBezTo>
                    <a:pt x="251" y="484"/>
                    <a:pt x="257" y="544"/>
                    <a:pt x="262" y="630"/>
                  </a:cubicBezTo>
                  <a:cubicBezTo>
                    <a:pt x="406" y="453"/>
                    <a:pt x="556" y="216"/>
                    <a:pt x="523" y="0"/>
                  </a:cubicBezTo>
                  <a:cubicBezTo>
                    <a:pt x="523" y="0"/>
                    <a:pt x="883" y="258"/>
                    <a:pt x="908" y="592"/>
                  </a:cubicBezTo>
                  <a:cubicBezTo>
                    <a:pt x="940" y="523"/>
                    <a:pt x="983" y="285"/>
                    <a:pt x="951" y="214"/>
                  </a:cubicBezTo>
                  <a:cubicBezTo>
                    <a:pt x="1048" y="285"/>
                    <a:pt x="1590" y="956"/>
                    <a:pt x="847" y="1376"/>
                  </a:cubicBezTo>
                  <a:cubicBezTo>
                    <a:pt x="987" y="1104"/>
                    <a:pt x="883" y="738"/>
                    <a:pt x="641" y="568"/>
                  </a:cubicBezTo>
                  <a:cubicBezTo>
                    <a:pt x="657" y="641"/>
                    <a:pt x="637" y="831"/>
                    <a:pt x="530" y="951"/>
                  </a:cubicBezTo>
                  <a:cubicBezTo>
                    <a:pt x="554" y="827"/>
                    <a:pt x="493" y="705"/>
                    <a:pt x="493" y="705"/>
                  </a:cubicBezTo>
                  <a:cubicBezTo>
                    <a:pt x="493" y="705"/>
                    <a:pt x="473" y="860"/>
                    <a:pt x="396" y="973"/>
                  </a:cubicBezTo>
                  <a:cubicBezTo>
                    <a:pt x="326" y="1076"/>
                    <a:pt x="277" y="1185"/>
                    <a:pt x="368" y="1376"/>
                  </a:cubicBezTo>
                  <a:close/>
                </a:path>
              </a:pathLst>
            </a:custGeom>
            <a:solidFill>
              <a:schemeClr val="bg1"/>
            </a:solidFill>
            <a:ln>
              <a:noFill/>
            </a:ln>
          </p:spPr>
          <p:txBody>
            <a:bodyPr vert="horz" wrap="square" lIns="68580" tIns="34290" rIns="68580" bIns="34290" numCol="1" anchor="t" anchorCtr="0" compatLnSpc="1"/>
            <a:p>
              <a:endParaRPr lang="zh-CN" altLang="en-US" sz="1350">
                <a:solidFill>
                  <a:srgbClr val="C00000"/>
                </a:solidFill>
              </a:endParaRPr>
            </a:p>
          </p:txBody>
        </p:sp>
        <p:sp>
          <p:nvSpPr>
            <p:cNvPr id="37" name="Freeform 185"/>
            <p:cNvSpPr>
              <a:spLocks noChangeAspect="1" noEditPoints="1"/>
            </p:cNvSpPr>
            <p:nvPr/>
          </p:nvSpPr>
          <p:spPr bwMode="auto">
            <a:xfrm>
              <a:off x="7679" y="4702"/>
              <a:ext cx="725" cy="719"/>
            </a:xfrm>
            <a:custGeom>
              <a:avLst/>
              <a:gdLst>
                <a:gd name="T0" fmla="*/ 0 w 1200"/>
                <a:gd name="T1" fmla="*/ 0 h 1200"/>
                <a:gd name="T2" fmla="*/ 150 w 1200"/>
                <a:gd name="T3" fmla="*/ 0 h 1200"/>
                <a:gd name="T4" fmla="*/ 150 w 1200"/>
                <a:gd name="T5" fmla="*/ 1200 h 1200"/>
                <a:gd name="T6" fmla="*/ 0 w 1200"/>
                <a:gd name="T7" fmla="*/ 1200 h 1200"/>
                <a:gd name="T8" fmla="*/ 0 w 1200"/>
                <a:gd name="T9" fmla="*/ 0 h 1200"/>
                <a:gd name="T10" fmla="*/ 596 w 1200"/>
                <a:gd name="T11" fmla="*/ 143 h 1200"/>
                <a:gd name="T12" fmla="*/ 225 w 1200"/>
                <a:gd name="T13" fmla="*/ 0 h 1200"/>
                <a:gd name="T14" fmla="*/ 225 w 1200"/>
                <a:gd name="T15" fmla="*/ 600 h 1200"/>
                <a:gd name="T16" fmla="*/ 749 w 1200"/>
                <a:gd name="T17" fmla="*/ 602 h 1200"/>
                <a:gd name="T18" fmla="*/ 1200 w 1200"/>
                <a:gd name="T19" fmla="*/ 300 h 1200"/>
                <a:gd name="T20" fmla="*/ 596 w 1200"/>
                <a:gd name="T21" fmla="*/ 143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0" h="1200">
                  <a:moveTo>
                    <a:pt x="0" y="0"/>
                  </a:moveTo>
                  <a:lnTo>
                    <a:pt x="150" y="0"/>
                  </a:lnTo>
                  <a:lnTo>
                    <a:pt x="150" y="1200"/>
                  </a:lnTo>
                  <a:lnTo>
                    <a:pt x="0" y="1200"/>
                  </a:lnTo>
                  <a:lnTo>
                    <a:pt x="0" y="0"/>
                  </a:lnTo>
                  <a:close/>
                  <a:moveTo>
                    <a:pt x="596" y="143"/>
                  </a:moveTo>
                  <a:cubicBezTo>
                    <a:pt x="483" y="9"/>
                    <a:pt x="397" y="0"/>
                    <a:pt x="225" y="0"/>
                  </a:cubicBezTo>
                  <a:lnTo>
                    <a:pt x="225" y="600"/>
                  </a:lnTo>
                  <a:cubicBezTo>
                    <a:pt x="526" y="450"/>
                    <a:pt x="560" y="620"/>
                    <a:pt x="749" y="602"/>
                  </a:cubicBezTo>
                  <a:cubicBezTo>
                    <a:pt x="936" y="586"/>
                    <a:pt x="1095" y="442"/>
                    <a:pt x="1200" y="300"/>
                  </a:cubicBezTo>
                  <a:cubicBezTo>
                    <a:pt x="902" y="369"/>
                    <a:pt x="752" y="328"/>
                    <a:pt x="596" y="143"/>
                  </a:cubicBezTo>
                  <a:close/>
                </a:path>
              </a:pathLst>
            </a:custGeom>
            <a:solidFill>
              <a:schemeClr val="bg1"/>
            </a:solidFill>
            <a:ln>
              <a:noFill/>
            </a:ln>
          </p:spPr>
          <p:txBody>
            <a:bodyPr vert="horz" wrap="square" lIns="68580" tIns="34290" rIns="68580" bIns="34290" numCol="1" anchor="t" anchorCtr="0" compatLnSpc="1"/>
            <a:p>
              <a:endParaRPr lang="zh-CN" altLang="en-US" sz="1350">
                <a:solidFill>
                  <a:srgbClr val="C00000"/>
                </a:solidFill>
              </a:endParaRPr>
            </a:p>
          </p:txBody>
        </p:sp>
        <p:sp>
          <p:nvSpPr>
            <p:cNvPr id="38" name="Freeform 36"/>
            <p:cNvSpPr>
              <a:spLocks noChangeAspect="1" noEditPoints="1"/>
            </p:cNvSpPr>
            <p:nvPr/>
          </p:nvSpPr>
          <p:spPr bwMode="auto">
            <a:xfrm>
              <a:off x="7650" y="3007"/>
              <a:ext cx="725" cy="713"/>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p:spPr>
          <p:txBody>
            <a:bodyPr/>
            <a:p>
              <a:endParaRPr lang="zh-CN" altLang="en-US" sz="885">
                <a:solidFill>
                  <a:srgbClr val="C00000"/>
                </a:solidFill>
              </a:endParaRPr>
            </a:p>
          </p:txBody>
        </p:sp>
        <p:grpSp>
          <p:nvGrpSpPr>
            <p:cNvPr id="39" name="组合 38"/>
            <p:cNvGrpSpPr>
              <a:grpSpLocks noChangeAspect="1"/>
            </p:cNvGrpSpPr>
            <p:nvPr/>
          </p:nvGrpSpPr>
          <p:grpSpPr>
            <a:xfrm>
              <a:off x="6121" y="2920"/>
              <a:ext cx="659" cy="888"/>
              <a:chOff x="3722033" y="3714538"/>
              <a:chExt cx="500321" cy="674410"/>
            </a:xfrm>
            <a:solidFill>
              <a:schemeClr val="bg1"/>
            </a:solidFill>
          </p:grpSpPr>
          <p:sp>
            <p:nvSpPr>
              <p:cNvPr id="40"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7" rIns="51435" bIns="25717" numCol="1" anchor="t" anchorCtr="0" compatLnSpc="1"/>
              <a:p>
                <a:endParaRPr lang="zh-CN" altLang="en-US" sz="760">
                  <a:solidFill>
                    <a:srgbClr val="C00000"/>
                  </a:solidFill>
                  <a:latin typeface="+mj-ea"/>
                  <a:ea typeface="+mj-ea"/>
                </a:endParaRPr>
              </a:p>
            </p:txBody>
          </p:sp>
          <p:sp>
            <p:nvSpPr>
              <p:cNvPr id="41"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7" rIns="51435" bIns="25717" numCol="1" anchor="t" anchorCtr="0" compatLnSpc="1"/>
              <a:p>
                <a:endParaRPr lang="zh-CN" altLang="en-US" sz="760">
                  <a:solidFill>
                    <a:srgbClr val="C00000"/>
                  </a:solidFill>
                  <a:latin typeface="+mj-ea"/>
                  <a:ea typeface="+mj-ea"/>
                </a:endParaRPr>
              </a:p>
            </p:txBody>
          </p:sp>
          <p:sp>
            <p:nvSpPr>
              <p:cNvPr id="42"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7" rIns="51435" bIns="25717" numCol="1" anchor="t" anchorCtr="0" compatLnSpc="1"/>
              <a:p>
                <a:endParaRPr lang="zh-CN" altLang="en-US" sz="760">
                  <a:solidFill>
                    <a:srgbClr val="C00000"/>
                  </a:solidFill>
                  <a:latin typeface="+mj-ea"/>
                  <a:ea typeface="+mj-ea"/>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strVal val="4*#ppt_w"/>
                                          </p:val>
                                        </p:tav>
                                        <p:tav tm="100000">
                                          <p:val>
                                            <p:strVal val="#ppt_w"/>
                                          </p:val>
                                        </p:tav>
                                      </p:tavLst>
                                    </p:anim>
                                    <p:anim calcmode="lin" valueType="num">
                                      <p:cBhvr>
                                        <p:cTn id="8" dur="500" fill="hold"/>
                                        <p:tgtEl>
                                          <p:spTgt spid="7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78"/>
          <p:cNvSpPr/>
          <p:nvPr/>
        </p:nvSpPr>
        <p:spPr>
          <a:xfrm>
            <a:off x="4808220" y="244475"/>
            <a:ext cx="3242310" cy="492125"/>
          </a:xfrm>
          <a:prstGeom prst="rect">
            <a:avLst/>
          </a:prstGeom>
        </p:spPr>
        <p:txBody>
          <a:bodyPr wrap="square" lIns="0" tIns="0" rIns="0" bIns="0">
            <a:spAutoFit/>
          </a:bodyPr>
          <a:p>
            <a:pPr algn="ctr">
              <a:spcBef>
                <a:spcPct val="50000"/>
              </a:spcBef>
            </a:pPr>
            <a:r>
              <a:rPr lang="zh-CN" altLang="en-US" sz="3200" dirty="0">
                <a:latin typeface="华文行楷" panose="02010800040101010101" charset="-122"/>
                <a:ea typeface="华文行楷" panose="02010800040101010101" charset="-122"/>
              </a:rPr>
              <a:t>教学内容说明</a:t>
            </a:r>
            <a:endParaRPr lang="zh-CN" altLang="en-US" sz="3200" dirty="0">
              <a:latin typeface="华文行楷" panose="02010800040101010101" charset="-122"/>
              <a:ea typeface="华文行楷" panose="02010800040101010101" charset="-122"/>
            </a:endParaRPr>
          </a:p>
        </p:txBody>
      </p:sp>
      <p:cxnSp>
        <p:nvCxnSpPr>
          <p:cNvPr id="81" name="直接连接符 80"/>
          <p:cNvCxnSpPr/>
          <p:nvPr/>
        </p:nvCxnSpPr>
        <p:spPr>
          <a:xfrm>
            <a:off x="5247640" y="736600"/>
            <a:ext cx="2362835" cy="0"/>
          </a:xfrm>
          <a:prstGeom prst="line">
            <a:avLst/>
          </a:prstGeom>
          <a:ln w="349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039727" y="1691640"/>
            <a:ext cx="10514376" cy="3905036"/>
            <a:chOff x="1638" y="2212"/>
            <a:chExt cx="11508" cy="4274"/>
          </a:xfrm>
        </p:grpSpPr>
        <p:grpSp>
          <p:nvGrpSpPr>
            <p:cNvPr id="3" name="组合 2"/>
            <p:cNvGrpSpPr/>
            <p:nvPr/>
          </p:nvGrpSpPr>
          <p:grpSpPr>
            <a:xfrm>
              <a:off x="1638" y="2220"/>
              <a:ext cx="1457" cy="1457"/>
              <a:chOff x="626508" y="1657577"/>
              <a:chExt cx="660936" cy="660936"/>
            </a:xfrm>
          </p:grpSpPr>
          <p:sp>
            <p:nvSpPr>
              <p:cNvPr id="48" name="Oval 23"/>
              <p:cNvSpPr/>
              <p:nvPr/>
            </p:nvSpPr>
            <p:spPr>
              <a:xfrm>
                <a:off x="626508" y="1657577"/>
                <a:ext cx="660936" cy="660936"/>
              </a:xfrm>
              <a:prstGeom prst="ellipse">
                <a:avLst/>
              </a:prstGeom>
              <a:solidFill>
                <a:srgbClr val="C00000"/>
              </a:solidFill>
              <a:ln w="952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1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nvGrpSpPr>
              <p:cNvPr id="4" name="Group 425"/>
              <p:cNvGrpSpPr/>
              <p:nvPr/>
            </p:nvGrpSpPr>
            <p:grpSpPr bwMode="auto">
              <a:xfrm>
                <a:off x="802569" y="1868731"/>
                <a:ext cx="308814" cy="238629"/>
                <a:chOff x="0" y="0"/>
                <a:chExt cx="572" cy="440"/>
              </a:xfrm>
              <a:solidFill>
                <a:schemeClr val="bg1"/>
              </a:solidFill>
            </p:grpSpPr>
            <p:sp>
              <p:nvSpPr>
                <p:cNvPr id="5" name="AutoShape 422"/>
                <p:cNvSpPr/>
                <p:nvPr/>
              </p:nvSpPr>
              <p:spPr bwMode="auto">
                <a:xfrm>
                  <a:off x="56" y="0"/>
                  <a:ext cx="450"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21600" y="1905"/>
                      </a:moveTo>
                      <a:cubicBezTo>
                        <a:pt x="21600" y="610"/>
                        <a:pt x="21195" y="0"/>
                        <a:pt x="20336" y="0"/>
                      </a:cubicBezTo>
                      <a:lnTo>
                        <a:pt x="1264" y="0"/>
                      </a:lnTo>
                      <a:cubicBezTo>
                        <a:pt x="405" y="0"/>
                        <a:pt x="0" y="610"/>
                        <a:pt x="0" y="1905"/>
                      </a:cubicBezTo>
                      <a:lnTo>
                        <a:pt x="0" y="21600"/>
                      </a:lnTo>
                      <a:lnTo>
                        <a:pt x="21600" y="21600"/>
                      </a:lnTo>
                      <a:lnTo>
                        <a:pt x="21600" y="1905"/>
                      </a:lnTo>
                      <a:close/>
                      <a:moveTo>
                        <a:pt x="19849" y="18962"/>
                      </a:moveTo>
                      <a:lnTo>
                        <a:pt x="1751" y="18962"/>
                      </a:lnTo>
                      <a:lnTo>
                        <a:pt x="1751" y="2638"/>
                      </a:lnTo>
                      <a:lnTo>
                        <a:pt x="19849" y="2638"/>
                      </a:lnTo>
                      <a:lnTo>
                        <a:pt x="19849" y="18962"/>
                      </a:lnTo>
                      <a:close/>
                      <a:moveTo>
                        <a:pt x="19849" y="18962"/>
                      </a:moveTo>
                    </a:path>
                  </a:pathLst>
                </a:custGeom>
                <a:grpFill/>
                <a:ln>
                  <a:noFill/>
                </a:ln>
              </p:spPr>
              <p:txBody>
                <a:bodyPr lIns="0" tIns="0" rIns="0" bIns="0"/>
                <a:lstStyle/>
                <a:p>
                  <a:endParaRPr lang="en-US" sz="21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2" name="AutoShape 423"/>
                <p:cNvSpPr/>
                <p:nvPr/>
              </p:nvSpPr>
              <p:spPr bwMode="auto">
                <a:xfrm>
                  <a:off x="0" y="328"/>
                  <a:ext cx="572" cy="6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9302" y="0"/>
                      </a:moveTo>
                      <a:lnTo>
                        <a:pt x="2298" y="0"/>
                      </a:lnTo>
                      <a:lnTo>
                        <a:pt x="0" y="21600"/>
                      </a:lnTo>
                      <a:lnTo>
                        <a:pt x="21600" y="21600"/>
                      </a:lnTo>
                      <a:lnTo>
                        <a:pt x="19302" y="0"/>
                      </a:lnTo>
                      <a:close/>
                      <a:moveTo>
                        <a:pt x="8272" y="14893"/>
                      </a:moveTo>
                      <a:lnTo>
                        <a:pt x="9191" y="7037"/>
                      </a:lnTo>
                      <a:lnTo>
                        <a:pt x="12408" y="7037"/>
                      </a:lnTo>
                      <a:lnTo>
                        <a:pt x="13328" y="14893"/>
                      </a:lnTo>
                      <a:lnTo>
                        <a:pt x="8272" y="14893"/>
                      </a:lnTo>
                      <a:close/>
                      <a:moveTo>
                        <a:pt x="8272" y="14893"/>
                      </a:moveTo>
                    </a:path>
                  </a:pathLst>
                </a:custGeom>
                <a:grpFill/>
                <a:ln>
                  <a:noFill/>
                </a:ln>
              </p:spPr>
              <p:txBody>
                <a:bodyPr lIns="0" tIns="0" rIns="0" bIns="0"/>
                <a:lstStyle/>
                <a:p>
                  <a:endParaRPr lang="en-US" sz="21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18" name="AutoShape 424"/>
                <p:cNvSpPr/>
                <p:nvPr/>
              </p:nvSpPr>
              <p:spPr bwMode="auto">
                <a:xfrm>
                  <a:off x="0" y="416"/>
                  <a:ext cx="572" cy="2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690" y="21600"/>
                      </a:moveTo>
                      <a:cubicBezTo>
                        <a:pt x="1465" y="21600"/>
                        <a:pt x="20318" y="21600"/>
                        <a:pt x="20911" y="21600"/>
                      </a:cubicBezTo>
                      <a:cubicBezTo>
                        <a:pt x="21552" y="21600"/>
                        <a:pt x="21600" y="0"/>
                        <a:pt x="21600" y="0"/>
                      </a:cubicBezTo>
                      <a:lnTo>
                        <a:pt x="0" y="0"/>
                      </a:lnTo>
                      <a:cubicBezTo>
                        <a:pt x="0" y="0"/>
                        <a:pt x="18" y="21600"/>
                        <a:pt x="690" y="21600"/>
                      </a:cubicBezTo>
                      <a:close/>
                      <a:moveTo>
                        <a:pt x="690" y="21600"/>
                      </a:moveTo>
                    </a:path>
                  </a:pathLst>
                </a:custGeom>
                <a:grpFill/>
                <a:ln>
                  <a:noFill/>
                </a:ln>
              </p:spPr>
              <p:txBody>
                <a:bodyPr lIns="0" tIns="0" rIns="0" bIns="0"/>
                <a:lstStyle/>
                <a:p>
                  <a:endParaRPr lang="en-US" sz="21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grpSp>
          <p:nvGrpSpPr>
            <p:cNvPr id="12" name="组合 11"/>
            <p:cNvGrpSpPr/>
            <p:nvPr/>
          </p:nvGrpSpPr>
          <p:grpSpPr>
            <a:xfrm>
              <a:off x="1638" y="4880"/>
              <a:ext cx="1457" cy="1457"/>
              <a:chOff x="626508" y="2999994"/>
              <a:chExt cx="660936" cy="660936"/>
            </a:xfrm>
          </p:grpSpPr>
          <p:sp>
            <p:nvSpPr>
              <p:cNvPr id="7" name="Oval 23"/>
              <p:cNvSpPr/>
              <p:nvPr/>
            </p:nvSpPr>
            <p:spPr>
              <a:xfrm>
                <a:off x="626508" y="2999994"/>
                <a:ext cx="660936" cy="660936"/>
              </a:xfrm>
              <a:prstGeom prst="ellipse">
                <a:avLst/>
              </a:prstGeom>
              <a:solidFill>
                <a:schemeClr val="bg1">
                  <a:lumMod val="50000"/>
                </a:schemeClr>
              </a:solidFill>
              <a:ln w="952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1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nvGrpSpPr>
              <p:cNvPr id="8" name="Group 593"/>
              <p:cNvGrpSpPr/>
              <p:nvPr/>
            </p:nvGrpSpPr>
            <p:grpSpPr bwMode="auto">
              <a:xfrm>
                <a:off x="800464" y="3200620"/>
                <a:ext cx="313025" cy="259684"/>
                <a:chOff x="0" y="0"/>
                <a:chExt cx="575" cy="480"/>
              </a:xfrm>
              <a:solidFill>
                <a:schemeClr val="bg1"/>
              </a:solidFill>
            </p:grpSpPr>
            <p:sp>
              <p:nvSpPr>
                <p:cNvPr id="9" name="AutoShape 590"/>
                <p:cNvSpPr/>
                <p:nvPr/>
              </p:nvSpPr>
              <p:spPr bwMode="auto">
                <a:xfrm>
                  <a:off x="0" y="0"/>
                  <a:ext cx="575" cy="4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7905" y="6300"/>
                      </a:moveTo>
                      <a:lnTo>
                        <a:pt x="15882" y="0"/>
                      </a:lnTo>
                      <a:lnTo>
                        <a:pt x="0" y="7315"/>
                      </a:lnTo>
                      <a:lnTo>
                        <a:pt x="4584" y="21593"/>
                      </a:lnTo>
                      <a:lnTo>
                        <a:pt x="4584" y="21600"/>
                      </a:lnTo>
                      <a:lnTo>
                        <a:pt x="21600" y="21600"/>
                      </a:lnTo>
                      <a:lnTo>
                        <a:pt x="21600" y="6301"/>
                      </a:lnTo>
                      <a:lnTo>
                        <a:pt x="17905" y="6301"/>
                      </a:lnTo>
                      <a:lnTo>
                        <a:pt x="17905" y="6300"/>
                      </a:lnTo>
                      <a:close/>
                      <a:moveTo>
                        <a:pt x="16384" y="6300"/>
                      </a:moveTo>
                      <a:lnTo>
                        <a:pt x="6158" y="6300"/>
                      </a:lnTo>
                      <a:lnTo>
                        <a:pt x="15067" y="2197"/>
                      </a:lnTo>
                      <a:lnTo>
                        <a:pt x="16384" y="6300"/>
                      </a:lnTo>
                      <a:close/>
                      <a:moveTo>
                        <a:pt x="1835" y="8292"/>
                      </a:moveTo>
                      <a:lnTo>
                        <a:pt x="4585" y="7025"/>
                      </a:lnTo>
                      <a:lnTo>
                        <a:pt x="4585" y="16856"/>
                      </a:lnTo>
                      <a:lnTo>
                        <a:pt x="1835" y="8292"/>
                      </a:lnTo>
                      <a:close/>
                      <a:moveTo>
                        <a:pt x="6004" y="19900"/>
                      </a:moveTo>
                      <a:lnTo>
                        <a:pt x="6004" y="8001"/>
                      </a:lnTo>
                      <a:lnTo>
                        <a:pt x="20180" y="8001"/>
                      </a:lnTo>
                      <a:lnTo>
                        <a:pt x="20180" y="19900"/>
                      </a:lnTo>
                      <a:lnTo>
                        <a:pt x="6004" y="19900"/>
                      </a:lnTo>
                      <a:close/>
                      <a:moveTo>
                        <a:pt x="6004" y="19900"/>
                      </a:moveTo>
                    </a:path>
                  </a:pathLst>
                </a:custGeom>
                <a:grpFill/>
                <a:ln>
                  <a:noFill/>
                </a:ln>
              </p:spPr>
              <p:txBody>
                <a:bodyPr lIns="0" tIns="0" rIns="0" bIns="0"/>
                <a:lstStyle/>
                <a:p>
                  <a:endParaRPr lang="en-US" sz="21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10" name="AutoShape 591"/>
                <p:cNvSpPr/>
                <p:nvPr/>
              </p:nvSpPr>
              <p:spPr bwMode="auto">
                <a:xfrm>
                  <a:off x="208" y="240"/>
                  <a:ext cx="298" cy="1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8676" y="4990"/>
                      </a:moveTo>
                      <a:lnTo>
                        <a:pt x="16483" y="6268"/>
                      </a:lnTo>
                      <a:lnTo>
                        <a:pt x="14584" y="0"/>
                      </a:lnTo>
                      <a:lnTo>
                        <a:pt x="8443" y="15510"/>
                      </a:lnTo>
                      <a:lnTo>
                        <a:pt x="5154" y="11801"/>
                      </a:lnTo>
                      <a:lnTo>
                        <a:pt x="0" y="21600"/>
                      </a:lnTo>
                      <a:lnTo>
                        <a:pt x="21600" y="21600"/>
                      </a:lnTo>
                      <a:lnTo>
                        <a:pt x="18676" y="4990"/>
                      </a:lnTo>
                      <a:close/>
                      <a:moveTo>
                        <a:pt x="18676" y="4990"/>
                      </a:moveTo>
                    </a:path>
                  </a:pathLst>
                </a:custGeom>
                <a:grpFill/>
                <a:ln>
                  <a:noFill/>
                </a:ln>
              </p:spPr>
              <p:txBody>
                <a:bodyPr lIns="0" tIns="0" rIns="0" bIns="0"/>
                <a:lstStyle/>
                <a:p>
                  <a:endParaRPr lang="en-US" sz="21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11" name="AutoShape 592"/>
                <p:cNvSpPr/>
                <p:nvPr/>
              </p:nvSpPr>
              <p:spPr bwMode="auto">
                <a:xfrm>
                  <a:off x="208" y="223"/>
                  <a:ext cx="71" cy="72"/>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p:spPr>
              <p:txBody>
                <a:bodyPr lIns="0" tIns="0" rIns="0" bIns="0"/>
                <a:lstStyle/>
                <a:p>
                  <a:endParaRPr lang="en-US" sz="21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grpSp>
          <p:nvGrpSpPr>
            <p:cNvPr id="16" name="组合 15"/>
            <p:cNvGrpSpPr/>
            <p:nvPr/>
          </p:nvGrpSpPr>
          <p:grpSpPr>
            <a:xfrm>
              <a:off x="7896" y="2220"/>
              <a:ext cx="1457" cy="1457"/>
              <a:chOff x="4075459" y="1657577"/>
              <a:chExt cx="660936" cy="660936"/>
            </a:xfrm>
          </p:grpSpPr>
          <p:sp>
            <p:nvSpPr>
              <p:cNvPr id="13" name="Oval 32"/>
              <p:cNvSpPr/>
              <p:nvPr/>
            </p:nvSpPr>
            <p:spPr>
              <a:xfrm>
                <a:off x="4075459" y="1657577"/>
                <a:ext cx="660936" cy="660936"/>
              </a:xfrm>
              <a:prstGeom prst="ellipse">
                <a:avLst/>
              </a:prstGeom>
              <a:solidFill>
                <a:srgbClr val="C00000"/>
              </a:solidFill>
              <a:ln w="952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1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nvGrpSpPr>
              <p:cNvPr id="14" name="Group 90"/>
              <p:cNvGrpSpPr/>
              <p:nvPr/>
            </p:nvGrpSpPr>
            <p:grpSpPr bwMode="auto">
              <a:xfrm>
                <a:off x="4249415" y="1832703"/>
                <a:ext cx="313025" cy="310685"/>
                <a:chOff x="0" y="0"/>
                <a:chExt cx="578" cy="573"/>
              </a:xfrm>
              <a:solidFill>
                <a:schemeClr val="bg1"/>
              </a:solidFill>
            </p:grpSpPr>
            <p:sp>
              <p:nvSpPr>
                <p:cNvPr id="15" name="AutoShape 88"/>
                <p:cNvSpPr/>
                <p:nvPr/>
              </p:nvSpPr>
              <p:spPr bwMode="auto">
                <a:xfrm>
                  <a:off x="0" y="368"/>
                  <a:ext cx="204" cy="2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3093" y="8514"/>
                      </a:moveTo>
                      <a:cubicBezTo>
                        <a:pt x="4628" y="10540"/>
                        <a:pt x="3309" y="14706"/>
                        <a:pt x="0" y="18328"/>
                      </a:cubicBezTo>
                      <a:lnTo>
                        <a:pt x="3281" y="21600"/>
                      </a:lnTo>
                      <a:cubicBezTo>
                        <a:pt x="6860" y="18344"/>
                        <a:pt x="10975" y="17015"/>
                        <a:pt x="13037" y="18447"/>
                      </a:cubicBezTo>
                      <a:lnTo>
                        <a:pt x="21600" y="6893"/>
                      </a:lnTo>
                      <a:lnTo>
                        <a:pt x="14691" y="0"/>
                      </a:lnTo>
                      <a:lnTo>
                        <a:pt x="3093" y="8514"/>
                      </a:lnTo>
                      <a:close/>
                      <a:moveTo>
                        <a:pt x="9876" y="14477"/>
                      </a:moveTo>
                      <a:cubicBezTo>
                        <a:pt x="9122" y="15231"/>
                        <a:pt x="7895" y="15231"/>
                        <a:pt x="7140" y="14477"/>
                      </a:cubicBezTo>
                      <a:cubicBezTo>
                        <a:pt x="6386" y="13724"/>
                        <a:pt x="6386" y="12502"/>
                        <a:pt x="7140" y="11749"/>
                      </a:cubicBezTo>
                      <a:cubicBezTo>
                        <a:pt x="7895" y="10995"/>
                        <a:pt x="9122" y="10995"/>
                        <a:pt x="9876" y="11750"/>
                      </a:cubicBezTo>
                      <a:cubicBezTo>
                        <a:pt x="10630" y="12502"/>
                        <a:pt x="10630" y="13724"/>
                        <a:pt x="9876" y="14477"/>
                      </a:cubicBezTo>
                      <a:close/>
                      <a:moveTo>
                        <a:pt x="9876" y="14477"/>
                      </a:moveTo>
                    </a:path>
                  </a:pathLst>
                </a:custGeom>
                <a:grpFill/>
                <a:ln>
                  <a:noFill/>
                </a:ln>
              </p:spPr>
              <p:txBody>
                <a:bodyPr lIns="0" tIns="0" rIns="0" bIns="0"/>
                <a:lstStyle/>
                <a:p>
                  <a:endParaRPr lang="en-US" sz="21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17" name="AutoShape 89"/>
                <p:cNvSpPr/>
                <p:nvPr/>
              </p:nvSpPr>
              <p:spPr bwMode="auto">
                <a:xfrm>
                  <a:off x="144" y="0"/>
                  <a:ext cx="434" cy="434"/>
                </a:xfrm>
                <a:custGeom>
                  <a:avLst/>
                  <a:gdLst>
                    <a:gd name="T0" fmla="*/ 0 w 21339"/>
                    <a:gd name="T1" fmla="*/ 0 h 21340"/>
                    <a:gd name="T2" fmla="*/ 0 w 21339"/>
                    <a:gd name="T3" fmla="*/ 0 h 21340"/>
                    <a:gd name="T4" fmla="*/ 0 w 21339"/>
                    <a:gd name="T5" fmla="*/ 0 h 21340"/>
                    <a:gd name="T6" fmla="*/ 0 w 21339"/>
                    <a:gd name="T7" fmla="*/ 0 h 21340"/>
                    <a:gd name="T8" fmla="*/ 0 w 21339"/>
                    <a:gd name="T9" fmla="*/ 0 h 21340"/>
                    <a:gd name="T10" fmla="*/ 0 w 21339"/>
                    <a:gd name="T11" fmla="*/ 0 h 21340"/>
                    <a:gd name="T12" fmla="*/ 0 w 21339"/>
                    <a:gd name="T13" fmla="*/ 0 h 21340"/>
                    <a:gd name="T14" fmla="*/ 0 w 21339"/>
                    <a:gd name="T15" fmla="*/ 0 h 21340"/>
                    <a:gd name="T16" fmla="*/ 0 w 21339"/>
                    <a:gd name="T17" fmla="*/ 0 h 21340"/>
                    <a:gd name="T18" fmla="*/ 0 w 21339"/>
                    <a:gd name="T19" fmla="*/ 0 h 21340"/>
                    <a:gd name="T20" fmla="*/ 0 w 21339"/>
                    <a:gd name="T21" fmla="*/ 0 h 21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339" h="21340">
                      <a:moveTo>
                        <a:pt x="20558" y="780"/>
                      </a:moveTo>
                      <a:cubicBezTo>
                        <a:pt x="19516" y="-260"/>
                        <a:pt x="17828" y="-260"/>
                        <a:pt x="16786" y="780"/>
                      </a:cubicBezTo>
                      <a:lnTo>
                        <a:pt x="5149" y="12398"/>
                      </a:lnTo>
                      <a:lnTo>
                        <a:pt x="4701" y="11951"/>
                      </a:lnTo>
                      <a:lnTo>
                        <a:pt x="0" y="16646"/>
                      </a:lnTo>
                      <a:lnTo>
                        <a:pt x="4701" y="21340"/>
                      </a:lnTo>
                      <a:lnTo>
                        <a:pt x="9403" y="16645"/>
                      </a:lnTo>
                      <a:lnTo>
                        <a:pt x="8921" y="16164"/>
                      </a:lnTo>
                      <a:lnTo>
                        <a:pt x="20557" y="4546"/>
                      </a:lnTo>
                      <a:cubicBezTo>
                        <a:pt x="21600" y="3506"/>
                        <a:pt x="21600" y="1820"/>
                        <a:pt x="20558" y="780"/>
                      </a:cubicBezTo>
                      <a:close/>
                      <a:moveTo>
                        <a:pt x="20558" y="780"/>
                      </a:moveTo>
                    </a:path>
                  </a:pathLst>
                </a:custGeom>
                <a:grpFill/>
                <a:ln>
                  <a:noFill/>
                </a:ln>
              </p:spPr>
              <p:txBody>
                <a:bodyPr lIns="0" tIns="0" rIns="0" bIns="0"/>
                <a:lstStyle/>
                <a:p>
                  <a:endParaRPr lang="en-US" sz="21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grpSp>
          <p:nvGrpSpPr>
            <p:cNvPr id="39" name="组合 38"/>
            <p:cNvGrpSpPr/>
            <p:nvPr/>
          </p:nvGrpSpPr>
          <p:grpSpPr>
            <a:xfrm>
              <a:off x="7896" y="4880"/>
              <a:ext cx="1457" cy="1457"/>
              <a:chOff x="3783984" y="2990797"/>
              <a:chExt cx="660936" cy="660936"/>
            </a:xfrm>
          </p:grpSpPr>
          <p:sp>
            <p:nvSpPr>
              <p:cNvPr id="41" name="Oval 40"/>
              <p:cNvSpPr/>
              <p:nvPr/>
            </p:nvSpPr>
            <p:spPr>
              <a:xfrm>
                <a:off x="3783984" y="2990797"/>
                <a:ext cx="660936" cy="660936"/>
              </a:xfrm>
              <a:prstGeom prst="ellipse">
                <a:avLst/>
              </a:prstGeom>
              <a:solidFill>
                <a:schemeClr val="bg1">
                  <a:lumMod val="50000"/>
                </a:schemeClr>
              </a:solidFill>
              <a:ln w="952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1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nvGrpSpPr>
              <p:cNvPr id="40" name="Group 437"/>
              <p:cNvGrpSpPr/>
              <p:nvPr/>
            </p:nvGrpSpPr>
            <p:grpSpPr bwMode="auto">
              <a:xfrm>
                <a:off x="3983440" y="3165923"/>
                <a:ext cx="262024" cy="310685"/>
                <a:chOff x="0" y="0"/>
                <a:chExt cx="483" cy="576"/>
              </a:xfrm>
              <a:solidFill>
                <a:schemeClr val="bg1"/>
              </a:solidFill>
            </p:grpSpPr>
            <p:sp>
              <p:nvSpPr>
                <p:cNvPr id="42" name="AutoShape 435"/>
                <p:cNvSpPr/>
                <p:nvPr/>
              </p:nvSpPr>
              <p:spPr bwMode="auto">
                <a:xfrm>
                  <a:off x="0" y="0"/>
                  <a:ext cx="483"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00" h="21600">
                      <a:moveTo>
                        <a:pt x="21600" y="2218"/>
                      </a:moveTo>
                      <a:lnTo>
                        <a:pt x="11590" y="2218"/>
                      </a:lnTo>
                      <a:lnTo>
                        <a:pt x="11590" y="756"/>
                      </a:lnTo>
                      <a:cubicBezTo>
                        <a:pt x="11590" y="339"/>
                        <a:pt x="11187" y="0"/>
                        <a:pt x="10690" y="0"/>
                      </a:cubicBezTo>
                      <a:cubicBezTo>
                        <a:pt x="10192" y="0"/>
                        <a:pt x="9789" y="339"/>
                        <a:pt x="9789" y="756"/>
                      </a:cubicBezTo>
                      <a:lnTo>
                        <a:pt x="9789" y="2218"/>
                      </a:lnTo>
                      <a:lnTo>
                        <a:pt x="0" y="2218"/>
                      </a:lnTo>
                      <a:lnTo>
                        <a:pt x="0" y="14675"/>
                      </a:lnTo>
                      <a:lnTo>
                        <a:pt x="6717" y="14675"/>
                      </a:lnTo>
                      <a:lnTo>
                        <a:pt x="4086" y="20400"/>
                      </a:lnTo>
                      <a:cubicBezTo>
                        <a:pt x="3877" y="20855"/>
                        <a:pt x="4146" y="21365"/>
                        <a:pt x="4688" y="21541"/>
                      </a:cubicBezTo>
                      <a:cubicBezTo>
                        <a:pt x="4812" y="21581"/>
                        <a:pt x="4940" y="21600"/>
                        <a:pt x="5066" y="21600"/>
                      </a:cubicBezTo>
                      <a:cubicBezTo>
                        <a:pt x="5488" y="21600"/>
                        <a:pt x="5886" y="21385"/>
                        <a:pt x="6047" y="21035"/>
                      </a:cubicBezTo>
                      <a:lnTo>
                        <a:pt x="8970" y="14675"/>
                      </a:lnTo>
                      <a:lnTo>
                        <a:pt x="12408" y="14675"/>
                      </a:lnTo>
                      <a:lnTo>
                        <a:pt x="15333" y="21035"/>
                      </a:lnTo>
                      <a:cubicBezTo>
                        <a:pt x="15494" y="21385"/>
                        <a:pt x="15892" y="21599"/>
                        <a:pt x="16314" y="21599"/>
                      </a:cubicBezTo>
                      <a:cubicBezTo>
                        <a:pt x="16440" y="21599"/>
                        <a:pt x="16568" y="21581"/>
                        <a:pt x="16692" y="21540"/>
                      </a:cubicBezTo>
                      <a:cubicBezTo>
                        <a:pt x="17234" y="21365"/>
                        <a:pt x="17503" y="20854"/>
                        <a:pt x="17294" y="20400"/>
                      </a:cubicBezTo>
                      <a:lnTo>
                        <a:pt x="14662" y="14675"/>
                      </a:lnTo>
                      <a:lnTo>
                        <a:pt x="21600" y="14675"/>
                      </a:lnTo>
                      <a:lnTo>
                        <a:pt x="21600" y="2218"/>
                      </a:lnTo>
                      <a:close/>
                      <a:moveTo>
                        <a:pt x="19498" y="12911"/>
                      </a:moveTo>
                      <a:lnTo>
                        <a:pt x="2102" y="12911"/>
                      </a:lnTo>
                      <a:lnTo>
                        <a:pt x="2102" y="3982"/>
                      </a:lnTo>
                      <a:lnTo>
                        <a:pt x="19498" y="3982"/>
                      </a:lnTo>
                      <a:lnTo>
                        <a:pt x="19498" y="12911"/>
                      </a:lnTo>
                      <a:close/>
                      <a:moveTo>
                        <a:pt x="19498" y="12911"/>
                      </a:moveTo>
                    </a:path>
                  </a:pathLst>
                </a:custGeom>
                <a:grpFill/>
                <a:ln>
                  <a:noFill/>
                </a:ln>
              </p:spPr>
              <p:txBody>
                <a:bodyPr lIns="0" tIns="0" rIns="0" bIns="0"/>
                <a:lstStyle/>
                <a:p>
                  <a:endParaRPr lang="en-US" sz="21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43" name="AutoShape 436"/>
                <p:cNvSpPr/>
                <p:nvPr/>
              </p:nvSpPr>
              <p:spPr bwMode="auto">
                <a:xfrm>
                  <a:off x="80" y="136"/>
                  <a:ext cx="318" cy="1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160" y="21600"/>
                      </a:moveTo>
                      <a:lnTo>
                        <a:pt x="8499" y="12117"/>
                      </a:lnTo>
                      <a:lnTo>
                        <a:pt x="10271" y="17202"/>
                      </a:lnTo>
                      <a:lnTo>
                        <a:pt x="18215" y="6937"/>
                      </a:lnTo>
                      <a:lnTo>
                        <a:pt x="19235" y="9860"/>
                      </a:lnTo>
                      <a:lnTo>
                        <a:pt x="21600" y="0"/>
                      </a:lnTo>
                      <a:lnTo>
                        <a:pt x="15960" y="464"/>
                      </a:lnTo>
                      <a:lnTo>
                        <a:pt x="17056" y="3610"/>
                      </a:lnTo>
                      <a:lnTo>
                        <a:pt x="10840" y="11641"/>
                      </a:lnTo>
                      <a:lnTo>
                        <a:pt x="9067" y="6556"/>
                      </a:lnTo>
                      <a:lnTo>
                        <a:pt x="0" y="18276"/>
                      </a:lnTo>
                      <a:lnTo>
                        <a:pt x="1160" y="21600"/>
                      </a:lnTo>
                      <a:close/>
                      <a:moveTo>
                        <a:pt x="1160" y="21600"/>
                      </a:moveTo>
                    </a:path>
                  </a:pathLst>
                </a:custGeom>
                <a:grpFill/>
                <a:ln>
                  <a:noFill/>
                </a:ln>
              </p:spPr>
              <p:txBody>
                <a:bodyPr lIns="0" tIns="0" rIns="0" bIns="0"/>
                <a:lstStyle/>
                <a:p>
                  <a:endParaRPr lang="en-US" sz="21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sp>
          <p:nvSpPr>
            <p:cNvPr id="44" name="文本框 43"/>
            <p:cNvSpPr txBox="1"/>
            <p:nvPr/>
          </p:nvSpPr>
          <p:spPr>
            <a:xfrm>
              <a:off x="3162" y="2683"/>
              <a:ext cx="3687" cy="113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在此输入您的描述内容，在此输入您的描述内容，在此输入您的文字内容，在此输入您的文字内容</a:t>
              </a: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45" name="TextBox 1210"/>
            <p:cNvSpPr/>
            <p:nvPr/>
          </p:nvSpPr>
          <p:spPr>
            <a:xfrm>
              <a:off x="3184" y="2212"/>
              <a:ext cx="2059" cy="378"/>
            </a:xfrm>
            <a:prstGeom prst="rect">
              <a:avLst/>
            </a:prstGeom>
            <a:noFill/>
            <a:ln w="9525">
              <a:noFill/>
              <a:miter/>
            </a:ln>
          </p:spPr>
          <p:txBody>
            <a:bodyPr wrap="square" lIns="68580" tIns="34290" rIns="68580" bIns="34290">
              <a:spAutoFit/>
            </a:bodyPr>
            <a:lstStyle/>
            <a:p>
              <a:pPr lvl="0"/>
              <a:r>
                <a:rPr lang="zh-CN" altLang="en-US" sz="1800" b="1" dirty="0">
                  <a:solidFill>
                    <a:srgbClr val="C000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b="1" dirty="0">
                <a:solidFill>
                  <a:srgbClr val="C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9" name="文本框 21"/>
            <p:cNvSpPr txBox="1"/>
            <p:nvPr/>
          </p:nvSpPr>
          <p:spPr>
            <a:xfrm>
              <a:off x="9459" y="2683"/>
              <a:ext cx="3687" cy="113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在此输入您的描述内容，在此输入您的描述内容，在此输入您的文字内容，在此输入您的文字内容</a:t>
              </a: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46" name="TextBox 1210"/>
            <p:cNvSpPr/>
            <p:nvPr/>
          </p:nvSpPr>
          <p:spPr>
            <a:xfrm>
              <a:off x="9480" y="2212"/>
              <a:ext cx="2059" cy="378"/>
            </a:xfrm>
            <a:prstGeom prst="rect">
              <a:avLst/>
            </a:prstGeom>
            <a:noFill/>
            <a:ln w="9525">
              <a:noFill/>
              <a:miter/>
            </a:ln>
          </p:spPr>
          <p:txBody>
            <a:bodyPr wrap="square" lIns="68580" tIns="34290" rIns="68580" bIns="34290">
              <a:spAutoFit/>
            </a:bodyPr>
            <a:lstStyle/>
            <a:p>
              <a:pPr lvl="0"/>
              <a:r>
                <a:rPr lang="zh-CN" altLang="en-US" sz="1800" b="1" dirty="0">
                  <a:solidFill>
                    <a:srgbClr val="C000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b="1" dirty="0">
                <a:solidFill>
                  <a:srgbClr val="C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7" name="文本框 21"/>
            <p:cNvSpPr txBox="1"/>
            <p:nvPr/>
          </p:nvSpPr>
          <p:spPr>
            <a:xfrm>
              <a:off x="3162" y="5350"/>
              <a:ext cx="3687" cy="113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在此输入您的描述内容，在此输入您的描述内容，在此输入您的文字内容，在此输入您的文字内容</a:t>
              </a: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52" name="TextBox 1210"/>
            <p:cNvSpPr/>
            <p:nvPr/>
          </p:nvSpPr>
          <p:spPr>
            <a:xfrm>
              <a:off x="3184" y="4879"/>
              <a:ext cx="2059" cy="378"/>
            </a:xfrm>
            <a:prstGeom prst="rect">
              <a:avLst/>
            </a:prstGeom>
            <a:noFill/>
            <a:ln w="9525">
              <a:noFill/>
              <a:miter/>
            </a:ln>
          </p:spPr>
          <p:txBody>
            <a:bodyPr wrap="square" lIns="68580" tIns="34290" rIns="68580" bIns="34290">
              <a:spAutoFit/>
            </a:bodyPr>
            <a:lstStyle/>
            <a:p>
              <a:pPr lvl="0"/>
              <a:r>
                <a:rPr lang="zh-CN" altLang="en-US" sz="1800" b="1" dirty="0">
                  <a:solidFill>
                    <a:srgbClr val="C000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b="1" dirty="0">
                <a:solidFill>
                  <a:srgbClr val="C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3" name="文本框 21"/>
            <p:cNvSpPr txBox="1"/>
            <p:nvPr/>
          </p:nvSpPr>
          <p:spPr>
            <a:xfrm>
              <a:off x="9459" y="5350"/>
              <a:ext cx="3687" cy="113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在此输入您的描述内容，在此输入您的描述内容，在此输入您的文字内容，在此输入您的文字内容</a:t>
              </a: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54" name="TextBox 1210"/>
            <p:cNvSpPr/>
            <p:nvPr/>
          </p:nvSpPr>
          <p:spPr>
            <a:xfrm>
              <a:off x="9480" y="4879"/>
              <a:ext cx="2059" cy="378"/>
            </a:xfrm>
            <a:prstGeom prst="rect">
              <a:avLst/>
            </a:prstGeom>
            <a:noFill/>
            <a:ln w="9525">
              <a:noFill/>
              <a:miter/>
            </a:ln>
          </p:spPr>
          <p:txBody>
            <a:bodyPr wrap="square" lIns="68580" tIns="34290" rIns="68580" bIns="34290">
              <a:spAutoFit/>
            </a:bodyPr>
            <a:lstStyle/>
            <a:p>
              <a:pPr lvl="0"/>
              <a:r>
                <a:rPr lang="zh-CN" altLang="en-US" sz="1800" b="1" dirty="0">
                  <a:solidFill>
                    <a:srgbClr val="C000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b="1" dirty="0">
                <a:solidFill>
                  <a:srgbClr val="C00000"/>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strVal val="4*#ppt_w"/>
                                          </p:val>
                                        </p:tav>
                                        <p:tav tm="100000">
                                          <p:val>
                                            <p:strVal val="#ppt_w"/>
                                          </p:val>
                                        </p:tav>
                                      </p:tavLst>
                                    </p:anim>
                                    <p:anim calcmode="lin" valueType="num">
                                      <p:cBhvr>
                                        <p:cTn id="8" dur="500" fill="hold"/>
                                        <p:tgtEl>
                                          <p:spTgt spid="7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_14"/>
          <p:cNvSpPr txBox="1">
            <a:spLocks noChangeArrowheads="1"/>
          </p:cNvSpPr>
          <p:nvPr/>
        </p:nvSpPr>
        <p:spPr bwMode="auto">
          <a:xfrm>
            <a:off x="3508375" y="2511425"/>
            <a:ext cx="1421765" cy="18027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7200" spc="600" dirty="0">
                <a:solidFill>
                  <a:schemeClr val="tx1"/>
                </a:solidFill>
                <a:latin typeface="华文行楷" panose="02010800040101010101" charset="-122"/>
                <a:ea typeface="华文行楷" panose="02010800040101010101" charset="-122"/>
              </a:rPr>
              <a:t>肆</a:t>
            </a:r>
            <a:endParaRPr lang="zh-CN" altLang="en-US" sz="7200" spc="600" dirty="0">
              <a:solidFill>
                <a:schemeClr val="tx1"/>
              </a:solidFill>
              <a:latin typeface="华文行楷" panose="02010800040101010101" charset="-122"/>
              <a:ea typeface="华文行楷" panose="02010800040101010101" charset="-122"/>
            </a:endParaRPr>
          </a:p>
        </p:txBody>
      </p:sp>
      <p:pic>
        <p:nvPicPr>
          <p:cNvPr id="8" name="图片 7"/>
          <p:cNvPicPr>
            <a:picLocks noChangeAspect="1"/>
          </p:cNvPicPr>
          <p:nvPr/>
        </p:nvPicPr>
        <p:blipFill>
          <a:blip r:embed="rId1" cstate="screen">
            <a:extLst>
              <a:ext uri="{28A0092B-C50C-407E-A947-70E740481C1C}">
                <a14:useLocalDpi xmlns:a14="http://schemas.microsoft.com/office/drawing/2010/main" val="0"/>
              </a:ext>
            </a:extLst>
          </a:blip>
          <a:stretch>
            <a:fillRect/>
          </a:stretch>
        </p:blipFill>
        <p:spPr>
          <a:xfrm>
            <a:off x="3859418" y="1998086"/>
            <a:ext cx="720107" cy="855311"/>
          </a:xfrm>
          <a:prstGeom prst="rect">
            <a:avLst/>
          </a:prstGeom>
        </p:spPr>
      </p:pic>
      <p:sp>
        <p:nvSpPr>
          <p:cNvPr id="5" name="矩形 4"/>
          <p:cNvSpPr/>
          <p:nvPr/>
        </p:nvSpPr>
        <p:spPr>
          <a:xfrm>
            <a:off x="5113273" y="2511483"/>
            <a:ext cx="3868287" cy="738505"/>
          </a:xfrm>
          <a:prstGeom prst="rect">
            <a:avLst/>
          </a:prstGeom>
        </p:spPr>
        <p:txBody>
          <a:bodyPr wrap="square" lIns="0" tIns="0" rIns="0" bIns="0">
            <a:spAutoFit/>
          </a:bodyPr>
          <a:lstStyle/>
          <a:p>
            <a:pPr>
              <a:spcBef>
                <a:spcPct val="50000"/>
              </a:spcBef>
            </a:pPr>
            <a:r>
              <a:rPr lang="zh-CN" altLang="en-US" sz="4800" dirty="0">
                <a:solidFill>
                  <a:srgbClr val="C00000"/>
                </a:solidFill>
                <a:latin typeface="华文行楷" panose="02010800040101010101" charset="-122"/>
                <a:ea typeface="华文行楷" panose="02010800040101010101" charset="-122"/>
              </a:rPr>
              <a:t>教学工作总结</a:t>
            </a:r>
            <a:endParaRPr lang="zh-CN" altLang="en-US" sz="4800" dirty="0">
              <a:solidFill>
                <a:srgbClr val="C00000"/>
              </a:solidFill>
              <a:latin typeface="华文行楷" panose="02010800040101010101" charset="-122"/>
              <a:ea typeface="华文行楷" panose="02010800040101010101" charset="-122"/>
            </a:endParaRPr>
          </a:p>
        </p:txBody>
      </p:sp>
      <p:sp>
        <p:nvSpPr>
          <p:cNvPr id="10" name="TextBox 11"/>
          <p:cNvSpPr txBox="1"/>
          <p:nvPr/>
        </p:nvSpPr>
        <p:spPr>
          <a:xfrm>
            <a:off x="5195570" y="3229610"/>
            <a:ext cx="3884930" cy="650240"/>
          </a:xfrm>
          <a:prstGeom prst="rect">
            <a:avLst/>
          </a:prstGeom>
          <a:noFill/>
        </p:spPr>
        <p:txBody>
          <a:bodyPr wrap="square">
            <a:spAutoFit/>
          </a:bodyPr>
          <a:lstStyle/>
          <a:p>
            <a:pPr marL="0" lvl="1" algn="l" eaLnBrk="1" latinLnBrk="0" hangingPunct="1">
              <a:lnSpc>
                <a:spcPts val="2180"/>
              </a:lnSpc>
              <a:defRPr/>
            </a:pPr>
            <a:r>
              <a:rPr lang="zh-CN" altLang="en-US" sz="1400" noProof="1">
                <a:latin typeface="微软雅黑" panose="020B0503020204020204" pitchFamily="34" charset="-122"/>
                <a:ea typeface="微软雅黑" panose="020B0503020204020204" pitchFamily="34" charset="-122"/>
                <a:cs typeface="+mn-ea"/>
                <a:sym typeface="Arial" panose="020B0604020202020204" pitchFamily="34" charset="0"/>
              </a:rPr>
              <a:t>您的内容打在这里，或者通过复制您的文本后，在此框中选择粘贴，并选择只保留文字。</a:t>
            </a:r>
            <a:endParaRPr lang="zh-CN" altLang="en-US" sz="1400" noProof="1">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500" autoRev="1" fill="hold">
                                          <p:stCondLst>
                                            <p:cond delay="0"/>
                                          </p:stCondLst>
                                        </p:cTn>
                                        <p:tgtEl>
                                          <p:spTgt spid="7"/>
                                        </p:tgtEl>
                                        <p:attrNameLst>
                                          <p:attrName>ppt_w</p:attrName>
                                        </p:attrNameLst>
                                      </p:cBhvr>
                                    </p:anim>
                                    <p:anim by="(#ppt_w*0.50)" calcmode="lin" valueType="num">
                                      <p:cBhvr>
                                        <p:cTn id="8" dur="500" decel="50000" autoRev="1" fill="hold">
                                          <p:stCondLst>
                                            <p:cond delay="0"/>
                                          </p:stCondLst>
                                        </p:cTn>
                                        <p:tgtEl>
                                          <p:spTgt spid="7"/>
                                        </p:tgtEl>
                                        <p:attrNameLst>
                                          <p:attrName>ppt_x</p:attrName>
                                        </p:attrNameLst>
                                      </p:cBhvr>
                                    </p:anim>
                                    <p:anim from="(-#ppt_h/2)" to="(#ppt_y)" calcmode="lin" valueType="num">
                                      <p:cBhvr>
                                        <p:cTn id="9" dur="1000" fill="hold">
                                          <p:stCondLst>
                                            <p:cond delay="0"/>
                                          </p:stCondLst>
                                        </p:cTn>
                                        <p:tgtEl>
                                          <p:spTgt spid="7"/>
                                        </p:tgtEl>
                                        <p:attrNameLst>
                                          <p:attrName>ppt_y</p:attrName>
                                        </p:attrNameLst>
                                      </p:cBhvr>
                                    </p:anim>
                                    <p:animRot by="21600000">
                                      <p:cBhvr>
                                        <p:cTn id="10" dur="1000" fill="hold">
                                          <p:stCondLst>
                                            <p:cond delay="0"/>
                                          </p:stCondLst>
                                        </p:cTn>
                                        <p:tgtEl>
                                          <p:spTgt spid="7"/>
                                        </p:tgtEl>
                                        <p:attrNameLst>
                                          <p:attrName>r</p:attrName>
                                        </p:attrNameLst>
                                      </p:cBhvr>
                                    </p:animRot>
                                  </p:childTnLst>
                                </p:cTn>
                              </p:par>
                              <p:par>
                                <p:cTn id="11" presetID="47"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750"/>
                                        <p:tgtEl>
                                          <p:spTgt spid="8"/>
                                        </p:tgtEl>
                                      </p:cBhvr>
                                    </p:animEffect>
                                    <p:anim calcmode="lin" valueType="num">
                                      <p:cBhvr>
                                        <p:cTn id="14" dur="750" fill="hold"/>
                                        <p:tgtEl>
                                          <p:spTgt spid="8"/>
                                        </p:tgtEl>
                                        <p:attrNameLst>
                                          <p:attrName>ppt_x</p:attrName>
                                        </p:attrNameLst>
                                      </p:cBhvr>
                                      <p:tavLst>
                                        <p:tav tm="0">
                                          <p:val>
                                            <p:strVal val="#ppt_x"/>
                                          </p:val>
                                        </p:tav>
                                        <p:tav tm="100000">
                                          <p:val>
                                            <p:strVal val="#ppt_x"/>
                                          </p:val>
                                        </p:tav>
                                      </p:tavLst>
                                    </p:anim>
                                    <p:anim calcmode="lin" valueType="num">
                                      <p:cBhvr>
                                        <p:cTn id="15" dur="75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0"/>
                            </p:stCondLst>
                            <p:childTnLst>
                              <p:par>
                                <p:cTn id="17" presetID="23" presetClass="entr" presetSubtype="32"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strVal val="4*#ppt_w"/>
                                          </p:val>
                                        </p:tav>
                                        <p:tav tm="100000">
                                          <p:val>
                                            <p:strVal val="#ppt_w"/>
                                          </p:val>
                                        </p:tav>
                                      </p:tavLst>
                                    </p:anim>
                                    <p:anim calcmode="lin" valueType="num">
                                      <p:cBhvr>
                                        <p:cTn id="20" dur="500" fill="hold"/>
                                        <p:tgtEl>
                                          <p:spTgt spid="5"/>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p:tgtEl>
                                          <p:spTgt spid="10"/>
                                        </p:tgtEl>
                                        <p:attrNameLst>
                                          <p:attrName>ppt_x</p:attrName>
                                        </p:attrNameLst>
                                      </p:cBhvr>
                                      <p:tavLst>
                                        <p:tav tm="0">
                                          <p:val>
                                            <p:strVal val="#ppt_x-#ppt_w*1.125000"/>
                                          </p:val>
                                        </p:tav>
                                        <p:tav tm="100000">
                                          <p:val>
                                            <p:strVal val="#ppt_x"/>
                                          </p:val>
                                        </p:tav>
                                      </p:tavLst>
                                    </p:anim>
                                    <p:animEffect transition="in" filter="wipe(right)">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5"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78"/>
          <p:cNvSpPr/>
          <p:nvPr/>
        </p:nvSpPr>
        <p:spPr>
          <a:xfrm>
            <a:off x="4808220" y="244475"/>
            <a:ext cx="3242310" cy="492125"/>
          </a:xfrm>
          <a:prstGeom prst="rect">
            <a:avLst/>
          </a:prstGeom>
        </p:spPr>
        <p:txBody>
          <a:bodyPr wrap="square" lIns="0" tIns="0" rIns="0" bIns="0">
            <a:spAutoFit/>
          </a:bodyPr>
          <a:p>
            <a:pPr algn="ctr">
              <a:spcBef>
                <a:spcPct val="50000"/>
              </a:spcBef>
            </a:pPr>
            <a:r>
              <a:rPr lang="zh-CN" altLang="en-US" sz="3200" dirty="0">
                <a:latin typeface="华文行楷" panose="02010800040101010101" charset="-122"/>
                <a:ea typeface="华文行楷" panose="02010800040101010101" charset="-122"/>
              </a:rPr>
              <a:t>教学工作总结</a:t>
            </a:r>
            <a:endParaRPr lang="zh-CN" altLang="en-US" sz="3200" dirty="0">
              <a:latin typeface="华文行楷" panose="02010800040101010101" charset="-122"/>
              <a:ea typeface="华文行楷" panose="02010800040101010101" charset="-122"/>
            </a:endParaRPr>
          </a:p>
        </p:txBody>
      </p:sp>
      <p:cxnSp>
        <p:nvCxnSpPr>
          <p:cNvPr id="81" name="直接连接符 80"/>
          <p:cNvCxnSpPr/>
          <p:nvPr/>
        </p:nvCxnSpPr>
        <p:spPr>
          <a:xfrm>
            <a:off x="5247640" y="736600"/>
            <a:ext cx="2362835" cy="0"/>
          </a:xfrm>
          <a:prstGeom prst="line">
            <a:avLst/>
          </a:prstGeom>
          <a:ln w="349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58" name="组合 57"/>
          <p:cNvGrpSpPr/>
          <p:nvPr/>
        </p:nvGrpSpPr>
        <p:grpSpPr bwMode="auto">
          <a:xfrm>
            <a:off x="9532057" y="2697665"/>
            <a:ext cx="1678413" cy="1237744"/>
            <a:chOff x="7737176" y="3044092"/>
            <a:chExt cx="1677511" cy="1374578"/>
          </a:xfrm>
        </p:grpSpPr>
        <p:grpSp>
          <p:nvGrpSpPr>
            <p:cNvPr id="80" name="组合 79"/>
            <p:cNvGrpSpPr/>
            <p:nvPr/>
          </p:nvGrpSpPr>
          <p:grpSpPr bwMode="auto">
            <a:xfrm>
              <a:off x="7737176" y="3044092"/>
              <a:ext cx="1677511" cy="1374578"/>
              <a:chOff x="7647017" y="2699415"/>
              <a:chExt cx="2617944" cy="2145185"/>
            </a:xfrm>
          </p:grpSpPr>
          <p:sp>
            <p:nvSpPr>
              <p:cNvPr id="82" name="Oval 8"/>
              <p:cNvSpPr>
                <a:spLocks noChangeArrowheads="1"/>
              </p:cNvSpPr>
              <p:nvPr/>
            </p:nvSpPr>
            <p:spPr bwMode="auto">
              <a:xfrm flipV="1">
                <a:off x="7647017" y="4399449"/>
                <a:ext cx="2617944" cy="445151"/>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lIns="110758" tIns="55379" rIns="110758" bIns="5537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79475" rtl="0" eaLnBrk="1" fontAlgn="base" latinLnBrk="0" hangingPunct="1">
                  <a:lnSpc>
                    <a:spcPct val="100000"/>
                  </a:lnSpc>
                  <a:spcBef>
                    <a:spcPct val="0"/>
                  </a:spcBef>
                  <a:spcAft>
                    <a:spcPct val="0"/>
                  </a:spcAft>
                  <a:buClrTx/>
                  <a:buSzTx/>
                  <a:buFontTx/>
                  <a:buNone/>
                  <a:defRPr/>
                </a:pPr>
                <a:endParaRPr kumimoji="0" lang="zh-CN" altLang="en-US" sz="17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endParaRPr>
              </a:p>
            </p:txBody>
          </p:sp>
          <p:sp>
            <p:nvSpPr>
              <p:cNvPr id="83" name="Oval 19"/>
              <p:cNvSpPr>
                <a:spLocks noChangeArrowheads="1"/>
              </p:cNvSpPr>
              <p:nvPr/>
            </p:nvSpPr>
            <p:spPr bwMode="auto">
              <a:xfrm>
                <a:off x="8011516" y="2699415"/>
                <a:ext cx="1931237" cy="1931674"/>
              </a:xfrm>
              <a:prstGeom prst="ellipse">
                <a:avLst/>
              </a:prstGeom>
              <a:solidFill>
                <a:srgbClr val="C00000"/>
              </a:solidFill>
              <a:ln>
                <a:noFill/>
              </a:ln>
              <a:extLst>
                <a:ext uri="{91240B29-F687-4F45-9708-019B960494DF}">
                  <a14:hiddenLine xmlns:a14="http://schemas.microsoft.com/office/drawing/2010/main" w="25400">
                    <a:solidFill>
                      <a:srgbClr val="000000"/>
                    </a:solidFill>
                    <a:round/>
                  </a14:hiddenLine>
                </a:ext>
              </a:extLst>
            </p:spPr>
            <p:txBody>
              <a:bodyPr lIns="110758" tIns="55379" rIns="110758" bIns="5537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79475" rtl="0" eaLnBrk="1" fontAlgn="base" latinLnBrk="0" hangingPunct="1">
                  <a:lnSpc>
                    <a:spcPct val="100000"/>
                  </a:lnSpc>
                  <a:spcBef>
                    <a:spcPct val="0"/>
                  </a:spcBef>
                  <a:spcAft>
                    <a:spcPct val="0"/>
                  </a:spcAft>
                  <a:buClrTx/>
                  <a:buSzTx/>
                  <a:buFontTx/>
                  <a:buNone/>
                  <a:defRPr/>
                </a:pPr>
                <a:endParaRPr kumimoji="0" lang="zh-CN" altLang="en-US" sz="19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84" name="未知"/>
              <p:cNvSpPr/>
              <p:nvPr/>
            </p:nvSpPr>
            <p:spPr bwMode="auto">
              <a:xfrm>
                <a:off x="8232713" y="2743105"/>
                <a:ext cx="1489791" cy="727440"/>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Arial" panose="020B0604020202020204" pitchFamily="34" charset="0"/>
                  <a:ea typeface="微软雅黑" panose="020B0503020204020204" pitchFamily="34" charset="-122"/>
                  <a:cs typeface="+mn-cs"/>
                </a:endParaRPr>
              </a:p>
            </p:txBody>
          </p:sp>
        </p:grpSp>
        <p:sp>
          <p:nvSpPr>
            <p:cNvPr id="2" name="TextBox 35"/>
            <p:cNvSpPr txBox="1">
              <a:spLocks noChangeArrowheads="1"/>
            </p:cNvSpPr>
            <p:nvPr/>
          </p:nvSpPr>
          <p:spPr bwMode="auto">
            <a:xfrm>
              <a:off x="7981584" y="3354107"/>
              <a:ext cx="1101533" cy="72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0758" tIns="55379" rIns="110758" bIns="55379">
              <a:spAutoFit/>
            </a:bodyPr>
            <a:lstStyle>
              <a:lvl1pPr defTabSz="1108075" eaLnBrk="0" hangingPunct="0">
                <a:defRPr>
                  <a:solidFill>
                    <a:schemeClr val="tx1"/>
                  </a:solidFill>
                  <a:latin typeface="Arial" panose="020B0604020202020204" pitchFamily="34" charset="0"/>
                </a:defRPr>
              </a:lvl1pPr>
              <a:lvl2pPr marL="900430" indent="-346075" defTabSz="1108075" eaLnBrk="0" hangingPunct="0">
                <a:defRPr>
                  <a:solidFill>
                    <a:schemeClr val="tx1"/>
                  </a:solidFill>
                  <a:latin typeface="Arial" panose="020B0604020202020204" pitchFamily="34" charset="0"/>
                </a:defRPr>
              </a:lvl2pPr>
              <a:lvl3pPr marL="1384300" indent="-276225" defTabSz="1108075" eaLnBrk="0" hangingPunct="0">
                <a:defRPr>
                  <a:solidFill>
                    <a:schemeClr val="tx1"/>
                  </a:solidFill>
                  <a:latin typeface="Arial" panose="020B0604020202020204" pitchFamily="34" charset="0"/>
                </a:defRPr>
              </a:lvl3pPr>
              <a:lvl4pPr marL="1938655" indent="-276225" defTabSz="1108075" eaLnBrk="0" hangingPunct="0">
                <a:defRPr>
                  <a:solidFill>
                    <a:schemeClr val="tx1"/>
                  </a:solidFill>
                  <a:latin typeface="Arial" panose="020B0604020202020204" pitchFamily="34" charset="0"/>
                </a:defRPr>
              </a:lvl4pPr>
              <a:lvl5pPr marL="2491105" indent="-274955" defTabSz="1108075" eaLnBrk="0" hangingPunct="0">
                <a:defRPr>
                  <a:solidFill>
                    <a:schemeClr val="tx1"/>
                  </a:solidFill>
                  <a:latin typeface="Arial" panose="020B0604020202020204" pitchFamily="34" charset="0"/>
                </a:defRPr>
              </a:lvl5pPr>
              <a:lvl6pPr marL="2948305" indent="-274955" algn="ctr" defTabSz="1108075" eaLnBrk="0" fontAlgn="base" hangingPunct="0">
                <a:spcBef>
                  <a:spcPct val="0"/>
                </a:spcBef>
                <a:spcAft>
                  <a:spcPct val="0"/>
                </a:spcAft>
                <a:defRPr>
                  <a:solidFill>
                    <a:schemeClr val="tx1"/>
                  </a:solidFill>
                  <a:latin typeface="Arial" panose="020B0604020202020204" pitchFamily="34" charset="0"/>
                </a:defRPr>
              </a:lvl6pPr>
              <a:lvl7pPr marL="3405505" indent="-274955" algn="ctr" defTabSz="1108075" eaLnBrk="0" fontAlgn="base" hangingPunct="0">
                <a:spcBef>
                  <a:spcPct val="0"/>
                </a:spcBef>
                <a:spcAft>
                  <a:spcPct val="0"/>
                </a:spcAft>
                <a:defRPr>
                  <a:solidFill>
                    <a:schemeClr val="tx1"/>
                  </a:solidFill>
                  <a:latin typeface="Arial" panose="020B0604020202020204" pitchFamily="34" charset="0"/>
                </a:defRPr>
              </a:lvl7pPr>
              <a:lvl8pPr marL="3862705" indent="-274955" algn="ctr" defTabSz="1108075" eaLnBrk="0" fontAlgn="base" hangingPunct="0">
                <a:spcBef>
                  <a:spcPct val="0"/>
                </a:spcBef>
                <a:spcAft>
                  <a:spcPct val="0"/>
                </a:spcAft>
                <a:defRPr>
                  <a:solidFill>
                    <a:schemeClr val="tx1"/>
                  </a:solidFill>
                  <a:latin typeface="Arial" panose="020B0604020202020204" pitchFamily="34" charset="0"/>
                </a:defRPr>
              </a:lvl8pPr>
              <a:lvl9pPr marL="4319905" indent="-274955" algn="ctr" defTabSz="1108075"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108075" rtl="0" eaLnBrk="1" fontAlgn="base" latinLnBrk="0" hangingPunct="1">
                <a:lnSpc>
                  <a:spcPct val="100000"/>
                </a:lnSpc>
                <a:spcBef>
                  <a:spcPct val="0"/>
                </a:spcBef>
                <a:spcAft>
                  <a:spcPct val="0"/>
                </a:spcAft>
                <a:buClrTx/>
                <a:buSzTx/>
                <a:buFontTx/>
                <a:buNone/>
                <a:defRPr/>
              </a:pPr>
              <a:r>
                <a:rPr kumimoji="0" lang="en-US" altLang="zh-CN" sz="3500" b="0" i="1" u="none" strike="noStrike" kern="1200" cap="none" spc="0" normalizeH="0" baseline="0" noProof="0" dirty="0" smtClean="0">
                  <a:ln>
                    <a:noFill/>
                  </a:ln>
                  <a:solidFill>
                    <a:srgbClr val="FFFFFF"/>
                  </a:solidFill>
                  <a:effectLst/>
                  <a:uLnTx/>
                  <a:uFillTx/>
                  <a:latin typeface="Impact" panose="020B0806030902050204" pitchFamily="34" charset="0"/>
                  <a:ea typeface="微软雅黑" panose="020B0503020204020204" pitchFamily="34" charset="-122"/>
                  <a:cs typeface="+mn-cs"/>
                </a:rPr>
                <a:t>2018</a:t>
              </a:r>
              <a:endParaRPr kumimoji="0" lang="zh-CN" altLang="en-US" sz="3500" b="0" i="1" u="none" strike="noStrike" kern="1200" cap="none" spc="0" normalizeH="0" baseline="0" noProof="0" dirty="0">
                <a:ln>
                  <a:noFill/>
                </a:ln>
                <a:solidFill>
                  <a:srgbClr val="FFFFFF"/>
                </a:solidFill>
                <a:effectLst/>
                <a:uLnTx/>
                <a:uFillTx/>
                <a:latin typeface="Impact" panose="020B0806030902050204" pitchFamily="34" charset="0"/>
                <a:ea typeface="微软雅黑" panose="020B0503020204020204" pitchFamily="34" charset="-122"/>
                <a:cs typeface="+mn-cs"/>
              </a:endParaRPr>
            </a:p>
          </p:txBody>
        </p:sp>
      </p:grpSp>
      <p:grpSp>
        <p:nvGrpSpPr>
          <p:cNvPr id="68" name="组合 67"/>
          <p:cNvGrpSpPr/>
          <p:nvPr/>
        </p:nvGrpSpPr>
        <p:grpSpPr bwMode="auto">
          <a:xfrm>
            <a:off x="2662353" y="3689298"/>
            <a:ext cx="1925931" cy="1427560"/>
            <a:chOff x="941884" y="3983470"/>
            <a:chExt cx="1925931" cy="1585882"/>
          </a:xfrm>
        </p:grpSpPr>
        <p:cxnSp>
          <p:nvCxnSpPr>
            <p:cNvPr id="78" name="直接连接符 77"/>
            <p:cNvCxnSpPr>
              <a:cxnSpLocks noChangeShapeType="1"/>
            </p:cNvCxnSpPr>
            <p:nvPr/>
          </p:nvCxnSpPr>
          <p:spPr bwMode="auto">
            <a:xfrm>
              <a:off x="941884" y="3983470"/>
              <a:ext cx="0" cy="1358533"/>
            </a:xfrm>
            <a:prstGeom prst="line">
              <a:avLst/>
            </a:prstGeom>
            <a:noFill/>
            <a:ln w="9525" algn="ctr">
              <a:solidFill>
                <a:srgbClr val="888888"/>
              </a:solidFill>
              <a:round/>
              <a:headEnd type="oval" w="med" len="med"/>
              <a:tailEnd type="oval" w="med" len="med"/>
            </a:ln>
            <a:extLst>
              <a:ext uri="{909E8E84-426E-40DD-AFC4-6F175D3DCCD1}">
                <a14:hiddenFill xmlns:a14="http://schemas.microsoft.com/office/drawing/2010/main">
                  <a:noFill/>
                </a14:hiddenFill>
              </a:ext>
            </a:extLst>
          </p:spPr>
        </p:cxnSp>
        <p:sp>
          <p:nvSpPr>
            <p:cNvPr id="3" name="TextBox 80"/>
            <p:cNvSpPr txBox="1">
              <a:spLocks noChangeArrowheads="1"/>
            </p:cNvSpPr>
            <p:nvPr/>
          </p:nvSpPr>
          <p:spPr bwMode="auto">
            <a:xfrm>
              <a:off x="941884" y="4393735"/>
              <a:ext cx="1925931" cy="1175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0758" tIns="55379" rIns="110758" bIns="55379">
              <a:spAutoFit/>
            </a:bodyPr>
            <a:lstStyle>
              <a:lvl1pPr defTabSz="1108075" eaLnBrk="0" hangingPunct="0">
                <a:defRPr>
                  <a:solidFill>
                    <a:schemeClr val="tx1"/>
                  </a:solidFill>
                  <a:latin typeface="Arial" panose="020B0604020202020204" pitchFamily="34" charset="0"/>
                </a:defRPr>
              </a:lvl1pPr>
              <a:lvl2pPr marL="900430" indent="-346075" defTabSz="1108075" eaLnBrk="0" hangingPunct="0">
                <a:defRPr>
                  <a:solidFill>
                    <a:schemeClr val="tx1"/>
                  </a:solidFill>
                  <a:latin typeface="Arial" panose="020B0604020202020204" pitchFamily="34" charset="0"/>
                </a:defRPr>
              </a:lvl2pPr>
              <a:lvl3pPr marL="1384300" indent="-276225" defTabSz="1108075" eaLnBrk="0" hangingPunct="0">
                <a:defRPr>
                  <a:solidFill>
                    <a:schemeClr val="tx1"/>
                  </a:solidFill>
                  <a:latin typeface="Arial" panose="020B0604020202020204" pitchFamily="34" charset="0"/>
                </a:defRPr>
              </a:lvl3pPr>
              <a:lvl4pPr marL="1938655" indent="-276225" defTabSz="1108075" eaLnBrk="0" hangingPunct="0">
                <a:defRPr>
                  <a:solidFill>
                    <a:schemeClr val="tx1"/>
                  </a:solidFill>
                  <a:latin typeface="Arial" panose="020B0604020202020204" pitchFamily="34" charset="0"/>
                </a:defRPr>
              </a:lvl4pPr>
              <a:lvl5pPr marL="2491105" indent="-274955" defTabSz="1108075" eaLnBrk="0" hangingPunct="0">
                <a:defRPr>
                  <a:solidFill>
                    <a:schemeClr val="tx1"/>
                  </a:solidFill>
                  <a:latin typeface="Arial" panose="020B0604020202020204" pitchFamily="34" charset="0"/>
                </a:defRPr>
              </a:lvl5pPr>
              <a:lvl6pPr marL="2948305" indent="-274955" algn="ctr" defTabSz="1108075" eaLnBrk="0" fontAlgn="base" hangingPunct="0">
                <a:spcBef>
                  <a:spcPct val="0"/>
                </a:spcBef>
                <a:spcAft>
                  <a:spcPct val="0"/>
                </a:spcAft>
                <a:defRPr>
                  <a:solidFill>
                    <a:schemeClr val="tx1"/>
                  </a:solidFill>
                  <a:latin typeface="Arial" panose="020B0604020202020204" pitchFamily="34" charset="0"/>
                </a:defRPr>
              </a:lvl6pPr>
              <a:lvl7pPr marL="3405505" indent="-274955" algn="ctr" defTabSz="1108075" eaLnBrk="0" fontAlgn="base" hangingPunct="0">
                <a:spcBef>
                  <a:spcPct val="0"/>
                </a:spcBef>
                <a:spcAft>
                  <a:spcPct val="0"/>
                </a:spcAft>
                <a:defRPr>
                  <a:solidFill>
                    <a:schemeClr val="tx1"/>
                  </a:solidFill>
                  <a:latin typeface="Arial" panose="020B0604020202020204" pitchFamily="34" charset="0"/>
                </a:defRPr>
              </a:lvl7pPr>
              <a:lvl8pPr marL="3862705" indent="-274955" algn="ctr" defTabSz="1108075" eaLnBrk="0" fontAlgn="base" hangingPunct="0">
                <a:spcBef>
                  <a:spcPct val="0"/>
                </a:spcBef>
                <a:spcAft>
                  <a:spcPct val="0"/>
                </a:spcAft>
                <a:defRPr>
                  <a:solidFill>
                    <a:schemeClr val="tx1"/>
                  </a:solidFill>
                  <a:latin typeface="Arial" panose="020B0604020202020204" pitchFamily="34" charset="0"/>
                </a:defRPr>
              </a:lvl8pPr>
              <a:lvl9pPr marL="4319905" indent="-274955" algn="ctr" defTabSz="1108075"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108075" rtl="0" eaLnBrk="1" fontAlgn="base" latinLnBrk="0" hangingPunct="1">
                <a:lnSpc>
                  <a:spcPct val="150000"/>
                </a:lnSpc>
                <a:spcBef>
                  <a:spcPct val="0"/>
                </a:spcBef>
                <a:spcAft>
                  <a:spcPct val="0"/>
                </a:spcAft>
                <a:buClrTx/>
                <a:buSzTx/>
                <a:buFontTx/>
                <a:buNone/>
                <a:defRPr/>
              </a:pPr>
              <a:r>
                <a:rPr kumimoji="0" lang="zh-CN" altLang="en-US" sz="1700" b="1" i="0" u="none" strike="noStrike" kern="1200" cap="none" spc="0" normalizeH="0" baseline="0" noProof="0">
                  <a:ln>
                    <a:noFill/>
                  </a:ln>
                  <a:solidFill>
                    <a:srgbClr val="646464"/>
                  </a:solidFill>
                  <a:effectLst/>
                  <a:uLnTx/>
                  <a:uFillTx/>
                  <a:latin typeface="Arial" panose="020B0604020202020204" pitchFamily="34" charset="0"/>
                  <a:ea typeface="微软雅黑" panose="020B0503020204020204" pitchFamily="34" charset="-122"/>
                  <a:cs typeface="+mn-cs"/>
                </a:rPr>
                <a:t>此处添加标题</a:t>
              </a:r>
              <a:endParaRPr kumimoji="0" lang="en-US" altLang="zh-CN" sz="1700" b="1" i="0" u="none" strike="noStrike" kern="1200" cap="none" spc="0" normalizeH="0" baseline="0" noProof="0">
                <a:ln>
                  <a:noFill/>
                </a:ln>
                <a:solidFill>
                  <a:srgbClr val="646464"/>
                </a:solidFill>
                <a:effectLst/>
                <a:uLnTx/>
                <a:uFillTx/>
                <a:latin typeface="Arial" panose="020B0604020202020204" pitchFamily="34" charset="0"/>
                <a:ea typeface="微软雅黑" panose="020B0503020204020204" pitchFamily="34" charset="-122"/>
                <a:cs typeface="+mn-cs"/>
              </a:endParaRPr>
            </a:p>
            <a:p>
              <a:pPr marL="0" marR="0" lvl="0" indent="0" algn="l" defTabSz="1108075" rtl="0" eaLnBrk="1" fontAlgn="base" latinLnBrk="0" hangingPunct="1">
                <a:lnSpc>
                  <a:spcPct val="150000"/>
                </a:lnSpc>
                <a:spcBef>
                  <a:spcPct val="0"/>
                </a:spcBef>
                <a:spcAft>
                  <a:spcPct val="0"/>
                </a:spcAft>
                <a:buClrTx/>
                <a:buSzTx/>
                <a:buFontTx/>
                <a:buNone/>
                <a:defRPr/>
              </a:pPr>
              <a:r>
                <a:rPr kumimoji="0" lang="zh-CN" altLang="en-US" sz="1200" b="0" i="0" u="none" strike="noStrike" kern="1200" cap="none" spc="0" normalizeH="0" baseline="0" noProof="0">
                  <a:ln>
                    <a:noFill/>
                  </a:ln>
                  <a:solidFill>
                    <a:srgbClr val="646464"/>
                  </a:solidFill>
                  <a:effectLst/>
                  <a:uLnTx/>
                  <a:uFillTx/>
                  <a:latin typeface="Arial" panose="020B0604020202020204" pitchFamily="34" charset="0"/>
                  <a:ea typeface="微软雅黑" panose="020B0503020204020204" pitchFamily="34" charset="-122"/>
                  <a:cs typeface="+mn-cs"/>
                </a:rPr>
                <a:t>点击此处添加段落文本</a:t>
              </a:r>
              <a:endParaRPr kumimoji="0" lang="zh-CN" altLang="en-US" sz="1200" b="0" i="0" u="none" strike="noStrike" kern="1200" cap="none" spc="0" normalizeH="0" baseline="0" noProof="0">
                <a:ln>
                  <a:noFill/>
                </a:ln>
                <a:solidFill>
                  <a:srgbClr val="646464"/>
                </a:solidFill>
                <a:effectLst/>
                <a:uLnTx/>
                <a:uFillTx/>
                <a:latin typeface="Arial" panose="020B0604020202020204" pitchFamily="34" charset="0"/>
                <a:ea typeface="微软雅黑" panose="020B0503020204020204" pitchFamily="34" charset="-122"/>
                <a:cs typeface="+mn-cs"/>
              </a:endParaRPr>
            </a:p>
            <a:p>
              <a:pPr marL="0" marR="0" lvl="0" indent="0" algn="l" defTabSz="1108075" rtl="0" eaLnBrk="1" fontAlgn="base" latinLnBrk="0" hangingPunct="1">
                <a:lnSpc>
                  <a:spcPct val="150000"/>
                </a:lnSpc>
                <a:spcBef>
                  <a:spcPct val="0"/>
                </a:spcBef>
                <a:spcAft>
                  <a:spcPct val="0"/>
                </a:spcAft>
                <a:buClrTx/>
                <a:buSzTx/>
                <a:buFontTx/>
                <a:buNone/>
                <a:defRPr/>
              </a:pPr>
              <a:r>
                <a:rPr kumimoji="0" lang="zh-CN" altLang="en-US" sz="1200" b="0" i="0" u="none" strike="noStrike" kern="1200" cap="none" spc="0" normalizeH="0" baseline="0" noProof="0">
                  <a:ln>
                    <a:noFill/>
                  </a:ln>
                  <a:solidFill>
                    <a:srgbClr val="646464"/>
                  </a:solidFill>
                  <a:effectLst/>
                  <a:uLnTx/>
                  <a:uFillTx/>
                  <a:latin typeface="Arial" panose="020B0604020202020204" pitchFamily="34" charset="0"/>
                  <a:ea typeface="微软雅黑" panose="020B0503020204020204" pitchFamily="34" charset="-122"/>
                  <a:cs typeface="+mn-cs"/>
                </a:rPr>
                <a:t>点击此处添加段落文本</a:t>
              </a:r>
              <a:endParaRPr kumimoji="0" lang="zh-CN" altLang="en-US" sz="1200" b="0" i="0" u="none" strike="noStrike" kern="1200" cap="none" spc="0" normalizeH="0" baseline="0" noProof="0">
                <a:ln>
                  <a:noFill/>
                </a:ln>
                <a:solidFill>
                  <a:srgbClr val="646464"/>
                </a:solidFill>
                <a:effectLst/>
                <a:uLnTx/>
                <a:uFillTx/>
                <a:latin typeface="Arial" panose="020B0604020202020204" pitchFamily="34" charset="0"/>
                <a:ea typeface="微软雅黑" panose="020B0503020204020204" pitchFamily="34" charset="-122"/>
                <a:cs typeface="+mn-cs"/>
              </a:endParaRPr>
            </a:p>
          </p:txBody>
        </p:sp>
      </p:grpSp>
      <p:grpSp>
        <p:nvGrpSpPr>
          <p:cNvPr id="69" name="组合 68"/>
          <p:cNvGrpSpPr/>
          <p:nvPr/>
        </p:nvGrpSpPr>
        <p:grpSpPr bwMode="auto">
          <a:xfrm>
            <a:off x="4451389" y="1828899"/>
            <a:ext cx="1925931" cy="1352445"/>
            <a:chOff x="2293144" y="1916832"/>
            <a:chExt cx="1925931" cy="1502549"/>
          </a:xfrm>
        </p:grpSpPr>
        <p:cxnSp>
          <p:nvCxnSpPr>
            <p:cNvPr id="76" name="直接连接符 75"/>
            <p:cNvCxnSpPr>
              <a:cxnSpLocks noChangeShapeType="1"/>
            </p:cNvCxnSpPr>
            <p:nvPr/>
          </p:nvCxnSpPr>
          <p:spPr bwMode="auto">
            <a:xfrm>
              <a:off x="2293144" y="2060848"/>
              <a:ext cx="0" cy="1358533"/>
            </a:xfrm>
            <a:prstGeom prst="line">
              <a:avLst/>
            </a:prstGeom>
            <a:noFill/>
            <a:ln w="9525" algn="ctr">
              <a:solidFill>
                <a:srgbClr val="888888"/>
              </a:solidFill>
              <a:round/>
              <a:headEnd type="oval" w="med" len="med"/>
              <a:tailEnd type="oval" w="med" len="med"/>
            </a:ln>
            <a:extLst>
              <a:ext uri="{909E8E84-426E-40DD-AFC4-6F175D3DCCD1}">
                <a14:hiddenFill xmlns:a14="http://schemas.microsoft.com/office/drawing/2010/main">
                  <a:noFill/>
                </a14:hiddenFill>
              </a:ext>
            </a:extLst>
          </p:spPr>
        </p:cxnSp>
        <p:sp>
          <p:nvSpPr>
            <p:cNvPr id="77" name="TextBox 83"/>
            <p:cNvSpPr txBox="1">
              <a:spLocks noChangeArrowheads="1"/>
            </p:cNvSpPr>
            <p:nvPr/>
          </p:nvSpPr>
          <p:spPr bwMode="auto">
            <a:xfrm>
              <a:off x="2293144" y="1916832"/>
              <a:ext cx="1925931" cy="1175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0758" tIns="55379" rIns="110758" bIns="55379">
              <a:spAutoFit/>
            </a:bodyPr>
            <a:lstStyle>
              <a:lvl1pPr defTabSz="1108075" eaLnBrk="0" hangingPunct="0">
                <a:defRPr>
                  <a:solidFill>
                    <a:schemeClr val="tx1"/>
                  </a:solidFill>
                  <a:latin typeface="Arial" panose="020B0604020202020204" pitchFamily="34" charset="0"/>
                </a:defRPr>
              </a:lvl1pPr>
              <a:lvl2pPr marL="900430" indent="-346075" defTabSz="1108075" eaLnBrk="0" hangingPunct="0">
                <a:defRPr>
                  <a:solidFill>
                    <a:schemeClr val="tx1"/>
                  </a:solidFill>
                  <a:latin typeface="Arial" panose="020B0604020202020204" pitchFamily="34" charset="0"/>
                </a:defRPr>
              </a:lvl2pPr>
              <a:lvl3pPr marL="1384300" indent="-276225" defTabSz="1108075" eaLnBrk="0" hangingPunct="0">
                <a:defRPr>
                  <a:solidFill>
                    <a:schemeClr val="tx1"/>
                  </a:solidFill>
                  <a:latin typeface="Arial" panose="020B0604020202020204" pitchFamily="34" charset="0"/>
                </a:defRPr>
              </a:lvl3pPr>
              <a:lvl4pPr marL="1938655" indent="-276225" defTabSz="1108075" eaLnBrk="0" hangingPunct="0">
                <a:defRPr>
                  <a:solidFill>
                    <a:schemeClr val="tx1"/>
                  </a:solidFill>
                  <a:latin typeface="Arial" panose="020B0604020202020204" pitchFamily="34" charset="0"/>
                </a:defRPr>
              </a:lvl4pPr>
              <a:lvl5pPr marL="2491105" indent="-274955" defTabSz="1108075" eaLnBrk="0" hangingPunct="0">
                <a:defRPr>
                  <a:solidFill>
                    <a:schemeClr val="tx1"/>
                  </a:solidFill>
                  <a:latin typeface="Arial" panose="020B0604020202020204" pitchFamily="34" charset="0"/>
                </a:defRPr>
              </a:lvl5pPr>
              <a:lvl6pPr marL="2948305" indent="-274955" algn="ctr" defTabSz="1108075" eaLnBrk="0" fontAlgn="base" hangingPunct="0">
                <a:spcBef>
                  <a:spcPct val="0"/>
                </a:spcBef>
                <a:spcAft>
                  <a:spcPct val="0"/>
                </a:spcAft>
                <a:defRPr>
                  <a:solidFill>
                    <a:schemeClr val="tx1"/>
                  </a:solidFill>
                  <a:latin typeface="Arial" panose="020B0604020202020204" pitchFamily="34" charset="0"/>
                </a:defRPr>
              </a:lvl6pPr>
              <a:lvl7pPr marL="3405505" indent="-274955" algn="ctr" defTabSz="1108075" eaLnBrk="0" fontAlgn="base" hangingPunct="0">
                <a:spcBef>
                  <a:spcPct val="0"/>
                </a:spcBef>
                <a:spcAft>
                  <a:spcPct val="0"/>
                </a:spcAft>
                <a:defRPr>
                  <a:solidFill>
                    <a:schemeClr val="tx1"/>
                  </a:solidFill>
                  <a:latin typeface="Arial" panose="020B0604020202020204" pitchFamily="34" charset="0"/>
                </a:defRPr>
              </a:lvl7pPr>
              <a:lvl8pPr marL="3862705" indent="-274955" algn="ctr" defTabSz="1108075" eaLnBrk="0" fontAlgn="base" hangingPunct="0">
                <a:spcBef>
                  <a:spcPct val="0"/>
                </a:spcBef>
                <a:spcAft>
                  <a:spcPct val="0"/>
                </a:spcAft>
                <a:defRPr>
                  <a:solidFill>
                    <a:schemeClr val="tx1"/>
                  </a:solidFill>
                  <a:latin typeface="Arial" panose="020B0604020202020204" pitchFamily="34" charset="0"/>
                </a:defRPr>
              </a:lvl8pPr>
              <a:lvl9pPr marL="4319905" indent="-274955" algn="ctr" defTabSz="1108075"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108075" rtl="0" eaLnBrk="1" fontAlgn="base" latinLnBrk="0" hangingPunct="1">
                <a:lnSpc>
                  <a:spcPct val="150000"/>
                </a:lnSpc>
                <a:spcBef>
                  <a:spcPct val="0"/>
                </a:spcBef>
                <a:spcAft>
                  <a:spcPct val="0"/>
                </a:spcAft>
                <a:buClrTx/>
                <a:buSzTx/>
                <a:buFontTx/>
                <a:buNone/>
                <a:defRPr/>
              </a:pPr>
              <a:r>
                <a:rPr kumimoji="0" lang="zh-CN" altLang="en-US" sz="1700" b="1" i="0" u="none" strike="noStrike" kern="1200" cap="none" spc="0" normalizeH="0" baseline="0" noProof="0" dirty="0">
                  <a:ln>
                    <a:noFill/>
                  </a:ln>
                  <a:solidFill>
                    <a:srgbClr val="646464"/>
                  </a:solidFill>
                  <a:effectLst/>
                  <a:uLnTx/>
                  <a:uFillTx/>
                  <a:latin typeface="Arial" panose="020B0604020202020204" pitchFamily="34" charset="0"/>
                  <a:ea typeface="微软雅黑" panose="020B0503020204020204" pitchFamily="34" charset="-122"/>
                  <a:cs typeface="+mn-cs"/>
                </a:rPr>
                <a:t>此处添加标题</a:t>
              </a:r>
              <a:endParaRPr kumimoji="0" lang="en-US" altLang="zh-CN" sz="1700" b="1" i="0" u="none" strike="noStrike" kern="1200" cap="none" spc="0" normalizeH="0" baseline="0" noProof="0" dirty="0">
                <a:ln>
                  <a:noFill/>
                </a:ln>
                <a:solidFill>
                  <a:srgbClr val="646464"/>
                </a:solidFill>
                <a:effectLst/>
                <a:uLnTx/>
                <a:uFillTx/>
                <a:latin typeface="Arial" panose="020B0604020202020204" pitchFamily="34" charset="0"/>
                <a:ea typeface="微软雅黑" panose="020B0503020204020204" pitchFamily="34" charset="-122"/>
                <a:cs typeface="+mn-cs"/>
              </a:endParaRPr>
            </a:p>
            <a:p>
              <a:pPr marL="0" marR="0" lvl="0" indent="0" algn="l" defTabSz="1108075" rtl="0" eaLnBrk="1" fontAlgn="base" latinLnBrk="0" hangingPunct="1">
                <a:lnSpc>
                  <a:spcPct val="150000"/>
                </a:lnSpc>
                <a:spcBef>
                  <a:spcPct val="0"/>
                </a:spcBef>
                <a:spcAft>
                  <a:spcPct val="0"/>
                </a:spcAft>
                <a:buClrTx/>
                <a:buSzTx/>
                <a:buFontTx/>
                <a:buNone/>
                <a:defRPr/>
              </a:pPr>
              <a:r>
                <a:rPr kumimoji="0" lang="zh-CN" altLang="en-US" sz="1200" b="0" i="0" u="none" strike="noStrike" kern="1200" cap="none" spc="0" normalizeH="0" baseline="0" noProof="0" dirty="0">
                  <a:ln>
                    <a:noFill/>
                  </a:ln>
                  <a:solidFill>
                    <a:srgbClr val="646464"/>
                  </a:solidFill>
                  <a:effectLst/>
                  <a:uLnTx/>
                  <a:uFillTx/>
                  <a:latin typeface="Arial" panose="020B0604020202020204" pitchFamily="34" charset="0"/>
                  <a:ea typeface="微软雅黑" panose="020B0503020204020204" pitchFamily="34" charset="-122"/>
                  <a:cs typeface="+mn-cs"/>
                </a:rPr>
                <a:t>点击此处添加段落文本</a:t>
              </a:r>
              <a:endParaRPr kumimoji="0" lang="zh-CN" altLang="en-US" sz="1200" b="0" i="0" u="none" strike="noStrike" kern="1200" cap="none" spc="0" normalizeH="0" baseline="0" noProof="0" dirty="0">
                <a:ln>
                  <a:noFill/>
                </a:ln>
                <a:solidFill>
                  <a:srgbClr val="646464"/>
                </a:solidFill>
                <a:effectLst/>
                <a:uLnTx/>
                <a:uFillTx/>
                <a:latin typeface="Arial" panose="020B0604020202020204" pitchFamily="34" charset="0"/>
                <a:ea typeface="微软雅黑" panose="020B0503020204020204" pitchFamily="34" charset="-122"/>
                <a:cs typeface="+mn-cs"/>
              </a:endParaRPr>
            </a:p>
            <a:p>
              <a:pPr marL="0" marR="0" lvl="0" indent="0" algn="l" defTabSz="1108075" rtl="0" eaLnBrk="1" fontAlgn="base" latinLnBrk="0" hangingPunct="1">
                <a:lnSpc>
                  <a:spcPct val="150000"/>
                </a:lnSpc>
                <a:spcBef>
                  <a:spcPct val="0"/>
                </a:spcBef>
                <a:spcAft>
                  <a:spcPct val="0"/>
                </a:spcAft>
                <a:buClrTx/>
                <a:buSzTx/>
                <a:buFontTx/>
                <a:buNone/>
                <a:defRPr/>
              </a:pPr>
              <a:r>
                <a:rPr kumimoji="0" lang="zh-CN" altLang="en-US" sz="1200" b="0" i="0" u="none" strike="noStrike" kern="1200" cap="none" spc="0" normalizeH="0" baseline="0" noProof="0" dirty="0">
                  <a:ln>
                    <a:noFill/>
                  </a:ln>
                  <a:solidFill>
                    <a:srgbClr val="646464"/>
                  </a:solidFill>
                  <a:effectLst/>
                  <a:uLnTx/>
                  <a:uFillTx/>
                  <a:latin typeface="Arial" panose="020B0604020202020204" pitchFamily="34" charset="0"/>
                  <a:ea typeface="微软雅黑" panose="020B0503020204020204" pitchFamily="34" charset="-122"/>
                  <a:cs typeface="+mn-cs"/>
                </a:rPr>
                <a:t>点击此处添加段落文本</a:t>
              </a:r>
              <a:endParaRPr kumimoji="0" lang="zh-CN" altLang="en-US" sz="1200" b="0" i="0" u="none" strike="noStrike" kern="1200" cap="none" spc="0" normalizeH="0" baseline="0" noProof="0" dirty="0">
                <a:ln>
                  <a:noFill/>
                </a:ln>
                <a:solidFill>
                  <a:srgbClr val="646464"/>
                </a:solidFill>
                <a:effectLst/>
                <a:uLnTx/>
                <a:uFillTx/>
                <a:latin typeface="Arial" panose="020B0604020202020204" pitchFamily="34" charset="0"/>
                <a:ea typeface="微软雅黑" panose="020B0503020204020204" pitchFamily="34" charset="-122"/>
                <a:cs typeface="+mn-cs"/>
              </a:endParaRPr>
            </a:p>
          </p:txBody>
        </p:sp>
      </p:grpSp>
      <p:grpSp>
        <p:nvGrpSpPr>
          <p:cNvPr id="70" name="组合 69"/>
          <p:cNvGrpSpPr/>
          <p:nvPr/>
        </p:nvGrpSpPr>
        <p:grpSpPr bwMode="auto">
          <a:xfrm>
            <a:off x="6197105" y="3708205"/>
            <a:ext cx="1925931" cy="1430080"/>
            <a:chOff x="3641104" y="3980384"/>
            <a:chExt cx="1925931" cy="1587483"/>
          </a:xfrm>
        </p:grpSpPr>
        <p:cxnSp>
          <p:nvCxnSpPr>
            <p:cNvPr id="74" name="直接连接符 73"/>
            <p:cNvCxnSpPr>
              <a:cxnSpLocks noChangeShapeType="1"/>
            </p:cNvCxnSpPr>
            <p:nvPr/>
          </p:nvCxnSpPr>
          <p:spPr bwMode="auto">
            <a:xfrm>
              <a:off x="3648596" y="3980384"/>
              <a:ext cx="0" cy="1358533"/>
            </a:xfrm>
            <a:prstGeom prst="line">
              <a:avLst/>
            </a:prstGeom>
            <a:noFill/>
            <a:ln w="9525" algn="ctr">
              <a:solidFill>
                <a:srgbClr val="888888"/>
              </a:solidFill>
              <a:round/>
              <a:headEnd type="oval" w="med" len="med"/>
              <a:tailEnd type="oval" w="med" len="med"/>
            </a:ln>
            <a:extLst>
              <a:ext uri="{909E8E84-426E-40DD-AFC4-6F175D3DCCD1}">
                <a14:hiddenFill xmlns:a14="http://schemas.microsoft.com/office/drawing/2010/main">
                  <a:noFill/>
                </a14:hiddenFill>
              </a:ext>
            </a:extLst>
          </p:spPr>
        </p:cxnSp>
        <p:sp>
          <p:nvSpPr>
            <p:cNvPr id="75" name="TextBox 86"/>
            <p:cNvSpPr txBox="1">
              <a:spLocks noChangeArrowheads="1"/>
            </p:cNvSpPr>
            <p:nvPr/>
          </p:nvSpPr>
          <p:spPr bwMode="auto">
            <a:xfrm>
              <a:off x="3641104" y="4393136"/>
              <a:ext cx="1925931" cy="1174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0758" tIns="55379" rIns="110758" bIns="55379">
              <a:spAutoFit/>
            </a:bodyPr>
            <a:lstStyle>
              <a:lvl1pPr defTabSz="1108075" eaLnBrk="0" hangingPunct="0">
                <a:defRPr>
                  <a:solidFill>
                    <a:schemeClr val="tx1"/>
                  </a:solidFill>
                  <a:latin typeface="Arial" panose="020B0604020202020204" pitchFamily="34" charset="0"/>
                </a:defRPr>
              </a:lvl1pPr>
              <a:lvl2pPr marL="900430" indent="-346075" defTabSz="1108075" eaLnBrk="0" hangingPunct="0">
                <a:defRPr>
                  <a:solidFill>
                    <a:schemeClr val="tx1"/>
                  </a:solidFill>
                  <a:latin typeface="Arial" panose="020B0604020202020204" pitchFamily="34" charset="0"/>
                </a:defRPr>
              </a:lvl2pPr>
              <a:lvl3pPr marL="1384300" indent="-276225" defTabSz="1108075" eaLnBrk="0" hangingPunct="0">
                <a:defRPr>
                  <a:solidFill>
                    <a:schemeClr val="tx1"/>
                  </a:solidFill>
                  <a:latin typeface="Arial" panose="020B0604020202020204" pitchFamily="34" charset="0"/>
                </a:defRPr>
              </a:lvl3pPr>
              <a:lvl4pPr marL="1938655" indent="-276225" defTabSz="1108075" eaLnBrk="0" hangingPunct="0">
                <a:defRPr>
                  <a:solidFill>
                    <a:schemeClr val="tx1"/>
                  </a:solidFill>
                  <a:latin typeface="Arial" panose="020B0604020202020204" pitchFamily="34" charset="0"/>
                </a:defRPr>
              </a:lvl4pPr>
              <a:lvl5pPr marL="2491105" indent="-274955" defTabSz="1108075" eaLnBrk="0" hangingPunct="0">
                <a:defRPr>
                  <a:solidFill>
                    <a:schemeClr val="tx1"/>
                  </a:solidFill>
                  <a:latin typeface="Arial" panose="020B0604020202020204" pitchFamily="34" charset="0"/>
                </a:defRPr>
              </a:lvl5pPr>
              <a:lvl6pPr marL="2948305" indent="-274955" algn="ctr" defTabSz="1108075" eaLnBrk="0" fontAlgn="base" hangingPunct="0">
                <a:spcBef>
                  <a:spcPct val="0"/>
                </a:spcBef>
                <a:spcAft>
                  <a:spcPct val="0"/>
                </a:spcAft>
                <a:defRPr>
                  <a:solidFill>
                    <a:schemeClr val="tx1"/>
                  </a:solidFill>
                  <a:latin typeface="Arial" panose="020B0604020202020204" pitchFamily="34" charset="0"/>
                </a:defRPr>
              </a:lvl6pPr>
              <a:lvl7pPr marL="3405505" indent="-274955" algn="ctr" defTabSz="1108075" eaLnBrk="0" fontAlgn="base" hangingPunct="0">
                <a:spcBef>
                  <a:spcPct val="0"/>
                </a:spcBef>
                <a:spcAft>
                  <a:spcPct val="0"/>
                </a:spcAft>
                <a:defRPr>
                  <a:solidFill>
                    <a:schemeClr val="tx1"/>
                  </a:solidFill>
                  <a:latin typeface="Arial" panose="020B0604020202020204" pitchFamily="34" charset="0"/>
                </a:defRPr>
              </a:lvl7pPr>
              <a:lvl8pPr marL="3862705" indent="-274955" algn="ctr" defTabSz="1108075" eaLnBrk="0" fontAlgn="base" hangingPunct="0">
                <a:spcBef>
                  <a:spcPct val="0"/>
                </a:spcBef>
                <a:spcAft>
                  <a:spcPct val="0"/>
                </a:spcAft>
                <a:defRPr>
                  <a:solidFill>
                    <a:schemeClr val="tx1"/>
                  </a:solidFill>
                  <a:latin typeface="Arial" panose="020B0604020202020204" pitchFamily="34" charset="0"/>
                </a:defRPr>
              </a:lvl8pPr>
              <a:lvl9pPr marL="4319905" indent="-274955" algn="ctr" defTabSz="1108075"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108075" rtl="0" eaLnBrk="1" fontAlgn="base" latinLnBrk="0" hangingPunct="1">
                <a:lnSpc>
                  <a:spcPct val="150000"/>
                </a:lnSpc>
                <a:spcBef>
                  <a:spcPct val="0"/>
                </a:spcBef>
                <a:spcAft>
                  <a:spcPct val="0"/>
                </a:spcAft>
                <a:buClrTx/>
                <a:buSzTx/>
                <a:buFontTx/>
                <a:buNone/>
                <a:defRPr/>
              </a:pPr>
              <a:r>
                <a:rPr kumimoji="0" lang="zh-CN" altLang="en-US" sz="1700" b="1" i="0"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ea typeface="微软雅黑" panose="020B0503020204020204" pitchFamily="34" charset="-122"/>
                  <a:cs typeface="+mn-cs"/>
                </a:rPr>
                <a:t>此处添加标题</a:t>
              </a:r>
              <a:endParaRPr kumimoji="0" lang="en-US" altLang="zh-CN" sz="1700" b="1" i="0"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ea typeface="微软雅黑" panose="020B0503020204020204" pitchFamily="34" charset="-122"/>
                <a:cs typeface="+mn-cs"/>
              </a:endParaRPr>
            </a:p>
            <a:p>
              <a:pPr marL="0" marR="0" lvl="0" indent="0" algn="l" defTabSz="1108075" rtl="0" eaLnBrk="1" fontAlgn="base" latinLnBrk="0" hangingPunct="1">
                <a:lnSpc>
                  <a:spcPct val="150000"/>
                </a:lnSpc>
                <a:spcBef>
                  <a:spcPct val="0"/>
                </a:spcBef>
                <a:spcAft>
                  <a:spcPct val="0"/>
                </a:spcAft>
                <a:buClrTx/>
                <a:buSzTx/>
                <a:buFontTx/>
                <a:buNone/>
                <a:defRPr/>
              </a:pPr>
              <a:r>
                <a:rPr kumimoji="0" lang="zh-CN" altLang="en-US" sz="1200" b="0" i="0" u="none" strike="noStrike" kern="120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mn-cs"/>
                </a:rPr>
                <a:t>点击此处添加段落文本</a:t>
              </a:r>
              <a:endParaRPr kumimoji="0" lang="zh-CN" altLang="en-US" sz="1200" b="0" i="0" u="none" strike="noStrike" kern="120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mn-cs"/>
              </a:endParaRPr>
            </a:p>
            <a:p>
              <a:pPr marL="0" marR="0" lvl="0" indent="0" algn="l" defTabSz="1108075" rtl="0" eaLnBrk="1" fontAlgn="base" latinLnBrk="0" hangingPunct="1">
                <a:lnSpc>
                  <a:spcPct val="150000"/>
                </a:lnSpc>
                <a:spcBef>
                  <a:spcPct val="0"/>
                </a:spcBef>
                <a:spcAft>
                  <a:spcPct val="0"/>
                </a:spcAft>
                <a:buClrTx/>
                <a:buSzTx/>
                <a:buFontTx/>
                <a:buNone/>
                <a:defRPr/>
              </a:pPr>
              <a:r>
                <a:rPr kumimoji="0" lang="zh-CN" altLang="en-US" sz="1200" b="0" i="0" u="none" strike="noStrike" kern="120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mn-cs"/>
                </a:rPr>
                <a:t>点击此处添加段落文本</a:t>
              </a:r>
              <a:endParaRPr kumimoji="0" lang="zh-CN" altLang="en-US" sz="1200" b="0" i="0" u="none" strike="noStrike" kern="120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mn-cs"/>
              </a:endParaRPr>
            </a:p>
          </p:txBody>
        </p:sp>
      </p:grpSp>
      <p:grpSp>
        <p:nvGrpSpPr>
          <p:cNvPr id="71" name="组合 70"/>
          <p:cNvGrpSpPr/>
          <p:nvPr/>
        </p:nvGrpSpPr>
        <p:grpSpPr bwMode="auto">
          <a:xfrm>
            <a:off x="8014865" y="1828899"/>
            <a:ext cx="1925931" cy="1352445"/>
            <a:chOff x="5044092" y="1916832"/>
            <a:chExt cx="1925931" cy="1502549"/>
          </a:xfrm>
        </p:grpSpPr>
        <p:cxnSp>
          <p:nvCxnSpPr>
            <p:cNvPr id="72" name="直接连接符 71"/>
            <p:cNvCxnSpPr>
              <a:cxnSpLocks noChangeShapeType="1"/>
            </p:cNvCxnSpPr>
            <p:nvPr/>
          </p:nvCxnSpPr>
          <p:spPr bwMode="auto">
            <a:xfrm>
              <a:off x="5044092" y="2060848"/>
              <a:ext cx="0" cy="1358533"/>
            </a:xfrm>
            <a:prstGeom prst="line">
              <a:avLst/>
            </a:prstGeom>
            <a:noFill/>
            <a:ln w="9525" algn="ctr">
              <a:solidFill>
                <a:srgbClr val="888888"/>
              </a:solidFill>
              <a:round/>
              <a:headEnd type="oval" w="med" len="med"/>
              <a:tailEnd type="oval" w="med" len="med"/>
            </a:ln>
            <a:extLst>
              <a:ext uri="{909E8E84-426E-40DD-AFC4-6F175D3DCCD1}">
                <a14:hiddenFill xmlns:a14="http://schemas.microsoft.com/office/drawing/2010/main">
                  <a:noFill/>
                </a14:hiddenFill>
              </a:ext>
            </a:extLst>
          </p:spPr>
        </p:cxnSp>
        <p:sp>
          <p:nvSpPr>
            <p:cNvPr id="73" name="TextBox 89"/>
            <p:cNvSpPr txBox="1">
              <a:spLocks noChangeArrowheads="1"/>
            </p:cNvSpPr>
            <p:nvPr/>
          </p:nvSpPr>
          <p:spPr bwMode="auto">
            <a:xfrm>
              <a:off x="5044092" y="1916832"/>
              <a:ext cx="1925931" cy="1175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0758" tIns="55379" rIns="110758" bIns="55379">
              <a:spAutoFit/>
            </a:bodyPr>
            <a:lstStyle>
              <a:lvl1pPr defTabSz="1108075" eaLnBrk="0" hangingPunct="0">
                <a:defRPr>
                  <a:solidFill>
                    <a:schemeClr val="tx1"/>
                  </a:solidFill>
                  <a:latin typeface="Arial" panose="020B0604020202020204" pitchFamily="34" charset="0"/>
                </a:defRPr>
              </a:lvl1pPr>
              <a:lvl2pPr marL="900430" indent="-346075" defTabSz="1108075" eaLnBrk="0" hangingPunct="0">
                <a:defRPr>
                  <a:solidFill>
                    <a:schemeClr val="tx1"/>
                  </a:solidFill>
                  <a:latin typeface="Arial" panose="020B0604020202020204" pitchFamily="34" charset="0"/>
                </a:defRPr>
              </a:lvl2pPr>
              <a:lvl3pPr marL="1384300" indent="-276225" defTabSz="1108075" eaLnBrk="0" hangingPunct="0">
                <a:defRPr>
                  <a:solidFill>
                    <a:schemeClr val="tx1"/>
                  </a:solidFill>
                  <a:latin typeface="Arial" panose="020B0604020202020204" pitchFamily="34" charset="0"/>
                </a:defRPr>
              </a:lvl3pPr>
              <a:lvl4pPr marL="1938655" indent="-276225" defTabSz="1108075" eaLnBrk="0" hangingPunct="0">
                <a:defRPr>
                  <a:solidFill>
                    <a:schemeClr val="tx1"/>
                  </a:solidFill>
                  <a:latin typeface="Arial" panose="020B0604020202020204" pitchFamily="34" charset="0"/>
                </a:defRPr>
              </a:lvl4pPr>
              <a:lvl5pPr marL="2491105" indent="-274955" defTabSz="1108075" eaLnBrk="0" hangingPunct="0">
                <a:defRPr>
                  <a:solidFill>
                    <a:schemeClr val="tx1"/>
                  </a:solidFill>
                  <a:latin typeface="Arial" panose="020B0604020202020204" pitchFamily="34" charset="0"/>
                </a:defRPr>
              </a:lvl5pPr>
              <a:lvl6pPr marL="2948305" indent="-274955" algn="ctr" defTabSz="1108075" eaLnBrk="0" fontAlgn="base" hangingPunct="0">
                <a:spcBef>
                  <a:spcPct val="0"/>
                </a:spcBef>
                <a:spcAft>
                  <a:spcPct val="0"/>
                </a:spcAft>
                <a:defRPr>
                  <a:solidFill>
                    <a:schemeClr val="tx1"/>
                  </a:solidFill>
                  <a:latin typeface="Arial" panose="020B0604020202020204" pitchFamily="34" charset="0"/>
                </a:defRPr>
              </a:lvl6pPr>
              <a:lvl7pPr marL="3405505" indent="-274955" algn="ctr" defTabSz="1108075" eaLnBrk="0" fontAlgn="base" hangingPunct="0">
                <a:spcBef>
                  <a:spcPct val="0"/>
                </a:spcBef>
                <a:spcAft>
                  <a:spcPct val="0"/>
                </a:spcAft>
                <a:defRPr>
                  <a:solidFill>
                    <a:schemeClr val="tx1"/>
                  </a:solidFill>
                  <a:latin typeface="Arial" panose="020B0604020202020204" pitchFamily="34" charset="0"/>
                </a:defRPr>
              </a:lvl7pPr>
              <a:lvl8pPr marL="3862705" indent="-274955" algn="ctr" defTabSz="1108075" eaLnBrk="0" fontAlgn="base" hangingPunct="0">
                <a:spcBef>
                  <a:spcPct val="0"/>
                </a:spcBef>
                <a:spcAft>
                  <a:spcPct val="0"/>
                </a:spcAft>
                <a:defRPr>
                  <a:solidFill>
                    <a:schemeClr val="tx1"/>
                  </a:solidFill>
                  <a:latin typeface="Arial" panose="020B0604020202020204" pitchFamily="34" charset="0"/>
                </a:defRPr>
              </a:lvl8pPr>
              <a:lvl9pPr marL="4319905" indent="-274955" algn="ctr" defTabSz="1108075"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108075" rtl="0" eaLnBrk="1" fontAlgn="base" latinLnBrk="0" hangingPunct="1">
                <a:lnSpc>
                  <a:spcPct val="150000"/>
                </a:lnSpc>
                <a:spcBef>
                  <a:spcPct val="0"/>
                </a:spcBef>
                <a:spcAft>
                  <a:spcPct val="0"/>
                </a:spcAft>
                <a:buClrTx/>
                <a:buSzTx/>
                <a:buFontTx/>
                <a:buNone/>
                <a:defRPr/>
              </a:pPr>
              <a:r>
                <a:rPr kumimoji="0" lang="zh-CN" altLang="en-US" sz="1700" b="1" i="0" u="none" strike="noStrike" kern="1200" cap="none" spc="0" normalizeH="0" baseline="0" noProof="0" dirty="0">
                  <a:ln>
                    <a:noFill/>
                  </a:ln>
                  <a:solidFill>
                    <a:srgbClr val="646464"/>
                  </a:solidFill>
                  <a:effectLst/>
                  <a:uLnTx/>
                  <a:uFillTx/>
                  <a:latin typeface="Arial" panose="020B0604020202020204" pitchFamily="34" charset="0"/>
                  <a:ea typeface="微软雅黑" panose="020B0503020204020204" pitchFamily="34" charset="-122"/>
                  <a:cs typeface="+mn-cs"/>
                </a:rPr>
                <a:t>此处添加标题</a:t>
              </a:r>
              <a:endParaRPr kumimoji="0" lang="en-US" altLang="zh-CN" sz="1700" b="1" i="0" u="none" strike="noStrike" kern="1200" cap="none" spc="0" normalizeH="0" baseline="0" noProof="0" dirty="0">
                <a:ln>
                  <a:noFill/>
                </a:ln>
                <a:solidFill>
                  <a:srgbClr val="646464"/>
                </a:solidFill>
                <a:effectLst/>
                <a:uLnTx/>
                <a:uFillTx/>
                <a:latin typeface="Arial" panose="020B0604020202020204" pitchFamily="34" charset="0"/>
                <a:ea typeface="微软雅黑" panose="020B0503020204020204" pitchFamily="34" charset="-122"/>
                <a:cs typeface="+mn-cs"/>
              </a:endParaRPr>
            </a:p>
            <a:p>
              <a:pPr marL="0" marR="0" lvl="0" indent="0" algn="l" defTabSz="1108075" rtl="0" eaLnBrk="1" fontAlgn="base" latinLnBrk="0" hangingPunct="1">
                <a:lnSpc>
                  <a:spcPct val="150000"/>
                </a:lnSpc>
                <a:spcBef>
                  <a:spcPct val="0"/>
                </a:spcBef>
                <a:spcAft>
                  <a:spcPct val="0"/>
                </a:spcAft>
                <a:buClrTx/>
                <a:buSzTx/>
                <a:buFontTx/>
                <a:buNone/>
                <a:defRPr/>
              </a:pPr>
              <a:r>
                <a:rPr kumimoji="0" lang="zh-CN" altLang="en-US" sz="1200" b="0" i="0" u="none" strike="noStrike" kern="1200" cap="none" spc="0" normalizeH="0" baseline="0" noProof="0" dirty="0">
                  <a:ln>
                    <a:noFill/>
                  </a:ln>
                  <a:solidFill>
                    <a:srgbClr val="646464"/>
                  </a:solidFill>
                  <a:effectLst/>
                  <a:uLnTx/>
                  <a:uFillTx/>
                  <a:latin typeface="Arial" panose="020B0604020202020204" pitchFamily="34" charset="0"/>
                  <a:ea typeface="微软雅黑" panose="020B0503020204020204" pitchFamily="34" charset="-122"/>
                  <a:cs typeface="+mn-cs"/>
                </a:rPr>
                <a:t>点击此处添加段落文本</a:t>
              </a:r>
              <a:endParaRPr kumimoji="0" lang="zh-CN" altLang="en-US" sz="1200" b="0" i="0" u="none" strike="noStrike" kern="1200" cap="none" spc="0" normalizeH="0" baseline="0" noProof="0" dirty="0">
                <a:ln>
                  <a:noFill/>
                </a:ln>
                <a:solidFill>
                  <a:srgbClr val="646464"/>
                </a:solidFill>
                <a:effectLst/>
                <a:uLnTx/>
                <a:uFillTx/>
                <a:latin typeface="Arial" panose="020B0604020202020204" pitchFamily="34" charset="0"/>
                <a:ea typeface="微软雅黑" panose="020B0503020204020204" pitchFamily="34" charset="-122"/>
                <a:cs typeface="+mn-cs"/>
              </a:endParaRPr>
            </a:p>
            <a:p>
              <a:pPr marL="0" marR="0" lvl="0" indent="0" algn="l" defTabSz="1108075" rtl="0" eaLnBrk="1" fontAlgn="base" latinLnBrk="0" hangingPunct="1">
                <a:lnSpc>
                  <a:spcPct val="150000"/>
                </a:lnSpc>
                <a:spcBef>
                  <a:spcPct val="0"/>
                </a:spcBef>
                <a:spcAft>
                  <a:spcPct val="0"/>
                </a:spcAft>
                <a:buClrTx/>
                <a:buSzTx/>
                <a:buFontTx/>
                <a:buNone/>
                <a:defRPr/>
              </a:pPr>
              <a:r>
                <a:rPr kumimoji="0" lang="zh-CN" altLang="en-US" sz="1200" b="0" i="0" u="none" strike="noStrike" kern="1200" cap="none" spc="0" normalizeH="0" baseline="0" noProof="0" dirty="0">
                  <a:ln>
                    <a:noFill/>
                  </a:ln>
                  <a:solidFill>
                    <a:srgbClr val="646464"/>
                  </a:solidFill>
                  <a:effectLst/>
                  <a:uLnTx/>
                  <a:uFillTx/>
                  <a:latin typeface="Arial" panose="020B0604020202020204" pitchFamily="34" charset="0"/>
                  <a:ea typeface="微软雅黑" panose="020B0503020204020204" pitchFamily="34" charset="-122"/>
                  <a:cs typeface="+mn-cs"/>
                </a:rPr>
                <a:t>点击此处添加段落文本</a:t>
              </a:r>
              <a:endParaRPr kumimoji="0" lang="zh-CN" altLang="en-US" sz="1200" b="0" i="0" u="none" strike="noStrike" kern="1200" cap="none" spc="0" normalizeH="0" baseline="0" noProof="0" dirty="0">
                <a:ln>
                  <a:noFill/>
                </a:ln>
                <a:solidFill>
                  <a:srgbClr val="646464"/>
                </a:solidFill>
                <a:effectLst/>
                <a:uLnTx/>
                <a:uFillTx/>
                <a:latin typeface="Arial" panose="020B0604020202020204" pitchFamily="34" charset="0"/>
                <a:ea typeface="微软雅黑" panose="020B0503020204020204" pitchFamily="34" charset="-122"/>
                <a:cs typeface="+mn-cs"/>
              </a:endParaRPr>
            </a:p>
          </p:txBody>
        </p:sp>
      </p:grpSp>
      <p:grpSp>
        <p:nvGrpSpPr>
          <p:cNvPr id="4" name="组合 3"/>
          <p:cNvGrpSpPr/>
          <p:nvPr/>
        </p:nvGrpSpPr>
        <p:grpSpPr>
          <a:xfrm>
            <a:off x="1249942" y="2990468"/>
            <a:ext cx="8007967" cy="851126"/>
            <a:chOff x="1106432" y="2990468"/>
            <a:chExt cx="8007967" cy="851126"/>
          </a:xfrm>
        </p:grpSpPr>
        <p:sp>
          <p:nvSpPr>
            <p:cNvPr id="59" name="AutoShape 7"/>
            <p:cNvSpPr>
              <a:spLocks noChangeArrowheads="1"/>
            </p:cNvSpPr>
            <p:nvPr/>
          </p:nvSpPr>
          <p:spPr bwMode="auto">
            <a:xfrm>
              <a:off x="1106432" y="2990468"/>
              <a:ext cx="7816436" cy="851126"/>
            </a:xfrm>
            <a:prstGeom prst="homePlate">
              <a:avLst>
                <a:gd name="adj" fmla="val 44433"/>
              </a:avLst>
            </a:prstGeom>
            <a:solidFill>
              <a:schemeClr val="bg1">
                <a:lumMod val="85000"/>
              </a:schemeClr>
            </a:solidFill>
            <a:ln w="9525">
              <a:solidFill>
                <a:srgbClr val="EAEAEA"/>
              </a:solidFill>
              <a:miter lim="800000"/>
            </a:ln>
          </p:spPr>
          <p:txBody>
            <a:bodyPr wrap="none" lIns="87920" tIns="43960" rIns="87920" bIns="4396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4170" marR="0" lvl="0" indent="-344170" algn="l" defTabSz="879475" rtl="0" eaLnBrk="1" fontAlgn="base" latinLnBrk="0" hangingPunct="1">
                <a:lnSpc>
                  <a:spcPct val="12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646464"/>
                </a:solidFill>
                <a:effectLst/>
                <a:uLnTx/>
                <a:uFillTx/>
                <a:latin typeface="Arial" panose="020B0604020202020204" pitchFamily="34" charset="0"/>
                <a:ea typeface="微软雅黑" panose="020B0503020204020204" pitchFamily="34" charset="-122"/>
                <a:cs typeface="+mn-cs"/>
              </a:endParaRPr>
            </a:p>
          </p:txBody>
        </p:sp>
        <p:sp>
          <p:nvSpPr>
            <p:cNvPr id="60" name="AutoShape 8"/>
            <p:cNvSpPr>
              <a:spLocks noChangeArrowheads="1"/>
            </p:cNvSpPr>
            <p:nvPr/>
          </p:nvSpPr>
          <p:spPr bwMode="auto">
            <a:xfrm>
              <a:off x="6761848" y="2991018"/>
              <a:ext cx="568292" cy="844490"/>
            </a:xfrm>
            <a:prstGeom prst="chevron">
              <a:avLst>
                <a:gd name="adj" fmla="val 55472"/>
              </a:avLst>
            </a:prstGeom>
            <a:solidFill>
              <a:srgbClr val="C00000"/>
            </a:solidFill>
            <a:ln>
              <a:noFill/>
            </a:ln>
          </p:spPr>
          <p:txBody>
            <a:bodyPr lIns="87920" tIns="43960" rIns="87920" bIns="4396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79475" rtl="0" eaLnBrk="1" fontAlgn="base" latinLnBrk="0" hangingPunct="1">
                <a:lnSpc>
                  <a:spcPct val="100000"/>
                </a:lnSpc>
                <a:spcBef>
                  <a:spcPct val="0"/>
                </a:spcBef>
                <a:spcAft>
                  <a:spcPct val="0"/>
                </a:spcAft>
                <a:buClrTx/>
                <a:buSzTx/>
                <a:buFontTx/>
                <a:buNone/>
                <a:defRPr/>
              </a:pPr>
              <a:endParaRPr kumimoji="0" lang="zh-CN" altLang="en-US" sz="19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1" name="AutoShape 8"/>
            <p:cNvSpPr>
              <a:spLocks noChangeArrowheads="1"/>
            </p:cNvSpPr>
            <p:nvPr/>
          </p:nvSpPr>
          <p:spPr bwMode="auto">
            <a:xfrm>
              <a:off x="4977589" y="2991018"/>
              <a:ext cx="567031" cy="844490"/>
            </a:xfrm>
            <a:prstGeom prst="chevron">
              <a:avLst>
                <a:gd name="adj" fmla="val 55472"/>
              </a:avLst>
            </a:prstGeom>
            <a:solidFill>
              <a:srgbClr val="C00000"/>
            </a:solidFill>
            <a:ln>
              <a:noFill/>
            </a:ln>
          </p:spPr>
          <p:txBody>
            <a:bodyPr lIns="87920" tIns="43960" rIns="87920" bIns="4396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79475" rtl="0" eaLnBrk="1" fontAlgn="base" latinLnBrk="0" hangingPunct="1">
                <a:lnSpc>
                  <a:spcPct val="100000"/>
                </a:lnSpc>
                <a:spcBef>
                  <a:spcPct val="0"/>
                </a:spcBef>
                <a:spcAft>
                  <a:spcPct val="0"/>
                </a:spcAft>
                <a:buClrTx/>
                <a:buSzTx/>
                <a:buFontTx/>
                <a:buNone/>
                <a:defRPr/>
              </a:pPr>
              <a:endParaRPr kumimoji="0" lang="zh-CN" altLang="en-US" sz="19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2" name="AutoShape 8"/>
            <p:cNvSpPr>
              <a:spLocks noChangeArrowheads="1"/>
            </p:cNvSpPr>
            <p:nvPr/>
          </p:nvSpPr>
          <p:spPr bwMode="auto">
            <a:xfrm>
              <a:off x="3190810" y="2991018"/>
              <a:ext cx="568292" cy="844490"/>
            </a:xfrm>
            <a:prstGeom prst="chevron">
              <a:avLst>
                <a:gd name="adj" fmla="val 55472"/>
              </a:avLst>
            </a:prstGeom>
            <a:solidFill>
              <a:srgbClr val="C00000"/>
            </a:solidFill>
            <a:ln>
              <a:noFill/>
            </a:ln>
          </p:spPr>
          <p:txBody>
            <a:bodyPr lIns="87920" tIns="43960" rIns="87920" bIns="4396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79475" rtl="0" eaLnBrk="1" fontAlgn="base" latinLnBrk="0" hangingPunct="1">
                <a:lnSpc>
                  <a:spcPct val="100000"/>
                </a:lnSpc>
                <a:spcBef>
                  <a:spcPct val="0"/>
                </a:spcBef>
                <a:spcAft>
                  <a:spcPct val="0"/>
                </a:spcAft>
                <a:buClrTx/>
                <a:buSzTx/>
                <a:buFontTx/>
                <a:buNone/>
                <a:defRPr/>
              </a:pPr>
              <a:endParaRPr kumimoji="0" lang="zh-CN" altLang="en-US" sz="19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3" name="AutoShape 8"/>
            <p:cNvSpPr>
              <a:spLocks noChangeArrowheads="1"/>
            </p:cNvSpPr>
            <p:nvPr/>
          </p:nvSpPr>
          <p:spPr bwMode="auto">
            <a:xfrm>
              <a:off x="8548627" y="2991018"/>
              <a:ext cx="565772" cy="844490"/>
            </a:xfrm>
            <a:prstGeom prst="chevron">
              <a:avLst>
                <a:gd name="adj" fmla="val 55472"/>
              </a:avLst>
            </a:prstGeom>
            <a:solidFill>
              <a:srgbClr val="C00000"/>
            </a:solidFill>
            <a:ln>
              <a:noFill/>
            </a:ln>
          </p:spPr>
          <p:txBody>
            <a:bodyPr lIns="87920" tIns="43960" rIns="87920" bIns="4396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79475" rtl="0" eaLnBrk="1" fontAlgn="base" latinLnBrk="0" hangingPunct="1">
                <a:lnSpc>
                  <a:spcPct val="100000"/>
                </a:lnSpc>
                <a:spcBef>
                  <a:spcPct val="0"/>
                </a:spcBef>
                <a:spcAft>
                  <a:spcPct val="0"/>
                </a:spcAft>
                <a:buClrTx/>
                <a:buSzTx/>
                <a:buFontTx/>
                <a:buNone/>
                <a:defRPr/>
              </a:pPr>
              <a:endParaRPr kumimoji="0" lang="zh-CN" altLang="en-US" sz="19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4" name="TextBox 47"/>
            <p:cNvSpPr txBox="1">
              <a:spLocks noChangeArrowheads="1"/>
            </p:cNvSpPr>
            <p:nvPr/>
          </p:nvSpPr>
          <p:spPr bwMode="auto">
            <a:xfrm>
              <a:off x="2255838" y="3248146"/>
              <a:ext cx="595941" cy="350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7920" tIns="43960" rIns="87920" bIns="43960">
              <a:spAutoFit/>
            </a:bodyPr>
            <a:lstStyle>
              <a:lvl1pPr defTabSz="1108075" eaLnBrk="0" hangingPunct="0">
                <a:defRPr>
                  <a:solidFill>
                    <a:schemeClr val="tx1"/>
                  </a:solidFill>
                  <a:latin typeface="Arial" panose="020B0604020202020204" pitchFamily="34" charset="0"/>
                </a:defRPr>
              </a:lvl1pPr>
              <a:lvl2pPr marL="900430" indent="-346075" defTabSz="1108075" eaLnBrk="0" hangingPunct="0">
                <a:defRPr>
                  <a:solidFill>
                    <a:schemeClr val="tx1"/>
                  </a:solidFill>
                  <a:latin typeface="Arial" panose="020B0604020202020204" pitchFamily="34" charset="0"/>
                </a:defRPr>
              </a:lvl2pPr>
              <a:lvl3pPr marL="1384300" indent="-276225" defTabSz="1108075" eaLnBrk="0" hangingPunct="0">
                <a:defRPr>
                  <a:solidFill>
                    <a:schemeClr val="tx1"/>
                  </a:solidFill>
                  <a:latin typeface="Arial" panose="020B0604020202020204" pitchFamily="34" charset="0"/>
                </a:defRPr>
              </a:lvl3pPr>
              <a:lvl4pPr marL="1938655" indent="-276225" defTabSz="1108075" eaLnBrk="0" hangingPunct="0">
                <a:defRPr>
                  <a:solidFill>
                    <a:schemeClr val="tx1"/>
                  </a:solidFill>
                  <a:latin typeface="Arial" panose="020B0604020202020204" pitchFamily="34" charset="0"/>
                </a:defRPr>
              </a:lvl4pPr>
              <a:lvl5pPr marL="2491105" indent="-274955" defTabSz="1108075" eaLnBrk="0" hangingPunct="0">
                <a:defRPr>
                  <a:solidFill>
                    <a:schemeClr val="tx1"/>
                  </a:solidFill>
                  <a:latin typeface="Arial" panose="020B0604020202020204" pitchFamily="34" charset="0"/>
                </a:defRPr>
              </a:lvl5pPr>
              <a:lvl6pPr marL="2948305" indent="-274955" algn="ctr" defTabSz="1108075" eaLnBrk="0" fontAlgn="base" hangingPunct="0">
                <a:spcBef>
                  <a:spcPct val="0"/>
                </a:spcBef>
                <a:spcAft>
                  <a:spcPct val="0"/>
                </a:spcAft>
                <a:defRPr>
                  <a:solidFill>
                    <a:schemeClr val="tx1"/>
                  </a:solidFill>
                  <a:latin typeface="Arial" panose="020B0604020202020204" pitchFamily="34" charset="0"/>
                </a:defRPr>
              </a:lvl6pPr>
              <a:lvl7pPr marL="3405505" indent="-274955" algn="ctr" defTabSz="1108075" eaLnBrk="0" fontAlgn="base" hangingPunct="0">
                <a:spcBef>
                  <a:spcPct val="0"/>
                </a:spcBef>
                <a:spcAft>
                  <a:spcPct val="0"/>
                </a:spcAft>
                <a:defRPr>
                  <a:solidFill>
                    <a:schemeClr val="tx1"/>
                  </a:solidFill>
                  <a:latin typeface="Arial" panose="020B0604020202020204" pitchFamily="34" charset="0"/>
                </a:defRPr>
              </a:lvl7pPr>
              <a:lvl8pPr marL="3862705" indent="-274955" algn="ctr" defTabSz="1108075" eaLnBrk="0" fontAlgn="base" hangingPunct="0">
                <a:spcBef>
                  <a:spcPct val="0"/>
                </a:spcBef>
                <a:spcAft>
                  <a:spcPct val="0"/>
                </a:spcAft>
                <a:defRPr>
                  <a:solidFill>
                    <a:schemeClr val="tx1"/>
                  </a:solidFill>
                  <a:latin typeface="Arial" panose="020B0604020202020204" pitchFamily="34" charset="0"/>
                </a:defRPr>
              </a:lvl8pPr>
              <a:lvl9pPr marL="4319905" indent="-274955" algn="ctr" defTabSz="1108075"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108075" rtl="0" eaLnBrk="1" fontAlgn="base" latinLnBrk="0" hangingPunct="1">
                <a:lnSpc>
                  <a:spcPct val="100000"/>
                </a:lnSpc>
                <a:spcBef>
                  <a:spcPct val="0"/>
                </a:spcBef>
                <a:spcAft>
                  <a:spcPct val="0"/>
                </a:spcAft>
                <a:buClrTx/>
                <a:buSzTx/>
                <a:buFontTx/>
                <a:buNone/>
                <a:defRPr/>
              </a:pPr>
              <a:r>
                <a:rPr kumimoji="0" lang="en-US" altLang="zh-CN" sz="1700" b="0" i="1" u="none" strike="noStrike" kern="1200" cap="none" spc="0" normalizeH="0" baseline="0" noProof="0" dirty="0" smtClean="0">
                  <a:ln>
                    <a:noFill/>
                  </a:ln>
                  <a:solidFill>
                    <a:srgbClr val="646464"/>
                  </a:solidFill>
                  <a:effectLst/>
                  <a:uLnTx/>
                  <a:uFillTx/>
                  <a:latin typeface="Impact" panose="020B0806030902050204" pitchFamily="34" charset="0"/>
                  <a:ea typeface="微软雅黑" panose="020B0503020204020204" pitchFamily="34" charset="-122"/>
                  <a:cs typeface="+mn-cs"/>
                </a:rPr>
                <a:t>2014</a:t>
              </a:r>
              <a:endParaRPr kumimoji="0" lang="zh-CN" altLang="en-US" sz="1700" b="0" i="1" u="none" strike="noStrike" kern="1200" cap="none" spc="0" normalizeH="0" baseline="0" noProof="0" dirty="0">
                <a:ln>
                  <a:noFill/>
                </a:ln>
                <a:solidFill>
                  <a:srgbClr val="646464"/>
                </a:solidFill>
                <a:effectLst/>
                <a:uLnTx/>
                <a:uFillTx/>
                <a:latin typeface="Impact" panose="020B0806030902050204" pitchFamily="34" charset="0"/>
                <a:ea typeface="微软雅黑" panose="020B0503020204020204" pitchFamily="34" charset="-122"/>
                <a:cs typeface="+mn-cs"/>
              </a:endParaRPr>
            </a:p>
          </p:txBody>
        </p:sp>
        <p:sp>
          <p:nvSpPr>
            <p:cNvPr id="65" name="TextBox 75"/>
            <p:cNvSpPr txBox="1">
              <a:spLocks noChangeArrowheads="1"/>
            </p:cNvSpPr>
            <p:nvPr/>
          </p:nvSpPr>
          <p:spPr bwMode="auto">
            <a:xfrm>
              <a:off x="4041357" y="3248146"/>
              <a:ext cx="603956" cy="350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7920" tIns="43960" rIns="87920" bIns="43960">
              <a:spAutoFit/>
            </a:bodyPr>
            <a:lstStyle>
              <a:lvl1pPr defTabSz="1108075" eaLnBrk="0" hangingPunct="0">
                <a:defRPr>
                  <a:solidFill>
                    <a:schemeClr val="tx1"/>
                  </a:solidFill>
                  <a:latin typeface="Arial" panose="020B0604020202020204" pitchFamily="34" charset="0"/>
                </a:defRPr>
              </a:lvl1pPr>
              <a:lvl2pPr marL="900430" indent="-346075" defTabSz="1108075" eaLnBrk="0" hangingPunct="0">
                <a:defRPr>
                  <a:solidFill>
                    <a:schemeClr val="tx1"/>
                  </a:solidFill>
                  <a:latin typeface="Arial" panose="020B0604020202020204" pitchFamily="34" charset="0"/>
                </a:defRPr>
              </a:lvl2pPr>
              <a:lvl3pPr marL="1384300" indent="-276225" defTabSz="1108075" eaLnBrk="0" hangingPunct="0">
                <a:defRPr>
                  <a:solidFill>
                    <a:schemeClr val="tx1"/>
                  </a:solidFill>
                  <a:latin typeface="Arial" panose="020B0604020202020204" pitchFamily="34" charset="0"/>
                </a:defRPr>
              </a:lvl3pPr>
              <a:lvl4pPr marL="1938655" indent="-276225" defTabSz="1108075" eaLnBrk="0" hangingPunct="0">
                <a:defRPr>
                  <a:solidFill>
                    <a:schemeClr val="tx1"/>
                  </a:solidFill>
                  <a:latin typeface="Arial" panose="020B0604020202020204" pitchFamily="34" charset="0"/>
                </a:defRPr>
              </a:lvl4pPr>
              <a:lvl5pPr marL="2491105" indent="-274955" defTabSz="1108075" eaLnBrk="0" hangingPunct="0">
                <a:defRPr>
                  <a:solidFill>
                    <a:schemeClr val="tx1"/>
                  </a:solidFill>
                  <a:latin typeface="Arial" panose="020B0604020202020204" pitchFamily="34" charset="0"/>
                </a:defRPr>
              </a:lvl5pPr>
              <a:lvl6pPr marL="2948305" indent="-274955" algn="ctr" defTabSz="1108075" eaLnBrk="0" fontAlgn="base" hangingPunct="0">
                <a:spcBef>
                  <a:spcPct val="0"/>
                </a:spcBef>
                <a:spcAft>
                  <a:spcPct val="0"/>
                </a:spcAft>
                <a:defRPr>
                  <a:solidFill>
                    <a:schemeClr val="tx1"/>
                  </a:solidFill>
                  <a:latin typeface="Arial" panose="020B0604020202020204" pitchFamily="34" charset="0"/>
                </a:defRPr>
              </a:lvl6pPr>
              <a:lvl7pPr marL="3405505" indent="-274955" algn="ctr" defTabSz="1108075" eaLnBrk="0" fontAlgn="base" hangingPunct="0">
                <a:spcBef>
                  <a:spcPct val="0"/>
                </a:spcBef>
                <a:spcAft>
                  <a:spcPct val="0"/>
                </a:spcAft>
                <a:defRPr>
                  <a:solidFill>
                    <a:schemeClr val="tx1"/>
                  </a:solidFill>
                  <a:latin typeface="Arial" panose="020B0604020202020204" pitchFamily="34" charset="0"/>
                </a:defRPr>
              </a:lvl7pPr>
              <a:lvl8pPr marL="3862705" indent="-274955" algn="ctr" defTabSz="1108075" eaLnBrk="0" fontAlgn="base" hangingPunct="0">
                <a:spcBef>
                  <a:spcPct val="0"/>
                </a:spcBef>
                <a:spcAft>
                  <a:spcPct val="0"/>
                </a:spcAft>
                <a:defRPr>
                  <a:solidFill>
                    <a:schemeClr val="tx1"/>
                  </a:solidFill>
                  <a:latin typeface="Arial" panose="020B0604020202020204" pitchFamily="34" charset="0"/>
                </a:defRPr>
              </a:lvl8pPr>
              <a:lvl9pPr marL="4319905" indent="-274955" algn="ctr" defTabSz="1108075"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108075" rtl="0" eaLnBrk="1" fontAlgn="base" latinLnBrk="0" hangingPunct="1">
                <a:lnSpc>
                  <a:spcPct val="100000"/>
                </a:lnSpc>
                <a:spcBef>
                  <a:spcPct val="0"/>
                </a:spcBef>
                <a:spcAft>
                  <a:spcPct val="0"/>
                </a:spcAft>
                <a:buClrTx/>
                <a:buSzTx/>
                <a:buFontTx/>
                <a:buNone/>
                <a:defRPr/>
              </a:pPr>
              <a:r>
                <a:rPr kumimoji="0" lang="en-US" altLang="zh-CN" sz="1700" b="0" i="1" u="none" strike="noStrike" kern="1200" cap="none" spc="0" normalizeH="0" baseline="0" noProof="0" dirty="0" smtClean="0">
                  <a:ln>
                    <a:noFill/>
                  </a:ln>
                  <a:solidFill>
                    <a:srgbClr val="646464"/>
                  </a:solidFill>
                  <a:effectLst/>
                  <a:uLnTx/>
                  <a:uFillTx/>
                  <a:latin typeface="Impact" panose="020B0806030902050204" pitchFamily="34" charset="0"/>
                  <a:ea typeface="微软雅黑" panose="020B0503020204020204" pitchFamily="34" charset="-122"/>
                  <a:cs typeface="+mn-cs"/>
                </a:rPr>
                <a:t>2015</a:t>
              </a:r>
              <a:endParaRPr kumimoji="0" lang="zh-CN" altLang="en-US" sz="1700" b="0" i="1" u="none" strike="noStrike" kern="1200" cap="none" spc="0" normalizeH="0" baseline="0" noProof="0" dirty="0">
                <a:ln>
                  <a:noFill/>
                </a:ln>
                <a:solidFill>
                  <a:srgbClr val="646464"/>
                </a:solidFill>
                <a:effectLst/>
                <a:uLnTx/>
                <a:uFillTx/>
                <a:latin typeface="Impact" panose="020B0806030902050204" pitchFamily="34" charset="0"/>
                <a:ea typeface="微软雅黑" panose="020B0503020204020204" pitchFamily="34" charset="-122"/>
                <a:cs typeface="+mn-cs"/>
              </a:endParaRPr>
            </a:p>
          </p:txBody>
        </p:sp>
        <p:sp>
          <p:nvSpPr>
            <p:cNvPr id="66" name="TextBox 76"/>
            <p:cNvSpPr txBox="1">
              <a:spLocks noChangeArrowheads="1"/>
            </p:cNvSpPr>
            <p:nvPr/>
          </p:nvSpPr>
          <p:spPr bwMode="auto">
            <a:xfrm>
              <a:off x="5826876" y="3248146"/>
              <a:ext cx="605559" cy="350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7920" tIns="43960" rIns="87920" bIns="43960">
              <a:spAutoFit/>
            </a:bodyPr>
            <a:lstStyle>
              <a:lvl1pPr defTabSz="1108075" eaLnBrk="0" hangingPunct="0">
                <a:defRPr>
                  <a:solidFill>
                    <a:schemeClr val="tx1"/>
                  </a:solidFill>
                  <a:latin typeface="Arial" panose="020B0604020202020204" pitchFamily="34" charset="0"/>
                </a:defRPr>
              </a:lvl1pPr>
              <a:lvl2pPr marL="900430" indent="-346075" defTabSz="1108075" eaLnBrk="0" hangingPunct="0">
                <a:defRPr>
                  <a:solidFill>
                    <a:schemeClr val="tx1"/>
                  </a:solidFill>
                  <a:latin typeface="Arial" panose="020B0604020202020204" pitchFamily="34" charset="0"/>
                </a:defRPr>
              </a:lvl2pPr>
              <a:lvl3pPr marL="1384300" indent="-276225" defTabSz="1108075" eaLnBrk="0" hangingPunct="0">
                <a:defRPr>
                  <a:solidFill>
                    <a:schemeClr val="tx1"/>
                  </a:solidFill>
                  <a:latin typeface="Arial" panose="020B0604020202020204" pitchFamily="34" charset="0"/>
                </a:defRPr>
              </a:lvl3pPr>
              <a:lvl4pPr marL="1938655" indent="-276225" defTabSz="1108075" eaLnBrk="0" hangingPunct="0">
                <a:defRPr>
                  <a:solidFill>
                    <a:schemeClr val="tx1"/>
                  </a:solidFill>
                  <a:latin typeface="Arial" panose="020B0604020202020204" pitchFamily="34" charset="0"/>
                </a:defRPr>
              </a:lvl4pPr>
              <a:lvl5pPr marL="2491105" indent="-274955" defTabSz="1108075" eaLnBrk="0" hangingPunct="0">
                <a:defRPr>
                  <a:solidFill>
                    <a:schemeClr val="tx1"/>
                  </a:solidFill>
                  <a:latin typeface="Arial" panose="020B0604020202020204" pitchFamily="34" charset="0"/>
                </a:defRPr>
              </a:lvl5pPr>
              <a:lvl6pPr marL="2948305" indent="-274955" algn="ctr" defTabSz="1108075" eaLnBrk="0" fontAlgn="base" hangingPunct="0">
                <a:spcBef>
                  <a:spcPct val="0"/>
                </a:spcBef>
                <a:spcAft>
                  <a:spcPct val="0"/>
                </a:spcAft>
                <a:defRPr>
                  <a:solidFill>
                    <a:schemeClr val="tx1"/>
                  </a:solidFill>
                  <a:latin typeface="Arial" panose="020B0604020202020204" pitchFamily="34" charset="0"/>
                </a:defRPr>
              </a:lvl6pPr>
              <a:lvl7pPr marL="3405505" indent="-274955" algn="ctr" defTabSz="1108075" eaLnBrk="0" fontAlgn="base" hangingPunct="0">
                <a:spcBef>
                  <a:spcPct val="0"/>
                </a:spcBef>
                <a:spcAft>
                  <a:spcPct val="0"/>
                </a:spcAft>
                <a:defRPr>
                  <a:solidFill>
                    <a:schemeClr val="tx1"/>
                  </a:solidFill>
                  <a:latin typeface="Arial" panose="020B0604020202020204" pitchFamily="34" charset="0"/>
                </a:defRPr>
              </a:lvl7pPr>
              <a:lvl8pPr marL="3862705" indent="-274955" algn="ctr" defTabSz="1108075" eaLnBrk="0" fontAlgn="base" hangingPunct="0">
                <a:spcBef>
                  <a:spcPct val="0"/>
                </a:spcBef>
                <a:spcAft>
                  <a:spcPct val="0"/>
                </a:spcAft>
                <a:defRPr>
                  <a:solidFill>
                    <a:schemeClr val="tx1"/>
                  </a:solidFill>
                  <a:latin typeface="Arial" panose="020B0604020202020204" pitchFamily="34" charset="0"/>
                </a:defRPr>
              </a:lvl8pPr>
              <a:lvl9pPr marL="4319905" indent="-274955" algn="ctr" defTabSz="1108075"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108075" rtl="0" eaLnBrk="1" fontAlgn="base" latinLnBrk="0" hangingPunct="1">
                <a:lnSpc>
                  <a:spcPct val="100000"/>
                </a:lnSpc>
                <a:spcBef>
                  <a:spcPct val="0"/>
                </a:spcBef>
                <a:spcAft>
                  <a:spcPct val="0"/>
                </a:spcAft>
                <a:buClrTx/>
                <a:buSzTx/>
                <a:buFontTx/>
                <a:buNone/>
                <a:defRPr/>
              </a:pPr>
              <a:r>
                <a:rPr kumimoji="0" lang="en-US" altLang="zh-CN" sz="1700" b="0" i="1" u="none" strike="noStrike" kern="1200" cap="none" spc="0" normalizeH="0" baseline="0" noProof="0" dirty="0" smtClean="0">
                  <a:ln>
                    <a:noFill/>
                  </a:ln>
                  <a:solidFill>
                    <a:srgbClr val="646464"/>
                  </a:solidFill>
                  <a:effectLst/>
                  <a:uLnTx/>
                  <a:uFillTx/>
                  <a:latin typeface="Impact" panose="020B0806030902050204" pitchFamily="34" charset="0"/>
                  <a:ea typeface="微软雅黑" panose="020B0503020204020204" pitchFamily="34" charset="-122"/>
                  <a:cs typeface="+mn-cs"/>
                </a:rPr>
                <a:t>2016</a:t>
              </a:r>
              <a:endParaRPr kumimoji="0" lang="zh-CN" altLang="en-US" sz="1700" b="0" i="1" u="none" strike="noStrike" kern="1200" cap="none" spc="0" normalizeH="0" baseline="0" noProof="0" dirty="0">
                <a:ln>
                  <a:noFill/>
                </a:ln>
                <a:solidFill>
                  <a:srgbClr val="646464"/>
                </a:solidFill>
                <a:effectLst/>
                <a:uLnTx/>
                <a:uFillTx/>
                <a:latin typeface="Impact" panose="020B0806030902050204" pitchFamily="34" charset="0"/>
                <a:ea typeface="微软雅黑" panose="020B0503020204020204" pitchFamily="34" charset="-122"/>
                <a:cs typeface="+mn-cs"/>
              </a:endParaRPr>
            </a:p>
          </p:txBody>
        </p:sp>
        <p:sp>
          <p:nvSpPr>
            <p:cNvPr id="67" name="TextBox 77"/>
            <p:cNvSpPr txBox="1">
              <a:spLocks noChangeArrowheads="1"/>
            </p:cNvSpPr>
            <p:nvPr/>
          </p:nvSpPr>
          <p:spPr bwMode="auto">
            <a:xfrm>
              <a:off x="7612396" y="3248146"/>
              <a:ext cx="571896" cy="350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7920" tIns="43960" rIns="87920" bIns="43960">
              <a:spAutoFit/>
            </a:bodyPr>
            <a:lstStyle>
              <a:lvl1pPr defTabSz="1108075" eaLnBrk="0" hangingPunct="0">
                <a:defRPr>
                  <a:solidFill>
                    <a:schemeClr val="tx1"/>
                  </a:solidFill>
                  <a:latin typeface="Arial" panose="020B0604020202020204" pitchFamily="34" charset="0"/>
                </a:defRPr>
              </a:lvl1pPr>
              <a:lvl2pPr marL="900430" indent="-346075" defTabSz="1108075" eaLnBrk="0" hangingPunct="0">
                <a:defRPr>
                  <a:solidFill>
                    <a:schemeClr val="tx1"/>
                  </a:solidFill>
                  <a:latin typeface="Arial" panose="020B0604020202020204" pitchFamily="34" charset="0"/>
                </a:defRPr>
              </a:lvl2pPr>
              <a:lvl3pPr marL="1384300" indent="-276225" defTabSz="1108075" eaLnBrk="0" hangingPunct="0">
                <a:defRPr>
                  <a:solidFill>
                    <a:schemeClr val="tx1"/>
                  </a:solidFill>
                  <a:latin typeface="Arial" panose="020B0604020202020204" pitchFamily="34" charset="0"/>
                </a:defRPr>
              </a:lvl3pPr>
              <a:lvl4pPr marL="1938655" indent="-276225" defTabSz="1108075" eaLnBrk="0" hangingPunct="0">
                <a:defRPr>
                  <a:solidFill>
                    <a:schemeClr val="tx1"/>
                  </a:solidFill>
                  <a:latin typeface="Arial" panose="020B0604020202020204" pitchFamily="34" charset="0"/>
                </a:defRPr>
              </a:lvl4pPr>
              <a:lvl5pPr marL="2491105" indent="-274955" defTabSz="1108075" eaLnBrk="0" hangingPunct="0">
                <a:defRPr>
                  <a:solidFill>
                    <a:schemeClr val="tx1"/>
                  </a:solidFill>
                  <a:latin typeface="Arial" panose="020B0604020202020204" pitchFamily="34" charset="0"/>
                </a:defRPr>
              </a:lvl5pPr>
              <a:lvl6pPr marL="2948305" indent="-274955" algn="ctr" defTabSz="1108075" eaLnBrk="0" fontAlgn="base" hangingPunct="0">
                <a:spcBef>
                  <a:spcPct val="0"/>
                </a:spcBef>
                <a:spcAft>
                  <a:spcPct val="0"/>
                </a:spcAft>
                <a:defRPr>
                  <a:solidFill>
                    <a:schemeClr val="tx1"/>
                  </a:solidFill>
                  <a:latin typeface="Arial" panose="020B0604020202020204" pitchFamily="34" charset="0"/>
                </a:defRPr>
              </a:lvl6pPr>
              <a:lvl7pPr marL="3405505" indent="-274955" algn="ctr" defTabSz="1108075" eaLnBrk="0" fontAlgn="base" hangingPunct="0">
                <a:spcBef>
                  <a:spcPct val="0"/>
                </a:spcBef>
                <a:spcAft>
                  <a:spcPct val="0"/>
                </a:spcAft>
                <a:defRPr>
                  <a:solidFill>
                    <a:schemeClr val="tx1"/>
                  </a:solidFill>
                  <a:latin typeface="Arial" panose="020B0604020202020204" pitchFamily="34" charset="0"/>
                </a:defRPr>
              </a:lvl7pPr>
              <a:lvl8pPr marL="3862705" indent="-274955" algn="ctr" defTabSz="1108075" eaLnBrk="0" fontAlgn="base" hangingPunct="0">
                <a:spcBef>
                  <a:spcPct val="0"/>
                </a:spcBef>
                <a:spcAft>
                  <a:spcPct val="0"/>
                </a:spcAft>
                <a:defRPr>
                  <a:solidFill>
                    <a:schemeClr val="tx1"/>
                  </a:solidFill>
                  <a:latin typeface="Arial" panose="020B0604020202020204" pitchFamily="34" charset="0"/>
                </a:defRPr>
              </a:lvl8pPr>
              <a:lvl9pPr marL="4319905" indent="-274955" algn="ctr" defTabSz="1108075"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108075" rtl="0" eaLnBrk="1" fontAlgn="base" latinLnBrk="0" hangingPunct="1">
                <a:lnSpc>
                  <a:spcPct val="100000"/>
                </a:lnSpc>
                <a:spcBef>
                  <a:spcPct val="0"/>
                </a:spcBef>
                <a:spcAft>
                  <a:spcPct val="0"/>
                </a:spcAft>
                <a:buClrTx/>
                <a:buSzTx/>
                <a:buFontTx/>
                <a:buNone/>
                <a:defRPr/>
              </a:pPr>
              <a:r>
                <a:rPr kumimoji="0" lang="en-US" altLang="zh-CN" sz="1700" b="0" i="1" u="none" strike="noStrike" kern="1200" cap="none" spc="0" normalizeH="0" baseline="0" noProof="0" dirty="0" smtClean="0">
                  <a:ln>
                    <a:noFill/>
                  </a:ln>
                  <a:solidFill>
                    <a:srgbClr val="646464"/>
                  </a:solidFill>
                  <a:effectLst/>
                  <a:uLnTx/>
                  <a:uFillTx/>
                  <a:latin typeface="Impact" panose="020B0806030902050204" pitchFamily="34" charset="0"/>
                  <a:ea typeface="微软雅黑" panose="020B0503020204020204" pitchFamily="34" charset="-122"/>
                  <a:cs typeface="+mn-cs"/>
                </a:rPr>
                <a:t>2017</a:t>
              </a:r>
              <a:endParaRPr kumimoji="0" lang="zh-CN" altLang="en-US" sz="1700" b="0" i="1" u="none" strike="noStrike" kern="1200" cap="none" spc="0" normalizeH="0" baseline="0" noProof="0" dirty="0">
                <a:ln>
                  <a:noFill/>
                </a:ln>
                <a:solidFill>
                  <a:srgbClr val="646464"/>
                </a:solidFill>
                <a:effectLst/>
                <a:uLnTx/>
                <a:uFillTx/>
                <a:latin typeface="Impact" panose="020B0806030902050204" pitchFamily="34" charset="0"/>
                <a:ea typeface="微软雅黑" panose="020B0503020204020204" pitchFamily="34" charset="-122"/>
                <a:cs typeface="+mn-cs"/>
              </a:endParaRPr>
            </a:p>
          </p:txBody>
        </p:sp>
        <p:sp>
          <p:nvSpPr>
            <p:cNvPr id="86" name="KSO_Shape"/>
            <p:cNvSpPr/>
            <p:nvPr/>
          </p:nvSpPr>
          <p:spPr>
            <a:xfrm>
              <a:off x="1383183" y="3142597"/>
              <a:ext cx="363537" cy="604838"/>
            </a:xfrm>
            <a:custGeom>
              <a:avLst/>
              <a:gdLst>
                <a:gd name="txL" fmla="*/ 0 w 1536700"/>
                <a:gd name="txT" fmla="*/ 0 h 2555648"/>
                <a:gd name="txR" fmla="*/ 1536700 w 1536700"/>
                <a:gd name="txB" fmla="*/ 2555648 h 2555648"/>
              </a:gdLst>
              <a:ahLst/>
              <a:cxnLst>
                <a:cxn ang="0">
                  <a:pos x="7792" y="28805"/>
                </a:cxn>
                <a:cxn ang="0">
                  <a:pos x="7792" y="29594"/>
                </a:cxn>
                <a:cxn ang="0">
                  <a:pos x="12553" y="29594"/>
                </a:cxn>
                <a:cxn ang="0">
                  <a:pos x="12553" y="28805"/>
                </a:cxn>
                <a:cxn ang="0">
                  <a:pos x="7792" y="26702"/>
                </a:cxn>
                <a:cxn ang="0">
                  <a:pos x="7792" y="27491"/>
                </a:cxn>
                <a:cxn ang="0">
                  <a:pos x="12553" y="27491"/>
                </a:cxn>
                <a:cxn ang="0">
                  <a:pos x="12553" y="26702"/>
                </a:cxn>
                <a:cxn ang="0">
                  <a:pos x="5821" y="24731"/>
                </a:cxn>
                <a:cxn ang="0">
                  <a:pos x="14525" y="24731"/>
                </a:cxn>
                <a:cxn ang="0">
                  <a:pos x="15745" y="25892"/>
                </a:cxn>
                <a:cxn ang="0">
                  <a:pos x="14525" y="27053"/>
                </a:cxn>
                <a:cxn ang="0">
                  <a:pos x="15745" y="28214"/>
                </a:cxn>
                <a:cxn ang="0">
                  <a:pos x="14525" y="29374"/>
                </a:cxn>
                <a:cxn ang="0">
                  <a:pos x="15745" y="30535"/>
                </a:cxn>
                <a:cxn ang="0">
                  <a:pos x="14525" y="31696"/>
                </a:cxn>
                <a:cxn ang="0">
                  <a:pos x="12552" y="31696"/>
                </a:cxn>
                <a:cxn ang="0">
                  <a:pos x="12410" y="32400"/>
                </a:cxn>
                <a:cxn ang="0">
                  <a:pos x="10173" y="33878"/>
                </a:cxn>
                <a:cxn ang="0">
                  <a:pos x="7936" y="32400"/>
                </a:cxn>
                <a:cxn ang="0">
                  <a:pos x="7793" y="31696"/>
                </a:cxn>
                <a:cxn ang="0">
                  <a:pos x="5821" y="31696"/>
                </a:cxn>
                <a:cxn ang="0">
                  <a:pos x="4600" y="30535"/>
                </a:cxn>
                <a:cxn ang="0">
                  <a:pos x="5821" y="29374"/>
                </a:cxn>
                <a:cxn ang="0">
                  <a:pos x="4600" y="28214"/>
                </a:cxn>
                <a:cxn ang="0">
                  <a:pos x="5821" y="27053"/>
                </a:cxn>
                <a:cxn ang="0">
                  <a:pos x="4600" y="25892"/>
                </a:cxn>
                <a:cxn ang="0">
                  <a:pos x="5821" y="24731"/>
                </a:cxn>
                <a:cxn ang="0">
                  <a:pos x="10173" y="0"/>
                </a:cxn>
                <a:cxn ang="0">
                  <a:pos x="20345" y="10212"/>
                </a:cxn>
                <a:cxn ang="0">
                  <a:pos x="20139" y="12270"/>
                </a:cxn>
                <a:cxn ang="0">
                  <a:pos x="19750" y="13529"/>
                </a:cxn>
                <a:cxn ang="0">
                  <a:pos x="19753" y="13529"/>
                </a:cxn>
                <a:cxn ang="0">
                  <a:pos x="15100" y="24178"/>
                </a:cxn>
                <a:cxn ang="0">
                  <a:pos x="5246" y="24178"/>
                </a:cxn>
                <a:cxn ang="0">
                  <a:pos x="593" y="13529"/>
                </a:cxn>
                <a:cxn ang="0">
                  <a:pos x="596" y="13529"/>
                </a:cxn>
                <a:cxn ang="0">
                  <a:pos x="207" y="12270"/>
                </a:cxn>
                <a:cxn ang="0">
                  <a:pos x="0" y="10212"/>
                </a:cxn>
                <a:cxn ang="0">
                  <a:pos x="10173" y="0"/>
                </a:cxn>
              </a:cxnLst>
              <a:rect l="txL" t="txT" r="txR" b="txB"/>
              <a:pathLst>
                <a:path w="1536700" h="2555648">
                  <a:moveTo>
                    <a:pt x="588566" y="2172931"/>
                  </a:moveTo>
                  <a:lnTo>
                    <a:pt x="588566" y="2232462"/>
                  </a:lnTo>
                  <a:lnTo>
                    <a:pt x="948135" y="2232462"/>
                  </a:lnTo>
                  <a:lnTo>
                    <a:pt x="948135" y="2172931"/>
                  </a:lnTo>
                  <a:lnTo>
                    <a:pt x="588566" y="2172931"/>
                  </a:lnTo>
                  <a:close/>
                  <a:moveTo>
                    <a:pt x="588566" y="2014319"/>
                  </a:moveTo>
                  <a:lnTo>
                    <a:pt x="588566" y="2073850"/>
                  </a:lnTo>
                  <a:lnTo>
                    <a:pt x="948135" y="2073850"/>
                  </a:lnTo>
                  <a:lnTo>
                    <a:pt x="948135" y="2014319"/>
                  </a:lnTo>
                  <a:lnTo>
                    <a:pt x="588566"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rgbClr val="C00000"/>
            </a:solidFill>
            <a:ln w="12700">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strVal val="4*#ppt_w"/>
                                          </p:val>
                                        </p:tav>
                                        <p:tav tm="100000">
                                          <p:val>
                                            <p:strVal val="#ppt_w"/>
                                          </p:val>
                                        </p:tav>
                                      </p:tavLst>
                                    </p:anim>
                                    <p:anim calcmode="lin" valueType="num">
                                      <p:cBhvr>
                                        <p:cTn id="8" dur="500" fill="hold"/>
                                        <p:tgtEl>
                                          <p:spTgt spid="79"/>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58"/>
                                        </p:tgtEl>
                                        <p:attrNameLst>
                                          <p:attrName>style.visibility</p:attrName>
                                        </p:attrNameLst>
                                      </p:cBhvr>
                                      <p:to>
                                        <p:strVal val="visible"/>
                                      </p:to>
                                    </p:set>
                                    <p:animEffect transition="in" filter="fade">
                                      <p:cBhvr>
                                        <p:cTn id="16" dur="1000"/>
                                        <p:tgtEl>
                                          <p:spTgt spid="58"/>
                                        </p:tgtEl>
                                      </p:cBhvr>
                                    </p:animEffect>
                                    <p:anim calcmode="lin" valueType="num">
                                      <p:cBhvr>
                                        <p:cTn id="17" dur="1000" fill="hold"/>
                                        <p:tgtEl>
                                          <p:spTgt spid="58"/>
                                        </p:tgtEl>
                                        <p:attrNameLst>
                                          <p:attrName>ppt_x</p:attrName>
                                        </p:attrNameLst>
                                      </p:cBhvr>
                                      <p:tavLst>
                                        <p:tav tm="0">
                                          <p:val>
                                            <p:strVal val="#ppt_x"/>
                                          </p:val>
                                        </p:tav>
                                        <p:tav tm="100000">
                                          <p:val>
                                            <p:strVal val="#ppt_x"/>
                                          </p:val>
                                        </p:tav>
                                      </p:tavLst>
                                    </p:anim>
                                    <p:anim calcmode="lin" valueType="num">
                                      <p:cBhvr>
                                        <p:cTn id="18" dur="1000" fill="hold"/>
                                        <p:tgtEl>
                                          <p:spTgt spid="58"/>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1" fill="hold"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wipe(up)">
                                      <p:cBhvr>
                                        <p:cTn id="22" dur="500"/>
                                        <p:tgtEl>
                                          <p:spTgt spid="68"/>
                                        </p:tgtEl>
                                      </p:cBhvr>
                                    </p:animEffect>
                                  </p:childTnLst>
                                </p:cTn>
                              </p:par>
                            </p:childTnLst>
                          </p:cTn>
                        </p:par>
                        <p:par>
                          <p:cTn id="23" fill="hold">
                            <p:stCondLst>
                              <p:cond delay="2500"/>
                            </p:stCondLst>
                            <p:childTnLst>
                              <p:par>
                                <p:cTn id="24" presetID="22" presetClass="entr" presetSubtype="4"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ipe(down)">
                                      <p:cBhvr>
                                        <p:cTn id="26" dur="500"/>
                                        <p:tgtEl>
                                          <p:spTgt spid="69"/>
                                        </p:tgtEl>
                                      </p:cBhvr>
                                    </p:animEffect>
                                  </p:childTnLst>
                                </p:cTn>
                              </p:par>
                            </p:childTnLst>
                          </p:cTn>
                        </p:par>
                        <p:par>
                          <p:cTn id="27" fill="hold">
                            <p:stCondLst>
                              <p:cond delay="3000"/>
                            </p:stCondLst>
                            <p:childTnLst>
                              <p:par>
                                <p:cTn id="28" presetID="22" presetClass="entr" presetSubtype="4" fill="hold" nodeType="afterEffect">
                                  <p:stCondLst>
                                    <p:cond delay="0"/>
                                  </p:stCondLst>
                                  <p:childTnLst>
                                    <p:set>
                                      <p:cBhvr>
                                        <p:cTn id="29" dur="1" fill="hold">
                                          <p:stCondLst>
                                            <p:cond delay="0"/>
                                          </p:stCondLst>
                                        </p:cTn>
                                        <p:tgtEl>
                                          <p:spTgt spid="70"/>
                                        </p:tgtEl>
                                        <p:attrNameLst>
                                          <p:attrName>style.visibility</p:attrName>
                                        </p:attrNameLst>
                                      </p:cBhvr>
                                      <p:to>
                                        <p:strVal val="visible"/>
                                      </p:to>
                                    </p:set>
                                    <p:animEffect transition="in" filter="wipe(down)">
                                      <p:cBhvr>
                                        <p:cTn id="30" dur="500"/>
                                        <p:tgtEl>
                                          <p:spTgt spid="70"/>
                                        </p:tgtEl>
                                      </p:cBhvr>
                                    </p:animEffect>
                                  </p:childTnLst>
                                </p:cTn>
                              </p:par>
                            </p:childTnLst>
                          </p:cTn>
                        </p:par>
                        <p:par>
                          <p:cTn id="31" fill="hold">
                            <p:stCondLst>
                              <p:cond delay="3500"/>
                            </p:stCondLst>
                            <p:childTnLst>
                              <p:par>
                                <p:cTn id="32" presetID="22" presetClass="entr" presetSubtype="4" fill="hold"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wipe(down)">
                                      <p:cBhvr>
                                        <p:cTn id="34"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78"/>
          <p:cNvSpPr/>
          <p:nvPr/>
        </p:nvSpPr>
        <p:spPr>
          <a:xfrm>
            <a:off x="4808220" y="244475"/>
            <a:ext cx="3242310" cy="492125"/>
          </a:xfrm>
          <a:prstGeom prst="rect">
            <a:avLst/>
          </a:prstGeom>
        </p:spPr>
        <p:txBody>
          <a:bodyPr wrap="square" lIns="0" tIns="0" rIns="0" bIns="0">
            <a:spAutoFit/>
          </a:bodyPr>
          <a:p>
            <a:pPr algn="ctr">
              <a:spcBef>
                <a:spcPct val="50000"/>
              </a:spcBef>
            </a:pPr>
            <a:r>
              <a:rPr lang="zh-CN" altLang="en-US" sz="3200" dirty="0">
                <a:latin typeface="华文行楷" panose="02010800040101010101" charset="-122"/>
                <a:ea typeface="华文行楷" panose="02010800040101010101" charset="-122"/>
              </a:rPr>
              <a:t>教学工作总结</a:t>
            </a:r>
            <a:endParaRPr lang="zh-CN" altLang="en-US" sz="3200" dirty="0">
              <a:latin typeface="华文行楷" panose="02010800040101010101" charset="-122"/>
              <a:ea typeface="华文行楷" panose="02010800040101010101" charset="-122"/>
            </a:endParaRPr>
          </a:p>
        </p:txBody>
      </p:sp>
      <p:cxnSp>
        <p:nvCxnSpPr>
          <p:cNvPr id="81" name="直接连接符 80"/>
          <p:cNvCxnSpPr/>
          <p:nvPr/>
        </p:nvCxnSpPr>
        <p:spPr>
          <a:xfrm>
            <a:off x="5247640" y="736600"/>
            <a:ext cx="2362835" cy="0"/>
          </a:xfrm>
          <a:prstGeom prst="line">
            <a:avLst/>
          </a:prstGeom>
          <a:ln w="349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805305" y="1523398"/>
            <a:ext cx="8724900" cy="1373078"/>
            <a:chOff x="1733550" y="1379888"/>
            <a:chExt cx="8724900" cy="1373078"/>
          </a:xfrm>
        </p:grpSpPr>
        <p:sp>
          <p:nvSpPr>
            <p:cNvPr id="21" name="圆角矩形 20"/>
            <p:cNvSpPr/>
            <p:nvPr/>
          </p:nvSpPr>
          <p:spPr>
            <a:xfrm>
              <a:off x="1733550" y="1387716"/>
              <a:ext cx="8724900" cy="1365250"/>
            </a:xfrm>
            <a:prstGeom prst="roundRect">
              <a:avLst>
                <a:gd name="adj" fmla="val 16667"/>
              </a:avLst>
            </a:prstGeom>
            <a:solidFill>
              <a:srgbClr val="C00000"/>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buFont typeface="Arial" panose="020B0604020202020204" pitchFamily="34" charset="0"/>
                <a:buNone/>
              </a:pPr>
              <a:endParaRPr lang="zh-CN" altLang="zh-CN" dirty="0">
                <a:solidFill>
                  <a:srgbClr val="FFFFFF"/>
                </a:solidFill>
                <a:latin typeface="宋体" panose="02010600030101010101" pitchFamily="2" charset="-122"/>
                <a:sym typeface="宋体" panose="02010600030101010101" pitchFamily="2" charset="-122"/>
              </a:endParaRPr>
            </a:p>
          </p:txBody>
        </p:sp>
        <p:sp>
          <p:nvSpPr>
            <p:cNvPr id="25" name="矩形 24"/>
            <p:cNvSpPr/>
            <p:nvPr/>
          </p:nvSpPr>
          <p:spPr>
            <a:xfrm>
              <a:off x="3233737" y="1379888"/>
              <a:ext cx="6937375" cy="1373078"/>
            </a:xfrm>
            <a:prstGeom prst="rect">
              <a:avLst/>
            </a:prstGeom>
            <a:solidFill>
              <a:schemeClr val="bg1">
                <a:lumMod val="85000"/>
              </a:schemeClr>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buFont typeface="Arial" panose="020B0604020202020204" pitchFamily="34" charset="0"/>
                <a:buNone/>
              </a:pPr>
              <a:endParaRPr lang="zh-CN" altLang="zh-CN" dirty="0">
                <a:solidFill>
                  <a:srgbClr val="FFFFFF"/>
                </a:solidFill>
                <a:latin typeface="宋体" panose="02010600030101010101" pitchFamily="2" charset="-122"/>
                <a:sym typeface="宋体" panose="02010600030101010101" pitchFamily="2" charset="-122"/>
              </a:endParaRPr>
            </a:p>
          </p:txBody>
        </p:sp>
        <p:sp>
          <p:nvSpPr>
            <p:cNvPr id="27" name="KSO_Shape"/>
            <p:cNvSpPr/>
            <p:nvPr/>
          </p:nvSpPr>
          <p:spPr>
            <a:xfrm>
              <a:off x="2201862" y="1567104"/>
              <a:ext cx="563563" cy="979487"/>
            </a:xfrm>
            <a:custGeom>
              <a:avLst/>
              <a:gdLst>
                <a:gd name="txL" fmla="*/ 0 w 3238500"/>
                <a:gd name="txT" fmla="*/ 0 h 5638341"/>
                <a:gd name="txR" fmla="*/ 3238500 w 3238500"/>
                <a:gd name="txB" fmla="*/ 5638341 h 5638341"/>
              </a:gdLst>
              <a:ahLst/>
              <a:cxnLst>
                <a:cxn ang="0">
                  <a:pos x="3706" y="23254"/>
                </a:cxn>
                <a:cxn ang="0">
                  <a:pos x="13361" y="23254"/>
                </a:cxn>
                <a:cxn ang="0">
                  <a:pos x="13361" y="25365"/>
                </a:cxn>
                <a:cxn ang="0">
                  <a:pos x="3706" y="25365"/>
                </a:cxn>
                <a:cxn ang="0">
                  <a:pos x="3706" y="19266"/>
                </a:cxn>
                <a:cxn ang="0">
                  <a:pos x="13361" y="19266"/>
                </a:cxn>
                <a:cxn ang="0">
                  <a:pos x="13361" y="21378"/>
                </a:cxn>
                <a:cxn ang="0">
                  <a:pos x="3706" y="21378"/>
                </a:cxn>
                <a:cxn ang="0">
                  <a:pos x="3706" y="15279"/>
                </a:cxn>
                <a:cxn ang="0">
                  <a:pos x="13361" y="15279"/>
                </a:cxn>
                <a:cxn ang="0">
                  <a:pos x="13361" y="17391"/>
                </a:cxn>
                <a:cxn ang="0">
                  <a:pos x="3706" y="17391"/>
                </a:cxn>
                <a:cxn ang="0">
                  <a:pos x="3706" y="11292"/>
                </a:cxn>
                <a:cxn ang="0">
                  <a:pos x="13361" y="11292"/>
                </a:cxn>
                <a:cxn ang="0">
                  <a:pos x="13361" y="13404"/>
                </a:cxn>
                <a:cxn ang="0">
                  <a:pos x="3706" y="13404"/>
                </a:cxn>
                <a:cxn ang="0">
                  <a:pos x="3706" y="7305"/>
                </a:cxn>
                <a:cxn ang="0">
                  <a:pos x="13361" y="7305"/>
                </a:cxn>
                <a:cxn ang="0">
                  <a:pos x="13361" y="9417"/>
                </a:cxn>
                <a:cxn ang="0">
                  <a:pos x="3706" y="9417"/>
                </a:cxn>
                <a:cxn ang="0">
                  <a:pos x="2877" y="4481"/>
                </a:cxn>
                <a:cxn ang="0">
                  <a:pos x="1872" y="5481"/>
                </a:cxn>
                <a:cxn ang="0">
                  <a:pos x="1872" y="26818"/>
                </a:cxn>
                <a:cxn ang="0">
                  <a:pos x="2877" y="27817"/>
                </a:cxn>
                <a:cxn ang="0">
                  <a:pos x="14190" y="27817"/>
                </a:cxn>
                <a:cxn ang="0">
                  <a:pos x="15194" y="26818"/>
                </a:cxn>
                <a:cxn ang="0">
                  <a:pos x="15194" y="5481"/>
                </a:cxn>
                <a:cxn ang="0">
                  <a:pos x="14190" y="4481"/>
                </a:cxn>
                <a:cxn ang="0">
                  <a:pos x="5561" y="0"/>
                </a:cxn>
                <a:cxn ang="0">
                  <a:pos x="11581" y="0"/>
                </a:cxn>
                <a:cxn ang="0">
                  <a:pos x="12285" y="701"/>
                </a:cxn>
                <a:cxn ang="0">
                  <a:pos x="12285" y="2739"/>
                </a:cxn>
                <a:cxn ang="0">
                  <a:pos x="14324" y="2739"/>
                </a:cxn>
                <a:cxn ang="0">
                  <a:pos x="17066" y="5468"/>
                </a:cxn>
                <a:cxn ang="0">
                  <a:pos x="17066" y="26831"/>
                </a:cxn>
                <a:cxn ang="0">
                  <a:pos x="14324" y="29559"/>
                </a:cxn>
                <a:cxn ang="0">
                  <a:pos x="2742" y="29559"/>
                </a:cxn>
                <a:cxn ang="0">
                  <a:pos x="0" y="26831"/>
                </a:cxn>
                <a:cxn ang="0">
                  <a:pos x="0" y="5468"/>
                </a:cxn>
                <a:cxn ang="0">
                  <a:pos x="2742" y="2739"/>
                </a:cxn>
                <a:cxn ang="0">
                  <a:pos x="4856" y="2739"/>
                </a:cxn>
                <a:cxn ang="0">
                  <a:pos x="4856" y="701"/>
                </a:cxn>
                <a:cxn ang="0">
                  <a:pos x="5561" y="0"/>
                </a:cxn>
              </a:cxnLst>
              <a:rect l="txL" t="txT" r="txR" b="txB"/>
              <a:pathLst>
                <a:path w="3238500" h="5638341">
                  <a:moveTo>
                    <a:pt x="703180" y="4435548"/>
                  </a:moveTo>
                  <a:lnTo>
                    <a:pt x="2535317" y="4435548"/>
                  </a:lnTo>
                  <a:lnTo>
                    <a:pt x="2535317" y="4838393"/>
                  </a:lnTo>
                  <a:lnTo>
                    <a:pt x="703180" y="4838393"/>
                  </a:lnTo>
                  <a:lnTo>
                    <a:pt x="703180" y="4435548"/>
                  </a:lnTo>
                  <a:close/>
                  <a:moveTo>
                    <a:pt x="703181" y="3675025"/>
                  </a:moveTo>
                  <a:lnTo>
                    <a:pt x="2535318" y="3675025"/>
                  </a:lnTo>
                  <a:lnTo>
                    <a:pt x="2535318" y="4077870"/>
                  </a:lnTo>
                  <a:lnTo>
                    <a:pt x="703181" y="4077870"/>
                  </a:lnTo>
                  <a:lnTo>
                    <a:pt x="703181" y="3675025"/>
                  </a:lnTo>
                  <a:close/>
                  <a:moveTo>
                    <a:pt x="703181" y="2914502"/>
                  </a:moveTo>
                  <a:lnTo>
                    <a:pt x="2535318" y="2914502"/>
                  </a:lnTo>
                  <a:lnTo>
                    <a:pt x="2535318" y="3317347"/>
                  </a:lnTo>
                  <a:lnTo>
                    <a:pt x="703181" y="3317347"/>
                  </a:lnTo>
                  <a:lnTo>
                    <a:pt x="703181" y="2914502"/>
                  </a:lnTo>
                  <a:close/>
                  <a:moveTo>
                    <a:pt x="703181" y="2153979"/>
                  </a:moveTo>
                  <a:lnTo>
                    <a:pt x="2535318" y="2153979"/>
                  </a:lnTo>
                  <a:lnTo>
                    <a:pt x="2535318" y="2556824"/>
                  </a:lnTo>
                  <a:lnTo>
                    <a:pt x="703181" y="2556824"/>
                  </a:lnTo>
                  <a:lnTo>
                    <a:pt x="703181" y="2153979"/>
                  </a:lnTo>
                  <a:close/>
                  <a:moveTo>
                    <a:pt x="703181" y="1393456"/>
                  </a:moveTo>
                  <a:lnTo>
                    <a:pt x="2535318" y="1393456"/>
                  </a:lnTo>
                  <a:lnTo>
                    <a:pt x="2535318" y="1796301"/>
                  </a:lnTo>
                  <a:lnTo>
                    <a:pt x="703181" y="1796301"/>
                  </a:lnTo>
                  <a:lnTo>
                    <a:pt x="703181" y="1393456"/>
                  </a:lnTo>
                  <a:close/>
                  <a:moveTo>
                    <a:pt x="545879" y="854765"/>
                  </a:moveTo>
                  <a:cubicBezTo>
                    <a:pt x="440576" y="854765"/>
                    <a:pt x="355211" y="940130"/>
                    <a:pt x="355211" y="1045433"/>
                  </a:cubicBezTo>
                  <a:lnTo>
                    <a:pt x="355211" y="5115447"/>
                  </a:lnTo>
                  <a:cubicBezTo>
                    <a:pt x="355211" y="5220750"/>
                    <a:pt x="440576" y="5306115"/>
                    <a:pt x="545879" y="5306115"/>
                  </a:cubicBezTo>
                  <a:lnTo>
                    <a:pt x="2692622" y="5306115"/>
                  </a:lnTo>
                  <a:cubicBezTo>
                    <a:pt x="2797925" y="5306115"/>
                    <a:pt x="2883290" y="5220750"/>
                    <a:pt x="2883290" y="5115447"/>
                  </a:cubicBezTo>
                  <a:lnTo>
                    <a:pt x="2883290" y="1045433"/>
                  </a:lnTo>
                  <a:cubicBezTo>
                    <a:pt x="2883290" y="940130"/>
                    <a:pt x="2797925" y="854765"/>
                    <a:pt x="2692622" y="854765"/>
                  </a:cubicBezTo>
                  <a:lnTo>
                    <a:pt x="545879" y="854765"/>
                  </a:lnTo>
                  <a:close/>
                  <a:moveTo>
                    <a:pt x="1055257" y="0"/>
                  </a:moveTo>
                  <a:lnTo>
                    <a:pt x="2197532" y="0"/>
                  </a:lnTo>
                  <a:cubicBezTo>
                    <a:pt x="2271379" y="0"/>
                    <a:pt x="2331244" y="59865"/>
                    <a:pt x="2331244" y="133712"/>
                  </a:cubicBezTo>
                  <a:lnTo>
                    <a:pt x="2331244" y="522540"/>
                  </a:lnTo>
                  <a:lnTo>
                    <a:pt x="2718105" y="522540"/>
                  </a:lnTo>
                  <a:cubicBezTo>
                    <a:pt x="3005511" y="522540"/>
                    <a:pt x="3238500" y="755529"/>
                    <a:pt x="3238500" y="1042935"/>
                  </a:cubicBezTo>
                  <a:lnTo>
                    <a:pt x="3238500" y="5117946"/>
                  </a:lnTo>
                  <a:cubicBezTo>
                    <a:pt x="3238500" y="5405352"/>
                    <a:pt x="3005511" y="5638341"/>
                    <a:pt x="2718105" y="5638341"/>
                  </a:cubicBezTo>
                  <a:lnTo>
                    <a:pt x="520395" y="5638341"/>
                  </a:lnTo>
                  <a:cubicBezTo>
                    <a:pt x="232989" y="5638341"/>
                    <a:pt x="0" y="5405352"/>
                    <a:pt x="0" y="5117946"/>
                  </a:cubicBezTo>
                  <a:lnTo>
                    <a:pt x="0" y="1042935"/>
                  </a:lnTo>
                  <a:cubicBezTo>
                    <a:pt x="0" y="755529"/>
                    <a:pt x="232989" y="522540"/>
                    <a:pt x="520395" y="522540"/>
                  </a:cubicBezTo>
                  <a:lnTo>
                    <a:pt x="921545" y="522540"/>
                  </a:lnTo>
                  <a:lnTo>
                    <a:pt x="921545" y="133712"/>
                  </a:lnTo>
                  <a:cubicBezTo>
                    <a:pt x="921545" y="59865"/>
                    <a:pt x="981410" y="0"/>
                    <a:pt x="1055257" y="0"/>
                  </a:cubicBezTo>
                  <a:close/>
                </a:path>
              </a:pathLst>
            </a:custGeom>
            <a:solidFill>
              <a:schemeClr val="bg1">
                <a:alpha val="100000"/>
              </a:schemeClr>
            </a:solidFill>
            <a:ln w="12700">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矩形 29"/>
            <p:cNvSpPr/>
            <p:nvPr/>
          </p:nvSpPr>
          <p:spPr>
            <a:xfrm>
              <a:off x="4543425" y="1897304"/>
              <a:ext cx="4535487" cy="738187"/>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buFont typeface="Arial" panose="020B0604020202020204" pitchFamily="34" charset="0"/>
                <a:buNone/>
              </a:pPr>
              <a:r>
                <a:rPr lang="zh-CN" altLang="en-US" sz="14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x-none" sz="14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4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输入简单的文字概述简单的文字这里输入简单的文字概述简单的文字</a:t>
              </a:r>
              <a:endParaRPr lang="zh-CN" altLang="en-US" sz="1400" dirty="0">
                <a:solidFill>
                  <a:srgbClr val="000000"/>
                </a:solidFill>
                <a:latin typeface="Calibri" panose="020F0502020204030204" pitchFamily="34" charset="0"/>
                <a:sym typeface="宋体" panose="02010600030101010101" pitchFamily="2" charset="-122"/>
              </a:endParaRPr>
            </a:p>
          </p:txBody>
        </p:sp>
        <p:sp>
          <p:nvSpPr>
            <p:cNvPr id="31" name="TextBox 4"/>
            <p:cNvSpPr/>
            <p:nvPr/>
          </p:nvSpPr>
          <p:spPr>
            <a:xfrm>
              <a:off x="4481512" y="1387716"/>
              <a:ext cx="1716088" cy="458523"/>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lnSpc>
                  <a:spcPct val="150000"/>
                </a:lnSpc>
                <a:buFont typeface="Arial" panose="020B0604020202020204" pitchFamily="34" charset="0"/>
                <a:buNone/>
              </a:pPr>
              <a:r>
                <a:rPr lang="zh-CN" altLang="en-US" b="1" dirty="0">
                  <a:solidFill>
                    <a:srgbClr val="C00000"/>
                  </a:solidFill>
                  <a:latin typeface="Franklin Gothic Book" panose="020B0503020102020204" pitchFamily="34" charset="0"/>
                  <a:ea typeface="微软雅黑" panose="020B0503020204020204" pitchFamily="34" charset="-122"/>
                  <a:sym typeface="Franklin Gothic Book" panose="020B0503020102020204" pitchFamily="34" charset="0"/>
                </a:rPr>
                <a:t>点击添加标题</a:t>
              </a:r>
              <a:endParaRPr lang="en-US" altLang="x-none" b="1" dirty="0">
                <a:solidFill>
                  <a:srgbClr val="C00000"/>
                </a:solidFill>
                <a:latin typeface="Franklin Gothic Book" panose="020B0503020102020204" pitchFamily="34" charset="0"/>
                <a:ea typeface="微软雅黑" panose="020B0503020204020204" pitchFamily="34" charset="-122"/>
                <a:sym typeface="Franklin Gothic Book" panose="020B0503020102020204" pitchFamily="34" charset="0"/>
              </a:endParaRPr>
            </a:p>
          </p:txBody>
        </p:sp>
      </p:grpSp>
      <p:grpSp>
        <p:nvGrpSpPr>
          <p:cNvPr id="3" name="组合 2"/>
          <p:cNvGrpSpPr/>
          <p:nvPr/>
        </p:nvGrpSpPr>
        <p:grpSpPr>
          <a:xfrm>
            <a:off x="1805305" y="3109201"/>
            <a:ext cx="8724900" cy="1377950"/>
            <a:chOff x="1733550" y="2965691"/>
            <a:chExt cx="8724900" cy="1377950"/>
          </a:xfrm>
        </p:grpSpPr>
        <p:sp>
          <p:nvSpPr>
            <p:cNvPr id="22" name="圆角矩形 21"/>
            <p:cNvSpPr/>
            <p:nvPr/>
          </p:nvSpPr>
          <p:spPr>
            <a:xfrm>
              <a:off x="1733550" y="2978391"/>
              <a:ext cx="8724900" cy="1365250"/>
            </a:xfrm>
            <a:prstGeom prst="roundRect">
              <a:avLst>
                <a:gd name="adj" fmla="val 16667"/>
              </a:avLst>
            </a:prstGeom>
            <a:solidFill>
              <a:srgbClr val="C00000"/>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buFont typeface="Arial" panose="020B0604020202020204" pitchFamily="34" charset="0"/>
                <a:buNone/>
              </a:pPr>
              <a:endParaRPr lang="zh-CN" altLang="zh-CN" dirty="0">
                <a:solidFill>
                  <a:srgbClr val="FFFFFF"/>
                </a:solidFill>
                <a:latin typeface="宋体" panose="02010600030101010101" pitchFamily="2" charset="-122"/>
                <a:sym typeface="宋体" panose="02010600030101010101" pitchFamily="2" charset="-122"/>
              </a:endParaRPr>
            </a:p>
          </p:txBody>
        </p:sp>
        <p:sp>
          <p:nvSpPr>
            <p:cNvPr id="24" name="矩形 23"/>
            <p:cNvSpPr/>
            <p:nvPr/>
          </p:nvSpPr>
          <p:spPr>
            <a:xfrm>
              <a:off x="3233737" y="2978391"/>
              <a:ext cx="6937375" cy="1365250"/>
            </a:xfrm>
            <a:prstGeom prst="rect">
              <a:avLst/>
            </a:prstGeom>
            <a:solidFill>
              <a:schemeClr val="bg1">
                <a:lumMod val="85000"/>
              </a:schemeClr>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buFont typeface="Arial" panose="020B0604020202020204" pitchFamily="34" charset="0"/>
                <a:buNone/>
              </a:pPr>
              <a:endParaRPr lang="zh-CN" altLang="zh-CN" dirty="0">
                <a:solidFill>
                  <a:srgbClr val="FFFFFF"/>
                </a:solidFill>
                <a:latin typeface="宋体" panose="02010600030101010101" pitchFamily="2" charset="-122"/>
                <a:sym typeface="宋体" panose="02010600030101010101" pitchFamily="2" charset="-122"/>
              </a:endParaRPr>
            </a:p>
          </p:txBody>
        </p:sp>
        <p:sp>
          <p:nvSpPr>
            <p:cNvPr id="28" name="KSO_Shape"/>
            <p:cNvSpPr/>
            <p:nvPr/>
          </p:nvSpPr>
          <p:spPr>
            <a:xfrm>
              <a:off x="2098058" y="3246987"/>
              <a:ext cx="795337" cy="779463"/>
            </a:xfrm>
            <a:custGeom>
              <a:avLst/>
              <a:gdLst>
                <a:gd name="txL" fmla="*/ 0 w 2787650"/>
                <a:gd name="txT" fmla="*/ 0 h 2727325"/>
                <a:gd name="txR" fmla="*/ 2787650 w 2787650"/>
                <a:gd name="txB" fmla="*/ 2727325 h 2727325"/>
              </a:gdLst>
              <a:ahLst/>
              <a:cxnLst>
                <a:cxn ang="0">
                  <a:pos x="37095" y="38192"/>
                </a:cxn>
                <a:cxn ang="0">
                  <a:pos x="37792" y="51709"/>
                </a:cxn>
                <a:cxn ang="0">
                  <a:pos x="43746" y="48975"/>
                </a:cxn>
                <a:cxn ang="0">
                  <a:pos x="48482" y="44573"/>
                </a:cxn>
                <a:cxn ang="0">
                  <a:pos x="51646" y="38868"/>
                </a:cxn>
                <a:cxn ang="0">
                  <a:pos x="12290" y="36060"/>
                </a:cxn>
                <a:cxn ang="0">
                  <a:pos x="14651" y="42217"/>
                </a:cxn>
                <a:cxn ang="0">
                  <a:pos x="18752" y="47241"/>
                </a:cxn>
                <a:cxn ang="0">
                  <a:pos x="24219" y="50738"/>
                </a:cxn>
                <a:cxn ang="0">
                  <a:pos x="30028" y="39401"/>
                </a:cxn>
                <a:cxn ang="0">
                  <a:pos x="25432" y="35611"/>
                </a:cxn>
                <a:cxn ang="0">
                  <a:pos x="30124" y="27647"/>
                </a:cxn>
                <a:cxn ang="0">
                  <a:pos x="27859" y="30413"/>
                </a:cxn>
                <a:cxn ang="0">
                  <a:pos x="28213" y="34091"/>
                </a:cxn>
                <a:cxn ang="0">
                  <a:pos x="30972" y="36368"/>
                </a:cxn>
                <a:cxn ang="0">
                  <a:pos x="34631" y="36012"/>
                </a:cxn>
                <a:cxn ang="0">
                  <a:pos x="36889" y="33246"/>
                </a:cxn>
                <a:cxn ang="0">
                  <a:pos x="36527" y="29561"/>
                </a:cxn>
                <a:cxn ang="0">
                  <a:pos x="33783" y="27284"/>
                </a:cxn>
                <a:cxn ang="0">
                  <a:pos x="36468" y="25052"/>
                </a:cxn>
                <a:cxn ang="0">
                  <a:pos x="40017" y="29850"/>
                </a:cxn>
                <a:cxn ang="0">
                  <a:pos x="51027" y="23265"/>
                </a:cxn>
                <a:cxn ang="0">
                  <a:pos x="47427" y="17849"/>
                </a:cxn>
                <a:cxn ang="0">
                  <a:pos x="42359" y="13833"/>
                </a:cxn>
                <a:cxn ang="0">
                  <a:pos x="36162" y="11588"/>
                </a:cxn>
                <a:cxn ang="0">
                  <a:pos x="24219" y="12921"/>
                </a:cxn>
                <a:cxn ang="0">
                  <a:pos x="18752" y="16426"/>
                </a:cxn>
                <a:cxn ang="0">
                  <a:pos x="14651" y="21449"/>
                </a:cxn>
                <a:cxn ang="0">
                  <a:pos x="12290" y="27614"/>
                </a:cxn>
                <a:cxn ang="0">
                  <a:pos x="26790" y="26224"/>
                </a:cxn>
                <a:cxn ang="0">
                  <a:pos x="25724" y="22"/>
                </a:cxn>
                <a:cxn ang="0">
                  <a:pos x="30467" y="6009"/>
                </a:cxn>
                <a:cxn ang="0">
                  <a:pos x="38014" y="674"/>
                </a:cxn>
                <a:cxn ang="0">
                  <a:pos x="45236" y="1882"/>
                </a:cxn>
                <a:cxn ang="0">
                  <a:pos x="44727" y="9113"/>
                </a:cxn>
                <a:cxn ang="0">
                  <a:pos x="54745" y="10173"/>
                </a:cxn>
                <a:cxn ang="0">
                  <a:pos x="56965" y="10536"/>
                </a:cxn>
                <a:cxn ang="0">
                  <a:pos x="59923" y="17056"/>
                </a:cxn>
                <a:cxn ang="0">
                  <a:pos x="57614" y="26569"/>
                </a:cxn>
                <a:cxn ang="0">
                  <a:pos x="64667" y="28636"/>
                </a:cxn>
                <a:cxn ang="0">
                  <a:pos x="63760" y="36023"/>
                </a:cxn>
                <a:cxn ang="0">
                  <a:pos x="56405" y="41195"/>
                </a:cxn>
                <a:cxn ang="0">
                  <a:pos x="60447" y="47863"/>
                </a:cxn>
                <a:cxn ang="0">
                  <a:pos x="55778" y="53790"/>
                </a:cxn>
                <a:cxn ang="0">
                  <a:pos x="47530" y="52768"/>
                </a:cxn>
                <a:cxn ang="0">
                  <a:pos x="45929" y="60977"/>
                </a:cxn>
                <a:cxn ang="0">
                  <a:pos x="38869" y="63607"/>
                </a:cxn>
                <a:cxn ang="0">
                  <a:pos x="33802" y="57680"/>
                </a:cxn>
                <a:cxn ang="0">
                  <a:pos x="26638" y="63111"/>
                </a:cxn>
                <a:cxn ang="0">
                  <a:pos x="19372" y="61696"/>
                </a:cxn>
                <a:cxn ang="0">
                  <a:pos x="19601" y="54324"/>
                </a:cxn>
                <a:cxn ang="0">
                  <a:pos x="9863" y="53576"/>
                </a:cxn>
                <a:cxn ang="0">
                  <a:pos x="4589" y="48737"/>
                </a:cxn>
                <a:cxn ang="0">
                  <a:pos x="4950" y="46507"/>
                </a:cxn>
                <a:cxn ang="0">
                  <a:pos x="7038" y="36624"/>
                </a:cxn>
                <a:cxn ang="0">
                  <a:pos x="37" y="34875"/>
                </a:cxn>
                <a:cxn ang="0">
                  <a:pos x="1121" y="27584"/>
                </a:cxn>
                <a:cxn ang="0">
                  <a:pos x="8506" y="22027"/>
                </a:cxn>
                <a:cxn ang="0">
                  <a:pos x="4301" y="15648"/>
                </a:cxn>
                <a:cxn ang="0">
                  <a:pos x="9118" y="9869"/>
                </a:cxn>
                <a:cxn ang="0">
                  <a:pos x="17601" y="10610"/>
                </a:cxn>
                <a:cxn ang="0">
                  <a:pos x="18863" y="2556"/>
                </a:cxn>
              </a:cxnLst>
              <a:rect l="txL" t="txT" r="txR" b="txB"/>
              <a:pathLst>
                <a:path w="2787650" h="2727325">
                  <a:moveTo>
                    <a:pt x="1725430" y="1438200"/>
                  </a:moveTo>
                  <a:lnTo>
                    <a:pt x="1723068" y="1448633"/>
                  </a:lnTo>
                  <a:lnTo>
                    <a:pt x="1718621" y="1464515"/>
                  </a:lnTo>
                  <a:lnTo>
                    <a:pt x="1712903" y="1480398"/>
                  </a:lnTo>
                  <a:lnTo>
                    <a:pt x="1706868" y="1495963"/>
                  </a:lnTo>
                  <a:lnTo>
                    <a:pt x="1700197" y="1510892"/>
                  </a:lnTo>
                  <a:lnTo>
                    <a:pt x="1692574" y="1525504"/>
                  </a:lnTo>
                  <a:lnTo>
                    <a:pt x="1684632" y="1539480"/>
                  </a:lnTo>
                  <a:lnTo>
                    <a:pt x="1675738" y="1553457"/>
                  </a:lnTo>
                  <a:lnTo>
                    <a:pt x="1666209" y="1566798"/>
                  </a:lnTo>
                  <a:lnTo>
                    <a:pt x="1656044" y="1579504"/>
                  </a:lnTo>
                  <a:lnTo>
                    <a:pt x="1645562" y="1591892"/>
                  </a:lnTo>
                  <a:lnTo>
                    <a:pt x="1634126" y="1603963"/>
                  </a:lnTo>
                  <a:lnTo>
                    <a:pt x="1622691" y="1614763"/>
                  </a:lnTo>
                  <a:lnTo>
                    <a:pt x="1610303" y="1625881"/>
                  </a:lnTo>
                  <a:lnTo>
                    <a:pt x="1597279" y="1636046"/>
                  </a:lnTo>
                  <a:lnTo>
                    <a:pt x="1583938" y="1645257"/>
                  </a:lnTo>
                  <a:lnTo>
                    <a:pt x="1570279" y="1654152"/>
                  </a:lnTo>
                  <a:lnTo>
                    <a:pt x="1555985" y="1662410"/>
                  </a:lnTo>
                  <a:lnTo>
                    <a:pt x="1541373" y="1669716"/>
                  </a:lnTo>
                  <a:lnTo>
                    <a:pt x="1526126" y="1676705"/>
                  </a:lnTo>
                  <a:lnTo>
                    <a:pt x="1510879" y="1682740"/>
                  </a:lnTo>
                  <a:lnTo>
                    <a:pt x="1494996" y="1687822"/>
                  </a:lnTo>
                  <a:lnTo>
                    <a:pt x="1478796" y="1692905"/>
                  </a:lnTo>
                  <a:lnTo>
                    <a:pt x="1468641" y="1695248"/>
                  </a:lnTo>
                  <a:lnTo>
                    <a:pt x="1521201" y="2237276"/>
                  </a:lnTo>
                  <a:lnTo>
                    <a:pt x="1539306" y="2234102"/>
                  </a:lnTo>
                  <a:lnTo>
                    <a:pt x="1557095" y="2231246"/>
                  </a:lnTo>
                  <a:lnTo>
                    <a:pt x="1574883" y="2227437"/>
                  </a:lnTo>
                  <a:lnTo>
                    <a:pt x="1592671" y="2223629"/>
                  </a:lnTo>
                  <a:lnTo>
                    <a:pt x="1610141" y="2219502"/>
                  </a:lnTo>
                  <a:lnTo>
                    <a:pt x="1627294" y="2215059"/>
                  </a:lnTo>
                  <a:lnTo>
                    <a:pt x="1644765" y="2209981"/>
                  </a:lnTo>
                  <a:lnTo>
                    <a:pt x="1661600" y="2204903"/>
                  </a:lnTo>
                  <a:lnTo>
                    <a:pt x="1678435" y="2199190"/>
                  </a:lnTo>
                  <a:lnTo>
                    <a:pt x="1695588" y="2193159"/>
                  </a:lnTo>
                  <a:lnTo>
                    <a:pt x="1712105" y="2187129"/>
                  </a:lnTo>
                  <a:lnTo>
                    <a:pt x="1728623" y="2180464"/>
                  </a:lnTo>
                  <a:lnTo>
                    <a:pt x="1744823" y="2173481"/>
                  </a:lnTo>
                  <a:lnTo>
                    <a:pt x="1761022" y="2166498"/>
                  </a:lnTo>
                  <a:lnTo>
                    <a:pt x="1776905" y="2158881"/>
                  </a:lnTo>
                  <a:lnTo>
                    <a:pt x="1792469" y="2150946"/>
                  </a:lnTo>
                  <a:lnTo>
                    <a:pt x="1808352" y="2142694"/>
                  </a:lnTo>
                  <a:lnTo>
                    <a:pt x="1823916" y="2134442"/>
                  </a:lnTo>
                  <a:lnTo>
                    <a:pt x="1838845" y="2125873"/>
                  </a:lnTo>
                  <a:lnTo>
                    <a:pt x="1854092" y="2116668"/>
                  </a:lnTo>
                  <a:lnTo>
                    <a:pt x="1869022" y="2107464"/>
                  </a:lnTo>
                  <a:lnTo>
                    <a:pt x="1883633" y="2097942"/>
                  </a:lnTo>
                  <a:lnTo>
                    <a:pt x="1897927" y="2088103"/>
                  </a:lnTo>
                  <a:lnTo>
                    <a:pt x="1912221" y="2077947"/>
                  </a:lnTo>
                  <a:lnTo>
                    <a:pt x="1926198" y="2067473"/>
                  </a:lnTo>
                  <a:lnTo>
                    <a:pt x="1940174" y="2056999"/>
                  </a:lnTo>
                  <a:lnTo>
                    <a:pt x="1953833" y="2046208"/>
                  </a:lnTo>
                  <a:lnTo>
                    <a:pt x="1966856" y="2034782"/>
                  </a:lnTo>
                  <a:lnTo>
                    <a:pt x="1980197" y="2023673"/>
                  </a:lnTo>
                  <a:lnTo>
                    <a:pt x="1993221" y="2011613"/>
                  </a:lnTo>
                  <a:lnTo>
                    <a:pt x="2005609" y="1999869"/>
                  </a:lnTo>
                  <a:lnTo>
                    <a:pt x="2017997" y="1987491"/>
                  </a:lnTo>
                  <a:lnTo>
                    <a:pt x="2030385" y="1975113"/>
                  </a:lnTo>
                  <a:lnTo>
                    <a:pt x="2042138" y="1962735"/>
                  </a:lnTo>
                  <a:lnTo>
                    <a:pt x="2054209" y="1949404"/>
                  </a:lnTo>
                  <a:lnTo>
                    <a:pt x="2065644" y="1936391"/>
                  </a:lnTo>
                  <a:lnTo>
                    <a:pt x="2076761" y="1923061"/>
                  </a:lnTo>
                  <a:lnTo>
                    <a:pt x="2087561" y="1909413"/>
                  </a:lnTo>
                  <a:lnTo>
                    <a:pt x="2098361" y="1895765"/>
                  </a:lnTo>
                  <a:lnTo>
                    <a:pt x="2108843" y="1881800"/>
                  </a:lnTo>
                  <a:lnTo>
                    <a:pt x="2119008" y="1867518"/>
                  </a:lnTo>
                  <a:lnTo>
                    <a:pt x="2128855" y="1852918"/>
                  </a:lnTo>
                  <a:lnTo>
                    <a:pt x="2138067" y="1838635"/>
                  </a:lnTo>
                  <a:lnTo>
                    <a:pt x="2147596" y="1823401"/>
                  </a:lnTo>
                  <a:lnTo>
                    <a:pt x="2156490" y="1808483"/>
                  </a:lnTo>
                  <a:lnTo>
                    <a:pt x="2165384" y="1793249"/>
                  </a:lnTo>
                  <a:lnTo>
                    <a:pt x="2173643" y="1778014"/>
                  </a:lnTo>
                  <a:lnTo>
                    <a:pt x="2181902" y="1762145"/>
                  </a:lnTo>
                  <a:lnTo>
                    <a:pt x="2189843" y="1746275"/>
                  </a:lnTo>
                  <a:lnTo>
                    <a:pt x="2197149" y="1730406"/>
                  </a:lnTo>
                  <a:lnTo>
                    <a:pt x="2204454" y="1714219"/>
                  </a:lnTo>
                  <a:lnTo>
                    <a:pt x="2211125" y="1698032"/>
                  </a:lnTo>
                  <a:lnTo>
                    <a:pt x="2217478" y="1681528"/>
                  </a:lnTo>
                  <a:lnTo>
                    <a:pt x="2223831" y="1665024"/>
                  </a:lnTo>
                  <a:lnTo>
                    <a:pt x="2229866" y="1648202"/>
                  </a:lnTo>
                  <a:lnTo>
                    <a:pt x="2235584" y="1631380"/>
                  </a:lnTo>
                  <a:lnTo>
                    <a:pt x="2240666" y="1614241"/>
                  </a:lnTo>
                  <a:lnTo>
                    <a:pt x="2245748" y="1597102"/>
                  </a:lnTo>
                  <a:lnTo>
                    <a:pt x="2250195" y="1579646"/>
                  </a:lnTo>
                  <a:lnTo>
                    <a:pt x="2254325" y="1561872"/>
                  </a:lnTo>
                  <a:lnTo>
                    <a:pt x="2258136" y="1544733"/>
                  </a:lnTo>
                  <a:lnTo>
                    <a:pt x="2261630" y="1526642"/>
                  </a:lnTo>
                  <a:lnTo>
                    <a:pt x="2265125" y="1508868"/>
                  </a:lnTo>
                  <a:lnTo>
                    <a:pt x="2267666" y="1490777"/>
                  </a:lnTo>
                  <a:lnTo>
                    <a:pt x="1725430" y="1438200"/>
                  </a:lnTo>
                  <a:close/>
                  <a:moveTo>
                    <a:pt x="1062655" y="1438185"/>
                  </a:moveTo>
                  <a:lnTo>
                    <a:pt x="519984" y="1490777"/>
                  </a:lnTo>
                  <a:lnTo>
                    <a:pt x="522843" y="1508868"/>
                  </a:lnTo>
                  <a:lnTo>
                    <a:pt x="526019" y="1526642"/>
                  </a:lnTo>
                  <a:lnTo>
                    <a:pt x="529196" y="1544733"/>
                  </a:lnTo>
                  <a:lnTo>
                    <a:pt x="533325" y="1561872"/>
                  </a:lnTo>
                  <a:lnTo>
                    <a:pt x="537455" y="1579646"/>
                  </a:lnTo>
                  <a:lnTo>
                    <a:pt x="541902" y="1597102"/>
                  </a:lnTo>
                  <a:lnTo>
                    <a:pt x="546984" y="1614241"/>
                  </a:lnTo>
                  <a:lnTo>
                    <a:pt x="552066" y="1631380"/>
                  </a:lnTo>
                  <a:lnTo>
                    <a:pt x="557784" y="1648202"/>
                  </a:lnTo>
                  <a:lnTo>
                    <a:pt x="563502" y="1665024"/>
                  </a:lnTo>
                  <a:lnTo>
                    <a:pt x="569854" y="1681528"/>
                  </a:lnTo>
                  <a:lnTo>
                    <a:pt x="576207" y="1698032"/>
                  </a:lnTo>
                  <a:lnTo>
                    <a:pt x="583195" y="1714219"/>
                  </a:lnTo>
                  <a:lnTo>
                    <a:pt x="590501" y="1730406"/>
                  </a:lnTo>
                  <a:lnTo>
                    <a:pt x="597807" y="1746275"/>
                  </a:lnTo>
                  <a:lnTo>
                    <a:pt x="605748" y="1762145"/>
                  </a:lnTo>
                  <a:lnTo>
                    <a:pt x="614007" y="1778014"/>
                  </a:lnTo>
                  <a:lnTo>
                    <a:pt x="622266" y="1793249"/>
                  </a:lnTo>
                  <a:lnTo>
                    <a:pt x="630842" y="1808483"/>
                  </a:lnTo>
                  <a:lnTo>
                    <a:pt x="640054" y="1823401"/>
                  </a:lnTo>
                  <a:lnTo>
                    <a:pt x="649266" y="1838635"/>
                  </a:lnTo>
                  <a:lnTo>
                    <a:pt x="658795" y="1852918"/>
                  </a:lnTo>
                  <a:lnTo>
                    <a:pt x="668642" y="1867518"/>
                  </a:lnTo>
                  <a:lnTo>
                    <a:pt x="678807" y="1881800"/>
                  </a:lnTo>
                  <a:lnTo>
                    <a:pt x="689289" y="1895765"/>
                  </a:lnTo>
                  <a:lnTo>
                    <a:pt x="699771" y="1909413"/>
                  </a:lnTo>
                  <a:lnTo>
                    <a:pt x="710571" y="1923061"/>
                  </a:lnTo>
                  <a:lnTo>
                    <a:pt x="722006" y="1936391"/>
                  </a:lnTo>
                  <a:lnTo>
                    <a:pt x="733441" y="1949404"/>
                  </a:lnTo>
                  <a:lnTo>
                    <a:pt x="745194" y="1962735"/>
                  </a:lnTo>
                  <a:lnTo>
                    <a:pt x="756947" y="1975113"/>
                  </a:lnTo>
                  <a:lnTo>
                    <a:pt x="769335" y="1987491"/>
                  </a:lnTo>
                  <a:lnTo>
                    <a:pt x="781723" y="1999869"/>
                  </a:lnTo>
                  <a:lnTo>
                    <a:pt x="794429" y="2011613"/>
                  </a:lnTo>
                  <a:lnTo>
                    <a:pt x="807453" y="2023673"/>
                  </a:lnTo>
                  <a:lnTo>
                    <a:pt x="820476" y="2034782"/>
                  </a:lnTo>
                  <a:lnTo>
                    <a:pt x="833817" y="2046208"/>
                  </a:lnTo>
                  <a:lnTo>
                    <a:pt x="847476" y="2056999"/>
                  </a:lnTo>
                  <a:lnTo>
                    <a:pt x="861135" y="2067473"/>
                  </a:lnTo>
                  <a:lnTo>
                    <a:pt x="875111" y="2077947"/>
                  </a:lnTo>
                  <a:lnTo>
                    <a:pt x="889405" y="2088103"/>
                  </a:lnTo>
                  <a:lnTo>
                    <a:pt x="903699" y="2097942"/>
                  </a:lnTo>
                  <a:lnTo>
                    <a:pt x="918628" y="2107464"/>
                  </a:lnTo>
                  <a:lnTo>
                    <a:pt x="933558" y="2116668"/>
                  </a:lnTo>
                  <a:lnTo>
                    <a:pt x="948487" y="2125873"/>
                  </a:lnTo>
                  <a:lnTo>
                    <a:pt x="963734" y="2134442"/>
                  </a:lnTo>
                  <a:lnTo>
                    <a:pt x="978981" y="2142694"/>
                  </a:lnTo>
                  <a:lnTo>
                    <a:pt x="994863" y="2150946"/>
                  </a:lnTo>
                  <a:lnTo>
                    <a:pt x="1010745" y="2158881"/>
                  </a:lnTo>
                  <a:lnTo>
                    <a:pt x="1026627" y="2166498"/>
                  </a:lnTo>
                  <a:lnTo>
                    <a:pt x="1042827" y="2173481"/>
                  </a:lnTo>
                  <a:lnTo>
                    <a:pt x="1059028" y="2180464"/>
                  </a:lnTo>
                  <a:lnTo>
                    <a:pt x="1075545" y="2187129"/>
                  </a:lnTo>
                  <a:lnTo>
                    <a:pt x="1092063" y="2193159"/>
                  </a:lnTo>
                  <a:lnTo>
                    <a:pt x="1108898" y="2199190"/>
                  </a:lnTo>
                  <a:lnTo>
                    <a:pt x="1126051" y="2204903"/>
                  </a:lnTo>
                  <a:lnTo>
                    <a:pt x="1142886" y="2209981"/>
                  </a:lnTo>
                  <a:lnTo>
                    <a:pt x="1160039" y="2215059"/>
                  </a:lnTo>
                  <a:lnTo>
                    <a:pt x="1177509" y="2219502"/>
                  </a:lnTo>
                  <a:lnTo>
                    <a:pt x="1195297" y="2223629"/>
                  </a:lnTo>
                  <a:lnTo>
                    <a:pt x="1212768" y="2227437"/>
                  </a:lnTo>
                  <a:lnTo>
                    <a:pt x="1230556" y="2231246"/>
                  </a:lnTo>
                  <a:lnTo>
                    <a:pt x="1248662" y="2234102"/>
                  </a:lnTo>
                  <a:lnTo>
                    <a:pt x="1266450" y="2237276"/>
                  </a:lnTo>
                  <a:lnTo>
                    <a:pt x="1319017" y="1695177"/>
                  </a:lnTo>
                  <a:lnTo>
                    <a:pt x="1309172" y="1692905"/>
                  </a:lnTo>
                  <a:lnTo>
                    <a:pt x="1292972" y="1687822"/>
                  </a:lnTo>
                  <a:lnTo>
                    <a:pt x="1277089" y="1682740"/>
                  </a:lnTo>
                  <a:lnTo>
                    <a:pt x="1261525" y="1676705"/>
                  </a:lnTo>
                  <a:lnTo>
                    <a:pt x="1246595" y="1669716"/>
                  </a:lnTo>
                  <a:lnTo>
                    <a:pt x="1232301" y="1662410"/>
                  </a:lnTo>
                  <a:lnTo>
                    <a:pt x="1218007" y="1654152"/>
                  </a:lnTo>
                  <a:lnTo>
                    <a:pt x="1204030" y="1645257"/>
                  </a:lnTo>
                  <a:lnTo>
                    <a:pt x="1190689" y="1636046"/>
                  </a:lnTo>
                  <a:lnTo>
                    <a:pt x="1177983" y="1625881"/>
                  </a:lnTo>
                  <a:lnTo>
                    <a:pt x="1165595" y="1615398"/>
                  </a:lnTo>
                  <a:lnTo>
                    <a:pt x="1153842" y="1603963"/>
                  </a:lnTo>
                  <a:lnTo>
                    <a:pt x="1142724" y="1591892"/>
                  </a:lnTo>
                  <a:lnTo>
                    <a:pt x="1131606" y="1579822"/>
                  </a:lnTo>
                  <a:lnTo>
                    <a:pt x="1122077" y="1567116"/>
                  </a:lnTo>
                  <a:lnTo>
                    <a:pt x="1112230" y="1553457"/>
                  </a:lnTo>
                  <a:lnTo>
                    <a:pt x="1103336" y="1540116"/>
                  </a:lnTo>
                  <a:lnTo>
                    <a:pt x="1095077" y="1525504"/>
                  </a:lnTo>
                  <a:lnTo>
                    <a:pt x="1087771" y="1510892"/>
                  </a:lnTo>
                  <a:lnTo>
                    <a:pt x="1080783" y="1495963"/>
                  </a:lnTo>
                  <a:lnTo>
                    <a:pt x="1074747" y="1480398"/>
                  </a:lnTo>
                  <a:lnTo>
                    <a:pt x="1069665" y="1464515"/>
                  </a:lnTo>
                  <a:lnTo>
                    <a:pt x="1065218" y="1448633"/>
                  </a:lnTo>
                  <a:lnTo>
                    <a:pt x="1062655" y="1438185"/>
                  </a:lnTo>
                  <a:close/>
                  <a:moveTo>
                    <a:pt x="1383502" y="1159891"/>
                  </a:moveTo>
                  <a:lnTo>
                    <a:pt x="1373019" y="1160844"/>
                  </a:lnTo>
                  <a:lnTo>
                    <a:pt x="1362855" y="1162114"/>
                  </a:lnTo>
                  <a:lnTo>
                    <a:pt x="1353007" y="1164020"/>
                  </a:lnTo>
                  <a:lnTo>
                    <a:pt x="1342843" y="1166244"/>
                  </a:lnTo>
                  <a:lnTo>
                    <a:pt x="1333631" y="1168785"/>
                  </a:lnTo>
                  <a:lnTo>
                    <a:pt x="1324101" y="1172279"/>
                  </a:lnTo>
                  <a:lnTo>
                    <a:pt x="1314572" y="1175455"/>
                  </a:lnTo>
                  <a:lnTo>
                    <a:pt x="1305678" y="1179585"/>
                  </a:lnTo>
                  <a:lnTo>
                    <a:pt x="1297101" y="1184350"/>
                  </a:lnTo>
                  <a:lnTo>
                    <a:pt x="1288207" y="1189114"/>
                  </a:lnTo>
                  <a:lnTo>
                    <a:pt x="1279948" y="1194514"/>
                  </a:lnTo>
                  <a:lnTo>
                    <a:pt x="1272007" y="1199914"/>
                  </a:lnTo>
                  <a:lnTo>
                    <a:pt x="1264384" y="1206585"/>
                  </a:lnTo>
                  <a:lnTo>
                    <a:pt x="1257078" y="1212938"/>
                  </a:lnTo>
                  <a:lnTo>
                    <a:pt x="1249772" y="1219609"/>
                  </a:lnTo>
                  <a:lnTo>
                    <a:pt x="1243101" y="1226279"/>
                  </a:lnTo>
                  <a:lnTo>
                    <a:pt x="1236748" y="1233903"/>
                  </a:lnTo>
                  <a:lnTo>
                    <a:pt x="1230713" y="1241526"/>
                  </a:lnTo>
                  <a:lnTo>
                    <a:pt x="1224995" y="1249785"/>
                  </a:lnTo>
                  <a:lnTo>
                    <a:pt x="1219913" y="1258044"/>
                  </a:lnTo>
                  <a:lnTo>
                    <a:pt x="1214830" y="1266303"/>
                  </a:lnTo>
                  <a:lnTo>
                    <a:pt x="1210383" y="1275197"/>
                  </a:lnTo>
                  <a:lnTo>
                    <a:pt x="1206254" y="1284409"/>
                  </a:lnTo>
                  <a:lnTo>
                    <a:pt x="1202442" y="1293303"/>
                  </a:lnTo>
                  <a:lnTo>
                    <a:pt x="1199583" y="1302832"/>
                  </a:lnTo>
                  <a:lnTo>
                    <a:pt x="1196407" y="1312680"/>
                  </a:lnTo>
                  <a:lnTo>
                    <a:pt x="1194183" y="1322527"/>
                  </a:lnTo>
                  <a:lnTo>
                    <a:pt x="1192595" y="1332691"/>
                  </a:lnTo>
                  <a:lnTo>
                    <a:pt x="1191324" y="1342856"/>
                  </a:lnTo>
                  <a:lnTo>
                    <a:pt x="1190371" y="1353339"/>
                  </a:lnTo>
                  <a:lnTo>
                    <a:pt x="1190054" y="1363503"/>
                  </a:lnTo>
                  <a:lnTo>
                    <a:pt x="1190371" y="1373986"/>
                  </a:lnTo>
                  <a:lnTo>
                    <a:pt x="1191324" y="1384468"/>
                  </a:lnTo>
                  <a:lnTo>
                    <a:pt x="1192595" y="1394633"/>
                  </a:lnTo>
                  <a:lnTo>
                    <a:pt x="1194183" y="1404798"/>
                  </a:lnTo>
                  <a:lnTo>
                    <a:pt x="1196407" y="1414645"/>
                  </a:lnTo>
                  <a:lnTo>
                    <a:pt x="1199583" y="1424174"/>
                  </a:lnTo>
                  <a:lnTo>
                    <a:pt x="1202442" y="1433704"/>
                  </a:lnTo>
                  <a:lnTo>
                    <a:pt x="1206254" y="1442915"/>
                  </a:lnTo>
                  <a:lnTo>
                    <a:pt x="1210383" y="1451810"/>
                  </a:lnTo>
                  <a:lnTo>
                    <a:pt x="1214830" y="1460386"/>
                  </a:lnTo>
                  <a:lnTo>
                    <a:pt x="1219913" y="1469280"/>
                  </a:lnTo>
                  <a:lnTo>
                    <a:pt x="1224995" y="1477539"/>
                  </a:lnTo>
                  <a:lnTo>
                    <a:pt x="1230713" y="1485480"/>
                  </a:lnTo>
                  <a:lnTo>
                    <a:pt x="1236748" y="1493421"/>
                  </a:lnTo>
                  <a:lnTo>
                    <a:pt x="1243101" y="1500410"/>
                  </a:lnTo>
                  <a:lnTo>
                    <a:pt x="1249772" y="1507716"/>
                  </a:lnTo>
                  <a:lnTo>
                    <a:pt x="1257078" y="1514386"/>
                  </a:lnTo>
                  <a:lnTo>
                    <a:pt x="1264384" y="1520739"/>
                  </a:lnTo>
                  <a:lnTo>
                    <a:pt x="1272007" y="1526775"/>
                  </a:lnTo>
                  <a:lnTo>
                    <a:pt x="1279948" y="1532492"/>
                  </a:lnTo>
                  <a:lnTo>
                    <a:pt x="1288207" y="1537575"/>
                  </a:lnTo>
                  <a:lnTo>
                    <a:pt x="1297101" y="1542657"/>
                  </a:lnTo>
                  <a:lnTo>
                    <a:pt x="1305678" y="1547104"/>
                  </a:lnTo>
                  <a:lnTo>
                    <a:pt x="1314572" y="1551233"/>
                  </a:lnTo>
                  <a:lnTo>
                    <a:pt x="1323784" y="1555045"/>
                  </a:lnTo>
                  <a:lnTo>
                    <a:pt x="1333631" y="1557904"/>
                  </a:lnTo>
                  <a:lnTo>
                    <a:pt x="1342843" y="1561081"/>
                  </a:lnTo>
                  <a:lnTo>
                    <a:pt x="1352690" y="1563304"/>
                  </a:lnTo>
                  <a:lnTo>
                    <a:pt x="1362855" y="1564892"/>
                  </a:lnTo>
                  <a:lnTo>
                    <a:pt x="1373019" y="1566163"/>
                  </a:lnTo>
                  <a:lnTo>
                    <a:pt x="1383502" y="1567116"/>
                  </a:lnTo>
                  <a:lnTo>
                    <a:pt x="1393984" y="1567434"/>
                  </a:lnTo>
                  <a:lnTo>
                    <a:pt x="1404149" y="1567116"/>
                  </a:lnTo>
                  <a:lnTo>
                    <a:pt x="1414949" y="1566163"/>
                  </a:lnTo>
                  <a:lnTo>
                    <a:pt x="1425114" y="1564892"/>
                  </a:lnTo>
                  <a:lnTo>
                    <a:pt x="1435278" y="1563304"/>
                  </a:lnTo>
                  <a:lnTo>
                    <a:pt x="1444808" y="1561081"/>
                  </a:lnTo>
                  <a:lnTo>
                    <a:pt x="1454655" y="1557904"/>
                  </a:lnTo>
                  <a:lnTo>
                    <a:pt x="1464184" y="1555045"/>
                  </a:lnTo>
                  <a:lnTo>
                    <a:pt x="1473079" y="1551233"/>
                  </a:lnTo>
                  <a:lnTo>
                    <a:pt x="1482290" y="1547104"/>
                  </a:lnTo>
                  <a:lnTo>
                    <a:pt x="1491184" y="1542657"/>
                  </a:lnTo>
                  <a:lnTo>
                    <a:pt x="1499443" y="1537575"/>
                  </a:lnTo>
                  <a:lnTo>
                    <a:pt x="1507702" y="1532492"/>
                  </a:lnTo>
                  <a:lnTo>
                    <a:pt x="1515643" y="1526775"/>
                  </a:lnTo>
                  <a:lnTo>
                    <a:pt x="1523585" y="1520739"/>
                  </a:lnTo>
                  <a:lnTo>
                    <a:pt x="1531208" y="1514386"/>
                  </a:lnTo>
                  <a:lnTo>
                    <a:pt x="1537879" y="1507716"/>
                  </a:lnTo>
                  <a:lnTo>
                    <a:pt x="1544549" y="1500410"/>
                  </a:lnTo>
                  <a:lnTo>
                    <a:pt x="1551220" y="1493421"/>
                  </a:lnTo>
                  <a:lnTo>
                    <a:pt x="1557255" y="1485480"/>
                  </a:lnTo>
                  <a:lnTo>
                    <a:pt x="1562655" y="1477539"/>
                  </a:lnTo>
                  <a:lnTo>
                    <a:pt x="1568055" y="1469280"/>
                  </a:lnTo>
                  <a:lnTo>
                    <a:pt x="1572820" y="1460386"/>
                  </a:lnTo>
                  <a:lnTo>
                    <a:pt x="1577585" y="1451810"/>
                  </a:lnTo>
                  <a:lnTo>
                    <a:pt x="1581714" y="1442915"/>
                  </a:lnTo>
                  <a:lnTo>
                    <a:pt x="1585208" y="1433704"/>
                  </a:lnTo>
                  <a:lnTo>
                    <a:pt x="1588385" y="1424174"/>
                  </a:lnTo>
                  <a:lnTo>
                    <a:pt x="1591244" y="1414645"/>
                  </a:lnTo>
                  <a:lnTo>
                    <a:pt x="1593467" y="1404798"/>
                  </a:lnTo>
                  <a:lnTo>
                    <a:pt x="1595373" y="1394633"/>
                  </a:lnTo>
                  <a:lnTo>
                    <a:pt x="1596644" y="1384468"/>
                  </a:lnTo>
                  <a:lnTo>
                    <a:pt x="1597279" y="1373986"/>
                  </a:lnTo>
                  <a:lnTo>
                    <a:pt x="1597597" y="1363503"/>
                  </a:lnTo>
                  <a:lnTo>
                    <a:pt x="1597279" y="1353339"/>
                  </a:lnTo>
                  <a:lnTo>
                    <a:pt x="1596644" y="1342856"/>
                  </a:lnTo>
                  <a:lnTo>
                    <a:pt x="1595373" y="1332691"/>
                  </a:lnTo>
                  <a:lnTo>
                    <a:pt x="1593467" y="1322527"/>
                  </a:lnTo>
                  <a:lnTo>
                    <a:pt x="1591244" y="1312680"/>
                  </a:lnTo>
                  <a:lnTo>
                    <a:pt x="1588385" y="1302832"/>
                  </a:lnTo>
                  <a:lnTo>
                    <a:pt x="1585208" y="1293303"/>
                  </a:lnTo>
                  <a:lnTo>
                    <a:pt x="1581714" y="1284409"/>
                  </a:lnTo>
                  <a:lnTo>
                    <a:pt x="1577585" y="1275197"/>
                  </a:lnTo>
                  <a:lnTo>
                    <a:pt x="1572820" y="1266303"/>
                  </a:lnTo>
                  <a:lnTo>
                    <a:pt x="1568055" y="1258044"/>
                  </a:lnTo>
                  <a:lnTo>
                    <a:pt x="1562655" y="1249785"/>
                  </a:lnTo>
                  <a:lnTo>
                    <a:pt x="1557255" y="1241526"/>
                  </a:lnTo>
                  <a:lnTo>
                    <a:pt x="1551220" y="1233903"/>
                  </a:lnTo>
                  <a:lnTo>
                    <a:pt x="1544549" y="1226279"/>
                  </a:lnTo>
                  <a:lnTo>
                    <a:pt x="1537879" y="1219609"/>
                  </a:lnTo>
                  <a:lnTo>
                    <a:pt x="1531208" y="1212938"/>
                  </a:lnTo>
                  <a:lnTo>
                    <a:pt x="1523585" y="1206585"/>
                  </a:lnTo>
                  <a:lnTo>
                    <a:pt x="1515643" y="1199914"/>
                  </a:lnTo>
                  <a:lnTo>
                    <a:pt x="1507702" y="1194514"/>
                  </a:lnTo>
                  <a:lnTo>
                    <a:pt x="1499443" y="1189114"/>
                  </a:lnTo>
                  <a:lnTo>
                    <a:pt x="1491184" y="1184350"/>
                  </a:lnTo>
                  <a:lnTo>
                    <a:pt x="1482290" y="1179585"/>
                  </a:lnTo>
                  <a:lnTo>
                    <a:pt x="1473079" y="1175455"/>
                  </a:lnTo>
                  <a:lnTo>
                    <a:pt x="1464184" y="1172279"/>
                  </a:lnTo>
                  <a:lnTo>
                    <a:pt x="1454655" y="1168785"/>
                  </a:lnTo>
                  <a:lnTo>
                    <a:pt x="1444808" y="1166244"/>
                  </a:lnTo>
                  <a:lnTo>
                    <a:pt x="1435278" y="1164020"/>
                  </a:lnTo>
                  <a:lnTo>
                    <a:pt x="1425114" y="1162114"/>
                  </a:lnTo>
                  <a:lnTo>
                    <a:pt x="1414949" y="1160844"/>
                  </a:lnTo>
                  <a:lnTo>
                    <a:pt x="1404149" y="1159891"/>
                  </a:lnTo>
                  <a:lnTo>
                    <a:pt x="1393984" y="1159891"/>
                  </a:lnTo>
                  <a:lnTo>
                    <a:pt x="1383502" y="1159891"/>
                  </a:lnTo>
                  <a:close/>
                  <a:moveTo>
                    <a:pt x="1521201" y="490366"/>
                  </a:moveTo>
                  <a:lnTo>
                    <a:pt x="1468588" y="1032381"/>
                  </a:lnTo>
                  <a:lnTo>
                    <a:pt x="1478796" y="1034737"/>
                  </a:lnTo>
                  <a:lnTo>
                    <a:pt x="1494996" y="1039184"/>
                  </a:lnTo>
                  <a:lnTo>
                    <a:pt x="1510879" y="1044584"/>
                  </a:lnTo>
                  <a:lnTo>
                    <a:pt x="1526126" y="1050620"/>
                  </a:lnTo>
                  <a:lnTo>
                    <a:pt x="1541373" y="1057290"/>
                  </a:lnTo>
                  <a:lnTo>
                    <a:pt x="1555985" y="1064914"/>
                  </a:lnTo>
                  <a:lnTo>
                    <a:pt x="1570279" y="1073173"/>
                  </a:lnTo>
                  <a:lnTo>
                    <a:pt x="1583938" y="1081749"/>
                  </a:lnTo>
                  <a:lnTo>
                    <a:pt x="1597279" y="1091596"/>
                  </a:lnTo>
                  <a:lnTo>
                    <a:pt x="1610303" y="1101443"/>
                  </a:lnTo>
                  <a:lnTo>
                    <a:pt x="1622691" y="1112243"/>
                  </a:lnTo>
                  <a:lnTo>
                    <a:pt x="1634126" y="1123679"/>
                  </a:lnTo>
                  <a:lnTo>
                    <a:pt x="1645562" y="1135432"/>
                  </a:lnTo>
                  <a:lnTo>
                    <a:pt x="1656044" y="1147820"/>
                  </a:lnTo>
                  <a:lnTo>
                    <a:pt x="1666209" y="1160526"/>
                  </a:lnTo>
                  <a:lnTo>
                    <a:pt x="1675738" y="1173549"/>
                  </a:lnTo>
                  <a:lnTo>
                    <a:pt x="1684632" y="1187526"/>
                  </a:lnTo>
                  <a:lnTo>
                    <a:pt x="1692574" y="1201503"/>
                  </a:lnTo>
                  <a:lnTo>
                    <a:pt x="1700197" y="1216114"/>
                  </a:lnTo>
                  <a:lnTo>
                    <a:pt x="1706868" y="1231361"/>
                  </a:lnTo>
                  <a:lnTo>
                    <a:pt x="1712903" y="1246609"/>
                  </a:lnTo>
                  <a:lnTo>
                    <a:pt x="1718621" y="1262491"/>
                  </a:lnTo>
                  <a:lnTo>
                    <a:pt x="1723068" y="1278691"/>
                  </a:lnTo>
                  <a:lnTo>
                    <a:pt x="1725403" y="1288811"/>
                  </a:lnTo>
                  <a:lnTo>
                    <a:pt x="2267666" y="1236231"/>
                  </a:lnTo>
                  <a:lnTo>
                    <a:pt x="2265125" y="1218140"/>
                  </a:lnTo>
                  <a:lnTo>
                    <a:pt x="2261630" y="1200683"/>
                  </a:lnTo>
                  <a:lnTo>
                    <a:pt x="2258136" y="1182909"/>
                  </a:lnTo>
                  <a:lnTo>
                    <a:pt x="2254325" y="1165136"/>
                  </a:lnTo>
                  <a:lnTo>
                    <a:pt x="2250195" y="1147362"/>
                  </a:lnTo>
                  <a:lnTo>
                    <a:pt x="2245748" y="1130223"/>
                  </a:lnTo>
                  <a:lnTo>
                    <a:pt x="2240666" y="1112766"/>
                  </a:lnTo>
                  <a:lnTo>
                    <a:pt x="2235584" y="1095945"/>
                  </a:lnTo>
                  <a:lnTo>
                    <a:pt x="2229866" y="1079123"/>
                  </a:lnTo>
                  <a:lnTo>
                    <a:pt x="2223831" y="1061984"/>
                  </a:lnTo>
                  <a:lnTo>
                    <a:pt x="2217478" y="1045480"/>
                  </a:lnTo>
                  <a:lnTo>
                    <a:pt x="2211125" y="1028976"/>
                  </a:lnTo>
                  <a:lnTo>
                    <a:pt x="2204454" y="1012789"/>
                  </a:lnTo>
                  <a:lnTo>
                    <a:pt x="2197149" y="996602"/>
                  </a:lnTo>
                  <a:lnTo>
                    <a:pt x="2189843" y="980732"/>
                  </a:lnTo>
                  <a:lnTo>
                    <a:pt x="2181902" y="965180"/>
                  </a:lnTo>
                  <a:lnTo>
                    <a:pt x="2173643" y="949311"/>
                  </a:lnTo>
                  <a:lnTo>
                    <a:pt x="2165384" y="933759"/>
                  </a:lnTo>
                  <a:lnTo>
                    <a:pt x="2156490" y="918842"/>
                  </a:lnTo>
                  <a:lnTo>
                    <a:pt x="2147596" y="903607"/>
                  </a:lnTo>
                  <a:lnTo>
                    <a:pt x="2138067" y="888690"/>
                  </a:lnTo>
                  <a:lnTo>
                    <a:pt x="2128855" y="874090"/>
                  </a:lnTo>
                  <a:lnTo>
                    <a:pt x="2119008" y="859807"/>
                  </a:lnTo>
                  <a:lnTo>
                    <a:pt x="2108843" y="845525"/>
                  </a:lnTo>
                  <a:lnTo>
                    <a:pt x="2098361" y="831560"/>
                  </a:lnTo>
                  <a:lnTo>
                    <a:pt x="2087561" y="817594"/>
                  </a:lnTo>
                  <a:lnTo>
                    <a:pt x="2076761" y="803947"/>
                  </a:lnTo>
                  <a:lnTo>
                    <a:pt x="2065644" y="790934"/>
                  </a:lnTo>
                  <a:lnTo>
                    <a:pt x="2054209" y="777603"/>
                  </a:lnTo>
                  <a:lnTo>
                    <a:pt x="2042138" y="764591"/>
                  </a:lnTo>
                  <a:lnTo>
                    <a:pt x="2030385" y="752212"/>
                  </a:lnTo>
                  <a:lnTo>
                    <a:pt x="2017997" y="739834"/>
                  </a:lnTo>
                  <a:lnTo>
                    <a:pt x="2005609" y="727456"/>
                  </a:lnTo>
                  <a:lnTo>
                    <a:pt x="1993221" y="715395"/>
                  </a:lnTo>
                  <a:lnTo>
                    <a:pt x="1980197" y="703652"/>
                  </a:lnTo>
                  <a:lnTo>
                    <a:pt x="1966856" y="692226"/>
                  </a:lnTo>
                  <a:lnTo>
                    <a:pt x="1953833" y="681117"/>
                  </a:lnTo>
                  <a:lnTo>
                    <a:pt x="1940174" y="670326"/>
                  </a:lnTo>
                  <a:lnTo>
                    <a:pt x="1926198" y="659535"/>
                  </a:lnTo>
                  <a:lnTo>
                    <a:pt x="1912221" y="649061"/>
                  </a:lnTo>
                  <a:lnTo>
                    <a:pt x="1897927" y="638904"/>
                  </a:lnTo>
                  <a:lnTo>
                    <a:pt x="1883633" y="629065"/>
                  </a:lnTo>
                  <a:lnTo>
                    <a:pt x="1869022" y="619861"/>
                  </a:lnTo>
                  <a:lnTo>
                    <a:pt x="1854092" y="610339"/>
                  </a:lnTo>
                  <a:lnTo>
                    <a:pt x="1838845" y="601452"/>
                  </a:lnTo>
                  <a:lnTo>
                    <a:pt x="1823916" y="592566"/>
                  </a:lnTo>
                  <a:lnTo>
                    <a:pt x="1808352" y="584313"/>
                  </a:lnTo>
                  <a:lnTo>
                    <a:pt x="1792469" y="576061"/>
                  </a:lnTo>
                  <a:lnTo>
                    <a:pt x="1776905" y="568127"/>
                  </a:lnTo>
                  <a:lnTo>
                    <a:pt x="1761022" y="560827"/>
                  </a:lnTo>
                  <a:lnTo>
                    <a:pt x="1744823" y="553527"/>
                  </a:lnTo>
                  <a:lnTo>
                    <a:pt x="1728623" y="546862"/>
                  </a:lnTo>
                  <a:lnTo>
                    <a:pt x="1712105" y="540514"/>
                  </a:lnTo>
                  <a:lnTo>
                    <a:pt x="1695588" y="534166"/>
                  </a:lnTo>
                  <a:lnTo>
                    <a:pt x="1678435" y="528136"/>
                  </a:lnTo>
                  <a:lnTo>
                    <a:pt x="1661600" y="522740"/>
                  </a:lnTo>
                  <a:lnTo>
                    <a:pt x="1644765" y="517344"/>
                  </a:lnTo>
                  <a:lnTo>
                    <a:pt x="1627294" y="512584"/>
                  </a:lnTo>
                  <a:lnTo>
                    <a:pt x="1610141" y="507823"/>
                  </a:lnTo>
                  <a:lnTo>
                    <a:pt x="1592671" y="503697"/>
                  </a:lnTo>
                  <a:lnTo>
                    <a:pt x="1574883" y="499888"/>
                  </a:lnTo>
                  <a:lnTo>
                    <a:pt x="1557095" y="496397"/>
                  </a:lnTo>
                  <a:lnTo>
                    <a:pt x="1539306" y="492905"/>
                  </a:lnTo>
                  <a:lnTo>
                    <a:pt x="1521201" y="490366"/>
                  </a:lnTo>
                  <a:close/>
                  <a:moveTo>
                    <a:pt x="1266450" y="490366"/>
                  </a:moveTo>
                  <a:lnTo>
                    <a:pt x="1248344" y="492905"/>
                  </a:lnTo>
                  <a:lnTo>
                    <a:pt x="1230556" y="496397"/>
                  </a:lnTo>
                  <a:lnTo>
                    <a:pt x="1212768" y="499888"/>
                  </a:lnTo>
                  <a:lnTo>
                    <a:pt x="1195297" y="503697"/>
                  </a:lnTo>
                  <a:lnTo>
                    <a:pt x="1177509" y="507823"/>
                  </a:lnTo>
                  <a:lnTo>
                    <a:pt x="1160039" y="512584"/>
                  </a:lnTo>
                  <a:lnTo>
                    <a:pt x="1142886" y="517344"/>
                  </a:lnTo>
                  <a:lnTo>
                    <a:pt x="1126051" y="522740"/>
                  </a:lnTo>
                  <a:lnTo>
                    <a:pt x="1108898" y="528136"/>
                  </a:lnTo>
                  <a:lnTo>
                    <a:pt x="1092063" y="534166"/>
                  </a:lnTo>
                  <a:lnTo>
                    <a:pt x="1075545" y="540514"/>
                  </a:lnTo>
                  <a:lnTo>
                    <a:pt x="1059028" y="546862"/>
                  </a:lnTo>
                  <a:lnTo>
                    <a:pt x="1042827" y="553527"/>
                  </a:lnTo>
                  <a:lnTo>
                    <a:pt x="1026627" y="560827"/>
                  </a:lnTo>
                  <a:lnTo>
                    <a:pt x="1010745" y="568127"/>
                  </a:lnTo>
                  <a:lnTo>
                    <a:pt x="994863" y="576061"/>
                  </a:lnTo>
                  <a:lnTo>
                    <a:pt x="978981" y="584313"/>
                  </a:lnTo>
                  <a:lnTo>
                    <a:pt x="963734" y="592566"/>
                  </a:lnTo>
                  <a:lnTo>
                    <a:pt x="948487" y="601452"/>
                  </a:lnTo>
                  <a:lnTo>
                    <a:pt x="933558" y="610339"/>
                  </a:lnTo>
                  <a:lnTo>
                    <a:pt x="918946" y="619861"/>
                  </a:lnTo>
                  <a:lnTo>
                    <a:pt x="904334" y="629065"/>
                  </a:lnTo>
                  <a:lnTo>
                    <a:pt x="889405" y="638904"/>
                  </a:lnTo>
                  <a:lnTo>
                    <a:pt x="875429" y="649061"/>
                  </a:lnTo>
                  <a:lnTo>
                    <a:pt x="861135" y="659535"/>
                  </a:lnTo>
                  <a:lnTo>
                    <a:pt x="847794" y="670326"/>
                  </a:lnTo>
                  <a:lnTo>
                    <a:pt x="833817" y="681117"/>
                  </a:lnTo>
                  <a:lnTo>
                    <a:pt x="820476" y="692226"/>
                  </a:lnTo>
                  <a:lnTo>
                    <a:pt x="807453" y="703652"/>
                  </a:lnTo>
                  <a:lnTo>
                    <a:pt x="794747" y="715395"/>
                  </a:lnTo>
                  <a:lnTo>
                    <a:pt x="781723" y="727456"/>
                  </a:lnTo>
                  <a:lnTo>
                    <a:pt x="769335" y="739834"/>
                  </a:lnTo>
                  <a:lnTo>
                    <a:pt x="757265" y="752212"/>
                  </a:lnTo>
                  <a:lnTo>
                    <a:pt x="745194" y="764591"/>
                  </a:lnTo>
                  <a:lnTo>
                    <a:pt x="733759" y="777603"/>
                  </a:lnTo>
                  <a:lnTo>
                    <a:pt x="722006" y="790934"/>
                  </a:lnTo>
                  <a:lnTo>
                    <a:pt x="710571" y="803947"/>
                  </a:lnTo>
                  <a:lnTo>
                    <a:pt x="699771" y="817594"/>
                  </a:lnTo>
                  <a:lnTo>
                    <a:pt x="689289" y="831560"/>
                  </a:lnTo>
                  <a:lnTo>
                    <a:pt x="678807" y="845525"/>
                  </a:lnTo>
                  <a:lnTo>
                    <a:pt x="668960" y="859807"/>
                  </a:lnTo>
                  <a:lnTo>
                    <a:pt x="658795" y="874090"/>
                  </a:lnTo>
                  <a:lnTo>
                    <a:pt x="649266" y="888690"/>
                  </a:lnTo>
                  <a:lnTo>
                    <a:pt x="640054" y="903607"/>
                  </a:lnTo>
                  <a:lnTo>
                    <a:pt x="630842" y="918842"/>
                  </a:lnTo>
                  <a:lnTo>
                    <a:pt x="622266" y="933759"/>
                  </a:lnTo>
                  <a:lnTo>
                    <a:pt x="614007" y="949311"/>
                  </a:lnTo>
                  <a:lnTo>
                    <a:pt x="605748" y="965180"/>
                  </a:lnTo>
                  <a:lnTo>
                    <a:pt x="598125" y="980732"/>
                  </a:lnTo>
                  <a:lnTo>
                    <a:pt x="590501" y="996602"/>
                  </a:lnTo>
                  <a:lnTo>
                    <a:pt x="583513" y="1012789"/>
                  </a:lnTo>
                  <a:lnTo>
                    <a:pt x="576207" y="1028976"/>
                  </a:lnTo>
                  <a:lnTo>
                    <a:pt x="569854" y="1045480"/>
                  </a:lnTo>
                  <a:lnTo>
                    <a:pt x="563502" y="1061984"/>
                  </a:lnTo>
                  <a:lnTo>
                    <a:pt x="557784" y="1079123"/>
                  </a:lnTo>
                  <a:lnTo>
                    <a:pt x="552066" y="1095945"/>
                  </a:lnTo>
                  <a:lnTo>
                    <a:pt x="546984" y="1112766"/>
                  </a:lnTo>
                  <a:lnTo>
                    <a:pt x="541902" y="1130223"/>
                  </a:lnTo>
                  <a:lnTo>
                    <a:pt x="537455" y="1147362"/>
                  </a:lnTo>
                  <a:lnTo>
                    <a:pt x="533325" y="1165136"/>
                  </a:lnTo>
                  <a:lnTo>
                    <a:pt x="529196" y="1182909"/>
                  </a:lnTo>
                  <a:lnTo>
                    <a:pt x="526019" y="1200683"/>
                  </a:lnTo>
                  <a:lnTo>
                    <a:pt x="522843" y="1218140"/>
                  </a:lnTo>
                  <a:lnTo>
                    <a:pt x="519984" y="1236231"/>
                  </a:lnTo>
                  <a:lnTo>
                    <a:pt x="1062444" y="1288803"/>
                  </a:lnTo>
                  <a:lnTo>
                    <a:pt x="1064583" y="1278691"/>
                  </a:lnTo>
                  <a:lnTo>
                    <a:pt x="1069347" y="1262491"/>
                  </a:lnTo>
                  <a:lnTo>
                    <a:pt x="1074747" y="1246609"/>
                  </a:lnTo>
                  <a:lnTo>
                    <a:pt x="1080783" y="1231361"/>
                  </a:lnTo>
                  <a:lnTo>
                    <a:pt x="1087771" y="1216114"/>
                  </a:lnTo>
                  <a:lnTo>
                    <a:pt x="1095077" y="1201503"/>
                  </a:lnTo>
                  <a:lnTo>
                    <a:pt x="1103336" y="1187526"/>
                  </a:lnTo>
                  <a:lnTo>
                    <a:pt x="1112230" y="1173549"/>
                  </a:lnTo>
                  <a:lnTo>
                    <a:pt x="1121442" y="1160526"/>
                  </a:lnTo>
                  <a:lnTo>
                    <a:pt x="1131606" y="1147185"/>
                  </a:lnTo>
                  <a:lnTo>
                    <a:pt x="1142407" y="1135432"/>
                  </a:lnTo>
                  <a:lnTo>
                    <a:pt x="1153524" y="1123361"/>
                  </a:lnTo>
                  <a:lnTo>
                    <a:pt x="1165595" y="1112243"/>
                  </a:lnTo>
                  <a:lnTo>
                    <a:pt x="1177665" y="1101443"/>
                  </a:lnTo>
                  <a:lnTo>
                    <a:pt x="1190689" y="1091279"/>
                  </a:lnTo>
                  <a:lnTo>
                    <a:pt x="1204030" y="1081749"/>
                  </a:lnTo>
                  <a:lnTo>
                    <a:pt x="1218007" y="1073173"/>
                  </a:lnTo>
                  <a:lnTo>
                    <a:pt x="1231983" y="1064914"/>
                  </a:lnTo>
                  <a:lnTo>
                    <a:pt x="1246595" y="1057290"/>
                  </a:lnTo>
                  <a:lnTo>
                    <a:pt x="1261525" y="1050620"/>
                  </a:lnTo>
                  <a:lnTo>
                    <a:pt x="1277089" y="1044584"/>
                  </a:lnTo>
                  <a:lnTo>
                    <a:pt x="1292972" y="1039184"/>
                  </a:lnTo>
                  <a:lnTo>
                    <a:pt x="1309172" y="1034737"/>
                  </a:lnTo>
                  <a:lnTo>
                    <a:pt x="1319052" y="1032267"/>
                  </a:lnTo>
                  <a:lnTo>
                    <a:pt x="1266450" y="490366"/>
                  </a:lnTo>
                  <a:close/>
                  <a:moveTo>
                    <a:pt x="1094286" y="0"/>
                  </a:moveTo>
                  <a:lnTo>
                    <a:pt x="1100957" y="0"/>
                  </a:lnTo>
                  <a:lnTo>
                    <a:pt x="1107627" y="952"/>
                  </a:lnTo>
                  <a:lnTo>
                    <a:pt x="1113980" y="2539"/>
                  </a:lnTo>
                  <a:lnTo>
                    <a:pt x="1120333" y="4761"/>
                  </a:lnTo>
                  <a:lnTo>
                    <a:pt x="1126368" y="7300"/>
                  </a:lnTo>
                  <a:lnTo>
                    <a:pt x="1132086" y="10791"/>
                  </a:lnTo>
                  <a:lnTo>
                    <a:pt x="1137168" y="14600"/>
                  </a:lnTo>
                  <a:lnTo>
                    <a:pt x="1142568" y="18726"/>
                  </a:lnTo>
                  <a:lnTo>
                    <a:pt x="1147015" y="23487"/>
                  </a:lnTo>
                  <a:lnTo>
                    <a:pt x="1151145" y="28882"/>
                  </a:lnTo>
                  <a:lnTo>
                    <a:pt x="1154956" y="34595"/>
                  </a:lnTo>
                  <a:lnTo>
                    <a:pt x="1157815" y="40943"/>
                  </a:lnTo>
                  <a:lnTo>
                    <a:pt x="1160674" y="47291"/>
                  </a:lnTo>
                  <a:lnTo>
                    <a:pt x="1231191" y="266290"/>
                  </a:lnTo>
                  <a:lnTo>
                    <a:pt x="1251203" y="263433"/>
                  </a:lnTo>
                  <a:lnTo>
                    <a:pt x="1271532" y="261211"/>
                  </a:lnTo>
                  <a:lnTo>
                    <a:pt x="1291544" y="258990"/>
                  </a:lnTo>
                  <a:lnTo>
                    <a:pt x="1311873" y="257403"/>
                  </a:lnTo>
                  <a:lnTo>
                    <a:pt x="1332202" y="256133"/>
                  </a:lnTo>
                  <a:lnTo>
                    <a:pt x="1352531" y="255181"/>
                  </a:lnTo>
                  <a:lnTo>
                    <a:pt x="1373178" y="254546"/>
                  </a:lnTo>
                  <a:lnTo>
                    <a:pt x="1393825" y="254546"/>
                  </a:lnTo>
                  <a:lnTo>
                    <a:pt x="1414154" y="254546"/>
                  </a:lnTo>
                  <a:lnTo>
                    <a:pt x="1435119" y="255181"/>
                  </a:lnTo>
                  <a:lnTo>
                    <a:pt x="1455448" y="256133"/>
                  </a:lnTo>
                  <a:lnTo>
                    <a:pt x="1475778" y="257403"/>
                  </a:lnTo>
                  <a:lnTo>
                    <a:pt x="1496107" y="258990"/>
                  </a:lnTo>
                  <a:lnTo>
                    <a:pt x="1515801" y="261211"/>
                  </a:lnTo>
                  <a:lnTo>
                    <a:pt x="1536130" y="263433"/>
                  </a:lnTo>
                  <a:lnTo>
                    <a:pt x="1556142" y="266290"/>
                  </a:lnTo>
                  <a:lnTo>
                    <a:pt x="1627294" y="47291"/>
                  </a:lnTo>
                  <a:lnTo>
                    <a:pt x="1629835" y="40626"/>
                  </a:lnTo>
                  <a:lnTo>
                    <a:pt x="1633012" y="34595"/>
                  </a:lnTo>
                  <a:lnTo>
                    <a:pt x="1636823" y="28882"/>
                  </a:lnTo>
                  <a:lnTo>
                    <a:pt x="1640953" y="23487"/>
                  </a:lnTo>
                  <a:lnTo>
                    <a:pt x="1645400" y="18726"/>
                  </a:lnTo>
                  <a:lnTo>
                    <a:pt x="1650164" y="14600"/>
                  </a:lnTo>
                  <a:lnTo>
                    <a:pt x="1655882" y="10474"/>
                  </a:lnTo>
                  <a:lnTo>
                    <a:pt x="1661600" y="7300"/>
                  </a:lnTo>
                  <a:lnTo>
                    <a:pt x="1667635" y="4761"/>
                  </a:lnTo>
                  <a:lnTo>
                    <a:pt x="1673670" y="2539"/>
                  </a:lnTo>
                  <a:lnTo>
                    <a:pt x="1680023" y="952"/>
                  </a:lnTo>
                  <a:lnTo>
                    <a:pt x="1686694" y="0"/>
                  </a:lnTo>
                  <a:lnTo>
                    <a:pt x="1693682" y="0"/>
                  </a:lnTo>
                  <a:lnTo>
                    <a:pt x="1700352" y="317"/>
                  </a:lnTo>
                  <a:lnTo>
                    <a:pt x="1707023" y="1270"/>
                  </a:lnTo>
                  <a:lnTo>
                    <a:pt x="1714011" y="2857"/>
                  </a:lnTo>
                  <a:lnTo>
                    <a:pt x="1934774" y="75221"/>
                  </a:lnTo>
                  <a:lnTo>
                    <a:pt x="1941762" y="77443"/>
                  </a:lnTo>
                  <a:lnTo>
                    <a:pt x="1947798" y="80617"/>
                  </a:lnTo>
                  <a:lnTo>
                    <a:pt x="1953833" y="84108"/>
                  </a:lnTo>
                  <a:lnTo>
                    <a:pt x="1958915" y="88234"/>
                  </a:lnTo>
                  <a:lnTo>
                    <a:pt x="1963997" y="93312"/>
                  </a:lnTo>
                  <a:lnTo>
                    <a:pt x="1968127" y="98073"/>
                  </a:lnTo>
                  <a:lnTo>
                    <a:pt x="1971621" y="103469"/>
                  </a:lnTo>
                  <a:lnTo>
                    <a:pt x="1975115" y="108864"/>
                  </a:lnTo>
                  <a:lnTo>
                    <a:pt x="1977656" y="114895"/>
                  </a:lnTo>
                  <a:lnTo>
                    <a:pt x="1980197" y="121243"/>
                  </a:lnTo>
                  <a:lnTo>
                    <a:pt x="1981468" y="127908"/>
                  </a:lnTo>
                  <a:lnTo>
                    <a:pt x="1982421" y="134573"/>
                  </a:lnTo>
                  <a:lnTo>
                    <a:pt x="1982738" y="141238"/>
                  </a:lnTo>
                  <a:lnTo>
                    <a:pt x="1981786" y="148221"/>
                  </a:lnTo>
                  <a:lnTo>
                    <a:pt x="1980833" y="154886"/>
                  </a:lnTo>
                  <a:lnTo>
                    <a:pt x="1979244" y="161551"/>
                  </a:lnTo>
                  <a:lnTo>
                    <a:pt x="1907774" y="380550"/>
                  </a:lnTo>
                  <a:lnTo>
                    <a:pt x="1925880" y="390389"/>
                  </a:lnTo>
                  <a:lnTo>
                    <a:pt x="1943986" y="400228"/>
                  </a:lnTo>
                  <a:lnTo>
                    <a:pt x="1961456" y="410702"/>
                  </a:lnTo>
                  <a:lnTo>
                    <a:pt x="1978927" y="421175"/>
                  </a:lnTo>
                  <a:lnTo>
                    <a:pt x="1996397" y="431967"/>
                  </a:lnTo>
                  <a:lnTo>
                    <a:pt x="2013232" y="443393"/>
                  </a:lnTo>
                  <a:lnTo>
                    <a:pt x="2029750" y="454501"/>
                  </a:lnTo>
                  <a:lnTo>
                    <a:pt x="2046585" y="466562"/>
                  </a:lnTo>
                  <a:lnTo>
                    <a:pt x="2062785" y="478623"/>
                  </a:lnTo>
                  <a:lnTo>
                    <a:pt x="2078985" y="491001"/>
                  </a:lnTo>
                  <a:lnTo>
                    <a:pt x="2094867" y="503697"/>
                  </a:lnTo>
                  <a:lnTo>
                    <a:pt x="2110432" y="516709"/>
                  </a:lnTo>
                  <a:lnTo>
                    <a:pt x="2125679" y="529723"/>
                  </a:lnTo>
                  <a:lnTo>
                    <a:pt x="2140925" y="543370"/>
                  </a:lnTo>
                  <a:lnTo>
                    <a:pt x="2155855" y="557335"/>
                  </a:lnTo>
                  <a:lnTo>
                    <a:pt x="2170466" y="571301"/>
                  </a:lnTo>
                  <a:lnTo>
                    <a:pt x="2357242" y="435775"/>
                  </a:lnTo>
                  <a:lnTo>
                    <a:pt x="2362959" y="431967"/>
                  </a:lnTo>
                  <a:lnTo>
                    <a:pt x="2369312" y="428793"/>
                  </a:lnTo>
                  <a:lnTo>
                    <a:pt x="2375347" y="426571"/>
                  </a:lnTo>
                  <a:lnTo>
                    <a:pt x="2382018" y="424667"/>
                  </a:lnTo>
                  <a:lnTo>
                    <a:pt x="2388371" y="423397"/>
                  </a:lnTo>
                  <a:lnTo>
                    <a:pt x="2395041" y="422762"/>
                  </a:lnTo>
                  <a:lnTo>
                    <a:pt x="2401712" y="422762"/>
                  </a:lnTo>
                  <a:lnTo>
                    <a:pt x="2408065" y="423397"/>
                  </a:lnTo>
                  <a:lnTo>
                    <a:pt x="2414418" y="424984"/>
                  </a:lnTo>
                  <a:lnTo>
                    <a:pt x="2420770" y="426888"/>
                  </a:lnTo>
                  <a:lnTo>
                    <a:pt x="2426806" y="429428"/>
                  </a:lnTo>
                  <a:lnTo>
                    <a:pt x="2432841" y="432601"/>
                  </a:lnTo>
                  <a:lnTo>
                    <a:pt x="2438559" y="436093"/>
                  </a:lnTo>
                  <a:lnTo>
                    <a:pt x="2443959" y="440854"/>
                  </a:lnTo>
                  <a:lnTo>
                    <a:pt x="2448406" y="445614"/>
                  </a:lnTo>
                  <a:lnTo>
                    <a:pt x="2452853" y="451327"/>
                  </a:lnTo>
                  <a:lnTo>
                    <a:pt x="2589757" y="638904"/>
                  </a:lnTo>
                  <a:lnTo>
                    <a:pt x="2593569" y="644935"/>
                  </a:lnTo>
                  <a:lnTo>
                    <a:pt x="2596746" y="650965"/>
                  </a:lnTo>
                  <a:lnTo>
                    <a:pt x="2599287" y="657313"/>
                  </a:lnTo>
                  <a:lnTo>
                    <a:pt x="2601193" y="663661"/>
                  </a:lnTo>
                  <a:lnTo>
                    <a:pt x="2602463" y="670326"/>
                  </a:lnTo>
                  <a:lnTo>
                    <a:pt x="2602781" y="676991"/>
                  </a:lnTo>
                  <a:lnTo>
                    <a:pt x="2602781" y="683656"/>
                  </a:lnTo>
                  <a:lnTo>
                    <a:pt x="2601828" y="690004"/>
                  </a:lnTo>
                  <a:lnTo>
                    <a:pt x="2600557" y="696352"/>
                  </a:lnTo>
                  <a:lnTo>
                    <a:pt x="2598652" y="703017"/>
                  </a:lnTo>
                  <a:lnTo>
                    <a:pt x="2596428" y="709047"/>
                  </a:lnTo>
                  <a:lnTo>
                    <a:pt x="2592934" y="715078"/>
                  </a:lnTo>
                  <a:lnTo>
                    <a:pt x="2589122" y="720473"/>
                  </a:lnTo>
                  <a:lnTo>
                    <a:pt x="2584993" y="725869"/>
                  </a:lnTo>
                  <a:lnTo>
                    <a:pt x="2580228" y="730630"/>
                  </a:lnTo>
                  <a:lnTo>
                    <a:pt x="2574828" y="734756"/>
                  </a:lnTo>
                  <a:lnTo>
                    <a:pt x="2388053" y="870281"/>
                  </a:lnTo>
                  <a:lnTo>
                    <a:pt x="2396629" y="888372"/>
                  </a:lnTo>
                  <a:lnTo>
                    <a:pt x="2405524" y="906781"/>
                  </a:lnTo>
                  <a:lnTo>
                    <a:pt x="2413465" y="925189"/>
                  </a:lnTo>
                  <a:lnTo>
                    <a:pt x="2421088" y="943598"/>
                  </a:lnTo>
                  <a:lnTo>
                    <a:pt x="2428712" y="962324"/>
                  </a:lnTo>
                  <a:lnTo>
                    <a:pt x="2436017" y="981367"/>
                  </a:lnTo>
                  <a:lnTo>
                    <a:pt x="2442688" y="1000411"/>
                  </a:lnTo>
                  <a:lnTo>
                    <a:pt x="2449041" y="1019454"/>
                  </a:lnTo>
                  <a:lnTo>
                    <a:pt x="2455394" y="1039132"/>
                  </a:lnTo>
                  <a:lnTo>
                    <a:pt x="2461111" y="1058810"/>
                  </a:lnTo>
                  <a:lnTo>
                    <a:pt x="2466829" y="1078171"/>
                  </a:lnTo>
                  <a:lnTo>
                    <a:pt x="2471594" y="1098167"/>
                  </a:lnTo>
                  <a:lnTo>
                    <a:pt x="2476676" y="1118162"/>
                  </a:lnTo>
                  <a:lnTo>
                    <a:pt x="2480805" y="1138158"/>
                  </a:lnTo>
                  <a:lnTo>
                    <a:pt x="2484935" y="1158470"/>
                  </a:lnTo>
                  <a:lnTo>
                    <a:pt x="2488746" y="1178783"/>
                  </a:lnTo>
                  <a:lnTo>
                    <a:pt x="2718721" y="1178783"/>
                  </a:lnTo>
                  <a:lnTo>
                    <a:pt x="2725709" y="1179101"/>
                  </a:lnTo>
                  <a:lnTo>
                    <a:pt x="2732698" y="1180370"/>
                  </a:lnTo>
                  <a:lnTo>
                    <a:pt x="2739368" y="1181640"/>
                  </a:lnTo>
                  <a:lnTo>
                    <a:pt x="2745403" y="1184496"/>
                  </a:lnTo>
                  <a:lnTo>
                    <a:pt x="2751439" y="1187035"/>
                  </a:lnTo>
                  <a:lnTo>
                    <a:pt x="2757156" y="1190527"/>
                  </a:lnTo>
                  <a:lnTo>
                    <a:pt x="2762239" y="1194653"/>
                  </a:lnTo>
                  <a:lnTo>
                    <a:pt x="2767321" y="1199096"/>
                  </a:lnTo>
                  <a:lnTo>
                    <a:pt x="2771768" y="1203857"/>
                  </a:lnTo>
                  <a:lnTo>
                    <a:pt x="2775897" y="1209253"/>
                  </a:lnTo>
                  <a:lnTo>
                    <a:pt x="2779391" y="1214966"/>
                  </a:lnTo>
                  <a:lnTo>
                    <a:pt x="2782250" y="1220361"/>
                  </a:lnTo>
                  <a:lnTo>
                    <a:pt x="2784474" y="1226709"/>
                  </a:lnTo>
                  <a:lnTo>
                    <a:pt x="2786062" y="1233692"/>
                  </a:lnTo>
                  <a:lnTo>
                    <a:pt x="2787015" y="1240357"/>
                  </a:lnTo>
                  <a:lnTo>
                    <a:pt x="2787650" y="1247022"/>
                  </a:lnTo>
                  <a:lnTo>
                    <a:pt x="2787650" y="1479986"/>
                  </a:lnTo>
                  <a:lnTo>
                    <a:pt x="2787015" y="1486651"/>
                  </a:lnTo>
                  <a:lnTo>
                    <a:pt x="2786380" y="1493951"/>
                  </a:lnTo>
                  <a:lnTo>
                    <a:pt x="2784474" y="1500299"/>
                  </a:lnTo>
                  <a:lnTo>
                    <a:pt x="2782250" y="1506646"/>
                  </a:lnTo>
                  <a:lnTo>
                    <a:pt x="2779391" y="1512677"/>
                  </a:lnTo>
                  <a:lnTo>
                    <a:pt x="2775897" y="1518390"/>
                  </a:lnTo>
                  <a:lnTo>
                    <a:pt x="2771768" y="1523785"/>
                  </a:lnTo>
                  <a:lnTo>
                    <a:pt x="2767639" y="1528546"/>
                  </a:lnTo>
                  <a:lnTo>
                    <a:pt x="2762556" y="1532672"/>
                  </a:lnTo>
                  <a:lnTo>
                    <a:pt x="2757156" y="1536798"/>
                  </a:lnTo>
                  <a:lnTo>
                    <a:pt x="2751439" y="1540290"/>
                  </a:lnTo>
                  <a:lnTo>
                    <a:pt x="2745403" y="1543146"/>
                  </a:lnTo>
                  <a:lnTo>
                    <a:pt x="2739368" y="1545368"/>
                  </a:lnTo>
                  <a:lnTo>
                    <a:pt x="2732698" y="1546955"/>
                  </a:lnTo>
                  <a:lnTo>
                    <a:pt x="2725709" y="1548224"/>
                  </a:lnTo>
                  <a:lnTo>
                    <a:pt x="2719039" y="1548542"/>
                  </a:lnTo>
                  <a:lnTo>
                    <a:pt x="2488746" y="1548542"/>
                  </a:lnTo>
                  <a:lnTo>
                    <a:pt x="2484935" y="1568855"/>
                  </a:lnTo>
                  <a:lnTo>
                    <a:pt x="2480805" y="1589168"/>
                  </a:lnTo>
                  <a:lnTo>
                    <a:pt x="2476676" y="1609163"/>
                  </a:lnTo>
                  <a:lnTo>
                    <a:pt x="2471594" y="1629476"/>
                  </a:lnTo>
                  <a:lnTo>
                    <a:pt x="2466829" y="1648837"/>
                  </a:lnTo>
                  <a:lnTo>
                    <a:pt x="2461111" y="1668832"/>
                  </a:lnTo>
                  <a:lnTo>
                    <a:pt x="2455394" y="1688510"/>
                  </a:lnTo>
                  <a:lnTo>
                    <a:pt x="2449041" y="1707554"/>
                  </a:lnTo>
                  <a:lnTo>
                    <a:pt x="2442688" y="1726914"/>
                  </a:lnTo>
                  <a:lnTo>
                    <a:pt x="2436017" y="1745958"/>
                  </a:lnTo>
                  <a:lnTo>
                    <a:pt x="2428712" y="1764684"/>
                  </a:lnTo>
                  <a:lnTo>
                    <a:pt x="2421088" y="1783410"/>
                  </a:lnTo>
                  <a:lnTo>
                    <a:pt x="2413465" y="1802453"/>
                  </a:lnTo>
                  <a:lnTo>
                    <a:pt x="2405524" y="1820862"/>
                  </a:lnTo>
                  <a:lnTo>
                    <a:pt x="2396629" y="1838953"/>
                  </a:lnTo>
                  <a:lnTo>
                    <a:pt x="2388053" y="1857044"/>
                  </a:lnTo>
                  <a:lnTo>
                    <a:pt x="2574828" y="1992252"/>
                  </a:lnTo>
                  <a:lnTo>
                    <a:pt x="2580228" y="1996378"/>
                  </a:lnTo>
                  <a:lnTo>
                    <a:pt x="2584993" y="2001456"/>
                  </a:lnTo>
                  <a:lnTo>
                    <a:pt x="2589122" y="2006534"/>
                  </a:lnTo>
                  <a:lnTo>
                    <a:pt x="2592934" y="2012247"/>
                  </a:lnTo>
                  <a:lnTo>
                    <a:pt x="2596428" y="2018278"/>
                  </a:lnTo>
                  <a:lnTo>
                    <a:pt x="2598652" y="2024308"/>
                  </a:lnTo>
                  <a:lnTo>
                    <a:pt x="2600557" y="2030656"/>
                  </a:lnTo>
                  <a:lnTo>
                    <a:pt x="2601828" y="2037004"/>
                  </a:lnTo>
                  <a:lnTo>
                    <a:pt x="2602781" y="2043352"/>
                  </a:lnTo>
                  <a:lnTo>
                    <a:pt x="2602781" y="2050334"/>
                  </a:lnTo>
                  <a:lnTo>
                    <a:pt x="2602463" y="2056682"/>
                  </a:lnTo>
                  <a:lnTo>
                    <a:pt x="2601193" y="2063347"/>
                  </a:lnTo>
                  <a:lnTo>
                    <a:pt x="2599287" y="2069695"/>
                  </a:lnTo>
                  <a:lnTo>
                    <a:pt x="2596746" y="2076360"/>
                  </a:lnTo>
                  <a:lnTo>
                    <a:pt x="2593569" y="2082073"/>
                  </a:lnTo>
                  <a:lnTo>
                    <a:pt x="2589757" y="2087786"/>
                  </a:lnTo>
                  <a:lnTo>
                    <a:pt x="2452853" y="2276315"/>
                  </a:lnTo>
                  <a:lnTo>
                    <a:pt x="2448406" y="2281711"/>
                  </a:lnTo>
                  <a:lnTo>
                    <a:pt x="2443959" y="2286472"/>
                  </a:lnTo>
                  <a:lnTo>
                    <a:pt x="2438559" y="2290915"/>
                  </a:lnTo>
                  <a:lnTo>
                    <a:pt x="2432841" y="2294406"/>
                  </a:lnTo>
                  <a:lnTo>
                    <a:pt x="2426806" y="2297898"/>
                  </a:lnTo>
                  <a:lnTo>
                    <a:pt x="2420770" y="2300437"/>
                  </a:lnTo>
                  <a:lnTo>
                    <a:pt x="2414418" y="2302341"/>
                  </a:lnTo>
                  <a:lnTo>
                    <a:pt x="2408065" y="2303293"/>
                  </a:lnTo>
                  <a:lnTo>
                    <a:pt x="2401712" y="2304245"/>
                  </a:lnTo>
                  <a:lnTo>
                    <a:pt x="2395041" y="2304563"/>
                  </a:lnTo>
                  <a:lnTo>
                    <a:pt x="2388371" y="2303611"/>
                  </a:lnTo>
                  <a:lnTo>
                    <a:pt x="2381700" y="2302658"/>
                  </a:lnTo>
                  <a:lnTo>
                    <a:pt x="2375347" y="2300754"/>
                  </a:lnTo>
                  <a:lnTo>
                    <a:pt x="2368994" y="2298532"/>
                  </a:lnTo>
                  <a:lnTo>
                    <a:pt x="2362959" y="2295041"/>
                  </a:lnTo>
                  <a:lnTo>
                    <a:pt x="2357242" y="2291232"/>
                  </a:lnTo>
                  <a:lnTo>
                    <a:pt x="2170466" y="2156025"/>
                  </a:lnTo>
                  <a:lnTo>
                    <a:pt x="2155855" y="2170307"/>
                  </a:lnTo>
                  <a:lnTo>
                    <a:pt x="2140925" y="2183638"/>
                  </a:lnTo>
                  <a:lnTo>
                    <a:pt x="2125679" y="2197285"/>
                  </a:lnTo>
                  <a:lnTo>
                    <a:pt x="2110432" y="2210616"/>
                  </a:lnTo>
                  <a:lnTo>
                    <a:pt x="2094867" y="2223629"/>
                  </a:lnTo>
                  <a:lnTo>
                    <a:pt x="2078985" y="2236007"/>
                  </a:lnTo>
                  <a:lnTo>
                    <a:pt x="2062785" y="2248385"/>
                  </a:lnTo>
                  <a:lnTo>
                    <a:pt x="2046585" y="2260446"/>
                  </a:lnTo>
                  <a:lnTo>
                    <a:pt x="2030068" y="2272506"/>
                  </a:lnTo>
                  <a:lnTo>
                    <a:pt x="2013232" y="2283932"/>
                  </a:lnTo>
                  <a:lnTo>
                    <a:pt x="1996397" y="2295041"/>
                  </a:lnTo>
                  <a:lnTo>
                    <a:pt x="1978927" y="2306150"/>
                  </a:lnTo>
                  <a:lnTo>
                    <a:pt x="1961456" y="2316624"/>
                  </a:lnTo>
                  <a:lnTo>
                    <a:pt x="1943986" y="2327097"/>
                  </a:lnTo>
                  <a:lnTo>
                    <a:pt x="1925880" y="2336936"/>
                  </a:lnTo>
                  <a:lnTo>
                    <a:pt x="1907774" y="2346776"/>
                  </a:lnTo>
                  <a:lnTo>
                    <a:pt x="1979244" y="2565457"/>
                  </a:lnTo>
                  <a:lnTo>
                    <a:pt x="1980833" y="2572439"/>
                  </a:lnTo>
                  <a:lnTo>
                    <a:pt x="1981786" y="2579422"/>
                  </a:lnTo>
                  <a:lnTo>
                    <a:pt x="1982738" y="2586404"/>
                  </a:lnTo>
                  <a:lnTo>
                    <a:pt x="1982421" y="2592752"/>
                  </a:lnTo>
                  <a:lnTo>
                    <a:pt x="1981468" y="2599417"/>
                  </a:lnTo>
                  <a:lnTo>
                    <a:pt x="1980197" y="2605765"/>
                  </a:lnTo>
                  <a:lnTo>
                    <a:pt x="1977656" y="2612113"/>
                  </a:lnTo>
                  <a:lnTo>
                    <a:pt x="1975115" y="2618143"/>
                  </a:lnTo>
                  <a:lnTo>
                    <a:pt x="1971621" y="2623856"/>
                  </a:lnTo>
                  <a:lnTo>
                    <a:pt x="1968127" y="2629252"/>
                  </a:lnTo>
                  <a:lnTo>
                    <a:pt x="1963997" y="2634013"/>
                  </a:lnTo>
                  <a:lnTo>
                    <a:pt x="1958915" y="2638774"/>
                  </a:lnTo>
                  <a:lnTo>
                    <a:pt x="1953833" y="2642900"/>
                  </a:lnTo>
                  <a:lnTo>
                    <a:pt x="1948115" y="2646391"/>
                  </a:lnTo>
                  <a:lnTo>
                    <a:pt x="1941762" y="2649565"/>
                  </a:lnTo>
                  <a:lnTo>
                    <a:pt x="1935409" y="2652104"/>
                  </a:lnTo>
                  <a:lnTo>
                    <a:pt x="1714011" y="2724151"/>
                  </a:lnTo>
                  <a:lnTo>
                    <a:pt x="1707023" y="2725738"/>
                  </a:lnTo>
                  <a:lnTo>
                    <a:pt x="1700352" y="2727008"/>
                  </a:lnTo>
                  <a:lnTo>
                    <a:pt x="1693682" y="2727325"/>
                  </a:lnTo>
                  <a:lnTo>
                    <a:pt x="1686694" y="2727325"/>
                  </a:lnTo>
                  <a:lnTo>
                    <a:pt x="1680023" y="2726056"/>
                  </a:lnTo>
                  <a:lnTo>
                    <a:pt x="1673670" y="2724786"/>
                  </a:lnTo>
                  <a:lnTo>
                    <a:pt x="1667635" y="2722564"/>
                  </a:lnTo>
                  <a:lnTo>
                    <a:pt x="1661600" y="2719708"/>
                  </a:lnTo>
                  <a:lnTo>
                    <a:pt x="1655564" y="2716851"/>
                  </a:lnTo>
                  <a:lnTo>
                    <a:pt x="1650164" y="2712725"/>
                  </a:lnTo>
                  <a:lnTo>
                    <a:pt x="1645400" y="2708599"/>
                  </a:lnTo>
                  <a:lnTo>
                    <a:pt x="1640953" y="2703521"/>
                  </a:lnTo>
                  <a:lnTo>
                    <a:pt x="1636823" y="2698443"/>
                  </a:lnTo>
                  <a:lnTo>
                    <a:pt x="1633012" y="2692730"/>
                  </a:lnTo>
                  <a:lnTo>
                    <a:pt x="1629835" y="2686382"/>
                  </a:lnTo>
                  <a:lnTo>
                    <a:pt x="1627294" y="2680034"/>
                  </a:lnTo>
                  <a:lnTo>
                    <a:pt x="1556142" y="2460718"/>
                  </a:lnTo>
                  <a:lnTo>
                    <a:pt x="1536130" y="2463575"/>
                  </a:lnTo>
                  <a:lnTo>
                    <a:pt x="1516436" y="2465796"/>
                  </a:lnTo>
                  <a:lnTo>
                    <a:pt x="1496107" y="2467701"/>
                  </a:lnTo>
                  <a:lnTo>
                    <a:pt x="1475778" y="2469605"/>
                  </a:lnTo>
                  <a:lnTo>
                    <a:pt x="1455448" y="2470875"/>
                  </a:lnTo>
                  <a:lnTo>
                    <a:pt x="1435119" y="2471827"/>
                  </a:lnTo>
                  <a:lnTo>
                    <a:pt x="1414154" y="2472144"/>
                  </a:lnTo>
                  <a:lnTo>
                    <a:pt x="1393825" y="2472779"/>
                  </a:lnTo>
                  <a:lnTo>
                    <a:pt x="1373178" y="2472144"/>
                  </a:lnTo>
                  <a:lnTo>
                    <a:pt x="1352531" y="2471827"/>
                  </a:lnTo>
                  <a:lnTo>
                    <a:pt x="1332202" y="2470875"/>
                  </a:lnTo>
                  <a:lnTo>
                    <a:pt x="1311873" y="2469605"/>
                  </a:lnTo>
                  <a:lnTo>
                    <a:pt x="1291544" y="2467701"/>
                  </a:lnTo>
                  <a:lnTo>
                    <a:pt x="1271532" y="2465796"/>
                  </a:lnTo>
                  <a:lnTo>
                    <a:pt x="1251203" y="2463575"/>
                  </a:lnTo>
                  <a:lnTo>
                    <a:pt x="1231191" y="2460718"/>
                  </a:lnTo>
                  <a:lnTo>
                    <a:pt x="1160674" y="2680034"/>
                  </a:lnTo>
                  <a:lnTo>
                    <a:pt x="1157815" y="2686699"/>
                  </a:lnTo>
                  <a:lnTo>
                    <a:pt x="1154956" y="2692730"/>
                  </a:lnTo>
                  <a:lnTo>
                    <a:pt x="1151145" y="2698443"/>
                  </a:lnTo>
                  <a:lnTo>
                    <a:pt x="1147015" y="2703521"/>
                  </a:lnTo>
                  <a:lnTo>
                    <a:pt x="1142568" y="2708599"/>
                  </a:lnTo>
                  <a:lnTo>
                    <a:pt x="1137168" y="2712725"/>
                  </a:lnTo>
                  <a:lnTo>
                    <a:pt x="1132086" y="2716851"/>
                  </a:lnTo>
                  <a:lnTo>
                    <a:pt x="1126368" y="2719708"/>
                  </a:lnTo>
                  <a:lnTo>
                    <a:pt x="1120333" y="2722564"/>
                  </a:lnTo>
                  <a:lnTo>
                    <a:pt x="1113980" y="2724786"/>
                  </a:lnTo>
                  <a:lnTo>
                    <a:pt x="1107627" y="2726056"/>
                  </a:lnTo>
                  <a:lnTo>
                    <a:pt x="1100639" y="2727325"/>
                  </a:lnTo>
                  <a:lnTo>
                    <a:pt x="1094286" y="2727325"/>
                  </a:lnTo>
                  <a:lnTo>
                    <a:pt x="1087616" y="2727008"/>
                  </a:lnTo>
                  <a:lnTo>
                    <a:pt x="1080628" y="2725738"/>
                  </a:lnTo>
                  <a:lnTo>
                    <a:pt x="1073639" y="2723834"/>
                  </a:lnTo>
                  <a:lnTo>
                    <a:pt x="852558" y="2652104"/>
                  </a:lnTo>
                  <a:lnTo>
                    <a:pt x="845888" y="2649565"/>
                  </a:lnTo>
                  <a:lnTo>
                    <a:pt x="839852" y="2646391"/>
                  </a:lnTo>
                  <a:lnTo>
                    <a:pt x="834135" y="2642900"/>
                  </a:lnTo>
                  <a:lnTo>
                    <a:pt x="829052" y="2638774"/>
                  </a:lnTo>
                  <a:lnTo>
                    <a:pt x="823970" y="2634013"/>
                  </a:lnTo>
                  <a:lnTo>
                    <a:pt x="819523" y="2629252"/>
                  </a:lnTo>
                  <a:lnTo>
                    <a:pt x="815711" y="2623856"/>
                  </a:lnTo>
                  <a:lnTo>
                    <a:pt x="812853" y="2618143"/>
                  </a:lnTo>
                  <a:lnTo>
                    <a:pt x="809676" y="2612113"/>
                  </a:lnTo>
                  <a:lnTo>
                    <a:pt x="807770" y="2605765"/>
                  </a:lnTo>
                  <a:lnTo>
                    <a:pt x="806182" y="2599417"/>
                  </a:lnTo>
                  <a:lnTo>
                    <a:pt x="805229" y="2592752"/>
                  </a:lnTo>
                  <a:lnTo>
                    <a:pt x="805229" y="2586404"/>
                  </a:lnTo>
                  <a:lnTo>
                    <a:pt x="805547" y="2579422"/>
                  </a:lnTo>
                  <a:lnTo>
                    <a:pt x="806817" y="2572439"/>
                  </a:lnTo>
                  <a:lnTo>
                    <a:pt x="808088" y="2565457"/>
                  </a:lnTo>
                  <a:lnTo>
                    <a:pt x="879876" y="2346776"/>
                  </a:lnTo>
                  <a:lnTo>
                    <a:pt x="861770" y="2336936"/>
                  </a:lnTo>
                  <a:lnTo>
                    <a:pt x="843982" y="2327097"/>
                  </a:lnTo>
                  <a:lnTo>
                    <a:pt x="826194" y="2316624"/>
                  </a:lnTo>
                  <a:lnTo>
                    <a:pt x="808723" y="2306150"/>
                  </a:lnTo>
                  <a:lnTo>
                    <a:pt x="791570" y="2295041"/>
                  </a:lnTo>
                  <a:lnTo>
                    <a:pt x="774418" y="2283932"/>
                  </a:lnTo>
                  <a:lnTo>
                    <a:pt x="757900" y="2272506"/>
                  </a:lnTo>
                  <a:lnTo>
                    <a:pt x="741065" y="2260446"/>
                  </a:lnTo>
                  <a:lnTo>
                    <a:pt x="724547" y="2248385"/>
                  </a:lnTo>
                  <a:lnTo>
                    <a:pt x="708665" y="2236007"/>
                  </a:lnTo>
                  <a:lnTo>
                    <a:pt x="692783" y="2223311"/>
                  </a:lnTo>
                  <a:lnTo>
                    <a:pt x="677218" y="2210616"/>
                  </a:lnTo>
                  <a:lnTo>
                    <a:pt x="661654" y="2197285"/>
                  </a:lnTo>
                  <a:lnTo>
                    <a:pt x="646724" y="2183638"/>
                  </a:lnTo>
                  <a:lnTo>
                    <a:pt x="631795" y="2169990"/>
                  </a:lnTo>
                  <a:lnTo>
                    <a:pt x="616866" y="2155707"/>
                  </a:lnTo>
                  <a:lnTo>
                    <a:pt x="430726" y="2291232"/>
                  </a:lnTo>
                  <a:lnTo>
                    <a:pt x="424691" y="2295041"/>
                  </a:lnTo>
                  <a:lnTo>
                    <a:pt x="418655" y="2298532"/>
                  </a:lnTo>
                  <a:lnTo>
                    <a:pt x="412303" y="2300754"/>
                  </a:lnTo>
                  <a:lnTo>
                    <a:pt x="405632" y="2302658"/>
                  </a:lnTo>
                  <a:lnTo>
                    <a:pt x="399279" y="2303611"/>
                  </a:lnTo>
                  <a:lnTo>
                    <a:pt x="392609" y="2304563"/>
                  </a:lnTo>
                  <a:lnTo>
                    <a:pt x="385938" y="2304563"/>
                  </a:lnTo>
                  <a:lnTo>
                    <a:pt x="379585" y="2303611"/>
                  </a:lnTo>
                  <a:lnTo>
                    <a:pt x="372915" y="2302341"/>
                  </a:lnTo>
                  <a:lnTo>
                    <a:pt x="366562" y="2300437"/>
                  </a:lnTo>
                  <a:lnTo>
                    <a:pt x="360527" y="2297898"/>
                  </a:lnTo>
                  <a:lnTo>
                    <a:pt x="354491" y="2294724"/>
                  </a:lnTo>
                  <a:lnTo>
                    <a:pt x="349409" y="2290915"/>
                  </a:lnTo>
                  <a:lnTo>
                    <a:pt x="344009" y="2286472"/>
                  </a:lnTo>
                  <a:lnTo>
                    <a:pt x="339244" y="2281711"/>
                  </a:lnTo>
                  <a:lnTo>
                    <a:pt x="334797" y="2276315"/>
                  </a:lnTo>
                  <a:lnTo>
                    <a:pt x="197575" y="2087786"/>
                  </a:lnTo>
                  <a:lnTo>
                    <a:pt x="193763" y="2082073"/>
                  </a:lnTo>
                  <a:lnTo>
                    <a:pt x="190904" y="2076360"/>
                  </a:lnTo>
                  <a:lnTo>
                    <a:pt x="188363" y="2069695"/>
                  </a:lnTo>
                  <a:lnTo>
                    <a:pt x="186457" y="2063347"/>
                  </a:lnTo>
                  <a:lnTo>
                    <a:pt x="185187" y="2056682"/>
                  </a:lnTo>
                  <a:lnTo>
                    <a:pt x="184869" y="2050334"/>
                  </a:lnTo>
                  <a:lnTo>
                    <a:pt x="184869" y="2043352"/>
                  </a:lnTo>
                  <a:lnTo>
                    <a:pt x="185504" y="2037004"/>
                  </a:lnTo>
                  <a:lnTo>
                    <a:pt x="187092" y="2030656"/>
                  </a:lnTo>
                  <a:lnTo>
                    <a:pt x="188998" y="2024308"/>
                  </a:lnTo>
                  <a:lnTo>
                    <a:pt x="191540" y="2018278"/>
                  </a:lnTo>
                  <a:lnTo>
                    <a:pt x="194716" y="2012247"/>
                  </a:lnTo>
                  <a:lnTo>
                    <a:pt x="198528" y="2006534"/>
                  </a:lnTo>
                  <a:lnTo>
                    <a:pt x="202657" y="2001456"/>
                  </a:lnTo>
                  <a:lnTo>
                    <a:pt x="207422" y="1996695"/>
                  </a:lnTo>
                  <a:lnTo>
                    <a:pt x="213139" y="1992252"/>
                  </a:lnTo>
                  <a:lnTo>
                    <a:pt x="399279" y="1857044"/>
                  </a:lnTo>
                  <a:lnTo>
                    <a:pt x="390703" y="1838953"/>
                  </a:lnTo>
                  <a:lnTo>
                    <a:pt x="382444" y="1820544"/>
                  </a:lnTo>
                  <a:lnTo>
                    <a:pt x="374185" y="1802453"/>
                  </a:lnTo>
                  <a:lnTo>
                    <a:pt x="366244" y="1783410"/>
                  </a:lnTo>
                  <a:lnTo>
                    <a:pt x="358621" y="1764684"/>
                  </a:lnTo>
                  <a:lnTo>
                    <a:pt x="351632" y="1745958"/>
                  </a:lnTo>
                  <a:lnTo>
                    <a:pt x="344962" y="1726914"/>
                  </a:lnTo>
                  <a:lnTo>
                    <a:pt x="338291" y="1707554"/>
                  </a:lnTo>
                  <a:lnTo>
                    <a:pt x="332256" y="1688510"/>
                  </a:lnTo>
                  <a:lnTo>
                    <a:pt x="326221" y="1668832"/>
                  </a:lnTo>
                  <a:lnTo>
                    <a:pt x="321139" y="1648837"/>
                  </a:lnTo>
                  <a:lnTo>
                    <a:pt x="315739" y="1629476"/>
                  </a:lnTo>
                  <a:lnTo>
                    <a:pt x="311292" y="1609163"/>
                  </a:lnTo>
                  <a:lnTo>
                    <a:pt x="306845" y="1589168"/>
                  </a:lnTo>
                  <a:lnTo>
                    <a:pt x="303033" y="1568855"/>
                  </a:lnTo>
                  <a:lnTo>
                    <a:pt x="299221" y="1548542"/>
                  </a:lnTo>
                  <a:lnTo>
                    <a:pt x="68929" y="1548542"/>
                  </a:lnTo>
                  <a:lnTo>
                    <a:pt x="61623" y="1548224"/>
                  </a:lnTo>
                  <a:lnTo>
                    <a:pt x="54952" y="1546955"/>
                  </a:lnTo>
                  <a:lnTo>
                    <a:pt x="48282" y="1545368"/>
                  </a:lnTo>
                  <a:lnTo>
                    <a:pt x="41929" y="1543146"/>
                  </a:lnTo>
                  <a:lnTo>
                    <a:pt x="36211" y="1540290"/>
                  </a:lnTo>
                  <a:lnTo>
                    <a:pt x="30494" y="1536798"/>
                  </a:lnTo>
                  <a:lnTo>
                    <a:pt x="24776" y="1532672"/>
                  </a:lnTo>
                  <a:lnTo>
                    <a:pt x="20329" y="1528546"/>
                  </a:lnTo>
                  <a:lnTo>
                    <a:pt x="15882" y="1523785"/>
                  </a:lnTo>
                  <a:lnTo>
                    <a:pt x="11753" y="1518390"/>
                  </a:lnTo>
                  <a:lnTo>
                    <a:pt x="8259" y="1512677"/>
                  </a:lnTo>
                  <a:lnTo>
                    <a:pt x="5400" y="1506646"/>
                  </a:lnTo>
                  <a:lnTo>
                    <a:pt x="2859" y="1500299"/>
                  </a:lnTo>
                  <a:lnTo>
                    <a:pt x="1588" y="1493951"/>
                  </a:lnTo>
                  <a:lnTo>
                    <a:pt x="317" y="1486651"/>
                  </a:lnTo>
                  <a:lnTo>
                    <a:pt x="0" y="1479986"/>
                  </a:lnTo>
                  <a:lnTo>
                    <a:pt x="0" y="1247022"/>
                  </a:lnTo>
                  <a:lnTo>
                    <a:pt x="317" y="1240357"/>
                  </a:lnTo>
                  <a:lnTo>
                    <a:pt x="1588" y="1233692"/>
                  </a:lnTo>
                  <a:lnTo>
                    <a:pt x="2859" y="1226709"/>
                  </a:lnTo>
                  <a:lnTo>
                    <a:pt x="5400" y="1220361"/>
                  </a:lnTo>
                  <a:lnTo>
                    <a:pt x="8259" y="1214966"/>
                  </a:lnTo>
                  <a:lnTo>
                    <a:pt x="11753" y="1209253"/>
                  </a:lnTo>
                  <a:lnTo>
                    <a:pt x="15882" y="1203857"/>
                  </a:lnTo>
                  <a:lnTo>
                    <a:pt x="20329" y="1199096"/>
                  </a:lnTo>
                  <a:lnTo>
                    <a:pt x="24776" y="1194653"/>
                  </a:lnTo>
                  <a:lnTo>
                    <a:pt x="30494" y="1190527"/>
                  </a:lnTo>
                  <a:lnTo>
                    <a:pt x="36211" y="1187035"/>
                  </a:lnTo>
                  <a:lnTo>
                    <a:pt x="41929" y="1184496"/>
                  </a:lnTo>
                  <a:lnTo>
                    <a:pt x="48282" y="1181640"/>
                  </a:lnTo>
                  <a:lnTo>
                    <a:pt x="54952" y="1180370"/>
                  </a:lnTo>
                  <a:lnTo>
                    <a:pt x="61623" y="1179101"/>
                  </a:lnTo>
                  <a:lnTo>
                    <a:pt x="68929" y="1178783"/>
                  </a:lnTo>
                  <a:lnTo>
                    <a:pt x="299221" y="1178783"/>
                  </a:lnTo>
                  <a:lnTo>
                    <a:pt x="303033" y="1158470"/>
                  </a:lnTo>
                  <a:lnTo>
                    <a:pt x="306845" y="1138158"/>
                  </a:lnTo>
                  <a:lnTo>
                    <a:pt x="311292" y="1118162"/>
                  </a:lnTo>
                  <a:lnTo>
                    <a:pt x="315739" y="1098167"/>
                  </a:lnTo>
                  <a:lnTo>
                    <a:pt x="321139" y="1078171"/>
                  </a:lnTo>
                  <a:lnTo>
                    <a:pt x="326221" y="1058493"/>
                  </a:lnTo>
                  <a:lnTo>
                    <a:pt x="332256" y="1038815"/>
                  </a:lnTo>
                  <a:lnTo>
                    <a:pt x="338291" y="1019454"/>
                  </a:lnTo>
                  <a:lnTo>
                    <a:pt x="344962" y="1000411"/>
                  </a:lnTo>
                  <a:lnTo>
                    <a:pt x="351632" y="981367"/>
                  </a:lnTo>
                  <a:lnTo>
                    <a:pt x="358621" y="962324"/>
                  </a:lnTo>
                  <a:lnTo>
                    <a:pt x="366244" y="943598"/>
                  </a:lnTo>
                  <a:lnTo>
                    <a:pt x="374185" y="924872"/>
                  </a:lnTo>
                  <a:lnTo>
                    <a:pt x="382444" y="906463"/>
                  </a:lnTo>
                  <a:lnTo>
                    <a:pt x="390703" y="888372"/>
                  </a:lnTo>
                  <a:lnTo>
                    <a:pt x="399279" y="870281"/>
                  </a:lnTo>
                  <a:lnTo>
                    <a:pt x="213139" y="734756"/>
                  </a:lnTo>
                  <a:lnTo>
                    <a:pt x="207422" y="730312"/>
                  </a:lnTo>
                  <a:lnTo>
                    <a:pt x="202657" y="725552"/>
                  </a:lnTo>
                  <a:lnTo>
                    <a:pt x="198528" y="720473"/>
                  </a:lnTo>
                  <a:lnTo>
                    <a:pt x="194716" y="715078"/>
                  </a:lnTo>
                  <a:lnTo>
                    <a:pt x="191540" y="709047"/>
                  </a:lnTo>
                  <a:lnTo>
                    <a:pt x="188998" y="703017"/>
                  </a:lnTo>
                  <a:lnTo>
                    <a:pt x="187092" y="696352"/>
                  </a:lnTo>
                  <a:lnTo>
                    <a:pt x="185504" y="690004"/>
                  </a:lnTo>
                  <a:lnTo>
                    <a:pt x="184869" y="683656"/>
                  </a:lnTo>
                  <a:lnTo>
                    <a:pt x="184869" y="676991"/>
                  </a:lnTo>
                  <a:lnTo>
                    <a:pt x="185187" y="670326"/>
                  </a:lnTo>
                  <a:lnTo>
                    <a:pt x="186457" y="663661"/>
                  </a:lnTo>
                  <a:lnTo>
                    <a:pt x="188363" y="657313"/>
                  </a:lnTo>
                  <a:lnTo>
                    <a:pt x="190904" y="650965"/>
                  </a:lnTo>
                  <a:lnTo>
                    <a:pt x="193763" y="644935"/>
                  </a:lnTo>
                  <a:lnTo>
                    <a:pt x="197575" y="638904"/>
                  </a:lnTo>
                  <a:lnTo>
                    <a:pt x="334797" y="451327"/>
                  </a:lnTo>
                  <a:lnTo>
                    <a:pt x="339244" y="445614"/>
                  </a:lnTo>
                  <a:lnTo>
                    <a:pt x="344009" y="440854"/>
                  </a:lnTo>
                  <a:lnTo>
                    <a:pt x="349409" y="436093"/>
                  </a:lnTo>
                  <a:lnTo>
                    <a:pt x="354491" y="432601"/>
                  </a:lnTo>
                  <a:lnTo>
                    <a:pt x="360527" y="429428"/>
                  </a:lnTo>
                  <a:lnTo>
                    <a:pt x="366562" y="426888"/>
                  </a:lnTo>
                  <a:lnTo>
                    <a:pt x="372915" y="424984"/>
                  </a:lnTo>
                  <a:lnTo>
                    <a:pt x="379585" y="423397"/>
                  </a:lnTo>
                  <a:lnTo>
                    <a:pt x="385938" y="422762"/>
                  </a:lnTo>
                  <a:lnTo>
                    <a:pt x="392609" y="422762"/>
                  </a:lnTo>
                  <a:lnTo>
                    <a:pt x="399279" y="423397"/>
                  </a:lnTo>
                  <a:lnTo>
                    <a:pt x="405632" y="424667"/>
                  </a:lnTo>
                  <a:lnTo>
                    <a:pt x="412303" y="426571"/>
                  </a:lnTo>
                  <a:lnTo>
                    <a:pt x="418655" y="428793"/>
                  </a:lnTo>
                  <a:lnTo>
                    <a:pt x="424691" y="431967"/>
                  </a:lnTo>
                  <a:lnTo>
                    <a:pt x="430726" y="435775"/>
                  </a:lnTo>
                  <a:lnTo>
                    <a:pt x="616866" y="571301"/>
                  </a:lnTo>
                  <a:lnTo>
                    <a:pt x="631795" y="557335"/>
                  </a:lnTo>
                  <a:lnTo>
                    <a:pt x="646724" y="543370"/>
                  </a:lnTo>
                  <a:lnTo>
                    <a:pt x="661654" y="529723"/>
                  </a:lnTo>
                  <a:lnTo>
                    <a:pt x="677218" y="516709"/>
                  </a:lnTo>
                  <a:lnTo>
                    <a:pt x="693101" y="503697"/>
                  </a:lnTo>
                  <a:lnTo>
                    <a:pt x="708665" y="491001"/>
                  </a:lnTo>
                  <a:lnTo>
                    <a:pt x="724547" y="478623"/>
                  </a:lnTo>
                  <a:lnTo>
                    <a:pt x="741065" y="466562"/>
                  </a:lnTo>
                  <a:lnTo>
                    <a:pt x="757900" y="454501"/>
                  </a:lnTo>
                  <a:lnTo>
                    <a:pt x="774418" y="443393"/>
                  </a:lnTo>
                  <a:lnTo>
                    <a:pt x="791570" y="431967"/>
                  </a:lnTo>
                  <a:lnTo>
                    <a:pt x="808723" y="421175"/>
                  </a:lnTo>
                  <a:lnTo>
                    <a:pt x="826194" y="410702"/>
                  </a:lnTo>
                  <a:lnTo>
                    <a:pt x="843982" y="400228"/>
                  </a:lnTo>
                  <a:lnTo>
                    <a:pt x="861770" y="390389"/>
                  </a:lnTo>
                  <a:lnTo>
                    <a:pt x="879876" y="380550"/>
                  </a:lnTo>
                  <a:lnTo>
                    <a:pt x="808088" y="161551"/>
                  </a:lnTo>
                  <a:lnTo>
                    <a:pt x="806182" y="154886"/>
                  </a:lnTo>
                  <a:lnTo>
                    <a:pt x="805547" y="147586"/>
                  </a:lnTo>
                  <a:lnTo>
                    <a:pt x="804911" y="140921"/>
                  </a:lnTo>
                  <a:lnTo>
                    <a:pt x="805229" y="134573"/>
                  </a:lnTo>
                  <a:lnTo>
                    <a:pt x="805864" y="127908"/>
                  </a:lnTo>
                  <a:lnTo>
                    <a:pt x="807770" y="121243"/>
                  </a:lnTo>
                  <a:lnTo>
                    <a:pt x="809676" y="114895"/>
                  </a:lnTo>
                  <a:lnTo>
                    <a:pt x="812217" y="109499"/>
                  </a:lnTo>
                  <a:lnTo>
                    <a:pt x="815711" y="103469"/>
                  </a:lnTo>
                  <a:lnTo>
                    <a:pt x="819523" y="98073"/>
                  </a:lnTo>
                  <a:lnTo>
                    <a:pt x="823970" y="93312"/>
                  </a:lnTo>
                  <a:lnTo>
                    <a:pt x="829052" y="88552"/>
                  </a:lnTo>
                  <a:lnTo>
                    <a:pt x="834135" y="84426"/>
                  </a:lnTo>
                  <a:lnTo>
                    <a:pt x="839852" y="80617"/>
                  </a:lnTo>
                  <a:lnTo>
                    <a:pt x="845888" y="77760"/>
                  </a:lnTo>
                  <a:lnTo>
                    <a:pt x="852558" y="75221"/>
                  </a:lnTo>
                  <a:lnTo>
                    <a:pt x="1073957" y="2857"/>
                  </a:lnTo>
                  <a:lnTo>
                    <a:pt x="1080628" y="1270"/>
                  </a:lnTo>
                  <a:lnTo>
                    <a:pt x="1087616" y="317"/>
                  </a:lnTo>
                  <a:lnTo>
                    <a:pt x="1094286" y="0"/>
                  </a:lnTo>
                  <a:close/>
                </a:path>
              </a:pathLst>
            </a:custGeom>
            <a:solidFill>
              <a:schemeClr val="bg1">
                <a:alpha val="100000"/>
              </a:scheme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矩形 31"/>
            <p:cNvSpPr/>
            <p:nvPr/>
          </p:nvSpPr>
          <p:spPr>
            <a:xfrm>
              <a:off x="4543425" y="3475279"/>
              <a:ext cx="4535487" cy="738187"/>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buFont typeface="Arial" panose="020B0604020202020204" pitchFamily="34" charset="0"/>
                <a:buNone/>
              </a:pPr>
              <a:r>
                <a:rPr lang="zh-CN" altLang="en-US" sz="14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x-none" sz="14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4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输入简单的文字概述简单的文字这里输入简单的文字概述简单的文字</a:t>
              </a:r>
              <a:endParaRPr lang="zh-CN" altLang="en-US" sz="1400" dirty="0">
                <a:solidFill>
                  <a:srgbClr val="000000"/>
                </a:solidFill>
                <a:latin typeface="Calibri" panose="020F0502020204030204" pitchFamily="34" charset="0"/>
                <a:sym typeface="宋体" panose="02010600030101010101" pitchFamily="2" charset="-122"/>
              </a:endParaRPr>
            </a:p>
          </p:txBody>
        </p:sp>
        <p:sp>
          <p:nvSpPr>
            <p:cNvPr id="33" name="TextBox 4"/>
            <p:cNvSpPr/>
            <p:nvPr/>
          </p:nvSpPr>
          <p:spPr>
            <a:xfrm>
              <a:off x="4481512" y="2965691"/>
              <a:ext cx="1716088" cy="458788"/>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lnSpc>
                  <a:spcPct val="150000"/>
                </a:lnSpc>
                <a:buFont typeface="Arial" panose="020B0604020202020204" pitchFamily="34" charset="0"/>
                <a:buNone/>
              </a:pPr>
              <a:r>
                <a:rPr lang="zh-CN" altLang="en-US" b="1" dirty="0">
                  <a:solidFill>
                    <a:srgbClr val="C00000"/>
                  </a:solidFill>
                  <a:latin typeface="Franklin Gothic Book" panose="020B0503020102020204" pitchFamily="34" charset="0"/>
                  <a:ea typeface="微软雅黑" panose="020B0503020204020204" pitchFamily="34" charset="-122"/>
                  <a:sym typeface="Franklin Gothic Book" panose="020B0503020102020204" pitchFamily="34" charset="0"/>
                </a:rPr>
                <a:t>点击添加标题</a:t>
              </a:r>
              <a:endParaRPr lang="en-US" altLang="x-none" b="1" dirty="0">
                <a:solidFill>
                  <a:srgbClr val="C00000"/>
                </a:solidFill>
                <a:latin typeface="Franklin Gothic Book" panose="020B0503020102020204" pitchFamily="34" charset="0"/>
                <a:ea typeface="微软雅黑" panose="020B0503020204020204" pitchFamily="34" charset="-122"/>
                <a:sym typeface="Franklin Gothic Book" panose="020B0503020102020204" pitchFamily="34" charset="0"/>
              </a:endParaRPr>
            </a:p>
          </p:txBody>
        </p:sp>
      </p:grpSp>
      <p:grpSp>
        <p:nvGrpSpPr>
          <p:cNvPr id="4" name="组合 3"/>
          <p:cNvGrpSpPr/>
          <p:nvPr/>
        </p:nvGrpSpPr>
        <p:grpSpPr>
          <a:xfrm>
            <a:off x="1805305" y="4695114"/>
            <a:ext cx="8724900" cy="1382712"/>
            <a:chOff x="1733550" y="4551604"/>
            <a:chExt cx="8724900" cy="1382712"/>
          </a:xfrm>
        </p:grpSpPr>
        <p:sp>
          <p:nvSpPr>
            <p:cNvPr id="23" name="圆角矩形 22"/>
            <p:cNvSpPr/>
            <p:nvPr/>
          </p:nvSpPr>
          <p:spPr>
            <a:xfrm>
              <a:off x="1733550" y="4569066"/>
              <a:ext cx="8724900" cy="1365250"/>
            </a:xfrm>
            <a:prstGeom prst="roundRect">
              <a:avLst>
                <a:gd name="adj" fmla="val 16667"/>
              </a:avLst>
            </a:prstGeom>
            <a:solidFill>
              <a:srgbClr val="C00000"/>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buFont typeface="Arial" panose="020B0604020202020204" pitchFamily="34" charset="0"/>
                <a:buNone/>
              </a:pPr>
              <a:endParaRPr lang="zh-CN" altLang="zh-CN" dirty="0">
                <a:solidFill>
                  <a:srgbClr val="FFFFFF"/>
                </a:solidFill>
                <a:latin typeface="宋体" panose="02010600030101010101" pitchFamily="2" charset="-122"/>
                <a:sym typeface="宋体" panose="02010600030101010101" pitchFamily="2" charset="-122"/>
              </a:endParaRPr>
            </a:p>
          </p:txBody>
        </p:sp>
        <p:sp>
          <p:nvSpPr>
            <p:cNvPr id="26" name="矩形 25"/>
            <p:cNvSpPr/>
            <p:nvPr/>
          </p:nvSpPr>
          <p:spPr>
            <a:xfrm>
              <a:off x="3233737" y="4558902"/>
              <a:ext cx="6937375" cy="1365250"/>
            </a:xfrm>
            <a:prstGeom prst="rect">
              <a:avLst/>
            </a:prstGeom>
            <a:solidFill>
              <a:schemeClr val="bg1">
                <a:lumMod val="85000"/>
              </a:schemeClr>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buFont typeface="Arial" panose="020B0604020202020204" pitchFamily="34" charset="0"/>
                <a:buNone/>
              </a:pPr>
              <a:endParaRPr lang="zh-CN" altLang="zh-CN" dirty="0">
                <a:solidFill>
                  <a:srgbClr val="FFFFFF"/>
                </a:solidFill>
                <a:latin typeface="宋体" panose="02010600030101010101" pitchFamily="2" charset="-122"/>
                <a:sym typeface="宋体" panose="02010600030101010101" pitchFamily="2" charset="-122"/>
              </a:endParaRPr>
            </a:p>
          </p:txBody>
        </p:sp>
        <p:sp>
          <p:nvSpPr>
            <p:cNvPr id="29" name="KSO_Shape"/>
            <p:cNvSpPr/>
            <p:nvPr/>
          </p:nvSpPr>
          <p:spPr>
            <a:xfrm>
              <a:off x="2152650" y="4737341"/>
              <a:ext cx="815975" cy="1030288"/>
            </a:xfrm>
            <a:custGeom>
              <a:avLst/>
              <a:gdLst>
                <a:gd name="txL" fmla="*/ 0 w 3132350"/>
                <a:gd name="txT" fmla="*/ 0 h 3959240"/>
                <a:gd name="txR" fmla="*/ 3132350 w 3132350"/>
                <a:gd name="txB" fmla="*/ 3959240 h 3959240"/>
              </a:gdLst>
              <a:ahLst/>
              <a:cxnLst>
                <a:cxn ang="0">
                  <a:pos x="68258" y="46021"/>
                </a:cxn>
                <a:cxn ang="0">
                  <a:pos x="77556" y="46021"/>
                </a:cxn>
                <a:cxn ang="0">
                  <a:pos x="77556" y="68503"/>
                </a:cxn>
                <a:cxn ang="0">
                  <a:pos x="100085" y="68503"/>
                </a:cxn>
                <a:cxn ang="0">
                  <a:pos x="100085" y="77781"/>
                </a:cxn>
                <a:cxn ang="0">
                  <a:pos x="77556" y="77781"/>
                </a:cxn>
                <a:cxn ang="0">
                  <a:pos x="77556" y="100262"/>
                </a:cxn>
                <a:cxn ang="0">
                  <a:pos x="68258" y="100262"/>
                </a:cxn>
                <a:cxn ang="0">
                  <a:pos x="68258" y="77781"/>
                </a:cxn>
                <a:cxn ang="0">
                  <a:pos x="45729" y="77781"/>
                </a:cxn>
                <a:cxn ang="0">
                  <a:pos x="45729" y="68503"/>
                </a:cxn>
                <a:cxn ang="0">
                  <a:pos x="68258" y="68503"/>
                </a:cxn>
                <a:cxn ang="0">
                  <a:pos x="68258" y="46021"/>
                </a:cxn>
                <a:cxn ang="0">
                  <a:pos x="73297" y="10247"/>
                </a:cxn>
                <a:cxn ang="0">
                  <a:pos x="10269" y="73142"/>
                </a:cxn>
                <a:cxn ang="0">
                  <a:pos x="73297" y="136036"/>
                </a:cxn>
                <a:cxn ang="0">
                  <a:pos x="136325" y="73142"/>
                </a:cxn>
                <a:cxn ang="0">
                  <a:pos x="73297" y="10247"/>
                </a:cxn>
                <a:cxn ang="0">
                  <a:pos x="73297" y="0"/>
                </a:cxn>
                <a:cxn ang="0">
                  <a:pos x="146594" y="73142"/>
                </a:cxn>
                <a:cxn ang="0">
                  <a:pos x="118182" y="130879"/>
                </a:cxn>
                <a:cxn ang="0">
                  <a:pos x="133543" y="154679"/>
                </a:cxn>
                <a:cxn ang="0">
                  <a:pos x="138240" y="151320"/>
                </a:cxn>
                <a:cxn ang="0">
                  <a:pos x="212083" y="256579"/>
                </a:cxn>
                <a:cxn ang="0">
                  <a:pos x="196498" y="267958"/>
                </a:cxn>
                <a:cxn ang="0">
                  <a:pos x="121109" y="163568"/>
                </a:cxn>
                <a:cxn ang="0">
                  <a:pos x="125589" y="160365"/>
                </a:cxn>
                <a:cxn ang="0">
                  <a:pos x="110080" y="136337"/>
                </a:cxn>
                <a:cxn ang="0">
                  <a:pos x="73297" y="146284"/>
                </a:cxn>
                <a:cxn ang="0">
                  <a:pos x="0" y="73142"/>
                </a:cxn>
                <a:cxn ang="0">
                  <a:pos x="73297" y="0"/>
                </a:cxn>
              </a:cxnLst>
              <a:rect l="txL" t="txT" r="txR" b="txB"/>
              <a:pathLst>
                <a:path w="3132350" h="3959240">
                  <a:moveTo>
                    <a:pt x="1005872" y="679617"/>
                  </a:moveTo>
                  <a:lnTo>
                    <a:pt x="1142879" y="679617"/>
                  </a:lnTo>
                  <a:lnTo>
                    <a:pt x="1142879" y="1011617"/>
                  </a:lnTo>
                  <a:lnTo>
                    <a:pt x="1474879" y="1011617"/>
                  </a:lnTo>
                  <a:lnTo>
                    <a:pt x="1474879" y="1148624"/>
                  </a:lnTo>
                  <a:lnTo>
                    <a:pt x="1142879" y="1148624"/>
                  </a:lnTo>
                  <a:lnTo>
                    <a:pt x="1142879" y="1480624"/>
                  </a:lnTo>
                  <a:lnTo>
                    <a:pt x="1005872" y="1480624"/>
                  </a:lnTo>
                  <a:lnTo>
                    <a:pt x="1005872" y="1148624"/>
                  </a:lnTo>
                  <a:lnTo>
                    <a:pt x="673872" y="1148624"/>
                  </a:lnTo>
                  <a:lnTo>
                    <a:pt x="673872" y="1011617"/>
                  </a:lnTo>
                  <a:lnTo>
                    <a:pt x="1005872" y="1011617"/>
                  </a:lnTo>
                  <a:lnTo>
                    <a:pt x="1005872" y="679617"/>
                  </a:lnTo>
                  <a:close/>
                  <a:moveTo>
                    <a:pt x="1080120" y="151325"/>
                  </a:moveTo>
                  <a:cubicBezTo>
                    <a:pt x="567161" y="151325"/>
                    <a:pt x="151325" y="567161"/>
                    <a:pt x="151325" y="1080120"/>
                  </a:cubicBezTo>
                  <a:cubicBezTo>
                    <a:pt x="151325" y="1593079"/>
                    <a:pt x="567161" y="2008915"/>
                    <a:pt x="1080120" y="2008915"/>
                  </a:cubicBezTo>
                  <a:cubicBezTo>
                    <a:pt x="1593079" y="2008915"/>
                    <a:pt x="2008915" y="1593079"/>
                    <a:pt x="2008915" y="1080120"/>
                  </a:cubicBezTo>
                  <a:cubicBezTo>
                    <a:pt x="2008915" y="567161"/>
                    <a:pt x="1593079" y="151325"/>
                    <a:pt x="1080120" y="151325"/>
                  </a:cubicBezTo>
                  <a:close/>
                  <a:moveTo>
                    <a:pt x="1080120" y="0"/>
                  </a:moveTo>
                  <a:cubicBezTo>
                    <a:pt x="1676654" y="0"/>
                    <a:pt x="2160240" y="483586"/>
                    <a:pt x="2160240" y="1080120"/>
                  </a:cubicBezTo>
                  <a:cubicBezTo>
                    <a:pt x="2160240" y="1427165"/>
                    <a:pt x="1996568" y="1735982"/>
                    <a:pt x="1741553" y="1932755"/>
                  </a:cubicBezTo>
                  <a:lnTo>
                    <a:pt x="1967917" y="2284217"/>
                  </a:lnTo>
                  <a:lnTo>
                    <a:pt x="2037145" y="2234618"/>
                  </a:lnTo>
                  <a:cubicBezTo>
                    <a:pt x="2913254" y="2995439"/>
                    <a:pt x="3181132" y="3578954"/>
                    <a:pt x="3125302" y="3789029"/>
                  </a:cubicBezTo>
                  <a:cubicBezTo>
                    <a:pt x="3106500" y="3931371"/>
                    <a:pt x="2976322" y="3969409"/>
                    <a:pt x="2895645" y="3957062"/>
                  </a:cubicBezTo>
                  <a:cubicBezTo>
                    <a:pt x="2363446" y="3830214"/>
                    <a:pt x="1961795" y="2830323"/>
                    <a:pt x="1784689" y="2415489"/>
                  </a:cubicBezTo>
                  <a:lnTo>
                    <a:pt x="1850702" y="2368194"/>
                  </a:lnTo>
                  <a:lnTo>
                    <a:pt x="1622163" y="2013355"/>
                  </a:lnTo>
                  <a:cubicBezTo>
                    <a:pt x="1463260" y="2107083"/>
                    <a:pt x="1277898" y="2160240"/>
                    <a:pt x="1080120" y="2160240"/>
                  </a:cubicBezTo>
                  <a:cubicBezTo>
                    <a:pt x="483586" y="2160240"/>
                    <a:pt x="0" y="1676654"/>
                    <a:pt x="0" y="1080120"/>
                  </a:cubicBezTo>
                  <a:cubicBezTo>
                    <a:pt x="0" y="483586"/>
                    <a:pt x="483586" y="0"/>
                    <a:pt x="1080120" y="0"/>
                  </a:cubicBezTo>
                  <a:close/>
                </a:path>
              </a:pathLst>
            </a:custGeom>
            <a:solidFill>
              <a:schemeClr val="bg1">
                <a:alpha val="100000"/>
              </a:schemeClr>
            </a:solidFill>
            <a:ln w="12700">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矩形 33"/>
            <p:cNvSpPr/>
            <p:nvPr/>
          </p:nvSpPr>
          <p:spPr>
            <a:xfrm>
              <a:off x="4605337" y="5061191"/>
              <a:ext cx="4535488" cy="738188"/>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buFont typeface="Arial" panose="020B0604020202020204" pitchFamily="34" charset="0"/>
                <a:buNone/>
              </a:pPr>
              <a:r>
                <a:rPr lang="zh-CN" altLang="en-US" sz="14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x-none" sz="14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4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输入简单的文字概述简单的文字这里输入简单的文字概述简单的文字</a:t>
              </a:r>
              <a:endParaRPr lang="zh-CN" altLang="en-US" sz="1400" dirty="0">
                <a:solidFill>
                  <a:srgbClr val="000000"/>
                </a:solidFill>
                <a:latin typeface="Calibri" panose="020F0502020204030204" pitchFamily="34" charset="0"/>
                <a:sym typeface="宋体" panose="02010600030101010101" pitchFamily="2" charset="-122"/>
              </a:endParaRPr>
            </a:p>
          </p:txBody>
        </p:sp>
        <p:sp>
          <p:nvSpPr>
            <p:cNvPr id="35" name="TextBox 4"/>
            <p:cNvSpPr/>
            <p:nvPr/>
          </p:nvSpPr>
          <p:spPr>
            <a:xfrm>
              <a:off x="4543425" y="4551604"/>
              <a:ext cx="1716087" cy="458787"/>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lnSpc>
                  <a:spcPct val="150000"/>
                </a:lnSpc>
                <a:buFont typeface="Arial" panose="020B0604020202020204" pitchFamily="34" charset="0"/>
                <a:buNone/>
              </a:pPr>
              <a:r>
                <a:rPr lang="zh-CN" altLang="en-US" b="1" dirty="0">
                  <a:solidFill>
                    <a:srgbClr val="C00000"/>
                  </a:solidFill>
                  <a:latin typeface="Franklin Gothic Book" panose="020B0503020102020204" pitchFamily="34" charset="0"/>
                  <a:ea typeface="微软雅黑" panose="020B0503020204020204" pitchFamily="34" charset="-122"/>
                  <a:sym typeface="Franklin Gothic Book" panose="020B0503020102020204" pitchFamily="34" charset="0"/>
                </a:rPr>
                <a:t>点击添加标题</a:t>
              </a:r>
              <a:endParaRPr lang="en-US" altLang="x-none" b="1" dirty="0">
                <a:solidFill>
                  <a:srgbClr val="C00000"/>
                </a:solidFill>
                <a:latin typeface="Franklin Gothic Book" panose="020B0503020102020204" pitchFamily="34" charset="0"/>
                <a:ea typeface="微软雅黑" panose="020B0503020204020204" pitchFamily="34" charset="-122"/>
                <a:sym typeface="Franklin Gothic Book" panose="020B05030201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strVal val="4*#ppt_w"/>
                                          </p:val>
                                        </p:tav>
                                        <p:tav tm="100000">
                                          <p:val>
                                            <p:strVal val="#ppt_w"/>
                                          </p:val>
                                        </p:tav>
                                      </p:tavLst>
                                    </p:anim>
                                    <p:anim calcmode="lin" valueType="num">
                                      <p:cBhvr>
                                        <p:cTn id="8" dur="500" fill="hold"/>
                                        <p:tgtEl>
                                          <p:spTgt spid="79"/>
                                        </p:tgtEl>
                                        <p:attrNameLst>
                                          <p:attrName>ppt_h</p:attrName>
                                        </p:attrNameLst>
                                      </p:cBhvr>
                                      <p:tavLst>
                                        <p:tav tm="0">
                                          <p:val>
                                            <p:strVal val="4*#ppt_h"/>
                                          </p:val>
                                        </p:tav>
                                        <p:tav tm="100000">
                                          <p:val>
                                            <p:strVal val="#ppt_h"/>
                                          </p:val>
                                        </p:tav>
                                      </p:tavLst>
                                    </p:anim>
                                  </p:childTnLst>
                                </p:cTn>
                              </p:par>
                              <p:par>
                                <p:cTn id="9" presetID="42"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78"/>
          <p:cNvSpPr/>
          <p:nvPr/>
        </p:nvSpPr>
        <p:spPr>
          <a:xfrm>
            <a:off x="4808220" y="244475"/>
            <a:ext cx="3242310" cy="492125"/>
          </a:xfrm>
          <a:prstGeom prst="rect">
            <a:avLst/>
          </a:prstGeom>
        </p:spPr>
        <p:txBody>
          <a:bodyPr wrap="square" lIns="0" tIns="0" rIns="0" bIns="0">
            <a:spAutoFit/>
          </a:bodyPr>
          <a:p>
            <a:pPr algn="ctr">
              <a:spcBef>
                <a:spcPct val="50000"/>
              </a:spcBef>
            </a:pPr>
            <a:r>
              <a:rPr lang="zh-CN" altLang="en-US" sz="3200" dirty="0">
                <a:latin typeface="华文行楷" panose="02010800040101010101" charset="-122"/>
                <a:ea typeface="华文行楷" panose="02010800040101010101" charset="-122"/>
              </a:rPr>
              <a:t>教学工作总结</a:t>
            </a:r>
            <a:endParaRPr lang="zh-CN" altLang="en-US" sz="3200" dirty="0">
              <a:latin typeface="华文行楷" panose="02010800040101010101" charset="-122"/>
              <a:ea typeface="华文行楷" panose="02010800040101010101" charset="-122"/>
            </a:endParaRPr>
          </a:p>
        </p:txBody>
      </p:sp>
      <p:cxnSp>
        <p:nvCxnSpPr>
          <p:cNvPr id="81" name="直接连接符 80"/>
          <p:cNvCxnSpPr/>
          <p:nvPr/>
        </p:nvCxnSpPr>
        <p:spPr>
          <a:xfrm>
            <a:off x="5247640" y="736600"/>
            <a:ext cx="2362835" cy="0"/>
          </a:xfrm>
          <a:prstGeom prst="line">
            <a:avLst/>
          </a:prstGeom>
          <a:ln w="349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466215" y="2136775"/>
            <a:ext cx="9909810" cy="3339864"/>
            <a:chOff x="1466527" y="2136713"/>
            <a:chExt cx="9258947" cy="3120505"/>
          </a:xfrm>
        </p:grpSpPr>
        <p:sp>
          <p:nvSpPr>
            <p:cNvPr id="6" name="Freeform 24"/>
            <p:cNvSpPr/>
            <p:nvPr/>
          </p:nvSpPr>
          <p:spPr bwMode="auto">
            <a:xfrm rot="5400000">
              <a:off x="1795568" y="1876456"/>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C00000"/>
            </a:solidFill>
            <a:ln w="19050" cap="flat" cmpd="sng">
              <a:noFill/>
              <a:prstDash val="solid"/>
              <a:round/>
              <a:headEnd type="none" w="med" len="med"/>
              <a:tailEnd type="none" w="med" len="me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24"/>
            <p:cNvSpPr/>
            <p:nvPr/>
          </p:nvSpPr>
          <p:spPr bwMode="auto">
            <a:xfrm rot="5400000">
              <a:off x="4176724" y="1876456"/>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bg1">
                <a:lumMod val="50000"/>
              </a:schemeClr>
            </a:solidFill>
            <a:ln w="19050" cap="flat" cmpd="sng">
              <a:noFill/>
              <a:prstDash val="solid"/>
              <a:round/>
              <a:headEnd type="none" w="med" len="med"/>
              <a:tailEnd type="none" w="med" len="me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24"/>
            <p:cNvSpPr/>
            <p:nvPr/>
          </p:nvSpPr>
          <p:spPr bwMode="auto">
            <a:xfrm rot="5400000">
              <a:off x="6557881" y="1876456"/>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C00000"/>
            </a:solidFill>
            <a:ln w="19050" cap="flat" cmpd="sng">
              <a:noFill/>
              <a:prstDash val="solid"/>
              <a:round/>
              <a:headEnd type="none" w="med" len="med"/>
              <a:tailEnd type="none" w="med" len="me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24"/>
            <p:cNvSpPr/>
            <p:nvPr/>
          </p:nvSpPr>
          <p:spPr bwMode="auto">
            <a:xfrm rot="5400000">
              <a:off x="8939038" y="1876456"/>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bg1">
                <a:lumMod val="50000"/>
              </a:schemeClr>
            </a:solidFill>
            <a:ln w="19050" cap="flat" cmpd="sng">
              <a:noFill/>
              <a:prstDash val="solid"/>
              <a:round/>
              <a:headEnd type="none" w="med" len="med"/>
              <a:tailEnd type="none" w="med" len="me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 name="Group 128"/>
            <p:cNvGrpSpPr/>
            <p:nvPr/>
          </p:nvGrpSpPr>
          <p:grpSpPr>
            <a:xfrm>
              <a:off x="1940584" y="2280538"/>
              <a:ext cx="626458" cy="626458"/>
              <a:chOff x="1316879" y="4254550"/>
              <a:chExt cx="684000" cy="684000"/>
            </a:xfrm>
          </p:grpSpPr>
          <p:sp>
            <p:nvSpPr>
              <p:cNvPr id="11" name="Freeform 49"/>
              <p:cNvSpPr>
                <a:spLocks noChangeAspect="1" noEditPoints="1"/>
              </p:cNvSpPr>
              <p:nvPr/>
            </p:nvSpPr>
            <p:spPr bwMode="auto">
              <a:xfrm>
                <a:off x="1467830" y="4412272"/>
                <a:ext cx="407999" cy="347492"/>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noFill/>
              <a:ln w="12700">
                <a:solidFill>
                  <a:schemeClr val="bg1"/>
                </a:solidFill>
              </a:ln>
            </p:spPr>
            <p:txBody>
              <a:bodyPr vert="horz" wrap="square" lIns="83748" tIns="41874" rIns="83748" bIns="4187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124"/>
              <p:cNvSpPr/>
              <p:nvPr/>
            </p:nvSpPr>
            <p:spPr>
              <a:xfrm>
                <a:off x="1316879" y="4254550"/>
                <a:ext cx="684000" cy="6840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29"/>
            <p:cNvGrpSpPr/>
            <p:nvPr/>
          </p:nvGrpSpPr>
          <p:grpSpPr>
            <a:xfrm>
              <a:off x="4323290" y="2280544"/>
              <a:ext cx="626460" cy="626459"/>
              <a:chOff x="3401741" y="4254550"/>
              <a:chExt cx="684000" cy="684000"/>
            </a:xfrm>
          </p:grpSpPr>
          <p:sp>
            <p:nvSpPr>
              <p:cNvPr id="14" name="Freeform 31"/>
              <p:cNvSpPr>
                <a:spLocks noChangeAspect="1" noEditPoints="1"/>
              </p:cNvSpPr>
              <p:nvPr/>
            </p:nvSpPr>
            <p:spPr bwMode="auto">
              <a:xfrm>
                <a:off x="3577110" y="4366532"/>
                <a:ext cx="333262" cy="468000"/>
              </a:xfrm>
              <a:custGeom>
                <a:avLst/>
                <a:gdLst>
                  <a:gd name="T0" fmla="*/ 90 w 293"/>
                  <a:gd name="T1" fmla="*/ 383 h 400"/>
                  <a:gd name="T2" fmla="*/ 147 w 293"/>
                  <a:gd name="T3" fmla="*/ 400 h 400"/>
                  <a:gd name="T4" fmla="*/ 203 w 293"/>
                  <a:gd name="T5" fmla="*/ 383 h 400"/>
                  <a:gd name="T6" fmla="*/ 203 w 293"/>
                  <a:gd name="T7" fmla="*/ 342 h 400"/>
                  <a:gd name="T8" fmla="*/ 90 w 293"/>
                  <a:gd name="T9" fmla="*/ 342 h 400"/>
                  <a:gd name="T10" fmla="*/ 90 w 293"/>
                  <a:gd name="T11" fmla="*/ 383 h 400"/>
                  <a:gd name="T12" fmla="*/ 201 w 293"/>
                  <a:gd name="T13" fmla="*/ 318 h 400"/>
                  <a:gd name="T14" fmla="*/ 286 w 293"/>
                  <a:gd name="T15" fmla="*/ 116 h 400"/>
                  <a:gd name="T16" fmla="*/ 147 w 293"/>
                  <a:gd name="T17" fmla="*/ 0 h 400"/>
                  <a:gd name="T18" fmla="*/ 7 w 293"/>
                  <a:gd name="T19" fmla="*/ 116 h 400"/>
                  <a:gd name="T20" fmla="*/ 93 w 293"/>
                  <a:gd name="T21" fmla="*/ 318 h 400"/>
                  <a:gd name="T22" fmla="*/ 201 w 293"/>
                  <a:gd name="T23" fmla="*/ 318 h 400"/>
                  <a:gd name="T24" fmla="*/ 50 w 293"/>
                  <a:gd name="T25" fmla="*/ 119 h 400"/>
                  <a:gd name="T26" fmla="*/ 147 w 293"/>
                  <a:gd name="T27" fmla="*/ 41 h 400"/>
                  <a:gd name="T28" fmla="*/ 244 w 293"/>
                  <a:gd name="T29" fmla="*/ 119 h 400"/>
                  <a:gd name="T30" fmla="*/ 208 w 293"/>
                  <a:gd name="T31" fmla="*/ 198 h 400"/>
                  <a:gd name="T32" fmla="*/ 163 w 293"/>
                  <a:gd name="T33" fmla="*/ 283 h 400"/>
                  <a:gd name="T34" fmla="*/ 130 w 293"/>
                  <a:gd name="T35" fmla="*/ 283 h 400"/>
                  <a:gd name="T36" fmla="*/ 86 w 293"/>
                  <a:gd name="T37" fmla="*/ 198 h 400"/>
                  <a:gd name="T38" fmla="*/ 50 w 293"/>
                  <a:gd name="T39" fmla="*/ 11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noFill/>
              <a:ln w="12700">
                <a:solidFill>
                  <a:schemeClr val="bg1"/>
                </a:solidFill>
              </a:ln>
            </p:spPr>
            <p:txBody>
              <a:bodyPr vert="horz" wrap="square" lIns="83748" tIns="41874" rIns="83748" bIns="4187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Oval 125"/>
              <p:cNvSpPr/>
              <p:nvPr/>
            </p:nvSpPr>
            <p:spPr>
              <a:xfrm>
                <a:off x="3401741" y="4254550"/>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30"/>
            <p:cNvGrpSpPr/>
            <p:nvPr/>
          </p:nvGrpSpPr>
          <p:grpSpPr>
            <a:xfrm>
              <a:off x="6705993" y="2280544"/>
              <a:ext cx="626460" cy="626459"/>
              <a:chOff x="6006611" y="4240036"/>
              <a:chExt cx="684000" cy="684000"/>
            </a:xfrm>
          </p:grpSpPr>
          <p:sp>
            <p:nvSpPr>
              <p:cNvPr id="17" name="Freeform 44"/>
              <p:cNvSpPr>
                <a:spLocks noChangeAspect="1" noEditPoints="1"/>
              </p:cNvSpPr>
              <p:nvPr/>
            </p:nvSpPr>
            <p:spPr bwMode="auto">
              <a:xfrm>
                <a:off x="6132322" y="4366036"/>
                <a:ext cx="432579" cy="432000"/>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noFill/>
              <a:ln w="12700">
                <a:solidFill>
                  <a:schemeClr val="bg1"/>
                </a:solidFill>
              </a:ln>
            </p:spPr>
            <p:txBody>
              <a:bodyPr vert="horz" wrap="square" lIns="83748" tIns="41874" rIns="83748" bIns="4187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Oval 126"/>
              <p:cNvSpPr/>
              <p:nvPr/>
            </p:nvSpPr>
            <p:spPr>
              <a:xfrm>
                <a:off x="6006611" y="4240036"/>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31"/>
            <p:cNvGrpSpPr/>
            <p:nvPr/>
          </p:nvGrpSpPr>
          <p:grpSpPr>
            <a:xfrm>
              <a:off x="9081401" y="2280544"/>
              <a:ext cx="626460" cy="626459"/>
              <a:chOff x="8794034" y="4283578"/>
              <a:chExt cx="684000" cy="684000"/>
            </a:xfrm>
          </p:grpSpPr>
          <p:sp>
            <p:nvSpPr>
              <p:cNvPr id="20" name="Freeform 36"/>
              <p:cNvSpPr>
                <a:spLocks noChangeAspect="1" noEditPoints="1"/>
              </p:cNvSpPr>
              <p:nvPr/>
            </p:nvSpPr>
            <p:spPr bwMode="auto">
              <a:xfrm>
                <a:off x="8879066" y="4481578"/>
                <a:ext cx="513936" cy="2880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noFill/>
              <a:ln w="12700">
                <a:solidFill>
                  <a:schemeClr val="bg1"/>
                </a:solidFill>
              </a:ln>
            </p:spPr>
            <p:txBody>
              <a:bodyPr vert="horz" wrap="square" lIns="83748" tIns="41874" rIns="83748" bIns="4187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Oval 127"/>
              <p:cNvSpPr/>
              <p:nvPr/>
            </p:nvSpPr>
            <p:spPr>
              <a:xfrm>
                <a:off x="8794034" y="4283578"/>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Content Placeholder 2"/>
            <p:cNvSpPr txBox="1"/>
            <p:nvPr/>
          </p:nvSpPr>
          <p:spPr>
            <a:xfrm>
              <a:off x="1466527" y="3922399"/>
              <a:ext cx="1613740" cy="275288"/>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600" dirty="0">
                  <a:solidFill>
                    <a:srgbClr val="C0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600" b="1" dirty="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Content Placeholder 2"/>
            <p:cNvSpPr txBox="1"/>
            <p:nvPr/>
          </p:nvSpPr>
          <p:spPr>
            <a:xfrm>
              <a:off x="1466528" y="4291929"/>
              <a:ext cx="2049066" cy="96528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zh-CN" altLang="en-US" sz="14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Content Placeholder 2"/>
            <p:cNvSpPr txBox="1"/>
            <p:nvPr/>
          </p:nvSpPr>
          <p:spPr>
            <a:xfrm>
              <a:off x="3911836" y="3922399"/>
              <a:ext cx="1613740" cy="275288"/>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600" dirty="0">
                  <a:solidFill>
                    <a:srgbClr val="C0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600" b="1" dirty="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Content Placeholder 2"/>
            <p:cNvSpPr txBox="1"/>
            <p:nvPr/>
          </p:nvSpPr>
          <p:spPr>
            <a:xfrm>
              <a:off x="3911837" y="4291929"/>
              <a:ext cx="2049066" cy="96528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zh-CN" altLang="en-US" sz="14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p:nvPr/>
          </p:nvSpPr>
          <p:spPr>
            <a:xfrm>
              <a:off x="6294122" y="3922399"/>
              <a:ext cx="1613740" cy="275288"/>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600" dirty="0">
                  <a:solidFill>
                    <a:srgbClr val="C0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600" b="1" dirty="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Content Placeholder 2"/>
            <p:cNvSpPr txBox="1"/>
            <p:nvPr/>
          </p:nvSpPr>
          <p:spPr>
            <a:xfrm>
              <a:off x="6294123" y="4291929"/>
              <a:ext cx="2049066" cy="96528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zh-CN" altLang="en-US" sz="14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Content Placeholder 2"/>
            <p:cNvSpPr txBox="1"/>
            <p:nvPr/>
          </p:nvSpPr>
          <p:spPr>
            <a:xfrm>
              <a:off x="8676407" y="3922399"/>
              <a:ext cx="1613740" cy="275288"/>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600" dirty="0">
                  <a:solidFill>
                    <a:srgbClr val="C0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600" b="1" dirty="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p:nvPr/>
          </p:nvSpPr>
          <p:spPr>
            <a:xfrm>
              <a:off x="8676408" y="4291929"/>
              <a:ext cx="2049066" cy="96528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zh-CN" altLang="en-US" sz="14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strVal val="4*#ppt_w"/>
                                          </p:val>
                                        </p:tav>
                                        <p:tav tm="100000">
                                          <p:val>
                                            <p:strVal val="#ppt_w"/>
                                          </p:val>
                                        </p:tav>
                                      </p:tavLst>
                                    </p:anim>
                                    <p:anim calcmode="lin" valueType="num">
                                      <p:cBhvr>
                                        <p:cTn id="8" dur="500" fill="hold"/>
                                        <p:tgtEl>
                                          <p:spTgt spid="79"/>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_14"/>
          <p:cNvSpPr txBox="1">
            <a:spLocks noChangeArrowheads="1"/>
          </p:cNvSpPr>
          <p:nvPr/>
        </p:nvSpPr>
        <p:spPr bwMode="auto">
          <a:xfrm>
            <a:off x="3508375" y="2511425"/>
            <a:ext cx="1421765" cy="18027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7200" spc="600" dirty="0">
                <a:solidFill>
                  <a:schemeClr val="tx1"/>
                </a:solidFill>
                <a:latin typeface="华文行楷" panose="02010800040101010101" charset="-122"/>
                <a:ea typeface="华文行楷" panose="02010800040101010101" charset="-122"/>
              </a:rPr>
              <a:t>伍</a:t>
            </a:r>
            <a:endParaRPr lang="zh-CN" altLang="en-US" sz="7200" spc="600" dirty="0">
              <a:solidFill>
                <a:schemeClr val="tx1"/>
              </a:solidFill>
              <a:latin typeface="华文行楷" panose="02010800040101010101" charset="-122"/>
              <a:ea typeface="华文行楷" panose="02010800040101010101" charset="-122"/>
            </a:endParaRPr>
          </a:p>
        </p:txBody>
      </p:sp>
      <p:pic>
        <p:nvPicPr>
          <p:cNvPr id="8" name="图片 7"/>
          <p:cNvPicPr>
            <a:picLocks noChangeAspect="1"/>
          </p:cNvPicPr>
          <p:nvPr/>
        </p:nvPicPr>
        <p:blipFill>
          <a:blip r:embed="rId1" cstate="screen">
            <a:extLst>
              <a:ext uri="{28A0092B-C50C-407E-A947-70E740481C1C}">
                <a14:useLocalDpi xmlns:a14="http://schemas.microsoft.com/office/drawing/2010/main" val="0"/>
              </a:ext>
            </a:extLst>
          </a:blip>
          <a:stretch>
            <a:fillRect/>
          </a:stretch>
        </p:blipFill>
        <p:spPr>
          <a:xfrm>
            <a:off x="3859418" y="1998086"/>
            <a:ext cx="720107" cy="855311"/>
          </a:xfrm>
          <a:prstGeom prst="rect">
            <a:avLst/>
          </a:prstGeom>
        </p:spPr>
      </p:pic>
      <p:sp>
        <p:nvSpPr>
          <p:cNvPr id="5" name="矩形 4"/>
          <p:cNvSpPr/>
          <p:nvPr/>
        </p:nvSpPr>
        <p:spPr>
          <a:xfrm>
            <a:off x="5113273" y="2511483"/>
            <a:ext cx="3868287" cy="738505"/>
          </a:xfrm>
          <a:prstGeom prst="rect">
            <a:avLst/>
          </a:prstGeom>
        </p:spPr>
        <p:txBody>
          <a:bodyPr wrap="square" lIns="0" tIns="0" rIns="0" bIns="0">
            <a:spAutoFit/>
          </a:bodyPr>
          <a:lstStyle/>
          <a:p>
            <a:pPr>
              <a:spcBef>
                <a:spcPct val="50000"/>
              </a:spcBef>
            </a:pPr>
            <a:r>
              <a:rPr lang="zh-CN" altLang="en-US" sz="4800" dirty="0">
                <a:solidFill>
                  <a:srgbClr val="C00000"/>
                </a:solidFill>
                <a:latin typeface="华文行楷" panose="02010800040101010101" charset="-122"/>
                <a:ea typeface="华文行楷" panose="02010800040101010101" charset="-122"/>
              </a:rPr>
              <a:t>教学工作展望</a:t>
            </a:r>
            <a:endParaRPr lang="zh-CN" altLang="en-US" sz="4800" dirty="0">
              <a:solidFill>
                <a:srgbClr val="C00000"/>
              </a:solidFill>
              <a:latin typeface="华文行楷" panose="02010800040101010101" charset="-122"/>
              <a:ea typeface="华文行楷" panose="02010800040101010101" charset="-122"/>
            </a:endParaRPr>
          </a:p>
        </p:txBody>
      </p:sp>
      <p:sp>
        <p:nvSpPr>
          <p:cNvPr id="10" name="TextBox 11"/>
          <p:cNvSpPr txBox="1"/>
          <p:nvPr/>
        </p:nvSpPr>
        <p:spPr>
          <a:xfrm>
            <a:off x="5195570" y="3229610"/>
            <a:ext cx="3884930" cy="650240"/>
          </a:xfrm>
          <a:prstGeom prst="rect">
            <a:avLst/>
          </a:prstGeom>
          <a:noFill/>
        </p:spPr>
        <p:txBody>
          <a:bodyPr wrap="square">
            <a:spAutoFit/>
          </a:bodyPr>
          <a:lstStyle/>
          <a:p>
            <a:pPr marL="0" lvl="1" algn="l" eaLnBrk="1" latinLnBrk="0" hangingPunct="1">
              <a:lnSpc>
                <a:spcPts val="2180"/>
              </a:lnSpc>
              <a:defRPr/>
            </a:pPr>
            <a:r>
              <a:rPr lang="zh-CN" altLang="en-US" sz="1400" noProof="1">
                <a:latin typeface="微软雅黑" panose="020B0503020204020204" pitchFamily="34" charset="-122"/>
                <a:ea typeface="微软雅黑" panose="020B0503020204020204" pitchFamily="34" charset="-122"/>
                <a:cs typeface="+mn-ea"/>
                <a:sym typeface="Arial" panose="020B0604020202020204" pitchFamily="34" charset="0"/>
              </a:rPr>
              <a:t>您的内容打在这里，或者通过复制您的文本后，在此框中选择粘贴，并选择只保留文字。</a:t>
            </a:r>
            <a:endParaRPr lang="zh-CN" altLang="en-US" sz="1400" noProof="1">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500" autoRev="1" fill="hold">
                                          <p:stCondLst>
                                            <p:cond delay="0"/>
                                          </p:stCondLst>
                                        </p:cTn>
                                        <p:tgtEl>
                                          <p:spTgt spid="7"/>
                                        </p:tgtEl>
                                        <p:attrNameLst>
                                          <p:attrName>ppt_w</p:attrName>
                                        </p:attrNameLst>
                                      </p:cBhvr>
                                    </p:anim>
                                    <p:anim by="(#ppt_w*0.50)" calcmode="lin" valueType="num">
                                      <p:cBhvr>
                                        <p:cTn id="8" dur="500" decel="50000" autoRev="1" fill="hold">
                                          <p:stCondLst>
                                            <p:cond delay="0"/>
                                          </p:stCondLst>
                                        </p:cTn>
                                        <p:tgtEl>
                                          <p:spTgt spid="7"/>
                                        </p:tgtEl>
                                        <p:attrNameLst>
                                          <p:attrName>ppt_x</p:attrName>
                                        </p:attrNameLst>
                                      </p:cBhvr>
                                    </p:anim>
                                    <p:anim from="(-#ppt_h/2)" to="(#ppt_y)" calcmode="lin" valueType="num">
                                      <p:cBhvr>
                                        <p:cTn id="9" dur="1000" fill="hold">
                                          <p:stCondLst>
                                            <p:cond delay="0"/>
                                          </p:stCondLst>
                                        </p:cTn>
                                        <p:tgtEl>
                                          <p:spTgt spid="7"/>
                                        </p:tgtEl>
                                        <p:attrNameLst>
                                          <p:attrName>ppt_y</p:attrName>
                                        </p:attrNameLst>
                                      </p:cBhvr>
                                    </p:anim>
                                    <p:animRot by="21600000">
                                      <p:cBhvr>
                                        <p:cTn id="10" dur="1000" fill="hold">
                                          <p:stCondLst>
                                            <p:cond delay="0"/>
                                          </p:stCondLst>
                                        </p:cTn>
                                        <p:tgtEl>
                                          <p:spTgt spid="7"/>
                                        </p:tgtEl>
                                        <p:attrNameLst>
                                          <p:attrName>r</p:attrName>
                                        </p:attrNameLst>
                                      </p:cBhvr>
                                    </p:animRot>
                                  </p:childTnLst>
                                </p:cTn>
                              </p:par>
                              <p:par>
                                <p:cTn id="11" presetID="47"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750"/>
                                        <p:tgtEl>
                                          <p:spTgt spid="8"/>
                                        </p:tgtEl>
                                      </p:cBhvr>
                                    </p:animEffect>
                                    <p:anim calcmode="lin" valueType="num">
                                      <p:cBhvr>
                                        <p:cTn id="14" dur="750" fill="hold"/>
                                        <p:tgtEl>
                                          <p:spTgt spid="8"/>
                                        </p:tgtEl>
                                        <p:attrNameLst>
                                          <p:attrName>ppt_x</p:attrName>
                                        </p:attrNameLst>
                                      </p:cBhvr>
                                      <p:tavLst>
                                        <p:tav tm="0">
                                          <p:val>
                                            <p:strVal val="#ppt_x"/>
                                          </p:val>
                                        </p:tav>
                                        <p:tav tm="100000">
                                          <p:val>
                                            <p:strVal val="#ppt_x"/>
                                          </p:val>
                                        </p:tav>
                                      </p:tavLst>
                                    </p:anim>
                                    <p:anim calcmode="lin" valueType="num">
                                      <p:cBhvr>
                                        <p:cTn id="15" dur="75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0"/>
                            </p:stCondLst>
                            <p:childTnLst>
                              <p:par>
                                <p:cTn id="17" presetID="23" presetClass="entr" presetSubtype="32"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strVal val="4*#ppt_w"/>
                                          </p:val>
                                        </p:tav>
                                        <p:tav tm="100000">
                                          <p:val>
                                            <p:strVal val="#ppt_w"/>
                                          </p:val>
                                        </p:tav>
                                      </p:tavLst>
                                    </p:anim>
                                    <p:anim calcmode="lin" valueType="num">
                                      <p:cBhvr>
                                        <p:cTn id="20" dur="500" fill="hold"/>
                                        <p:tgtEl>
                                          <p:spTgt spid="5"/>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p:tgtEl>
                                          <p:spTgt spid="10"/>
                                        </p:tgtEl>
                                        <p:attrNameLst>
                                          <p:attrName>ppt_x</p:attrName>
                                        </p:attrNameLst>
                                      </p:cBhvr>
                                      <p:tavLst>
                                        <p:tav tm="0">
                                          <p:val>
                                            <p:strVal val="#ppt_x-#ppt_w*1.125000"/>
                                          </p:val>
                                        </p:tav>
                                        <p:tav tm="100000">
                                          <p:val>
                                            <p:strVal val="#ppt_x"/>
                                          </p:val>
                                        </p:tav>
                                      </p:tavLst>
                                    </p:anim>
                                    <p:animEffect transition="in" filter="wipe(right)">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5"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78"/>
          <p:cNvSpPr/>
          <p:nvPr/>
        </p:nvSpPr>
        <p:spPr>
          <a:xfrm>
            <a:off x="4808220" y="244475"/>
            <a:ext cx="3242310" cy="492125"/>
          </a:xfrm>
          <a:prstGeom prst="rect">
            <a:avLst/>
          </a:prstGeom>
        </p:spPr>
        <p:txBody>
          <a:bodyPr wrap="square" lIns="0" tIns="0" rIns="0" bIns="0">
            <a:spAutoFit/>
          </a:bodyPr>
          <a:p>
            <a:pPr algn="ctr">
              <a:spcBef>
                <a:spcPct val="50000"/>
              </a:spcBef>
            </a:pPr>
            <a:r>
              <a:rPr lang="zh-CN" altLang="en-US" sz="3200" dirty="0">
                <a:latin typeface="华文行楷" panose="02010800040101010101" charset="-122"/>
                <a:ea typeface="华文行楷" panose="02010800040101010101" charset="-122"/>
              </a:rPr>
              <a:t>教学工作展望</a:t>
            </a:r>
            <a:endParaRPr lang="zh-CN" altLang="en-US" sz="3200" dirty="0">
              <a:latin typeface="华文行楷" panose="02010800040101010101" charset="-122"/>
              <a:ea typeface="华文行楷" panose="02010800040101010101" charset="-122"/>
            </a:endParaRPr>
          </a:p>
        </p:txBody>
      </p:sp>
      <p:cxnSp>
        <p:nvCxnSpPr>
          <p:cNvPr id="81" name="直接连接符 80"/>
          <p:cNvCxnSpPr/>
          <p:nvPr/>
        </p:nvCxnSpPr>
        <p:spPr>
          <a:xfrm>
            <a:off x="5247640" y="736600"/>
            <a:ext cx="2362835" cy="0"/>
          </a:xfrm>
          <a:prstGeom prst="line">
            <a:avLst/>
          </a:prstGeom>
          <a:ln w="349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360170" y="1579742"/>
            <a:ext cx="10248900" cy="4299952"/>
            <a:chOff x="1577" y="2036"/>
            <a:chExt cx="11251" cy="4720"/>
          </a:xfrm>
        </p:grpSpPr>
        <p:grpSp>
          <p:nvGrpSpPr>
            <p:cNvPr id="6" name="组合 5"/>
            <p:cNvGrpSpPr/>
            <p:nvPr/>
          </p:nvGrpSpPr>
          <p:grpSpPr>
            <a:xfrm>
              <a:off x="2105" y="2036"/>
              <a:ext cx="1681" cy="1681"/>
              <a:chOff x="1833245" y="2037080"/>
              <a:chExt cx="1423035" cy="1423035"/>
            </a:xfrm>
          </p:grpSpPr>
          <p:sp>
            <p:nvSpPr>
              <p:cNvPr id="50" name="泪滴形 49"/>
              <p:cNvSpPr/>
              <p:nvPr/>
            </p:nvSpPr>
            <p:spPr>
              <a:xfrm rot="8100000">
                <a:off x="1833245" y="2037080"/>
                <a:ext cx="1423035" cy="1423035"/>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rgbClr val="C00000"/>
                  </a:solidFill>
                </a:endParaRPr>
              </a:p>
            </p:txBody>
          </p:sp>
          <p:sp>
            <p:nvSpPr>
              <p:cNvPr id="36873" name="Freeform 36"/>
              <p:cNvSpPr>
                <a:spLocks noEditPoints="1"/>
              </p:cNvSpPr>
              <p:nvPr/>
            </p:nvSpPr>
            <p:spPr>
              <a:xfrm>
                <a:off x="2149475" y="2462530"/>
                <a:ext cx="752475" cy="572135"/>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286" h="217">
                    <a:moveTo>
                      <a:pt x="100" y="62"/>
                    </a:moveTo>
                    <a:cubicBezTo>
                      <a:pt x="89" y="53"/>
                      <a:pt x="89" y="53"/>
                      <a:pt x="89" y="53"/>
                    </a:cubicBezTo>
                    <a:cubicBezTo>
                      <a:pt x="102" y="38"/>
                      <a:pt x="122" y="28"/>
                      <a:pt x="144" y="28"/>
                    </a:cubicBezTo>
                    <a:cubicBezTo>
                      <a:pt x="165" y="28"/>
                      <a:pt x="184" y="37"/>
                      <a:pt x="197" y="51"/>
                    </a:cubicBezTo>
                    <a:cubicBezTo>
                      <a:pt x="191" y="56"/>
                      <a:pt x="191" y="56"/>
                      <a:pt x="191" y="56"/>
                    </a:cubicBezTo>
                    <a:cubicBezTo>
                      <a:pt x="187" y="60"/>
                      <a:pt x="187" y="60"/>
                      <a:pt x="187" y="60"/>
                    </a:cubicBezTo>
                    <a:cubicBezTo>
                      <a:pt x="176" y="49"/>
                      <a:pt x="161" y="41"/>
                      <a:pt x="144" y="41"/>
                    </a:cubicBezTo>
                    <a:cubicBezTo>
                      <a:pt x="126" y="41"/>
                      <a:pt x="110" y="50"/>
                      <a:pt x="100" y="62"/>
                    </a:cubicBezTo>
                    <a:close/>
                    <a:moveTo>
                      <a:pt x="110" y="71"/>
                    </a:moveTo>
                    <a:cubicBezTo>
                      <a:pt x="120" y="80"/>
                      <a:pt x="120" y="80"/>
                      <a:pt x="120" y="80"/>
                    </a:cubicBezTo>
                    <a:cubicBezTo>
                      <a:pt x="126" y="73"/>
                      <a:pt x="134" y="69"/>
                      <a:pt x="144" y="69"/>
                    </a:cubicBezTo>
                    <a:cubicBezTo>
                      <a:pt x="153" y="69"/>
                      <a:pt x="160" y="72"/>
                      <a:pt x="166" y="78"/>
                    </a:cubicBezTo>
                    <a:cubicBezTo>
                      <a:pt x="176" y="69"/>
                      <a:pt x="176" y="69"/>
                      <a:pt x="176" y="69"/>
                    </a:cubicBezTo>
                    <a:cubicBezTo>
                      <a:pt x="168" y="60"/>
                      <a:pt x="157" y="55"/>
                      <a:pt x="144" y="55"/>
                    </a:cubicBezTo>
                    <a:cubicBezTo>
                      <a:pt x="130" y="55"/>
                      <a:pt x="118" y="61"/>
                      <a:pt x="110" y="71"/>
                    </a:cubicBezTo>
                    <a:close/>
                    <a:moveTo>
                      <a:pt x="144" y="82"/>
                    </a:moveTo>
                    <a:cubicBezTo>
                      <a:pt x="135" y="82"/>
                      <a:pt x="128" y="90"/>
                      <a:pt x="128" y="99"/>
                    </a:cubicBezTo>
                    <a:cubicBezTo>
                      <a:pt x="128" y="108"/>
                      <a:pt x="135" y="115"/>
                      <a:pt x="144" y="115"/>
                    </a:cubicBezTo>
                    <a:cubicBezTo>
                      <a:pt x="153" y="115"/>
                      <a:pt x="160" y="108"/>
                      <a:pt x="160" y="99"/>
                    </a:cubicBezTo>
                    <a:cubicBezTo>
                      <a:pt x="160" y="90"/>
                      <a:pt x="153" y="82"/>
                      <a:pt x="144" y="82"/>
                    </a:cubicBezTo>
                    <a:close/>
                    <a:moveTo>
                      <a:pt x="275" y="206"/>
                    </a:moveTo>
                    <a:cubicBezTo>
                      <a:pt x="11" y="206"/>
                      <a:pt x="11" y="206"/>
                      <a:pt x="11" y="206"/>
                    </a:cubicBezTo>
                    <a:cubicBezTo>
                      <a:pt x="8" y="206"/>
                      <a:pt x="5" y="205"/>
                      <a:pt x="2" y="204"/>
                    </a:cubicBezTo>
                    <a:cubicBezTo>
                      <a:pt x="2" y="207"/>
                      <a:pt x="2" y="217"/>
                      <a:pt x="11" y="217"/>
                    </a:cubicBezTo>
                    <a:cubicBezTo>
                      <a:pt x="13" y="217"/>
                      <a:pt x="273" y="217"/>
                      <a:pt x="275" y="217"/>
                    </a:cubicBezTo>
                    <a:cubicBezTo>
                      <a:pt x="284" y="217"/>
                      <a:pt x="284" y="207"/>
                      <a:pt x="284" y="204"/>
                    </a:cubicBezTo>
                    <a:cubicBezTo>
                      <a:pt x="281" y="205"/>
                      <a:pt x="278" y="206"/>
                      <a:pt x="275" y="206"/>
                    </a:cubicBezTo>
                    <a:close/>
                    <a:moveTo>
                      <a:pt x="282" y="177"/>
                    </a:moveTo>
                    <a:cubicBezTo>
                      <a:pt x="255" y="134"/>
                      <a:pt x="255" y="134"/>
                      <a:pt x="255" y="134"/>
                    </a:cubicBezTo>
                    <a:cubicBezTo>
                      <a:pt x="255" y="21"/>
                      <a:pt x="255" y="21"/>
                      <a:pt x="255" y="21"/>
                    </a:cubicBezTo>
                    <a:cubicBezTo>
                      <a:pt x="255" y="9"/>
                      <a:pt x="245" y="0"/>
                      <a:pt x="234" y="0"/>
                    </a:cubicBezTo>
                    <a:cubicBezTo>
                      <a:pt x="52" y="0"/>
                      <a:pt x="52" y="0"/>
                      <a:pt x="52" y="0"/>
                    </a:cubicBezTo>
                    <a:cubicBezTo>
                      <a:pt x="41" y="0"/>
                      <a:pt x="31" y="9"/>
                      <a:pt x="31" y="21"/>
                    </a:cubicBezTo>
                    <a:cubicBezTo>
                      <a:pt x="31" y="134"/>
                      <a:pt x="31" y="134"/>
                      <a:pt x="31" y="134"/>
                    </a:cubicBezTo>
                    <a:cubicBezTo>
                      <a:pt x="4" y="177"/>
                      <a:pt x="4" y="177"/>
                      <a:pt x="4" y="177"/>
                    </a:cubicBezTo>
                    <a:cubicBezTo>
                      <a:pt x="1" y="181"/>
                      <a:pt x="0" y="185"/>
                      <a:pt x="2" y="189"/>
                    </a:cubicBezTo>
                    <a:cubicBezTo>
                      <a:pt x="4" y="192"/>
                      <a:pt x="7" y="194"/>
                      <a:pt x="11" y="194"/>
                    </a:cubicBezTo>
                    <a:cubicBezTo>
                      <a:pt x="275" y="194"/>
                      <a:pt x="275" y="194"/>
                      <a:pt x="275" y="194"/>
                    </a:cubicBezTo>
                    <a:cubicBezTo>
                      <a:pt x="279" y="194"/>
                      <a:pt x="283" y="192"/>
                      <a:pt x="284" y="188"/>
                    </a:cubicBezTo>
                    <a:cubicBezTo>
                      <a:pt x="286" y="184"/>
                      <a:pt x="284" y="180"/>
                      <a:pt x="282" y="177"/>
                    </a:cubicBezTo>
                    <a:close/>
                    <a:moveTo>
                      <a:pt x="46" y="24"/>
                    </a:moveTo>
                    <a:cubicBezTo>
                      <a:pt x="46" y="22"/>
                      <a:pt x="47" y="19"/>
                      <a:pt x="49" y="17"/>
                    </a:cubicBezTo>
                    <a:cubicBezTo>
                      <a:pt x="51" y="15"/>
                      <a:pt x="53" y="14"/>
                      <a:pt x="56" y="14"/>
                    </a:cubicBezTo>
                    <a:cubicBezTo>
                      <a:pt x="230" y="14"/>
                      <a:pt x="230" y="14"/>
                      <a:pt x="230" y="14"/>
                    </a:cubicBezTo>
                    <a:cubicBezTo>
                      <a:pt x="233" y="14"/>
                      <a:pt x="235" y="15"/>
                      <a:pt x="237" y="17"/>
                    </a:cubicBezTo>
                    <a:cubicBezTo>
                      <a:pt x="239" y="19"/>
                      <a:pt x="240" y="22"/>
                      <a:pt x="240" y="24"/>
                    </a:cubicBezTo>
                    <a:cubicBezTo>
                      <a:pt x="240" y="120"/>
                      <a:pt x="240" y="120"/>
                      <a:pt x="240" y="120"/>
                    </a:cubicBezTo>
                    <a:cubicBezTo>
                      <a:pt x="240" y="123"/>
                      <a:pt x="239" y="125"/>
                      <a:pt x="237" y="127"/>
                    </a:cubicBezTo>
                    <a:cubicBezTo>
                      <a:pt x="235" y="129"/>
                      <a:pt x="233" y="130"/>
                      <a:pt x="230" y="130"/>
                    </a:cubicBezTo>
                    <a:cubicBezTo>
                      <a:pt x="228" y="130"/>
                      <a:pt x="56" y="130"/>
                      <a:pt x="56" y="130"/>
                    </a:cubicBezTo>
                    <a:cubicBezTo>
                      <a:pt x="53" y="130"/>
                      <a:pt x="51" y="129"/>
                      <a:pt x="49" y="127"/>
                    </a:cubicBezTo>
                    <a:cubicBezTo>
                      <a:pt x="47" y="125"/>
                      <a:pt x="46" y="123"/>
                      <a:pt x="46" y="120"/>
                    </a:cubicBezTo>
                    <a:lnTo>
                      <a:pt x="46" y="24"/>
                    </a:lnTo>
                    <a:close/>
                    <a:moveTo>
                      <a:pt x="43" y="143"/>
                    </a:moveTo>
                    <a:cubicBezTo>
                      <a:pt x="243" y="143"/>
                      <a:pt x="243" y="143"/>
                      <a:pt x="243" y="143"/>
                    </a:cubicBezTo>
                    <a:cubicBezTo>
                      <a:pt x="248" y="151"/>
                      <a:pt x="248" y="151"/>
                      <a:pt x="248" y="151"/>
                    </a:cubicBezTo>
                    <a:cubicBezTo>
                      <a:pt x="38" y="151"/>
                      <a:pt x="38" y="151"/>
                      <a:pt x="38" y="151"/>
                    </a:cubicBezTo>
                    <a:lnTo>
                      <a:pt x="43" y="143"/>
                    </a:lnTo>
                    <a:close/>
                    <a:moveTo>
                      <a:pt x="34" y="157"/>
                    </a:moveTo>
                    <a:cubicBezTo>
                      <a:pt x="252" y="157"/>
                      <a:pt x="252" y="157"/>
                      <a:pt x="252" y="157"/>
                    </a:cubicBezTo>
                    <a:cubicBezTo>
                      <a:pt x="257" y="165"/>
                      <a:pt x="257" y="165"/>
                      <a:pt x="257" y="165"/>
                    </a:cubicBezTo>
                    <a:cubicBezTo>
                      <a:pt x="29" y="165"/>
                      <a:pt x="29" y="165"/>
                      <a:pt x="29" y="165"/>
                    </a:cubicBezTo>
                    <a:lnTo>
                      <a:pt x="34" y="157"/>
                    </a:lnTo>
                    <a:close/>
                    <a:moveTo>
                      <a:pt x="97" y="179"/>
                    </a:moveTo>
                    <a:cubicBezTo>
                      <a:pt x="20" y="179"/>
                      <a:pt x="20" y="179"/>
                      <a:pt x="20" y="179"/>
                    </a:cubicBezTo>
                    <a:cubicBezTo>
                      <a:pt x="25" y="171"/>
                      <a:pt x="25" y="171"/>
                      <a:pt x="25" y="171"/>
                    </a:cubicBezTo>
                    <a:cubicBezTo>
                      <a:pt x="100" y="171"/>
                      <a:pt x="100" y="171"/>
                      <a:pt x="100" y="171"/>
                    </a:cubicBezTo>
                    <a:lnTo>
                      <a:pt x="97" y="179"/>
                    </a:lnTo>
                    <a:close/>
                    <a:moveTo>
                      <a:pt x="189" y="179"/>
                    </a:moveTo>
                    <a:cubicBezTo>
                      <a:pt x="186" y="171"/>
                      <a:pt x="186" y="171"/>
                      <a:pt x="186" y="171"/>
                    </a:cubicBezTo>
                    <a:cubicBezTo>
                      <a:pt x="261" y="171"/>
                      <a:pt x="261" y="171"/>
                      <a:pt x="261" y="171"/>
                    </a:cubicBezTo>
                    <a:cubicBezTo>
                      <a:pt x="266" y="179"/>
                      <a:pt x="266" y="179"/>
                      <a:pt x="266" y="179"/>
                    </a:cubicBezTo>
                    <a:lnTo>
                      <a:pt x="189" y="179"/>
                    </a:lnTo>
                    <a:close/>
                  </a:path>
                </a:pathLst>
              </a:custGeom>
              <a:solidFill>
                <a:schemeClr val="bg1">
                  <a:alpha val="100000"/>
                </a:schemeClr>
              </a:solidFill>
              <a:ln w="9525">
                <a:noFill/>
              </a:ln>
            </p:spPr>
            <p:txBody>
              <a:bodyPr/>
              <a:lstStyle/>
              <a:p>
                <a:endParaRPr lang="zh-CN" altLang="en-US" sz="1400">
                  <a:solidFill>
                    <a:srgbClr val="C00000"/>
                  </a:solidFill>
                </a:endParaRPr>
              </a:p>
            </p:txBody>
          </p:sp>
        </p:grpSp>
        <p:grpSp>
          <p:nvGrpSpPr>
            <p:cNvPr id="7" name="组合 6"/>
            <p:cNvGrpSpPr/>
            <p:nvPr/>
          </p:nvGrpSpPr>
          <p:grpSpPr>
            <a:xfrm>
              <a:off x="4935" y="2036"/>
              <a:ext cx="1681" cy="1681"/>
              <a:chOff x="4164965" y="2037080"/>
              <a:chExt cx="1423035" cy="1423035"/>
            </a:xfrm>
          </p:grpSpPr>
          <p:sp>
            <p:nvSpPr>
              <p:cNvPr id="8" name="泪滴形 7"/>
              <p:cNvSpPr/>
              <p:nvPr/>
            </p:nvSpPr>
            <p:spPr>
              <a:xfrm rot="8100000">
                <a:off x="4164965" y="2037080"/>
                <a:ext cx="1423035" cy="1423035"/>
              </a:xfrm>
              <a:prstGeom prst="teardrop">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rgbClr val="C00000"/>
                  </a:solidFill>
                </a:endParaRPr>
              </a:p>
            </p:txBody>
          </p:sp>
          <p:sp>
            <p:nvSpPr>
              <p:cNvPr id="36874" name="Freeform 28"/>
              <p:cNvSpPr>
                <a:spLocks noEditPoints="1"/>
              </p:cNvSpPr>
              <p:nvPr/>
            </p:nvSpPr>
            <p:spPr>
              <a:xfrm>
                <a:off x="4559300" y="2414905"/>
                <a:ext cx="668020" cy="668020"/>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207" h="207">
                    <a:moveTo>
                      <a:pt x="137" y="51"/>
                    </a:moveTo>
                    <a:cubicBezTo>
                      <a:pt x="153" y="51"/>
                      <a:pt x="153" y="51"/>
                      <a:pt x="153" y="51"/>
                    </a:cubicBezTo>
                    <a:cubicBezTo>
                      <a:pt x="142" y="113"/>
                      <a:pt x="142" y="113"/>
                      <a:pt x="142" y="113"/>
                    </a:cubicBezTo>
                    <a:cubicBezTo>
                      <a:pt x="141" y="120"/>
                      <a:pt x="141" y="125"/>
                      <a:pt x="142" y="128"/>
                    </a:cubicBezTo>
                    <a:cubicBezTo>
                      <a:pt x="143" y="132"/>
                      <a:pt x="146" y="133"/>
                      <a:pt x="150" y="133"/>
                    </a:cubicBezTo>
                    <a:cubicBezTo>
                      <a:pt x="154" y="133"/>
                      <a:pt x="158" y="132"/>
                      <a:pt x="161" y="130"/>
                    </a:cubicBezTo>
                    <a:cubicBezTo>
                      <a:pt x="165" y="129"/>
                      <a:pt x="169" y="126"/>
                      <a:pt x="172" y="122"/>
                    </a:cubicBezTo>
                    <a:cubicBezTo>
                      <a:pt x="175" y="118"/>
                      <a:pt x="177" y="114"/>
                      <a:pt x="179" y="108"/>
                    </a:cubicBezTo>
                    <a:cubicBezTo>
                      <a:pt x="181" y="102"/>
                      <a:pt x="182" y="95"/>
                      <a:pt x="182" y="87"/>
                    </a:cubicBezTo>
                    <a:cubicBezTo>
                      <a:pt x="182" y="76"/>
                      <a:pt x="180" y="66"/>
                      <a:pt x="176" y="58"/>
                    </a:cubicBezTo>
                    <a:cubicBezTo>
                      <a:pt x="172" y="50"/>
                      <a:pt x="167" y="44"/>
                      <a:pt x="161" y="38"/>
                    </a:cubicBezTo>
                    <a:cubicBezTo>
                      <a:pt x="154" y="33"/>
                      <a:pt x="146" y="29"/>
                      <a:pt x="137" y="27"/>
                    </a:cubicBezTo>
                    <a:cubicBezTo>
                      <a:pt x="128" y="24"/>
                      <a:pt x="119" y="23"/>
                      <a:pt x="109" y="23"/>
                    </a:cubicBezTo>
                    <a:cubicBezTo>
                      <a:pt x="97" y="23"/>
                      <a:pt x="86" y="25"/>
                      <a:pt x="76" y="30"/>
                    </a:cubicBezTo>
                    <a:cubicBezTo>
                      <a:pt x="65" y="34"/>
                      <a:pt x="57" y="40"/>
                      <a:pt x="49" y="47"/>
                    </a:cubicBezTo>
                    <a:cubicBezTo>
                      <a:pt x="42" y="55"/>
                      <a:pt x="36" y="63"/>
                      <a:pt x="31" y="74"/>
                    </a:cubicBezTo>
                    <a:cubicBezTo>
                      <a:pt x="27" y="84"/>
                      <a:pt x="25" y="95"/>
                      <a:pt x="25" y="107"/>
                    </a:cubicBezTo>
                    <a:cubicBezTo>
                      <a:pt x="25" y="119"/>
                      <a:pt x="27" y="129"/>
                      <a:pt x="30" y="139"/>
                    </a:cubicBezTo>
                    <a:cubicBezTo>
                      <a:pt x="34" y="148"/>
                      <a:pt x="39" y="156"/>
                      <a:pt x="46" y="163"/>
                    </a:cubicBezTo>
                    <a:cubicBezTo>
                      <a:pt x="53" y="169"/>
                      <a:pt x="61" y="174"/>
                      <a:pt x="71" y="178"/>
                    </a:cubicBezTo>
                    <a:cubicBezTo>
                      <a:pt x="81" y="181"/>
                      <a:pt x="93" y="183"/>
                      <a:pt x="106" y="183"/>
                    </a:cubicBezTo>
                    <a:cubicBezTo>
                      <a:pt x="110" y="183"/>
                      <a:pt x="115" y="183"/>
                      <a:pt x="121" y="182"/>
                    </a:cubicBezTo>
                    <a:cubicBezTo>
                      <a:pt x="127" y="181"/>
                      <a:pt x="132" y="179"/>
                      <a:pt x="136" y="177"/>
                    </a:cubicBezTo>
                    <a:cubicBezTo>
                      <a:pt x="143" y="199"/>
                      <a:pt x="143" y="199"/>
                      <a:pt x="143" y="199"/>
                    </a:cubicBezTo>
                    <a:cubicBezTo>
                      <a:pt x="137" y="202"/>
                      <a:pt x="131" y="204"/>
                      <a:pt x="124" y="205"/>
                    </a:cubicBezTo>
                    <a:cubicBezTo>
                      <a:pt x="118" y="206"/>
                      <a:pt x="110" y="207"/>
                      <a:pt x="102" y="207"/>
                    </a:cubicBezTo>
                    <a:cubicBezTo>
                      <a:pt x="87" y="207"/>
                      <a:pt x="74" y="205"/>
                      <a:pt x="61" y="200"/>
                    </a:cubicBezTo>
                    <a:cubicBezTo>
                      <a:pt x="49" y="196"/>
                      <a:pt x="38" y="190"/>
                      <a:pt x="29" y="182"/>
                    </a:cubicBezTo>
                    <a:cubicBezTo>
                      <a:pt x="20" y="173"/>
                      <a:pt x="13" y="163"/>
                      <a:pt x="7" y="151"/>
                    </a:cubicBezTo>
                    <a:cubicBezTo>
                      <a:pt x="2" y="138"/>
                      <a:pt x="0" y="124"/>
                      <a:pt x="0" y="108"/>
                    </a:cubicBezTo>
                    <a:cubicBezTo>
                      <a:pt x="0" y="91"/>
                      <a:pt x="3" y="76"/>
                      <a:pt x="9" y="63"/>
                    </a:cubicBezTo>
                    <a:cubicBezTo>
                      <a:pt x="14" y="50"/>
                      <a:pt x="22" y="38"/>
                      <a:pt x="32" y="29"/>
                    </a:cubicBezTo>
                    <a:cubicBezTo>
                      <a:pt x="42" y="20"/>
                      <a:pt x="54" y="12"/>
                      <a:pt x="67" y="7"/>
                    </a:cubicBezTo>
                    <a:cubicBezTo>
                      <a:pt x="80" y="2"/>
                      <a:pt x="94" y="0"/>
                      <a:pt x="109" y="0"/>
                    </a:cubicBezTo>
                    <a:cubicBezTo>
                      <a:pt x="123" y="0"/>
                      <a:pt x="136" y="2"/>
                      <a:pt x="148" y="6"/>
                    </a:cubicBezTo>
                    <a:cubicBezTo>
                      <a:pt x="160" y="10"/>
                      <a:pt x="170" y="15"/>
                      <a:pt x="179" y="23"/>
                    </a:cubicBezTo>
                    <a:cubicBezTo>
                      <a:pt x="188" y="30"/>
                      <a:pt x="195" y="40"/>
                      <a:pt x="200" y="50"/>
                    </a:cubicBezTo>
                    <a:cubicBezTo>
                      <a:pt x="205" y="61"/>
                      <a:pt x="207" y="74"/>
                      <a:pt x="207" y="87"/>
                    </a:cubicBezTo>
                    <a:cubicBezTo>
                      <a:pt x="207" y="97"/>
                      <a:pt x="205" y="106"/>
                      <a:pt x="202" y="115"/>
                    </a:cubicBezTo>
                    <a:cubicBezTo>
                      <a:pt x="199" y="123"/>
                      <a:pt x="194" y="130"/>
                      <a:pt x="188" y="137"/>
                    </a:cubicBezTo>
                    <a:cubicBezTo>
                      <a:pt x="182" y="143"/>
                      <a:pt x="175" y="148"/>
                      <a:pt x="167" y="151"/>
                    </a:cubicBezTo>
                    <a:cubicBezTo>
                      <a:pt x="159" y="155"/>
                      <a:pt x="151" y="157"/>
                      <a:pt x="141" y="157"/>
                    </a:cubicBezTo>
                    <a:cubicBezTo>
                      <a:pt x="138" y="157"/>
                      <a:pt x="134" y="156"/>
                      <a:pt x="131" y="156"/>
                    </a:cubicBezTo>
                    <a:cubicBezTo>
                      <a:pt x="128" y="155"/>
                      <a:pt x="125" y="153"/>
                      <a:pt x="123" y="151"/>
                    </a:cubicBezTo>
                    <a:cubicBezTo>
                      <a:pt x="121" y="149"/>
                      <a:pt x="119" y="147"/>
                      <a:pt x="118" y="144"/>
                    </a:cubicBezTo>
                    <a:cubicBezTo>
                      <a:pt x="117" y="140"/>
                      <a:pt x="116" y="137"/>
                      <a:pt x="117" y="132"/>
                    </a:cubicBezTo>
                    <a:cubicBezTo>
                      <a:pt x="116" y="132"/>
                      <a:pt x="116" y="132"/>
                      <a:pt x="116" y="132"/>
                    </a:cubicBezTo>
                    <a:cubicBezTo>
                      <a:pt x="114" y="135"/>
                      <a:pt x="111" y="138"/>
                      <a:pt x="109" y="141"/>
                    </a:cubicBezTo>
                    <a:cubicBezTo>
                      <a:pt x="106" y="144"/>
                      <a:pt x="103" y="147"/>
                      <a:pt x="100" y="149"/>
                    </a:cubicBezTo>
                    <a:cubicBezTo>
                      <a:pt x="97" y="152"/>
                      <a:pt x="93" y="153"/>
                      <a:pt x="89" y="155"/>
                    </a:cubicBezTo>
                    <a:cubicBezTo>
                      <a:pt x="86" y="156"/>
                      <a:pt x="81" y="157"/>
                      <a:pt x="77" y="157"/>
                    </a:cubicBezTo>
                    <a:cubicBezTo>
                      <a:pt x="73" y="157"/>
                      <a:pt x="70" y="156"/>
                      <a:pt x="66" y="154"/>
                    </a:cubicBezTo>
                    <a:cubicBezTo>
                      <a:pt x="63" y="153"/>
                      <a:pt x="60" y="151"/>
                      <a:pt x="58" y="148"/>
                    </a:cubicBezTo>
                    <a:cubicBezTo>
                      <a:pt x="55" y="145"/>
                      <a:pt x="53" y="141"/>
                      <a:pt x="52" y="137"/>
                    </a:cubicBezTo>
                    <a:cubicBezTo>
                      <a:pt x="51" y="133"/>
                      <a:pt x="50" y="129"/>
                      <a:pt x="50" y="124"/>
                    </a:cubicBezTo>
                    <a:cubicBezTo>
                      <a:pt x="50" y="114"/>
                      <a:pt x="51" y="105"/>
                      <a:pt x="54" y="96"/>
                    </a:cubicBezTo>
                    <a:cubicBezTo>
                      <a:pt x="57" y="87"/>
                      <a:pt x="62" y="80"/>
                      <a:pt x="67" y="73"/>
                    </a:cubicBezTo>
                    <a:cubicBezTo>
                      <a:pt x="72" y="66"/>
                      <a:pt x="78" y="60"/>
                      <a:pt x="85" y="56"/>
                    </a:cubicBezTo>
                    <a:cubicBezTo>
                      <a:pt x="92" y="52"/>
                      <a:pt x="99" y="50"/>
                      <a:pt x="107" y="50"/>
                    </a:cubicBezTo>
                    <a:cubicBezTo>
                      <a:pt x="112" y="50"/>
                      <a:pt x="117" y="51"/>
                      <a:pt x="120" y="52"/>
                    </a:cubicBezTo>
                    <a:cubicBezTo>
                      <a:pt x="124" y="54"/>
                      <a:pt x="127" y="56"/>
                      <a:pt x="130" y="59"/>
                    </a:cubicBezTo>
                    <a:lnTo>
                      <a:pt x="137" y="51"/>
                    </a:lnTo>
                    <a:close/>
                    <a:moveTo>
                      <a:pt x="123" y="79"/>
                    </a:moveTo>
                    <a:cubicBezTo>
                      <a:pt x="121" y="77"/>
                      <a:pt x="119" y="76"/>
                      <a:pt x="117" y="75"/>
                    </a:cubicBezTo>
                    <a:cubicBezTo>
                      <a:pt x="115" y="74"/>
                      <a:pt x="112" y="74"/>
                      <a:pt x="109" y="74"/>
                    </a:cubicBezTo>
                    <a:cubicBezTo>
                      <a:pt x="104" y="74"/>
                      <a:pt x="100" y="75"/>
                      <a:pt x="96" y="78"/>
                    </a:cubicBezTo>
                    <a:cubicBezTo>
                      <a:pt x="92" y="80"/>
                      <a:pt x="89" y="83"/>
                      <a:pt x="86" y="88"/>
                    </a:cubicBezTo>
                    <a:cubicBezTo>
                      <a:pt x="84" y="92"/>
                      <a:pt x="81" y="96"/>
                      <a:pt x="80" y="101"/>
                    </a:cubicBezTo>
                    <a:cubicBezTo>
                      <a:pt x="78" y="106"/>
                      <a:pt x="78" y="111"/>
                      <a:pt x="78" y="116"/>
                    </a:cubicBezTo>
                    <a:cubicBezTo>
                      <a:pt x="78" y="121"/>
                      <a:pt x="79" y="125"/>
                      <a:pt x="81" y="128"/>
                    </a:cubicBezTo>
                    <a:cubicBezTo>
                      <a:pt x="83" y="132"/>
                      <a:pt x="86" y="133"/>
                      <a:pt x="91" y="133"/>
                    </a:cubicBezTo>
                    <a:cubicBezTo>
                      <a:pt x="93" y="133"/>
                      <a:pt x="96" y="133"/>
                      <a:pt x="98" y="131"/>
                    </a:cubicBezTo>
                    <a:cubicBezTo>
                      <a:pt x="100" y="130"/>
                      <a:pt x="103" y="128"/>
                      <a:pt x="105" y="126"/>
                    </a:cubicBezTo>
                    <a:cubicBezTo>
                      <a:pt x="107" y="124"/>
                      <a:pt x="110" y="122"/>
                      <a:pt x="112" y="119"/>
                    </a:cubicBezTo>
                    <a:cubicBezTo>
                      <a:pt x="114" y="116"/>
                      <a:pt x="116" y="113"/>
                      <a:pt x="117" y="110"/>
                    </a:cubicBezTo>
                    <a:lnTo>
                      <a:pt x="123" y="79"/>
                    </a:lnTo>
                    <a:close/>
                  </a:path>
                </a:pathLst>
              </a:custGeom>
              <a:solidFill>
                <a:schemeClr val="bg1">
                  <a:alpha val="100000"/>
                </a:schemeClr>
              </a:solidFill>
              <a:ln w="9525">
                <a:noFill/>
              </a:ln>
            </p:spPr>
            <p:txBody>
              <a:bodyPr/>
              <a:lstStyle/>
              <a:p>
                <a:endParaRPr lang="zh-CN" altLang="en-US" sz="1400">
                  <a:solidFill>
                    <a:srgbClr val="C00000"/>
                  </a:solidFill>
                </a:endParaRPr>
              </a:p>
            </p:txBody>
          </p:sp>
        </p:grpSp>
        <p:grpSp>
          <p:nvGrpSpPr>
            <p:cNvPr id="9" name="组合 8"/>
            <p:cNvGrpSpPr/>
            <p:nvPr/>
          </p:nvGrpSpPr>
          <p:grpSpPr>
            <a:xfrm>
              <a:off x="7765" y="2036"/>
              <a:ext cx="1681" cy="1681"/>
              <a:chOff x="6496050" y="2037080"/>
              <a:chExt cx="1423035" cy="1423035"/>
            </a:xfrm>
          </p:grpSpPr>
          <p:sp>
            <p:nvSpPr>
              <p:cNvPr id="52" name="泪滴形 51"/>
              <p:cNvSpPr/>
              <p:nvPr/>
            </p:nvSpPr>
            <p:spPr>
              <a:xfrm rot="8100000">
                <a:off x="6496050" y="2037080"/>
                <a:ext cx="1423035" cy="1423035"/>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rgbClr val="C00000"/>
                  </a:solidFill>
                </a:endParaRPr>
              </a:p>
            </p:txBody>
          </p:sp>
          <p:sp>
            <p:nvSpPr>
              <p:cNvPr id="36875" name="Freeform 12"/>
              <p:cNvSpPr>
                <a:spLocks noEditPoints="1"/>
              </p:cNvSpPr>
              <p:nvPr/>
            </p:nvSpPr>
            <p:spPr>
              <a:xfrm>
                <a:off x="6882765" y="2398395"/>
                <a:ext cx="663575" cy="699135"/>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alpha val="100000"/>
                </a:schemeClr>
              </a:solidFill>
              <a:ln w="9525">
                <a:noFill/>
              </a:ln>
            </p:spPr>
            <p:txBody>
              <a:bodyPr/>
              <a:lstStyle/>
              <a:p>
                <a:endParaRPr lang="zh-CN" altLang="en-US" sz="1400">
                  <a:solidFill>
                    <a:srgbClr val="C00000"/>
                  </a:solidFill>
                </a:endParaRPr>
              </a:p>
            </p:txBody>
          </p:sp>
        </p:grpSp>
        <p:grpSp>
          <p:nvGrpSpPr>
            <p:cNvPr id="10" name="组合 9"/>
            <p:cNvGrpSpPr/>
            <p:nvPr/>
          </p:nvGrpSpPr>
          <p:grpSpPr>
            <a:xfrm>
              <a:off x="10596" y="2036"/>
              <a:ext cx="1681" cy="1681"/>
              <a:chOff x="8827770" y="2037080"/>
              <a:chExt cx="1423035" cy="1423035"/>
            </a:xfrm>
          </p:grpSpPr>
          <p:sp>
            <p:nvSpPr>
              <p:cNvPr id="11" name="泪滴形 10"/>
              <p:cNvSpPr/>
              <p:nvPr/>
            </p:nvSpPr>
            <p:spPr>
              <a:xfrm rot="8100000">
                <a:off x="8827770" y="2037080"/>
                <a:ext cx="1423035" cy="1423035"/>
              </a:xfrm>
              <a:prstGeom prst="teardrop">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rgbClr val="C00000"/>
                  </a:solidFill>
                </a:endParaRPr>
              </a:p>
            </p:txBody>
          </p:sp>
          <p:sp>
            <p:nvSpPr>
              <p:cNvPr id="36876" name="Freeform 10"/>
              <p:cNvSpPr>
                <a:spLocks noEditPoints="1"/>
              </p:cNvSpPr>
              <p:nvPr/>
            </p:nvSpPr>
            <p:spPr>
              <a:xfrm>
                <a:off x="9253220" y="2385695"/>
                <a:ext cx="639445" cy="725170"/>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90" h="102">
                    <a:moveTo>
                      <a:pt x="14" y="40"/>
                    </a:moveTo>
                    <a:cubicBezTo>
                      <a:pt x="65" y="40"/>
                      <a:pt x="65" y="40"/>
                      <a:pt x="65" y="40"/>
                    </a:cubicBezTo>
                    <a:cubicBezTo>
                      <a:pt x="72" y="40"/>
                      <a:pt x="79" y="47"/>
                      <a:pt x="79" y="54"/>
                    </a:cubicBezTo>
                    <a:cubicBezTo>
                      <a:pt x="79" y="63"/>
                      <a:pt x="79" y="63"/>
                      <a:pt x="79" y="63"/>
                    </a:cubicBezTo>
                    <a:cubicBezTo>
                      <a:pt x="44" y="63"/>
                      <a:pt x="44" y="63"/>
                      <a:pt x="44" y="63"/>
                    </a:cubicBezTo>
                    <a:cubicBezTo>
                      <a:pt x="44" y="81"/>
                      <a:pt x="44" y="81"/>
                      <a:pt x="44" y="81"/>
                    </a:cubicBezTo>
                    <a:cubicBezTo>
                      <a:pt x="79" y="81"/>
                      <a:pt x="79" y="81"/>
                      <a:pt x="79" y="81"/>
                    </a:cubicBezTo>
                    <a:cubicBezTo>
                      <a:pt x="79" y="89"/>
                      <a:pt x="79" y="89"/>
                      <a:pt x="79" y="89"/>
                    </a:cubicBezTo>
                    <a:cubicBezTo>
                      <a:pt x="79" y="96"/>
                      <a:pt x="72" y="102"/>
                      <a:pt x="65" y="102"/>
                    </a:cubicBezTo>
                    <a:cubicBezTo>
                      <a:pt x="0" y="102"/>
                      <a:pt x="0" y="102"/>
                      <a:pt x="0" y="102"/>
                    </a:cubicBezTo>
                    <a:cubicBezTo>
                      <a:pt x="0" y="36"/>
                      <a:pt x="0" y="36"/>
                      <a:pt x="0" y="36"/>
                    </a:cubicBezTo>
                    <a:cubicBezTo>
                      <a:pt x="0" y="36"/>
                      <a:pt x="0" y="35"/>
                      <a:pt x="0" y="35"/>
                    </a:cubicBezTo>
                    <a:cubicBezTo>
                      <a:pt x="0" y="33"/>
                      <a:pt x="0" y="30"/>
                      <a:pt x="1" y="28"/>
                    </a:cubicBezTo>
                    <a:cubicBezTo>
                      <a:pt x="3" y="24"/>
                      <a:pt x="5" y="22"/>
                      <a:pt x="7" y="20"/>
                    </a:cubicBezTo>
                    <a:cubicBezTo>
                      <a:pt x="8" y="19"/>
                      <a:pt x="8" y="19"/>
                      <a:pt x="8" y="19"/>
                    </a:cubicBezTo>
                    <a:cubicBezTo>
                      <a:pt x="10" y="19"/>
                      <a:pt x="10" y="19"/>
                      <a:pt x="10" y="19"/>
                    </a:cubicBezTo>
                    <a:cubicBezTo>
                      <a:pt x="30" y="19"/>
                      <a:pt x="30" y="19"/>
                      <a:pt x="30" y="19"/>
                    </a:cubicBezTo>
                    <a:cubicBezTo>
                      <a:pt x="45" y="3"/>
                      <a:pt x="45" y="3"/>
                      <a:pt x="45" y="3"/>
                    </a:cubicBezTo>
                    <a:cubicBezTo>
                      <a:pt x="48" y="0"/>
                      <a:pt x="48" y="0"/>
                      <a:pt x="48" y="0"/>
                    </a:cubicBezTo>
                    <a:cubicBezTo>
                      <a:pt x="51" y="3"/>
                      <a:pt x="51" y="3"/>
                      <a:pt x="51" y="3"/>
                    </a:cubicBezTo>
                    <a:cubicBezTo>
                      <a:pt x="70" y="19"/>
                      <a:pt x="70" y="19"/>
                      <a:pt x="70" y="19"/>
                    </a:cubicBezTo>
                    <a:cubicBezTo>
                      <a:pt x="74" y="19"/>
                      <a:pt x="74" y="19"/>
                      <a:pt x="74" y="19"/>
                    </a:cubicBezTo>
                    <a:cubicBezTo>
                      <a:pt x="74" y="23"/>
                      <a:pt x="74" y="23"/>
                      <a:pt x="74" y="23"/>
                    </a:cubicBezTo>
                    <a:cubicBezTo>
                      <a:pt x="87" y="34"/>
                      <a:pt x="87" y="34"/>
                      <a:pt x="87" y="34"/>
                    </a:cubicBezTo>
                    <a:cubicBezTo>
                      <a:pt x="90" y="37"/>
                      <a:pt x="90" y="37"/>
                      <a:pt x="90" y="37"/>
                    </a:cubicBezTo>
                    <a:cubicBezTo>
                      <a:pt x="81" y="47"/>
                      <a:pt x="81" y="47"/>
                      <a:pt x="81" y="47"/>
                    </a:cubicBezTo>
                    <a:cubicBezTo>
                      <a:pt x="75" y="41"/>
                      <a:pt x="75" y="41"/>
                      <a:pt x="75" y="41"/>
                    </a:cubicBezTo>
                    <a:cubicBezTo>
                      <a:pt x="78" y="38"/>
                      <a:pt x="78" y="38"/>
                      <a:pt x="78" y="38"/>
                    </a:cubicBezTo>
                    <a:cubicBezTo>
                      <a:pt x="49" y="12"/>
                      <a:pt x="49" y="12"/>
                      <a:pt x="49" y="12"/>
                    </a:cubicBezTo>
                    <a:cubicBezTo>
                      <a:pt x="25" y="37"/>
                      <a:pt x="25" y="37"/>
                      <a:pt x="25" y="37"/>
                    </a:cubicBezTo>
                    <a:cubicBezTo>
                      <a:pt x="13" y="37"/>
                      <a:pt x="13" y="37"/>
                      <a:pt x="13" y="37"/>
                    </a:cubicBezTo>
                    <a:cubicBezTo>
                      <a:pt x="22" y="28"/>
                      <a:pt x="22" y="28"/>
                      <a:pt x="22" y="28"/>
                    </a:cubicBezTo>
                    <a:cubicBezTo>
                      <a:pt x="11" y="28"/>
                      <a:pt x="11" y="28"/>
                      <a:pt x="11" y="28"/>
                    </a:cubicBezTo>
                    <a:cubicBezTo>
                      <a:pt x="10" y="29"/>
                      <a:pt x="10" y="30"/>
                      <a:pt x="9" y="31"/>
                    </a:cubicBezTo>
                    <a:cubicBezTo>
                      <a:pt x="9" y="32"/>
                      <a:pt x="9" y="33"/>
                      <a:pt x="9" y="34"/>
                    </a:cubicBezTo>
                    <a:cubicBezTo>
                      <a:pt x="9" y="36"/>
                      <a:pt x="9" y="37"/>
                      <a:pt x="10" y="38"/>
                    </a:cubicBezTo>
                    <a:cubicBezTo>
                      <a:pt x="11" y="39"/>
                      <a:pt x="12" y="40"/>
                      <a:pt x="14" y="40"/>
                    </a:cubicBezTo>
                    <a:close/>
                    <a:moveTo>
                      <a:pt x="57" y="67"/>
                    </a:moveTo>
                    <a:cubicBezTo>
                      <a:pt x="53" y="67"/>
                      <a:pt x="51" y="69"/>
                      <a:pt x="51" y="73"/>
                    </a:cubicBezTo>
                    <a:cubicBezTo>
                      <a:pt x="51" y="76"/>
                      <a:pt x="53" y="79"/>
                      <a:pt x="57" y="79"/>
                    </a:cubicBezTo>
                    <a:cubicBezTo>
                      <a:pt x="60" y="79"/>
                      <a:pt x="63" y="76"/>
                      <a:pt x="63" y="73"/>
                    </a:cubicBezTo>
                    <a:cubicBezTo>
                      <a:pt x="63" y="69"/>
                      <a:pt x="60" y="67"/>
                      <a:pt x="57" y="67"/>
                    </a:cubicBezTo>
                    <a:close/>
                  </a:path>
                </a:pathLst>
              </a:custGeom>
              <a:solidFill>
                <a:schemeClr val="bg1">
                  <a:alpha val="100000"/>
                </a:schemeClr>
              </a:solidFill>
              <a:ln w="9525">
                <a:noFill/>
              </a:ln>
            </p:spPr>
            <p:txBody>
              <a:bodyPr/>
              <a:lstStyle/>
              <a:p>
                <a:endParaRPr lang="zh-CN" altLang="en-US" sz="1400">
                  <a:solidFill>
                    <a:srgbClr val="C00000"/>
                  </a:solidFill>
                </a:endParaRPr>
              </a:p>
            </p:txBody>
          </p:sp>
        </p:grpSp>
        <p:sp>
          <p:nvSpPr>
            <p:cNvPr id="12" name="Rectangle 29"/>
            <p:cNvSpPr/>
            <p:nvPr/>
          </p:nvSpPr>
          <p:spPr>
            <a:xfrm>
              <a:off x="1577" y="4654"/>
              <a:ext cx="2678" cy="2102"/>
            </a:xfrm>
            <a:prstGeom prst="rect">
              <a:avLst/>
            </a:prstGeom>
          </p:spPr>
          <p:txBody>
            <a:bodyPr wrap="square" lIns="68580" tIns="34290" rIns="68580" bIns="34290">
              <a:spAutoFit/>
            </a:bodyPr>
            <a:lstStyle/>
            <a:p>
              <a:pPr algn="ctr" eaLnBrk="1" latinLnBrk="0" hangingPunct="1">
                <a:lnSpc>
                  <a:spcPts val="2400"/>
                </a:lnSpc>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在此输入您的描述内容，在此输入您的描述内容在此输入您的描述内容，在此输入您的描述内容在此输入您的描述内容</a:t>
              </a: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sym typeface="+mn-ea"/>
              </a:endParaRPr>
            </a:p>
            <a:p>
              <a:pPr algn="ctr" eaLnBrk="1" latinLnBrk="0" hangingPunct="1">
                <a:lnSpc>
                  <a:spcPts val="2400"/>
                </a:lnSpc>
              </a:pP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sym typeface="+mn-ea"/>
              </a:endParaRPr>
            </a:p>
          </p:txBody>
        </p:sp>
        <p:sp>
          <p:nvSpPr>
            <p:cNvPr id="13" name="Rectangle 29"/>
            <p:cNvSpPr/>
            <p:nvPr/>
          </p:nvSpPr>
          <p:spPr>
            <a:xfrm>
              <a:off x="4482" y="4654"/>
              <a:ext cx="2678" cy="2102"/>
            </a:xfrm>
            <a:prstGeom prst="rect">
              <a:avLst/>
            </a:prstGeom>
          </p:spPr>
          <p:txBody>
            <a:bodyPr wrap="square" lIns="68580" tIns="34290" rIns="68580" bIns="34290">
              <a:spAutoFit/>
            </a:bodyPr>
            <a:lstStyle/>
            <a:p>
              <a:pPr algn="ctr" eaLnBrk="1" latinLnBrk="0" hangingPunct="1">
                <a:lnSpc>
                  <a:spcPts val="2400"/>
                </a:lnSpc>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在此输入您的描述内容，在此输入您的描述内容在此输入您的描述内容，在此输入您的描述内容在此输入您的描述内容</a:t>
              </a: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sym typeface="+mn-ea"/>
              </a:endParaRPr>
            </a:p>
            <a:p>
              <a:pPr algn="ctr" eaLnBrk="1" latinLnBrk="0" hangingPunct="1">
                <a:lnSpc>
                  <a:spcPts val="2400"/>
                </a:lnSpc>
              </a:pP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sym typeface="+mn-ea"/>
              </a:endParaRPr>
            </a:p>
          </p:txBody>
        </p:sp>
        <p:sp>
          <p:nvSpPr>
            <p:cNvPr id="14" name="Rectangle 29"/>
            <p:cNvSpPr/>
            <p:nvPr/>
          </p:nvSpPr>
          <p:spPr>
            <a:xfrm>
              <a:off x="7296" y="4654"/>
              <a:ext cx="2678" cy="2102"/>
            </a:xfrm>
            <a:prstGeom prst="rect">
              <a:avLst/>
            </a:prstGeom>
          </p:spPr>
          <p:txBody>
            <a:bodyPr wrap="square" lIns="68580" tIns="34290" rIns="68580" bIns="34290">
              <a:spAutoFit/>
            </a:bodyPr>
            <a:lstStyle/>
            <a:p>
              <a:pPr algn="ctr" eaLnBrk="1" latinLnBrk="0" hangingPunct="1">
                <a:lnSpc>
                  <a:spcPts val="2400"/>
                </a:lnSpc>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在此输入您的描述内容，在此输入您的描述内容在此输入您的描述内容，在此输入您的描述内容在此输入您的描述内容</a:t>
              </a: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sym typeface="+mn-ea"/>
              </a:endParaRPr>
            </a:p>
            <a:p>
              <a:pPr algn="ctr" eaLnBrk="1" latinLnBrk="0" hangingPunct="1">
                <a:lnSpc>
                  <a:spcPts val="2400"/>
                </a:lnSpc>
              </a:pP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sym typeface="+mn-ea"/>
              </a:endParaRPr>
            </a:p>
          </p:txBody>
        </p:sp>
        <p:sp>
          <p:nvSpPr>
            <p:cNvPr id="15" name="Rectangle 29"/>
            <p:cNvSpPr/>
            <p:nvPr/>
          </p:nvSpPr>
          <p:spPr>
            <a:xfrm>
              <a:off x="10150" y="4654"/>
              <a:ext cx="2678" cy="2102"/>
            </a:xfrm>
            <a:prstGeom prst="rect">
              <a:avLst/>
            </a:prstGeom>
          </p:spPr>
          <p:txBody>
            <a:bodyPr wrap="square" lIns="68580" tIns="34290" rIns="68580" bIns="34290">
              <a:spAutoFit/>
            </a:bodyPr>
            <a:lstStyle/>
            <a:p>
              <a:pPr algn="ctr" eaLnBrk="1" latinLnBrk="0" hangingPunct="1">
                <a:lnSpc>
                  <a:spcPts val="2400"/>
                </a:lnSpc>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在此输入您的描述内容，在此输入您的描述内容在此输入您的描述内容，在此输入您的描述内容在此输入您的描述内容</a:t>
              </a: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sym typeface="+mn-ea"/>
              </a:endParaRPr>
            </a:p>
            <a:p>
              <a:pPr algn="ctr" eaLnBrk="1" latinLnBrk="0" hangingPunct="1">
                <a:lnSpc>
                  <a:spcPts val="2400"/>
                </a:lnSpc>
              </a:pP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sym typeface="+mn-ea"/>
              </a:endParaRPr>
            </a:p>
          </p:txBody>
        </p:sp>
        <p:sp>
          <p:nvSpPr>
            <p:cNvPr id="20" name="Text Placeholder 2"/>
            <p:cNvSpPr txBox="1"/>
            <p:nvPr/>
          </p:nvSpPr>
          <p:spPr>
            <a:xfrm>
              <a:off x="1852" y="4218"/>
              <a:ext cx="2187" cy="404"/>
            </a:xfrm>
            <a:prstGeom prst="rect">
              <a:avLst/>
            </a:prstGeom>
          </p:spPr>
          <p:txBody>
            <a:bodyPr vert="horz" lIns="68580" tIns="34290" rIns="68580" bIns="34290"/>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lgn="ctr"/>
              <a:r>
                <a:rPr lang="zh-CN" altLang="en-US" sz="1600" b="1" dirty="0">
                  <a:solidFill>
                    <a:srgbClr val="C000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600" b="1" dirty="0">
                <a:solidFill>
                  <a:srgbClr val="C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Text Placeholder 2"/>
            <p:cNvSpPr txBox="1"/>
            <p:nvPr/>
          </p:nvSpPr>
          <p:spPr>
            <a:xfrm>
              <a:off x="4702" y="4218"/>
              <a:ext cx="2187" cy="404"/>
            </a:xfrm>
            <a:prstGeom prst="rect">
              <a:avLst/>
            </a:prstGeom>
          </p:spPr>
          <p:txBody>
            <a:bodyPr vert="horz" lIns="68580" tIns="34290" rIns="68580" bIns="34290"/>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lgn="ctr"/>
              <a:r>
                <a:rPr lang="zh-CN" altLang="en-US" sz="1600" b="1" dirty="0">
                  <a:solidFill>
                    <a:srgbClr val="C000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600" b="1" dirty="0">
                <a:solidFill>
                  <a:srgbClr val="C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Text Placeholder 2"/>
            <p:cNvSpPr txBox="1"/>
            <p:nvPr/>
          </p:nvSpPr>
          <p:spPr>
            <a:xfrm>
              <a:off x="7542" y="4218"/>
              <a:ext cx="2187" cy="404"/>
            </a:xfrm>
            <a:prstGeom prst="rect">
              <a:avLst/>
            </a:prstGeom>
          </p:spPr>
          <p:txBody>
            <a:bodyPr vert="horz" lIns="68580" tIns="34290" rIns="68580" bIns="34290"/>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lgn="ctr"/>
              <a:r>
                <a:rPr lang="zh-CN" altLang="en-US" sz="1600" b="1" dirty="0">
                  <a:solidFill>
                    <a:srgbClr val="C000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600" b="1" dirty="0">
                <a:solidFill>
                  <a:srgbClr val="C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Text Placeholder 2"/>
            <p:cNvSpPr txBox="1"/>
            <p:nvPr/>
          </p:nvSpPr>
          <p:spPr>
            <a:xfrm>
              <a:off x="10399" y="4218"/>
              <a:ext cx="2187" cy="404"/>
            </a:xfrm>
            <a:prstGeom prst="rect">
              <a:avLst/>
            </a:prstGeom>
          </p:spPr>
          <p:txBody>
            <a:bodyPr vert="horz" lIns="68580" tIns="34290" rIns="68580" bIns="34290"/>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lgn="ctr"/>
              <a:r>
                <a:rPr lang="zh-CN" altLang="en-US" sz="1600" b="1" dirty="0">
                  <a:solidFill>
                    <a:srgbClr val="C000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600" b="1" dirty="0">
                <a:solidFill>
                  <a:srgbClr val="C00000"/>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strVal val="4*#ppt_w"/>
                                          </p:val>
                                        </p:tav>
                                        <p:tav tm="100000">
                                          <p:val>
                                            <p:strVal val="#ppt_w"/>
                                          </p:val>
                                        </p:tav>
                                      </p:tavLst>
                                    </p:anim>
                                    <p:anim calcmode="lin" valueType="num">
                                      <p:cBhvr>
                                        <p:cTn id="8" dur="500" fill="hold"/>
                                        <p:tgtEl>
                                          <p:spTgt spid="7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808220" y="244475"/>
            <a:ext cx="3242310" cy="492125"/>
          </a:xfrm>
          <a:prstGeom prst="rect">
            <a:avLst/>
          </a:prstGeom>
        </p:spPr>
        <p:txBody>
          <a:bodyPr wrap="square" lIns="0" tIns="0" rIns="0" bIns="0">
            <a:spAutoFit/>
          </a:bodyPr>
          <a:p>
            <a:pPr algn="ctr">
              <a:spcBef>
                <a:spcPct val="50000"/>
              </a:spcBef>
            </a:pPr>
            <a:r>
              <a:rPr lang="zh-CN" altLang="en-US" sz="3200" dirty="0">
                <a:latin typeface="华文行楷" panose="02010800040101010101" charset="-122"/>
                <a:ea typeface="华文行楷" panose="02010800040101010101" charset="-122"/>
              </a:rPr>
              <a:t>教学工作展望</a:t>
            </a:r>
            <a:endParaRPr lang="zh-CN" altLang="en-US" sz="3200" dirty="0">
              <a:latin typeface="华文行楷" panose="02010800040101010101" charset="-122"/>
              <a:ea typeface="华文行楷" panose="02010800040101010101" charset="-122"/>
            </a:endParaRPr>
          </a:p>
        </p:txBody>
      </p:sp>
      <p:cxnSp>
        <p:nvCxnSpPr>
          <p:cNvPr id="7" name="直接连接符 6"/>
          <p:cNvCxnSpPr/>
          <p:nvPr/>
        </p:nvCxnSpPr>
        <p:spPr>
          <a:xfrm>
            <a:off x="5247640" y="736600"/>
            <a:ext cx="2362835" cy="0"/>
          </a:xfrm>
          <a:prstGeom prst="line">
            <a:avLst/>
          </a:prstGeom>
          <a:ln w="349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430530" y="1060026"/>
            <a:ext cx="12192000" cy="5162039"/>
            <a:chOff x="0" y="1060026"/>
            <a:chExt cx="12192000" cy="5162039"/>
          </a:xfrm>
        </p:grpSpPr>
        <p:sp>
          <p:nvSpPr>
            <p:cNvPr id="23" name="圆角矩形 1"/>
            <p:cNvSpPr/>
            <p:nvPr/>
          </p:nvSpPr>
          <p:spPr>
            <a:xfrm>
              <a:off x="2098778" y="3569253"/>
              <a:ext cx="2265108" cy="1266395"/>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rgbClr val="C00000"/>
            </a:solidFill>
            <a:ln w="25400" cap="flat" cmpd="sng" algn="ctr">
              <a:noFill/>
              <a:prstDash val="solid"/>
            </a:ln>
            <a:effectLst/>
          </p:spPr>
          <p:txBody>
            <a:bodyPr rot="0" spcFirstLastPara="0" vert="horz" wrap="square" lIns="96412" tIns="48205" rIns="96412" bIns="48205"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20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椭圆 23"/>
            <p:cNvSpPr/>
            <p:nvPr/>
          </p:nvSpPr>
          <p:spPr>
            <a:xfrm>
              <a:off x="2650444" y="4200088"/>
              <a:ext cx="1161779" cy="1161778"/>
            </a:xfrm>
            <a:prstGeom prst="ellipse">
              <a:avLst/>
            </a:prstGeom>
            <a:solidFill>
              <a:srgbClr val="C00000"/>
            </a:solidFill>
            <a:ln w="25400" cap="flat" cmpd="sng" algn="ctr">
              <a:noFill/>
              <a:prstDash val="solid"/>
            </a:ln>
            <a:effectLst/>
          </p:spPr>
          <p:txBody>
            <a:bodyPr rot="0" spcFirstLastPara="0" vert="horz" wrap="square" lIns="96412" tIns="48205" rIns="96412" bIns="48205"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20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圆角矩形 1"/>
            <p:cNvSpPr/>
            <p:nvPr/>
          </p:nvSpPr>
          <p:spPr>
            <a:xfrm flipV="1">
              <a:off x="4015091" y="2281696"/>
              <a:ext cx="2265108" cy="1266395"/>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tx1">
                <a:lumMod val="50000"/>
                <a:lumOff val="50000"/>
              </a:schemeClr>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endParaRPr lang="zh-CN" altLang="en-US" sz="16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椭圆 25"/>
            <p:cNvSpPr/>
            <p:nvPr/>
          </p:nvSpPr>
          <p:spPr>
            <a:xfrm>
              <a:off x="4566757" y="1733760"/>
              <a:ext cx="1161779" cy="1161778"/>
            </a:xfrm>
            <a:prstGeom prst="ellipse">
              <a:avLst/>
            </a:prstGeom>
            <a:solidFill>
              <a:schemeClr val="tx1">
                <a:lumMod val="50000"/>
                <a:lumOff val="50000"/>
              </a:schemeClr>
            </a:solidFill>
            <a:ln w="635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endParaRPr lang="zh-CN" altLang="en-US" sz="16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圆角矩形 1"/>
            <p:cNvSpPr/>
            <p:nvPr/>
          </p:nvSpPr>
          <p:spPr>
            <a:xfrm>
              <a:off x="5936838" y="3569253"/>
              <a:ext cx="2265108" cy="1266395"/>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rgbClr val="C00000"/>
            </a:solidFill>
            <a:ln w="25400" cap="flat" cmpd="sng" algn="ctr">
              <a:noFill/>
              <a:prstDash val="solid"/>
            </a:ln>
            <a:effectLst/>
          </p:spPr>
          <p:txBody>
            <a:bodyPr rot="0" spcFirstLastPara="0" vert="horz" wrap="square" lIns="96412" tIns="48205" rIns="96412" bIns="48205"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20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椭圆 27"/>
            <p:cNvSpPr/>
            <p:nvPr/>
          </p:nvSpPr>
          <p:spPr>
            <a:xfrm>
              <a:off x="6488505" y="4200088"/>
              <a:ext cx="1161779" cy="1161778"/>
            </a:xfrm>
            <a:prstGeom prst="ellipse">
              <a:avLst/>
            </a:prstGeom>
            <a:solidFill>
              <a:srgbClr val="C00000"/>
            </a:solidFill>
            <a:ln w="25400" cap="flat" cmpd="sng" algn="ctr">
              <a:noFill/>
              <a:prstDash val="solid"/>
            </a:ln>
            <a:effectLst/>
          </p:spPr>
          <p:txBody>
            <a:bodyPr rot="0" spcFirstLastPara="0" vert="horz" wrap="square" lIns="96412" tIns="48205" rIns="96412" bIns="48205"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20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圆角矩形 1"/>
            <p:cNvSpPr/>
            <p:nvPr/>
          </p:nvSpPr>
          <p:spPr>
            <a:xfrm flipV="1">
              <a:off x="7849156" y="2281696"/>
              <a:ext cx="2265108" cy="1266395"/>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tx1">
                <a:lumMod val="50000"/>
                <a:lumOff val="50000"/>
              </a:schemeClr>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endParaRPr lang="zh-CN" altLang="en-US" sz="16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椭圆 29"/>
            <p:cNvSpPr/>
            <p:nvPr/>
          </p:nvSpPr>
          <p:spPr>
            <a:xfrm>
              <a:off x="8400821" y="1733760"/>
              <a:ext cx="1161779" cy="1161778"/>
            </a:xfrm>
            <a:prstGeom prst="ellipse">
              <a:avLst/>
            </a:prstGeom>
            <a:solidFill>
              <a:schemeClr val="tx1">
                <a:lumMod val="50000"/>
                <a:lumOff val="50000"/>
              </a:schemeClr>
            </a:solidFill>
            <a:ln w="635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16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矩形 30"/>
            <p:cNvSpPr/>
            <p:nvPr/>
          </p:nvSpPr>
          <p:spPr>
            <a:xfrm>
              <a:off x="0" y="3548092"/>
              <a:ext cx="12192000" cy="87454"/>
            </a:xfrm>
            <a:prstGeom prst="rect">
              <a:avLst/>
            </a:prstGeom>
            <a:solidFill>
              <a:srgbClr val="C00000"/>
            </a:solidFill>
            <a:ln w="25400" cap="flat" cmpd="sng" algn="ctr">
              <a:noFill/>
              <a:prstDash val="solid"/>
            </a:ln>
            <a:effectLst/>
          </p:spPr>
          <p:txBody>
            <a:bodyPr rot="0" spcFirstLastPara="0" vert="horz" wrap="square" lIns="96417" tIns="48209" rIns="96417" bIns="48209"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endParaRPr lang="en-US"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28"/>
            <p:cNvSpPr txBox="1"/>
            <p:nvPr/>
          </p:nvSpPr>
          <p:spPr>
            <a:xfrm flipH="1">
              <a:off x="2726986" y="4584347"/>
              <a:ext cx="995520" cy="6093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lnSpc>
                  <a:spcPct val="120000"/>
                </a:lnSpc>
                <a:defRPr/>
              </a:pPr>
              <a:r>
                <a:rPr lang="zh-CN" altLang="en-US" sz="1400" b="0" dirty="0" smtClean="0">
                  <a:solidFill>
                    <a:schemeClr val="bg1"/>
                  </a:solidFill>
                  <a:latin typeface="Arial" panose="020B0604020202020204" pitchFamily="34" charset="0"/>
                  <a:cs typeface="+mn-ea"/>
                  <a:sym typeface="Arial" panose="020B0604020202020204" pitchFamily="34" charset="0"/>
                </a:rPr>
                <a:t>请替换文字内容</a:t>
              </a:r>
              <a:endParaRPr lang="zh-CN" altLang="en-US" sz="1400" b="0" dirty="0">
                <a:solidFill>
                  <a:schemeClr val="bg1"/>
                </a:solidFill>
                <a:latin typeface="Arial" panose="020B0604020202020204" pitchFamily="34" charset="0"/>
                <a:cs typeface="+mn-ea"/>
                <a:sym typeface="Arial" panose="020B0604020202020204" pitchFamily="34" charset="0"/>
              </a:endParaRPr>
            </a:p>
          </p:txBody>
        </p:sp>
        <p:sp>
          <p:nvSpPr>
            <p:cNvPr id="33" name="TextBox 29"/>
            <p:cNvSpPr txBox="1"/>
            <p:nvPr/>
          </p:nvSpPr>
          <p:spPr>
            <a:xfrm flipH="1">
              <a:off x="4643301" y="2118019"/>
              <a:ext cx="995520" cy="6093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lnSpc>
                  <a:spcPct val="120000"/>
                </a:lnSpc>
                <a:defRPr/>
              </a:pPr>
              <a:r>
                <a:rPr lang="zh-CN" altLang="en-US" sz="1400" b="0" smtClean="0">
                  <a:solidFill>
                    <a:schemeClr val="bg1"/>
                  </a:solidFill>
                  <a:latin typeface="Arial" panose="020B0604020202020204" pitchFamily="34" charset="0"/>
                  <a:cs typeface="+mn-ea"/>
                  <a:sym typeface="Arial" panose="020B0604020202020204" pitchFamily="34" charset="0"/>
                </a:rPr>
                <a:t>请替换文字内容</a:t>
              </a:r>
              <a:endParaRPr lang="zh-CN" altLang="en-US" sz="1400" b="0" dirty="0">
                <a:solidFill>
                  <a:schemeClr val="bg1"/>
                </a:solidFill>
                <a:latin typeface="Arial" panose="020B0604020202020204" pitchFamily="34" charset="0"/>
                <a:cs typeface="+mn-ea"/>
                <a:sym typeface="Arial" panose="020B0604020202020204" pitchFamily="34" charset="0"/>
              </a:endParaRPr>
            </a:p>
          </p:txBody>
        </p:sp>
        <p:sp>
          <p:nvSpPr>
            <p:cNvPr id="34" name="TextBox 30"/>
            <p:cNvSpPr txBox="1"/>
            <p:nvPr/>
          </p:nvSpPr>
          <p:spPr>
            <a:xfrm flipH="1">
              <a:off x="8477365" y="2118019"/>
              <a:ext cx="995520" cy="6093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lnSpc>
                  <a:spcPct val="120000"/>
                </a:lnSpc>
                <a:defRPr/>
              </a:pPr>
              <a:r>
                <a:rPr lang="zh-CN" altLang="en-US" sz="1400" b="0" smtClean="0">
                  <a:solidFill>
                    <a:schemeClr val="bg1"/>
                  </a:solidFill>
                  <a:latin typeface="Arial" panose="020B0604020202020204" pitchFamily="34" charset="0"/>
                  <a:cs typeface="+mn-ea"/>
                  <a:sym typeface="Arial" panose="020B0604020202020204" pitchFamily="34" charset="0"/>
                </a:rPr>
                <a:t>请替换文字内容</a:t>
              </a:r>
              <a:endParaRPr lang="zh-CN" altLang="en-US" sz="1400" b="0" dirty="0">
                <a:solidFill>
                  <a:schemeClr val="bg1"/>
                </a:solidFill>
                <a:latin typeface="Arial" panose="020B0604020202020204" pitchFamily="34" charset="0"/>
                <a:cs typeface="+mn-ea"/>
                <a:sym typeface="Arial" panose="020B0604020202020204" pitchFamily="34" charset="0"/>
              </a:endParaRPr>
            </a:p>
          </p:txBody>
        </p:sp>
        <p:sp>
          <p:nvSpPr>
            <p:cNvPr id="35" name="TextBox 31"/>
            <p:cNvSpPr txBox="1"/>
            <p:nvPr/>
          </p:nvSpPr>
          <p:spPr>
            <a:xfrm flipH="1">
              <a:off x="6565047" y="4584347"/>
              <a:ext cx="995520" cy="6093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lnSpc>
                  <a:spcPct val="120000"/>
                </a:lnSpc>
                <a:defRPr/>
              </a:pPr>
              <a:r>
                <a:rPr lang="zh-CN" altLang="en-US" sz="1400" b="0" smtClean="0">
                  <a:solidFill>
                    <a:schemeClr val="bg1"/>
                  </a:solidFill>
                  <a:latin typeface="Arial" panose="020B0604020202020204" pitchFamily="34" charset="0"/>
                  <a:cs typeface="+mn-ea"/>
                  <a:sym typeface="Arial" panose="020B0604020202020204" pitchFamily="34" charset="0"/>
                </a:rPr>
                <a:t>请替换文字内容</a:t>
              </a:r>
              <a:endParaRPr lang="zh-CN" altLang="en-US" sz="1400" b="0" dirty="0">
                <a:solidFill>
                  <a:schemeClr val="bg1"/>
                </a:solidFill>
                <a:latin typeface="Arial" panose="020B0604020202020204" pitchFamily="34" charset="0"/>
                <a:cs typeface="+mn-ea"/>
                <a:sym typeface="Arial" panose="020B0604020202020204" pitchFamily="34" charset="0"/>
              </a:endParaRPr>
            </a:p>
          </p:txBody>
        </p:sp>
        <p:sp>
          <p:nvSpPr>
            <p:cNvPr id="36" name="TextBox 23"/>
            <p:cNvSpPr txBox="1"/>
            <p:nvPr/>
          </p:nvSpPr>
          <p:spPr>
            <a:xfrm>
              <a:off x="1263409" y="2341603"/>
              <a:ext cx="2333047" cy="95962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文字内容，也可以直接复制你的内容到此</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文字内容，也可以直接复制你的内容到此。</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24"/>
            <p:cNvSpPr txBox="1"/>
            <p:nvPr/>
          </p:nvSpPr>
          <p:spPr>
            <a:xfrm>
              <a:off x="1263411" y="2025173"/>
              <a:ext cx="1620957" cy="36234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600" dirty="0" smtClean="0">
                  <a:solidFill>
                    <a:srgbClr val="C0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600" dirty="0" smtClean="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23"/>
            <p:cNvSpPr txBox="1"/>
            <p:nvPr/>
          </p:nvSpPr>
          <p:spPr>
            <a:xfrm>
              <a:off x="3981060" y="5262443"/>
              <a:ext cx="2333047" cy="95962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修改文字内容，也可以直接复制你的内容到此</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修改文字内容，也可以直接复制你的内容到此。</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24"/>
            <p:cNvSpPr txBox="1"/>
            <p:nvPr/>
          </p:nvSpPr>
          <p:spPr>
            <a:xfrm>
              <a:off x="3981062" y="4946012"/>
              <a:ext cx="1620957" cy="36234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600" dirty="0" smtClean="0">
                  <a:solidFill>
                    <a:srgbClr val="C0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600" dirty="0" smtClean="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23"/>
            <p:cNvSpPr txBox="1"/>
            <p:nvPr/>
          </p:nvSpPr>
          <p:spPr>
            <a:xfrm>
              <a:off x="5898655" y="1376455"/>
              <a:ext cx="2333047" cy="95962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修改文字内容，也可以直接复制你的内容到此</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修改文字内容，也可以直接复制你的内容到此。</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24"/>
            <p:cNvSpPr txBox="1"/>
            <p:nvPr/>
          </p:nvSpPr>
          <p:spPr>
            <a:xfrm>
              <a:off x="5898656" y="1060026"/>
              <a:ext cx="1620957" cy="36234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600" dirty="0" smtClean="0">
                  <a:solidFill>
                    <a:srgbClr val="C0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600" dirty="0" smtClean="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23"/>
            <p:cNvSpPr txBox="1"/>
            <p:nvPr/>
          </p:nvSpPr>
          <p:spPr>
            <a:xfrm>
              <a:off x="8590907" y="4322694"/>
              <a:ext cx="2333047" cy="95962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修改文字内容，也可以直接复制你的内容到此</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修改文字内容，也可以直接复制你的内容到此。</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24"/>
            <p:cNvSpPr txBox="1"/>
            <p:nvPr/>
          </p:nvSpPr>
          <p:spPr>
            <a:xfrm>
              <a:off x="8590909" y="4006264"/>
              <a:ext cx="1620957" cy="36234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600" dirty="0" smtClean="0">
                  <a:solidFill>
                    <a:srgbClr val="C0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600" dirty="0" smtClean="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ppt_w"/>
                                          </p:val>
                                        </p:tav>
                                        <p:tav tm="100000">
                                          <p:val>
                                            <p:strVal val="#ppt_w"/>
                                          </p:val>
                                        </p:tav>
                                      </p:tavLst>
                                    </p:anim>
                                    <p:anim calcmode="lin" valueType="num">
                                      <p:cBhvr>
                                        <p:cTn id="8" dur="500" fill="hold"/>
                                        <p:tgtEl>
                                          <p:spTgt spid="6"/>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78"/>
          <p:cNvSpPr/>
          <p:nvPr/>
        </p:nvSpPr>
        <p:spPr>
          <a:xfrm>
            <a:off x="4808220" y="244475"/>
            <a:ext cx="3242310" cy="492125"/>
          </a:xfrm>
          <a:prstGeom prst="rect">
            <a:avLst/>
          </a:prstGeom>
        </p:spPr>
        <p:txBody>
          <a:bodyPr wrap="square" lIns="0" tIns="0" rIns="0" bIns="0">
            <a:spAutoFit/>
          </a:bodyPr>
          <a:p>
            <a:pPr algn="ctr">
              <a:spcBef>
                <a:spcPct val="50000"/>
              </a:spcBef>
            </a:pPr>
            <a:r>
              <a:rPr lang="zh-CN" altLang="en-US" sz="3200" dirty="0">
                <a:latin typeface="华文行楷" panose="02010800040101010101" charset="-122"/>
                <a:ea typeface="华文行楷" panose="02010800040101010101" charset="-122"/>
              </a:rPr>
              <a:t>教学工作展望</a:t>
            </a:r>
            <a:endParaRPr lang="zh-CN" altLang="en-US" sz="3200" dirty="0">
              <a:latin typeface="华文行楷" panose="02010800040101010101" charset="-122"/>
              <a:ea typeface="华文行楷" panose="02010800040101010101" charset="-122"/>
            </a:endParaRPr>
          </a:p>
        </p:txBody>
      </p:sp>
      <p:cxnSp>
        <p:nvCxnSpPr>
          <p:cNvPr id="81" name="直接连接符 80"/>
          <p:cNvCxnSpPr/>
          <p:nvPr/>
        </p:nvCxnSpPr>
        <p:spPr>
          <a:xfrm>
            <a:off x="5247640" y="736600"/>
            <a:ext cx="2362835" cy="0"/>
          </a:xfrm>
          <a:prstGeom prst="line">
            <a:avLst/>
          </a:prstGeom>
          <a:ln w="349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 name="Freeform 22"/>
          <p:cNvSpPr/>
          <p:nvPr/>
        </p:nvSpPr>
        <p:spPr bwMode="auto">
          <a:xfrm>
            <a:off x="4565033" y="3822642"/>
            <a:ext cx="2735060" cy="1966868"/>
          </a:xfrm>
          <a:custGeom>
            <a:avLst/>
            <a:gdLst>
              <a:gd name="T0" fmla="*/ 168 w 168"/>
              <a:gd name="T1" fmla="*/ 68 h 121"/>
              <a:gd name="T2" fmla="*/ 151 w 168"/>
              <a:gd name="T3" fmla="*/ 87 h 121"/>
              <a:gd name="T4" fmla="*/ 114 w 168"/>
              <a:gd name="T5" fmla="*/ 111 h 121"/>
              <a:gd name="T6" fmla="*/ 65 w 168"/>
              <a:gd name="T7" fmla="*/ 118 h 121"/>
              <a:gd name="T8" fmla="*/ 21 w 168"/>
              <a:gd name="T9" fmla="*/ 97 h 121"/>
              <a:gd name="T10" fmla="*/ 19 w 168"/>
              <a:gd name="T11" fmla="*/ 95 h 121"/>
              <a:gd name="T12" fmla="*/ 4 w 168"/>
              <a:gd name="T13" fmla="*/ 68 h 121"/>
              <a:gd name="T14" fmla="*/ 1 w 168"/>
              <a:gd name="T15" fmla="*/ 38 h 121"/>
              <a:gd name="T16" fmla="*/ 8 w 168"/>
              <a:gd name="T17" fmla="*/ 15 h 121"/>
              <a:gd name="T18" fmla="*/ 21 w 168"/>
              <a:gd name="T19" fmla="*/ 3 h 121"/>
              <a:gd name="T20" fmla="*/ 35 w 168"/>
              <a:gd name="T21" fmla="*/ 2 h 121"/>
              <a:gd name="T22" fmla="*/ 49 w 168"/>
              <a:gd name="T23" fmla="*/ 7 h 121"/>
              <a:gd name="T24" fmla="*/ 62 w 168"/>
              <a:gd name="T25" fmla="*/ 16 h 121"/>
              <a:gd name="T26" fmla="*/ 74 w 168"/>
              <a:gd name="T27" fmla="*/ 27 h 121"/>
              <a:gd name="T28" fmla="*/ 74 w 168"/>
              <a:gd name="T29" fmla="*/ 28 h 121"/>
              <a:gd name="T30" fmla="*/ 93 w 168"/>
              <a:gd name="T31" fmla="*/ 48 h 121"/>
              <a:gd name="T32" fmla="*/ 119 w 168"/>
              <a:gd name="T33" fmla="*/ 64 h 121"/>
              <a:gd name="T34" fmla="*/ 148 w 168"/>
              <a:gd name="T35" fmla="*/ 70 h 121"/>
              <a:gd name="T36" fmla="*/ 168 w 168"/>
              <a:gd name="T37" fmla="*/ 6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8" h="121">
                <a:moveTo>
                  <a:pt x="168" y="68"/>
                </a:moveTo>
                <a:cubicBezTo>
                  <a:pt x="166" y="71"/>
                  <a:pt x="160" y="78"/>
                  <a:pt x="151" y="87"/>
                </a:cubicBezTo>
                <a:cubicBezTo>
                  <a:pt x="142" y="95"/>
                  <a:pt x="129" y="105"/>
                  <a:pt x="114" y="111"/>
                </a:cubicBezTo>
                <a:cubicBezTo>
                  <a:pt x="99" y="117"/>
                  <a:pt x="81" y="121"/>
                  <a:pt x="65" y="118"/>
                </a:cubicBezTo>
                <a:cubicBezTo>
                  <a:pt x="48" y="116"/>
                  <a:pt x="32" y="109"/>
                  <a:pt x="21" y="97"/>
                </a:cubicBezTo>
                <a:cubicBezTo>
                  <a:pt x="20" y="97"/>
                  <a:pt x="20" y="96"/>
                  <a:pt x="19" y="95"/>
                </a:cubicBezTo>
                <a:cubicBezTo>
                  <a:pt x="12" y="88"/>
                  <a:pt x="7" y="78"/>
                  <a:pt x="4" y="68"/>
                </a:cubicBezTo>
                <a:cubicBezTo>
                  <a:pt x="1" y="58"/>
                  <a:pt x="0" y="47"/>
                  <a:pt x="1" y="38"/>
                </a:cubicBezTo>
                <a:cubicBezTo>
                  <a:pt x="2" y="29"/>
                  <a:pt x="4" y="21"/>
                  <a:pt x="8" y="15"/>
                </a:cubicBezTo>
                <a:cubicBezTo>
                  <a:pt x="11" y="9"/>
                  <a:pt x="16" y="5"/>
                  <a:pt x="21" y="3"/>
                </a:cubicBezTo>
                <a:cubicBezTo>
                  <a:pt x="26" y="0"/>
                  <a:pt x="30" y="0"/>
                  <a:pt x="35" y="2"/>
                </a:cubicBezTo>
                <a:cubicBezTo>
                  <a:pt x="40" y="3"/>
                  <a:pt x="45" y="5"/>
                  <a:pt x="49" y="7"/>
                </a:cubicBezTo>
                <a:cubicBezTo>
                  <a:pt x="54" y="10"/>
                  <a:pt x="58" y="13"/>
                  <a:pt x="62" y="16"/>
                </a:cubicBezTo>
                <a:cubicBezTo>
                  <a:pt x="66" y="19"/>
                  <a:pt x="70" y="23"/>
                  <a:pt x="74" y="27"/>
                </a:cubicBezTo>
                <a:cubicBezTo>
                  <a:pt x="74" y="28"/>
                  <a:pt x="74" y="28"/>
                  <a:pt x="74" y="28"/>
                </a:cubicBezTo>
                <a:cubicBezTo>
                  <a:pt x="80" y="33"/>
                  <a:pt x="86" y="41"/>
                  <a:pt x="93" y="48"/>
                </a:cubicBezTo>
                <a:cubicBezTo>
                  <a:pt x="100" y="54"/>
                  <a:pt x="109" y="60"/>
                  <a:pt x="119" y="64"/>
                </a:cubicBezTo>
                <a:cubicBezTo>
                  <a:pt x="128" y="68"/>
                  <a:pt x="139" y="70"/>
                  <a:pt x="148" y="70"/>
                </a:cubicBezTo>
                <a:cubicBezTo>
                  <a:pt x="157" y="70"/>
                  <a:pt x="165" y="68"/>
                  <a:pt x="168" y="68"/>
                </a:cubicBezTo>
                <a:close/>
              </a:path>
            </a:pathLst>
          </a:custGeom>
          <a:solidFill>
            <a:schemeClr val="bg1">
              <a:lumMod val="50000"/>
            </a:schemeClr>
          </a:solidFill>
          <a:ln>
            <a:noFill/>
          </a:ln>
        </p:spPr>
        <p:txBody>
          <a:bodyPr vert="horz" wrap="square" lIns="91412" tIns="45705" rIns="91412" bIns="45705" numCol="1" anchor="t" anchorCtr="0" compatLnSpc="1"/>
          <a:lstStyle/>
          <a:p>
            <a:endParaRPr lang="en-US" sz="2400">
              <a:solidFill>
                <a:srgbClr val="D51819"/>
              </a:solidFill>
            </a:endParaRPr>
          </a:p>
        </p:txBody>
      </p:sp>
      <p:sp>
        <p:nvSpPr>
          <p:cNvPr id="3" name="Freeform 25"/>
          <p:cNvSpPr/>
          <p:nvPr/>
        </p:nvSpPr>
        <p:spPr bwMode="auto">
          <a:xfrm>
            <a:off x="5845748" y="3073004"/>
            <a:ext cx="2356531" cy="1710801"/>
          </a:xfrm>
          <a:custGeom>
            <a:avLst/>
            <a:gdLst>
              <a:gd name="T0" fmla="*/ 0 w 145"/>
              <a:gd name="T1" fmla="*/ 59 h 105"/>
              <a:gd name="T2" fmla="*/ 15 w 145"/>
              <a:gd name="T3" fmla="*/ 75 h 105"/>
              <a:gd name="T4" fmla="*/ 47 w 145"/>
              <a:gd name="T5" fmla="*/ 96 h 105"/>
              <a:gd name="T6" fmla="*/ 90 w 145"/>
              <a:gd name="T7" fmla="*/ 103 h 105"/>
              <a:gd name="T8" fmla="*/ 128 w 145"/>
              <a:gd name="T9" fmla="*/ 84 h 105"/>
              <a:gd name="T10" fmla="*/ 129 w 145"/>
              <a:gd name="T11" fmla="*/ 83 h 105"/>
              <a:gd name="T12" fmla="*/ 142 w 145"/>
              <a:gd name="T13" fmla="*/ 59 h 105"/>
              <a:gd name="T14" fmla="*/ 145 w 145"/>
              <a:gd name="T15" fmla="*/ 33 h 105"/>
              <a:gd name="T16" fmla="*/ 139 w 145"/>
              <a:gd name="T17" fmla="*/ 13 h 105"/>
              <a:gd name="T18" fmla="*/ 128 w 145"/>
              <a:gd name="T19" fmla="*/ 2 h 105"/>
              <a:gd name="T20" fmla="*/ 115 w 145"/>
              <a:gd name="T21" fmla="*/ 1 h 105"/>
              <a:gd name="T22" fmla="*/ 103 w 145"/>
              <a:gd name="T23" fmla="*/ 6 h 105"/>
              <a:gd name="T24" fmla="*/ 92 w 145"/>
              <a:gd name="T25" fmla="*/ 14 h 105"/>
              <a:gd name="T26" fmla="*/ 82 w 145"/>
              <a:gd name="T27" fmla="*/ 23 h 105"/>
              <a:gd name="T28" fmla="*/ 81 w 145"/>
              <a:gd name="T29" fmla="*/ 24 h 105"/>
              <a:gd name="T30" fmla="*/ 65 w 145"/>
              <a:gd name="T31" fmla="*/ 41 h 105"/>
              <a:gd name="T32" fmla="*/ 43 w 145"/>
              <a:gd name="T33" fmla="*/ 56 h 105"/>
              <a:gd name="T34" fmla="*/ 17 w 145"/>
              <a:gd name="T35" fmla="*/ 61 h 105"/>
              <a:gd name="T36" fmla="*/ 0 w 145"/>
              <a:gd name="T37" fmla="*/ 5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5" h="105">
                <a:moveTo>
                  <a:pt x="0" y="59"/>
                </a:moveTo>
                <a:cubicBezTo>
                  <a:pt x="2" y="62"/>
                  <a:pt x="7" y="68"/>
                  <a:pt x="15" y="75"/>
                </a:cubicBezTo>
                <a:cubicBezTo>
                  <a:pt x="23" y="83"/>
                  <a:pt x="34" y="91"/>
                  <a:pt x="47" y="96"/>
                </a:cubicBezTo>
                <a:cubicBezTo>
                  <a:pt x="60" y="102"/>
                  <a:pt x="75" y="105"/>
                  <a:pt x="90" y="103"/>
                </a:cubicBezTo>
                <a:cubicBezTo>
                  <a:pt x="104" y="101"/>
                  <a:pt x="118" y="94"/>
                  <a:pt x="128" y="84"/>
                </a:cubicBezTo>
                <a:cubicBezTo>
                  <a:pt x="128" y="84"/>
                  <a:pt x="128" y="83"/>
                  <a:pt x="129" y="83"/>
                </a:cubicBezTo>
                <a:cubicBezTo>
                  <a:pt x="135" y="76"/>
                  <a:pt x="140" y="67"/>
                  <a:pt x="142" y="59"/>
                </a:cubicBezTo>
                <a:cubicBezTo>
                  <a:pt x="145" y="50"/>
                  <a:pt x="145" y="41"/>
                  <a:pt x="145" y="33"/>
                </a:cubicBezTo>
                <a:cubicBezTo>
                  <a:pt x="144" y="25"/>
                  <a:pt x="142" y="18"/>
                  <a:pt x="139" y="13"/>
                </a:cubicBezTo>
                <a:cubicBezTo>
                  <a:pt x="136" y="8"/>
                  <a:pt x="132" y="4"/>
                  <a:pt x="128" y="2"/>
                </a:cubicBezTo>
                <a:cubicBezTo>
                  <a:pt x="124" y="0"/>
                  <a:pt x="119" y="0"/>
                  <a:pt x="115" y="1"/>
                </a:cubicBezTo>
                <a:cubicBezTo>
                  <a:pt x="111" y="2"/>
                  <a:pt x="107" y="4"/>
                  <a:pt x="103" y="6"/>
                </a:cubicBezTo>
                <a:cubicBezTo>
                  <a:pt x="99" y="8"/>
                  <a:pt x="95" y="11"/>
                  <a:pt x="92" y="14"/>
                </a:cubicBezTo>
                <a:cubicBezTo>
                  <a:pt x="88" y="16"/>
                  <a:pt x="85" y="20"/>
                  <a:pt x="82" y="23"/>
                </a:cubicBezTo>
                <a:cubicBezTo>
                  <a:pt x="81" y="24"/>
                  <a:pt x="81" y="24"/>
                  <a:pt x="81" y="24"/>
                </a:cubicBezTo>
                <a:cubicBezTo>
                  <a:pt x="76" y="29"/>
                  <a:pt x="71" y="35"/>
                  <a:pt x="65" y="41"/>
                </a:cubicBezTo>
                <a:cubicBezTo>
                  <a:pt x="59" y="47"/>
                  <a:pt x="51" y="52"/>
                  <a:pt x="43" y="56"/>
                </a:cubicBezTo>
                <a:cubicBezTo>
                  <a:pt x="34" y="59"/>
                  <a:pt x="25" y="61"/>
                  <a:pt x="17" y="61"/>
                </a:cubicBezTo>
                <a:cubicBezTo>
                  <a:pt x="9" y="61"/>
                  <a:pt x="3" y="59"/>
                  <a:pt x="0" y="59"/>
                </a:cubicBezTo>
                <a:close/>
              </a:path>
            </a:pathLst>
          </a:custGeom>
          <a:solidFill>
            <a:srgbClr val="C00000"/>
          </a:solidFill>
          <a:ln>
            <a:noFill/>
          </a:ln>
        </p:spPr>
        <p:txBody>
          <a:bodyPr vert="horz" wrap="square" lIns="91412" tIns="45705" rIns="91412" bIns="45705" numCol="1" anchor="t" anchorCtr="0" compatLnSpc="1"/>
          <a:lstStyle/>
          <a:p>
            <a:endParaRPr lang="en-US" sz="2400">
              <a:solidFill>
                <a:srgbClr val="D51819"/>
              </a:solidFill>
            </a:endParaRPr>
          </a:p>
        </p:txBody>
      </p:sp>
      <p:sp>
        <p:nvSpPr>
          <p:cNvPr id="10" name="Freeform 28"/>
          <p:cNvSpPr/>
          <p:nvPr/>
        </p:nvSpPr>
        <p:spPr bwMode="auto">
          <a:xfrm>
            <a:off x="4880213" y="2334502"/>
            <a:ext cx="2211799" cy="1577205"/>
          </a:xfrm>
          <a:custGeom>
            <a:avLst/>
            <a:gdLst>
              <a:gd name="T0" fmla="*/ 136 w 136"/>
              <a:gd name="T1" fmla="*/ 55 h 97"/>
              <a:gd name="T2" fmla="*/ 122 w 136"/>
              <a:gd name="T3" fmla="*/ 70 h 97"/>
              <a:gd name="T4" fmla="*/ 92 w 136"/>
              <a:gd name="T5" fmla="*/ 90 h 97"/>
              <a:gd name="T6" fmla="*/ 52 w 136"/>
              <a:gd name="T7" fmla="*/ 96 h 97"/>
              <a:gd name="T8" fmla="*/ 16 w 136"/>
              <a:gd name="T9" fmla="*/ 78 h 97"/>
              <a:gd name="T10" fmla="*/ 15 w 136"/>
              <a:gd name="T11" fmla="*/ 77 h 97"/>
              <a:gd name="T12" fmla="*/ 3 w 136"/>
              <a:gd name="T13" fmla="*/ 55 h 97"/>
              <a:gd name="T14" fmla="*/ 0 w 136"/>
              <a:gd name="T15" fmla="*/ 31 h 97"/>
              <a:gd name="T16" fmla="*/ 6 w 136"/>
              <a:gd name="T17" fmla="*/ 12 h 97"/>
              <a:gd name="T18" fmla="*/ 16 w 136"/>
              <a:gd name="T19" fmla="*/ 2 h 97"/>
              <a:gd name="T20" fmla="*/ 28 w 136"/>
              <a:gd name="T21" fmla="*/ 1 h 97"/>
              <a:gd name="T22" fmla="*/ 39 w 136"/>
              <a:gd name="T23" fmla="*/ 6 h 97"/>
              <a:gd name="T24" fmla="*/ 50 w 136"/>
              <a:gd name="T25" fmla="*/ 13 h 97"/>
              <a:gd name="T26" fmla="*/ 59 w 136"/>
              <a:gd name="T27" fmla="*/ 21 h 97"/>
              <a:gd name="T28" fmla="*/ 60 w 136"/>
              <a:gd name="T29" fmla="*/ 22 h 97"/>
              <a:gd name="T30" fmla="*/ 75 w 136"/>
              <a:gd name="T31" fmla="*/ 38 h 97"/>
              <a:gd name="T32" fmla="*/ 96 w 136"/>
              <a:gd name="T33" fmla="*/ 52 h 97"/>
              <a:gd name="T34" fmla="*/ 120 w 136"/>
              <a:gd name="T35" fmla="*/ 56 h 97"/>
              <a:gd name="T36" fmla="*/ 136 w 136"/>
              <a:gd name="T37" fmla="*/ 5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 h="97">
                <a:moveTo>
                  <a:pt x="136" y="55"/>
                </a:moveTo>
                <a:cubicBezTo>
                  <a:pt x="134" y="57"/>
                  <a:pt x="129" y="63"/>
                  <a:pt x="122" y="70"/>
                </a:cubicBezTo>
                <a:cubicBezTo>
                  <a:pt x="114" y="77"/>
                  <a:pt x="104" y="85"/>
                  <a:pt x="92" y="90"/>
                </a:cubicBezTo>
                <a:cubicBezTo>
                  <a:pt x="80" y="95"/>
                  <a:pt x="65" y="97"/>
                  <a:pt x="52" y="96"/>
                </a:cubicBezTo>
                <a:cubicBezTo>
                  <a:pt x="38" y="94"/>
                  <a:pt x="25" y="88"/>
                  <a:pt x="16" y="78"/>
                </a:cubicBezTo>
                <a:cubicBezTo>
                  <a:pt x="16" y="78"/>
                  <a:pt x="15" y="77"/>
                  <a:pt x="15" y="77"/>
                </a:cubicBezTo>
                <a:cubicBezTo>
                  <a:pt x="9" y="71"/>
                  <a:pt x="5" y="63"/>
                  <a:pt x="3" y="55"/>
                </a:cubicBezTo>
                <a:cubicBezTo>
                  <a:pt x="0" y="47"/>
                  <a:pt x="0" y="38"/>
                  <a:pt x="0" y="31"/>
                </a:cubicBezTo>
                <a:cubicBezTo>
                  <a:pt x="1" y="23"/>
                  <a:pt x="3" y="17"/>
                  <a:pt x="6" y="12"/>
                </a:cubicBezTo>
                <a:cubicBezTo>
                  <a:pt x="9" y="7"/>
                  <a:pt x="12" y="4"/>
                  <a:pt x="16" y="2"/>
                </a:cubicBezTo>
                <a:cubicBezTo>
                  <a:pt x="20" y="0"/>
                  <a:pt x="24" y="0"/>
                  <a:pt x="28" y="1"/>
                </a:cubicBezTo>
                <a:cubicBezTo>
                  <a:pt x="32" y="2"/>
                  <a:pt x="36" y="3"/>
                  <a:pt x="39" y="6"/>
                </a:cubicBezTo>
                <a:cubicBezTo>
                  <a:pt x="43" y="8"/>
                  <a:pt x="46" y="10"/>
                  <a:pt x="50" y="13"/>
                </a:cubicBezTo>
                <a:cubicBezTo>
                  <a:pt x="53" y="15"/>
                  <a:pt x="56" y="18"/>
                  <a:pt x="59" y="21"/>
                </a:cubicBezTo>
                <a:cubicBezTo>
                  <a:pt x="60" y="22"/>
                  <a:pt x="60" y="22"/>
                  <a:pt x="60" y="22"/>
                </a:cubicBezTo>
                <a:cubicBezTo>
                  <a:pt x="64" y="27"/>
                  <a:pt x="69" y="33"/>
                  <a:pt x="75" y="38"/>
                </a:cubicBezTo>
                <a:cubicBezTo>
                  <a:pt x="81" y="44"/>
                  <a:pt x="88" y="49"/>
                  <a:pt x="96" y="52"/>
                </a:cubicBezTo>
                <a:cubicBezTo>
                  <a:pt x="104" y="55"/>
                  <a:pt x="112" y="56"/>
                  <a:pt x="120" y="56"/>
                </a:cubicBezTo>
                <a:cubicBezTo>
                  <a:pt x="127" y="57"/>
                  <a:pt x="133" y="55"/>
                  <a:pt x="136" y="55"/>
                </a:cubicBezTo>
                <a:close/>
              </a:path>
            </a:pathLst>
          </a:custGeom>
          <a:solidFill>
            <a:schemeClr val="bg1">
              <a:lumMod val="50000"/>
            </a:schemeClr>
          </a:solidFill>
          <a:ln>
            <a:noFill/>
          </a:ln>
        </p:spPr>
        <p:txBody>
          <a:bodyPr vert="horz" wrap="square" lIns="91412" tIns="45705" rIns="91412" bIns="45705" numCol="1" anchor="t" anchorCtr="0" compatLnSpc="1"/>
          <a:lstStyle/>
          <a:p>
            <a:endParaRPr lang="en-US" sz="2400">
              <a:solidFill>
                <a:srgbClr val="D51819"/>
              </a:solidFill>
            </a:endParaRPr>
          </a:p>
        </p:txBody>
      </p:sp>
      <p:sp>
        <p:nvSpPr>
          <p:cNvPr id="11" name="Freeform 31"/>
          <p:cNvSpPr/>
          <p:nvPr/>
        </p:nvSpPr>
        <p:spPr bwMode="auto">
          <a:xfrm>
            <a:off x="5952354" y="1746298"/>
            <a:ext cx="1855533" cy="1321141"/>
          </a:xfrm>
          <a:custGeom>
            <a:avLst/>
            <a:gdLst>
              <a:gd name="T0" fmla="*/ 0 w 114"/>
              <a:gd name="T1" fmla="*/ 46 h 81"/>
              <a:gd name="T2" fmla="*/ 12 w 114"/>
              <a:gd name="T3" fmla="*/ 58 h 81"/>
              <a:gd name="T4" fmla="*/ 37 w 114"/>
              <a:gd name="T5" fmla="*/ 75 h 81"/>
              <a:gd name="T6" fmla="*/ 70 w 114"/>
              <a:gd name="T7" fmla="*/ 80 h 81"/>
              <a:gd name="T8" fmla="*/ 100 w 114"/>
              <a:gd name="T9" fmla="*/ 65 h 81"/>
              <a:gd name="T10" fmla="*/ 101 w 114"/>
              <a:gd name="T11" fmla="*/ 64 h 81"/>
              <a:gd name="T12" fmla="*/ 111 w 114"/>
              <a:gd name="T13" fmla="*/ 45 h 81"/>
              <a:gd name="T14" fmla="*/ 113 w 114"/>
              <a:gd name="T15" fmla="*/ 25 h 81"/>
              <a:gd name="T16" fmla="*/ 109 w 114"/>
              <a:gd name="T17" fmla="*/ 10 h 81"/>
              <a:gd name="T18" fmla="*/ 100 w 114"/>
              <a:gd name="T19" fmla="*/ 1 h 81"/>
              <a:gd name="T20" fmla="*/ 90 w 114"/>
              <a:gd name="T21" fmla="*/ 0 h 81"/>
              <a:gd name="T22" fmla="*/ 81 w 114"/>
              <a:gd name="T23" fmla="*/ 4 h 81"/>
              <a:gd name="T24" fmla="*/ 72 w 114"/>
              <a:gd name="T25" fmla="*/ 10 h 81"/>
              <a:gd name="T26" fmla="*/ 64 w 114"/>
              <a:gd name="T27" fmla="*/ 17 h 81"/>
              <a:gd name="T28" fmla="*/ 64 w 114"/>
              <a:gd name="T29" fmla="*/ 18 h 81"/>
              <a:gd name="T30" fmla="*/ 51 w 114"/>
              <a:gd name="T31" fmla="*/ 32 h 81"/>
              <a:gd name="T32" fmla="*/ 34 w 114"/>
              <a:gd name="T33" fmla="*/ 43 h 81"/>
              <a:gd name="T34" fmla="*/ 14 w 114"/>
              <a:gd name="T35" fmla="*/ 47 h 81"/>
              <a:gd name="T36" fmla="*/ 0 w 114"/>
              <a:gd name="T37" fmla="*/ 4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81">
                <a:moveTo>
                  <a:pt x="0" y="46"/>
                </a:moveTo>
                <a:cubicBezTo>
                  <a:pt x="2" y="48"/>
                  <a:pt x="6" y="53"/>
                  <a:pt x="12" y="58"/>
                </a:cubicBezTo>
                <a:cubicBezTo>
                  <a:pt x="18" y="64"/>
                  <a:pt x="27" y="70"/>
                  <a:pt x="37" y="75"/>
                </a:cubicBezTo>
                <a:cubicBezTo>
                  <a:pt x="47" y="79"/>
                  <a:pt x="59" y="81"/>
                  <a:pt x="70" y="80"/>
                </a:cubicBezTo>
                <a:cubicBezTo>
                  <a:pt x="82" y="78"/>
                  <a:pt x="92" y="73"/>
                  <a:pt x="100" y="65"/>
                </a:cubicBezTo>
                <a:cubicBezTo>
                  <a:pt x="100" y="65"/>
                  <a:pt x="101" y="64"/>
                  <a:pt x="101" y="64"/>
                </a:cubicBezTo>
                <a:cubicBezTo>
                  <a:pt x="106" y="59"/>
                  <a:pt x="109" y="52"/>
                  <a:pt x="111" y="45"/>
                </a:cubicBezTo>
                <a:cubicBezTo>
                  <a:pt x="113" y="39"/>
                  <a:pt x="114" y="32"/>
                  <a:pt x="113" y="25"/>
                </a:cubicBezTo>
                <a:cubicBezTo>
                  <a:pt x="113" y="19"/>
                  <a:pt x="111" y="14"/>
                  <a:pt x="109" y="10"/>
                </a:cubicBezTo>
                <a:cubicBezTo>
                  <a:pt x="106" y="5"/>
                  <a:pt x="103" y="3"/>
                  <a:pt x="100" y="1"/>
                </a:cubicBezTo>
                <a:cubicBezTo>
                  <a:pt x="97" y="0"/>
                  <a:pt x="93" y="0"/>
                  <a:pt x="90" y="0"/>
                </a:cubicBezTo>
                <a:cubicBezTo>
                  <a:pt x="87" y="1"/>
                  <a:pt x="84" y="3"/>
                  <a:pt x="81" y="4"/>
                </a:cubicBezTo>
                <a:cubicBezTo>
                  <a:pt x="78" y="6"/>
                  <a:pt x="75" y="8"/>
                  <a:pt x="72" y="10"/>
                </a:cubicBezTo>
                <a:cubicBezTo>
                  <a:pt x="69" y="12"/>
                  <a:pt x="67" y="15"/>
                  <a:pt x="64" y="17"/>
                </a:cubicBezTo>
                <a:cubicBezTo>
                  <a:pt x="64" y="18"/>
                  <a:pt x="64" y="18"/>
                  <a:pt x="64" y="18"/>
                </a:cubicBezTo>
                <a:cubicBezTo>
                  <a:pt x="60" y="22"/>
                  <a:pt x="56" y="27"/>
                  <a:pt x="51" y="32"/>
                </a:cubicBezTo>
                <a:cubicBezTo>
                  <a:pt x="46" y="36"/>
                  <a:pt x="40" y="40"/>
                  <a:pt x="34" y="43"/>
                </a:cubicBezTo>
                <a:cubicBezTo>
                  <a:pt x="27" y="46"/>
                  <a:pt x="20" y="47"/>
                  <a:pt x="14" y="47"/>
                </a:cubicBezTo>
                <a:cubicBezTo>
                  <a:pt x="8" y="47"/>
                  <a:pt x="2" y="46"/>
                  <a:pt x="0" y="46"/>
                </a:cubicBezTo>
                <a:close/>
              </a:path>
            </a:pathLst>
          </a:custGeom>
          <a:solidFill>
            <a:srgbClr val="C00000"/>
          </a:solidFill>
          <a:ln>
            <a:noFill/>
          </a:ln>
        </p:spPr>
        <p:txBody>
          <a:bodyPr vert="horz" wrap="square" lIns="91412" tIns="45705" rIns="91412" bIns="45705" numCol="1" anchor="t" anchorCtr="0" compatLnSpc="1"/>
          <a:lstStyle/>
          <a:p>
            <a:endParaRPr lang="en-US" sz="2400">
              <a:solidFill>
                <a:srgbClr val="D51819"/>
              </a:solidFill>
            </a:endParaRPr>
          </a:p>
        </p:txBody>
      </p:sp>
      <p:grpSp>
        <p:nvGrpSpPr>
          <p:cNvPr id="12" name="Group 14"/>
          <p:cNvGrpSpPr/>
          <p:nvPr/>
        </p:nvGrpSpPr>
        <p:grpSpPr>
          <a:xfrm>
            <a:off x="7061139" y="2224263"/>
            <a:ext cx="430261" cy="411783"/>
            <a:chOff x="8383588" y="4452938"/>
            <a:chExt cx="522287" cy="477837"/>
          </a:xfrm>
          <a:solidFill>
            <a:schemeClr val="bg1"/>
          </a:solidFill>
        </p:grpSpPr>
        <p:sp>
          <p:nvSpPr>
            <p:cNvPr id="13" name="Freeform 15"/>
            <p:cNvSpPr/>
            <p:nvPr/>
          </p:nvSpPr>
          <p:spPr bwMode="auto">
            <a:xfrm>
              <a:off x="8477250" y="4873625"/>
              <a:ext cx="334962" cy="57150"/>
            </a:xfrm>
            <a:custGeom>
              <a:avLst/>
              <a:gdLst>
                <a:gd name="T0" fmla="*/ 69 w 89"/>
                <a:gd name="T1" fmla="*/ 0 h 15"/>
                <a:gd name="T2" fmla="*/ 21 w 89"/>
                <a:gd name="T3" fmla="*/ 0 h 15"/>
                <a:gd name="T4" fmla="*/ 0 w 89"/>
                <a:gd name="T5" fmla="*/ 8 h 15"/>
                <a:gd name="T6" fmla="*/ 10 w 89"/>
                <a:gd name="T7" fmla="*/ 15 h 15"/>
                <a:gd name="T8" fmla="*/ 79 w 89"/>
                <a:gd name="T9" fmla="*/ 15 h 15"/>
                <a:gd name="T10" fmla="*/ 89 w 89"/>
                <a:gd name="T11" fmla="*/ 8 h 15"/>
                <a:gd name="T12" fmla="*/ 69 w 89"/>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89" h="15">
                  <a:moveTo>
                    <a:pt x="69" y="0"/>
                  </a:moveTo>
                  <a:cubicBezTo>
                    <a:pt x="21" y="0"/>
                    <a:pt x="21" y="0"/>
                    <a:pt x="21" y="0"/>
                  </a:cubicBezTo>
                  <a:cubicBezTo>
                    <a:pt x="15" y="0"/>
                    <a:pt x="0" y="3"/>
                    <a:pt x="0" y="8"/>
                  </a:cubicBezTo>
                  <a:cubicBezTo>
                    <a:pt x="0" y="12"/>
                    <a:pt x="5" y="15"/>
                    <a:pt x="10" y="15"/>
                  </a:cubicBezTo>
                  <a:cubicBezTo>
                    <a:pt x="79" y="15"/>
                    <a:pt x="79" y="15"/>
                    <a:pt x="79" y="15"/>
                  </a:cubicBezTo>
                  <a:cubicBezTo>
                    <a:pt x="84" y="15"/>
                    <a:pt x="89" y="12"/>
                    <a:pt x="89" y="8"/>
                  </a:cubicBezTo>
                  <a:cubicBezTo>
                    <a:pt x="89" y="2"/>
                    <a:pt x="74" y="0"/>
                    <a:pt x="6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sp>
          <p:nvSpPr>
            <p:cNvPr id="14" name="Freeform 16"/>
            <p:cNvSpPr>
              <a:spLocks noEditPoints="1"/>
            </p:cNvSpPr>
            <p:nvPr/>
          </p:nvSpPr>
          <p:spPr bwMode="auto">
            <a:xfrm>
              <a:off x="8383588" y="4452938"/>
              <a:ext cx="522287" cy="387350"/>
            </a:xfrm>
            <a:custGeom>
              <a:avLst/>
              <a:gdLst>
                <a:gd name="T0" fmla="*/ 110 w 139"/>
                <a:gd name="T1" fmla="*/ 103 h 103"/>
                <a:gd name="T2" fmla="*/ 30 w 139"/>
                <a:gd name="T3" fmla="*/ 103 h 103"/>
                <a:gd name="T4" fmla="*/ 0 w 139"/>
                <a:gd name="T5" fmla="*/ 74 h 103"/>
                <a:gd name="T6" fmla="*/ 0 w 139"/>
                <a:gd name="T7" fmla="*/ 30 h 103"/>
                <a:gd name="T8" fmla="*/ 30 w 139"/>
                <a:gd name="T9" fmla="*/ 0 h 103"/>
                <a:gd name="T10" fmla="*/ 110 w 139"/>
                <a:gd name="T11" fmla="*/ 0 h 103"/>
                <a:gd name="T12" fmla="*/ 139 w 139"/>
                <a:gd name="T13" fmla="*/ 30 h 103"/>
                <a:gd name="T14" fmla="*/ 139 w 139"/>
                <a:gd name="T15" fmla="*/ 74 h 103"/>
                <a:gd name="T16" fmla="*/ 110 w 139"/>
                <a:gd name="T17" fmla="*/ 103 h 103"/>
                <a:gd name="T18" fmla="*/ 27 w 139"/>
                <a:gd name="T19" fmla="*/ 9 h 103"/>
                <a:gd name="T20" fmla="*/ 8 w 139"/>
                <a:gd name="T21" fmla="*/ 29 h 103"/>
                <a:gd name="T22" fmla="*/ 8 w 139"/>
                <a:gd name="T23" fmla="*/ 75 h 103"/>
                <a:gd name="T24" fmla="*/ 27 w 139"/>
                <a:gd name="T25" fmla="*/ 95 h 103"/>
                <a:gd name="T26" fmla="*/ 112 w 139"/>
                <a:gd name="T27" fmla="*/ 95 h 103"/>
                <a:gd name="T28" fmla="*/ 131 w 139"/>
                <a:gd name="T29" fmla="*/ 75 h 103"/>
                <a:gd name="T30" fmla="*/ 131 w 139"/>
                <a:gd name="T31" fmla="*/ 29 h 103"/>
                <a:gd name="T32" fmla="*/ 112 w 139"/>
                <a:gd name="T33" fmla="*/ 9 h 103"/>
                <a:gd name="T34" fmla="*/ 27 w 139"/>
                <a:gd name="T35"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03">
                  <a:moveTo>
                    <a:pt x="110" y="103"/>
                  </a:moveTo>
                  <a:cubicBezTo>
                    <a:pt x="30" y="103"/>
                    <a:pt x="30" y="103"/>
                    <a:pt x="30" y="103"/>
                  </a:cubicBezTo>
                  <a:cubicBezTo>
                    <a:pt x="13" y="103"/>
                    <a:pt x="0" y="90"/>
                    <a:pt x="0" y="74"/>
                  </a:cubicBezTo>
                  <a:cubicBezTo>
                    <a:pt x="0" y="30"/>
                    <a:pt x="0" y="30"/>
                    <a:pt x="0" y="30"/>
                  </a:cubicBezTo>
                  <a:cubicBezTo>
                    <a:pt x="0" y="14"/>
                    <a:pt x="13" y="0"/>
                    <a:pt x="30" y="0"/>
                  </a:cubicBezTo>
                  <a:cubicBezTo>
                    <a:pt x="110" y="0"/>
                    <a:pt x="110" y="0"/>
                    <a:pt x="110" y="0"/>
                  </a:cubicBezTo>
                  <a:cubicBezTo>
                    <a:pt x="126" y="0"/>
                    <a:pt x="139" y="14"/>
                    <a:pt x="139" y="30"/>
                  </a:cubicBezTo>
                  <a:cubicBezTo>
                    <a:pt x="139" y="74"/>
                    <a:pt x="139" y="74"/>
                    <a:pt x="139" y="74"/>
                  </a:cubicBezTo>
                  <a:cubicBezTo>
                    <a:pt x="139" y="90"/>
                    <a:pt x="126" y="103"/>
                    <a:pt x="110" y="103"/>
                  </a:cubicBezTo>
                  <a:close/>
                  <a:moveTo>
                    <a:pt x="27" y="9"/>
                  </a:moveTo>
                  <a:cubicBezTo>
                    <a:pt x="17" y="9"/>
                    <a:pt x="8" y="18"/>
                    <a:pt x="8" y="29"/>
                  </a:cubicBezTo>
                  <a:cubicBezTo>
                    <a:pt x="8" y="75"/>
                    <a:pt x="8" y="75"/>
                    <a:pt x="8" y="75"/>
                  </a:cubicBezTo>
                  <a:cubicBezTo>
                    <a:pt x="8" y="86"/>
                    <a:pt x="17" y="95"/>
                    <a:pt x="27" y="95"/>
                  </a:cubicBezTo>
                  <a:cubicBezTo>
                    <a:pt x="112" y="95"/>
                    <a:pt x="112" y="95"/>
                    <a:pt x="112" y="95"/>
                  </a:cubicBezTo>
                  <a:cubicBezTo>
                    <a:pt x="122" y="95"/>
                    <a:pt x="131" y="86"/>
                    <a:pt x="131" y="75"/>
                  </a:cubicBezTo>
                  <a:cubicBezTo>
                    <a:pt x="131" y="29"/>
                    <a:pt x="131" y="29"/>
                    <a:pt x="131" y="29"/>
                  </a:cubicBezTo>
                  <a:cubicBezTo>
                    <a:pt x="131" y="18"/>
                    <a:pt x="122" y="9"/>
                    <a:pt x="112" y="9"/>
                  </a:cubicBezTo>
                  <a:lnTo>
                    <a:pt x="2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sp>
          <p:nvSpPr>
            <p:cNvPr id="15" name="Freeform 17"/>
            <p:cNvSpPr>
              <a:spLocks noEditPoints="1"/>
            </p:cNvSpPr>
            <p:nvPr/>
          </p:nvSpPr>
          <p:spPr bwMode="auto">
            <a:xfrm>
              <a:off x="8774113" y="4559300"/>
              <a:ext cx="63500" cy="63500"/>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sp>
          <p:nvSpPr>
            <p:cNvPr id="16" name="Freeform 18"/>
            <p:cNvSpPr>
              <a:spLocks noEditPoints="1"/>
            </p:cNvSpPr>
            <p:nvPr/>
          </p:nvSpPr>
          <p:spPr bwMode="auto">
            <a:xfrm>
              <a:off x="8669338" y="4629150"/>
              <a:ext cx="63500" cy="65087"/>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sp>
          <p:nvSpPr>
            <p:cNvPr id="8" name="Freeform 19"/>
            <p:cNvSpPr>
              <a:spLocks noEditPoints="1"/>
            </p:cNvSpPr>
            <p:nvPr/>
          </p:nvSpPr>
          <p:spPr bwMode="auto">
            <a:xfrm>
              <a:off x="8556625" y="4600575"/>
              <a:ext cx="60325" cy="63500"/>
            </a:xfrm>
            <a:custGeom>
              <a:avLst/>
              <a:gdLst>
                <a:gd name="T0" fmla="*/ 8 w 16"/>
                <a:gd name="T1" fmla="*/ 17 h 17"/>
                <a:gd name="T2" fmla="*/ 0 w 16"/>
                <a:gd name="T3" fmla="*/ 9 h 17"/>
                <a:gd name="T4" fmla="*/ 8 w 16"/>
                <a:gd name="T5" fmla="*/ 0 h 17"/>
                <a:gd name="T6" fmla="*/ 16 w 16"/>
                <a:gd name="T7" fmla="*/ 9 h 17"/>
                <a:gd name="T8" fmla="*/ 8 w 16"/>
                <a:gd name="T9" fmla="*/ 17 h 17"/>
                <a:gd name="T10" fmla="*/ 8 w 16"/>
                <a:gd name="T11" fmla="*/ 5 h 17"/>
                <a:gd name="T12" fmla="*/ 4 w 16"/>
                <a:gd name="T13" fmla="*/ 9 h 17"/>
                <a:gd name="T14" fmla="*/ 8 w 16"/>
                <a:gd name="T15" fmla="*/ 13 h 17"/>
                <a:gd name="T16" fmla="*/ 12 w 16"/>
                <a:gd name="T17" fmla="*/ 9 h 17"/>
                <a:gd name="T18" fmla="*/ 8 w 16"/>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7">
                  <a:moveTo>
                    <a:pt x="8" y="17"/>
                  </a:moveTo>
                  <a:cubicBezTo>
                    <a:pt x="3" y="17"/>
                    <a:pt x="0" y="13"/>
                    <a:pt x="0" y="9"/>
                  </a:cubicBezTo>
                  <a:cubicBezTo>
                    <a:pt x="0" y="4"/>
                    <a:pt x="3" y="0"/>
                    <a:pt x="8" y="0"/>
                  </a:cubicBezTo>
                  <a:cubicBezTo>
                    <a:pt x="13" y="0"/>
                    <a:pt x="16" y="4"/>
                    <a:pt x="16" y="9"/>
                  </a:cubicBezTo>
                  <a:cubicBezTo>
                    <a:pt x="16" y="13"/>
                    <a:pt x="13" y="17"/>
                    <a:pt x="8" y="17"/>
                  </a:cubicBezTo>
                  <a:close/>
                  <a:moveTo>
                    <a:pt x="8" y="5"/>
                  </a:moveTo>
                  <a:cubicBezTo>
                    <a:pt x="6" y="5"/>
                    <a:pt x="4" y="7"/>
                    <a:pt x="4" y="9"/>
                  </a:cubicBezTo>
                  <a:cubicBezTo>
                    <a:pt x="4" y="11"/>
                    <a:pt x="6" y="13"/>
                    <a:pt x="8" y="13"/>
                  </a:cubicBezTo>
                  <a:cubicBezTo>
                    <a:pt x="10" y="13"/>
                    <a:pt x="12" y="11"/>
                    <a:pt x="12" y="9"/>
                  </a:cubicBezTo>
                  <a:cubicBezTo>
                    <a:pt x="12" y="7"/>
                    <a:pt x="10" y="5"/>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sp>
          <p:nvSpPr>
            <p:cNvPr id="18" name="Freeform 20"/>
            <p:cNvSpPr>
              <a:spLocks noEditPoints="1"/>
            </p:cNvSpPr>
            <p:nvPr/>
          </p:nvSpPr>
          <p:spPr bwMode="auto">
            <a:xfrm>
              <a:off x="8451850" y="4675188"/>
              <a:ext cx="63500" cy="60325"/>
            </a:xfrm>
            <a:custGeom>
              <a:avLst/>
              <a:gdLst>
                <a:gd name="T0" fmla="*/ 8 w 17"/>
                <a:gd name="T1" fmla="*/ 16 h 16"/>
                <a:gd name="T2" fmla="*/ 0 w 17"/>
                <a:gd name="T3" fmla="*/ 8 h 16"/>
                <a:gd name="T4" fmla="*/ 8 w 17"/>
                <a:gd name="T5" fmla="*/ 0 h 16"/>
                <a:gd name="T6" fmla="*/ 17 w 17"/>
                <a:gd name="T7" fmla="*/ 8 h 16"/>
                <a:gd name="T8" fmla="*/ 8 w 17"/>
                <a:gd name="T9" fmla="*/ 16 h 16"/>
                <a:gd name="T10" fmla="*/ 8 w 17"/>
                <a:gd name="T11" fmla="*/ 4 h 16"/>
                <a:gd name="T12" fmla="*/ 4 w 17"/>
                <a:gd name="T13" fmla="*/ 8 h 16"/>
                <a:gd name="T14" fmla="*/ 8 w 17"/>
                <a:gd name="T15" fmla="*/ 12 h 16"/>
                <a:gd name="T16" fmla="*/ 12 w 17"/>
                <a:gd name="T17" fmla="*/ 8 h 16"/>
                <a:gd name="T18" fmla="*/ 8 w 17"/>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6">
                  <a:moveTo>
                    <a:pt x="8" y="16"/>
                  </a:moveTo>
                  <a:cubicBezTo>
                    <a:pt x="4" y="16"/>
                    <a:pt x="0" y="13"/>
                    <a:pt x="0" y="8"/>
                  </a:cubicBezTo>
                  <a:cubicBezTo>
                    <a:pt x="0" y="3"/>
                    <a:pt x="4" y="0"/>
                    <a:pt x="8" y="0"/>
                  </a:cubicBezTo>
                  <a:cubicBezTo>
                    <a:pt x="13" y="0"/>
                    <a:pt x="17" y="3"/>
                    <a:pt x="17" y="8"/>
                  </a:cubicBezTo>
                  <a:cubicBezTo>
                    <a:pt x="17" y="13"/>
                    <a:pt x="13" y="16"/>
                    <a:pt x="8" y="16"/>
                  </a:cubicBezTo>
                  <a:close/>
                  <a:moveTo>
                    <a:pt x="8" y="4"/>
                  </a:moveTo>
                  <a:cubicBezTo>
                    <a:pt x="6" y="4"/>
                    <a:pt x="4" y="6"/>
                    <a:pt x="4" y="8"/>
                  </a:cubicBezTo>
                  <a:cubicBezTo>
                    <a:pt x="4" y="10"/>
                    <a:pt x="6" y="12"/>
                    <a:pt x="8" y="12"/>
                  </a:cubicBezTo>
                  <a:cubicBezTo>
                    <a:pt x="11" y="12"/>
                    <a:pt x="12" y="10"/>
                    <a:pt x="12" y="8"/>
                  </a:cubicBezTo>
                  <a:cubicBezTo>
                    <a:pt x="12" y="6"/>
                    <a:pt x="11"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sp>
          <p:nvSpPr>
            <p:cNvPr id="19" name="Freeform 21"/>
            <p:cNvSpPr/>
            <p:nvPr/>
          </p:nvSpPr>
          <p:spPr bwMode="auto">
            <a:xfrm>
              <a:off x="8721725" y="4595813"/>
              <a:ext cx="71437" cy="57150"/>
            </a:xfrm>
            <a:custGeom>
              <a:avLst/>
              <a:gdLst>
                <a:gd name="T0" fmla="*/ 2 w 19"/>
                <a:gd name="T1" fmla="*/ 15 h 15"/>
                <a:gd name="T2" fmla="*/ 19 w 19"/>
                <a:gd name="T3" fmla="*/ 4 h 15"/>
                <a:gd name="T4" fmla="*/ 17 w 19"/>
                <a:gd name="T5" fmla="*/ 0 h 15"/>
                <a:gd name="T6" fmla="*/ 0 w 19"/>
                <a:gd name="T7" fmla="*/ 11 h 15"/>
                <a:gd name="T8" fmla="*/ 2 w 19"/>
                <a:gd name="T9" fmla="*/ 15 h 15"/>
              </a:gdLst>
              <a:ahLst/>
              <a:cxnLst>
                <a:cxn ang="0">
                  <a:pos x="T0" y="T1"/>
                </a:cxn>
                <a:cxn ang="0">
                  <a:pos x="T2" y="T3"/>
                </a:cxn>
                <a:cxn ang="0">
                  <a:pos x="T4" y="T5"/>
                </a:cxn>
                <a:cxn ang="0">
                  <a:pos x="T6" y="T7"/>
                </a:cxn>
                <a:cxn ang="0">
                  <a:pos x="T8" y="T9"/>
                </a:cxn>
              </a:cxnLst>
              <a:rect l="0" t="0" r="r" b="b"/>
              <a:pathLst>
                <a:path w="19" h="15">
                  <a:moveTo>
                    <a:pt x="2" y="15"/>
                  </a:moveTo>
                  <a:cubicBezTo>
                    <a:pt x="19" y="4"/>
                    <a:pt x="19" y="4"/>
                    <a:pt x="19" y="4"/>
                  </a:cubicBezTo>
                  <a:cubicBezTo>
                    <a:pt x="17" y="0"/>
                    <a:pt x="17" y="0"/>
                    <a:pt x="17" y="0"/>
                  </a:cubicBezTo>
                  <a:cubicBezTo>
                    <a:pt x="0" y="11"/>
                    <a:pt x="0" y="11"/>
                    <a:pt x="0" y="11"/>
                  </a:cubicBezTo>
                  <a:cubicBezTo>
                    <a:pt x="1" y="12"/>
                    <a:pt x="2" y="14"/>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sp>
          <p:nvSpPr>
            <p:cNvPr id="20" name="Freeform 22"/>
            <p:cNvSpPr/>
            <p:nvPr/>
          </p:nvSpPr>
          <p:spPr bwMode="auto">
            <a:xfrm>
              <a:off x="8496300" y="4645025"/>
              <a:ext cx="71437" cy="55562"/>
            </a:xfrm>
            <a:custGeom>
              <a:avLst/>
              <a:gdLst>
                <a:gd name="T0" fmla="*/ 16 w 19"/>
                <a:gd name="T1" fmla="*/ 0 h 15"/>
                <a:gd name="T2" fmla="*/ 0 w 19"/>
                <a:gd name="T3" fmla="*/ 11 h 15"/>
                <a:gd name="T4" fmla="*/ 3 w 19"/>
                <a:gd name="T5" fmla="*/ 15 h 15"/>
                <a:gd name="T6" fmla="*/ 19 w 19"/>
                <a:gd name="T7" fmla="*/ 3 h 15"/>
                <a:gd name="T8" fmla="*/ 16 w 19"/>
                <a:gd name="T9" fmla="*/ 0 h 15"/>
              </a:gdLst>
              <a:ahLst/>
              <a:cxnLst>
                <a:cxn ang="0">
                  <a:pos x="T0" y="T1"/>
                </a:cxn>
                <a:cxn ang="0">
                  <a:pos x="T2" y="T3"/>
                </a:cxn>
                <a:cxn ang="0">
                  <a:pos x="T4" y="T5"/>
                </a:cxn>
                <a:cxn ang="0">
                  <a:pos x="T6" y="T7"/>
                </a:cxn>
                <a:cxn ang="0">
                  <a:pos x="T8" y="T9"/>
                </a:cxn>
              </a:cxnLst>
              <a:rect l="0" t="0" r="r" b="b"/>
              <a:pathLst>
                <a:path w="19" h="15">
                  <a:moveTo>
                    <a:pt x="16" y="0"/>
                  </a:moveTo>
                  <a:cubicBezTo>
                    <a:pt x="0" y="11"/>
                    <a:pt x="0" y="11"/>
                    <a:pt x="0" y="11"/>
                  </a:cubicBezTo>
                  <a:cubicBezTo>
                    <a:pt x="3" y="15"/>
                    <a:pt x="3" y="15"/>
                    <a:pt x="3" y="15"/>
                  </a:cubicBezTo>
                  <a:cubicBezTo>
                    <a:pt x="19" y="3"/>
                    <a:pt x="19" y="3"/>
                    <a:pt x="19" y="3"/>
                  </a:cubicBezTo>
                  <a:cubicBezTo>
                    <a:pt x="18" y="2"/>
                    <a:pt x="17"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sp>
          <p:nvSpPr>
            <p:cNvPr id="21" name="Freeform 23"/>
            <p:cNvSpPr/>
            <p:nvPr/>
          </p:nvSpPr>
          <p:spPr bwMode="auto">
            <a:xfrm>
              <a:off x="8612188" y="4633913"/>
              <a:ext cx="60325" cy="30162"/>
            </a:xfrm>
            <a:custGeom>
              <a:avLst/>
              <a:gdLst>
                <a:gd name="T0" fmla="*/ 16 w 16"/>
                <a:gd name="T1" fmla="*/ 4 h 8"/>
                <a:gd name="T2" fmla="*/ 1 w 16"/>
                <a:gd name="T3" fmla="*/ 0 h 8"/>
                <a:gd name="T4" fmla="*/ 1 w 16"/>
                <a:gd name="T5" fmla="*/ 0 h 8"/>
                <a:gd name="T6" fmla="*/ 0 w 16"/>
                <a:gd name="T7" fmla="*/ 4 h 8"/>
                <a:gd name="T8" fmla="*/ 15 w 16"/>
                <a:gd name="T9" fmla="*/ 8 h 8"/>
                <a:gd name="T10" fmla="*/ 15 w 16"/>
                <a:gd name="T11" fmla="*/ 8 h 8"/>
                <a:gd name="T12" fmla="*/ 16 w 1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6" y="4"/>
                  </a:moveTo>
                  <a:cubicBezTo>
                    <a:pt x="1" y="0"/>
                    <a:pt x="1" y="0"/>
                    <a:pt x="1" y="0"/>
                  </a:cubicBezTo>
                  <a:cubicBezTo>
                    <a:pt x="1" y="0"/>
                    <a:pt x="1" y="0"/>
                    <a:pt x="1" y="0"/>
                  </a:cubicBezTo>
                  <a:cubicBezTo>
                    <a:pt x="1" y="1"/>
                    <a:pt x="1" y="3"/>
                    <a:pt x="0" y="4"/>
                  </a:cubicBezTo>
                  <a:cubicBezTo>
                    <a:pt x="15" y="8"/>
                    <a:pt x="15" y="8"/>
                    <a:pt x="15" y="8"/>
                  </a:cubicBezTo>
                  <a:cubicBezTo>
                    <a:pt x="15" y="8"/>
                    <a:pt x="15" y="8"/>
                    <a:pt x="15" y="8"/>
                  </a:cubicBezTo>
                  <a:cubicBezTo>
                    <a:pt x="15" y="6"/>
                    <a:pt x="16" y="5"/>
                    <a:pt x="1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grpSp>
      <p:grpSp>
        <p:nvGrpSpPr>
          <p:cNvPr id="22" name="Group 24"/>
          <p:cNvGrpSpPr/>
          <p:nvPr/>
        </p:nvGrpSpPr>
        <p:grpSpPr>
          <a:xfrm>
            <a:off x="5206754" y="2848385"/>
            <a:ext cx="484977" cy="438108"/>
            <a:chOff x="9204326" y="3648075"/>
            <a:chExt cx="500062" cy="454026"/>
          </a:xfrm>
          <a:solidFill>
            <a:schemeClr val="bg1"/>
          </a:solidFill>
        </p:grpSpPr>
        <p:sp>
          <p:nvSpPr>
            <p:cNvPr id="23" name="Freeform 25"/>
            <p:cNvSpPr/>
            <p:nvPr/>
          </p:nvSpPr>
          <p:spPr bwMode="auto">
            <a:xfrm>
              <a:off x="9204326" y="3840163"/>
              <a:ext cx="304800" cy="261938"/>
            </a:xfrm>
            <a:custGeom>
              <a:avLst/>
              <a:gdLst>
                <a:gd name="T0" fmla="*/ 22 w 81"/>
                <a:gd name="T1" fmla="*/ 0 h 70"/>
                <a:gd name="T2" fmla="*/ 33 w 81"/>
                <a:gd name="T3" fmla="*/ 0 h 70"/>
                <a:gd name="T4" fmla="*/ 36 w 81"/>
                <a:gd name="T5" fmla="*/ 10 h 70"/>
                <a:gd name="T6" fmla="*/ 33 w 81"/>
                <a:gd name="T7" fmla="*/ 48 h 70"/>
                <a:gd name="T8" fmla="*/ 41 w 81"/>
                <a:gd name="T9" fmla="*/ 62 h 70"/>
                <a:gd name="T10" fmla="*/ 48 w 81"/>
                <a:gd name="T11" fmla="*/ 48 h 70"/>
                <a:gd name="T12" fmla="*/ 44 w 81"/>
                <a:gd name="T13" fmla="*/ 10 h 70"/>
                <a:gd name="T14" fmla="*/ 47 w 81"/>
                <a:gd name="T15" fmla="*/ 0 h 70"/>
                <a:gd name="T16" fmla="*/ 59 w 81"/>
                <a:gd name="T17" fmla="*/ 0 h 70"/>
                <a:gd name="T18" fmla="*/ 59 w 81"/>
                <a:gd name="T19" fmla="*/ 0 h 70"/>
                <a:gd name="T20" fmla="*/ 79 w 81"/>
                <a:gd name="T21" fmla="*/ 23 h 70"/>
                <a:gd name="T22" fmla="*/ 77 w 81"/>
                <a:gd name="T23" fmla="*/ 47 h 70"/>
                <a:gd name="T24" fmla="*/ 56 w 81"/>
                <a:gd name="T25" fmla="*/ 70 h 70"/>
                <a:gd name="T26" fmla="*/ 25 w 81"/>
                <a:gd name="T27" fmla="*/ 70 h 70"/>
                <a:gd name="T28" fmla="*/ 4 w 81"/>
                <a:gd name="T29" fmla="*/ 47 h 70"/>
                <a:gd name="T30" fmla="*/ 1 w 81"/>
                <a:gd name="T31" fmla="*/ 23 h 70"/>
                <a:gd name="T32" fmla="*/ 22 w 81"/>
                <a:gd name="T3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70">
                  <a:moveTo>
                    <a:pt x="22" y="0"/>
                  </a:moveTo>
                  <a:cubicBezTo>
                    <a:pt x="33" y="0"/>
                    <a:pt x="33" y="0"/>
                    <a:pt x="33" y="0"/>
                  </a:cubicBezTo>
                  <a:cubicBezTo>
                    <a:pt x="33" y="1"/>
                    <a:pt x="33" y="7"/>
                    <a:pt x="36" y="10"/>
                  </a:cubicBezTo>
                  <a:cubicBezTo>
                    <a:pt x="36" y="10"/>
                    <a:pt x="31" y="39"/>
                    <a:pt x="33" y="48"/>
                  </a:cubicBezTo>
                  <a:cubicBezTo>
                    <a:pt x="34" y="52"/>
                    <a:pt x="37" y="62"/>
                    <a:pt x="41" y="62"/>
                  </a:cubicBezTo>
                  <a:cubicBezTo>
                    <a:pt x="44" y="62"/>
                    <a:pt x="47" y="52"/>
                    <a:pt x="48" y="48"/>
                  </a:cubicBezTo>
                  <a:cubicBezTo>
                    <a:pt x="50" y="39"/>
                    <a:pt x="44" y="10"/>
                    <a:pt x="44" y="10"/>
                  </a:cubicBezTo>
                  <a:cubicBezTo>
                    <a:pt x="45" y="9"/>
                    <a:pt x="46" y="7"/>
                    <a:pt x="47" y="0"/>
                  </a:cubicBezTo>
                  <a:cubicBezTo>
                    <a:pt x="59" y="0"/>
                    <a:pt x="59" y="0"/>
                    <a:pt x="59" y="0"/>
                  </a:cubicBezTo>
                  <a:cubicBezTo>
                    <a:pt x="59" y="0"/>
                    <a:pt x="59" y="0"/>
                    <a:pt x="59" y="0"/>
                  </a:cubicBezTo>
                  <a:cubicBezTo>
                    <a:pt x="70" y="0"/>
                    <a:pt x="81" y="11"/>
                    <a:pt x="79" y="23"/>
                  </a:cubicBezTo>
                  <a:cubicBezTo>
                    <a:pt x="77" y="47"/>
                    <a:pt x="77" y="47"/>
                    <a:pt x="77" y="47"/>
                  </a:cubicBezTo>
                  <a:cubicBezTo>
                    <a:pt x="74" y="59"/>
                    <a:pt x="67" y="70"/>
                    <a:pt x="56" y="70"/>
                  </a:cubicBezTo>
                  <a:cubicBezTo>
                    <a:pt x="25" y="70"/>
                    <a:pt x="25" y="70"/>
                    <a:pt x="25" y="70"/>
                  </a:cubicBezTo>
                  <a:cubicBezTo>
                    <a:pt x="13" y="70"/>
                    <a:pt x="7" y="59"/>
                    <a:pt x="4" y="47"/>
                  </a:cubicBezTo>
                  <a:cubicBezTo>
                    <a:pt x="1" y="23"/>
                    <a:pt x="1" y="23"/>
                    <a:pt x="1" y="23"/>
                  </a:cubicBezTo>
                  <a:cubicBezTo>
                    <a:pt x="0" y="10"/>
                    <a:pt x="11" y="0"/>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sp>
          <p:nvSpPr>
            <p:cNvPr id="24" name="Oval 26"/>
            <p:cNvSpPr>
              <a:spLocks noChangeArrowheads="1"/>
            </p:cNvSpPr>
            <p:nvPr/>
          </p:nvSpPr>
          <p:spPr bwMode="auto">
            <a:xfrm>
              <a:off x="9280526" y="3648075"/>
              <a:ext cx="153988" cy="153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sp>
          <p:nvSpPr>
            <p:cNvPr id="25" name="Freeform 27"/>
            <p:cNvSpPr>
              <a:spLocks noEditPoints="1"/>
            </p:cNvSpPr>
            <p:nvPr/>
          </p:nvSpPr>
          <p:spPr bwMode="auto">
            <a:xfrm>
              <a:off x="9399588" y="3730625"/>
              <a:ext cx="304800" cy="109538"/>
            </a:xfrm>
            <a:custGeom>
              <a:avLst/>
              <a:gdLst>
                <a:gd name="T0" fmla="*/ 81 w 81"/>
                <a:gd name="T1" fmla="*/ 27 h 29"/>
                <a:gd name="T2" fmla="*/ 64 w 81"/>
                <a:gd name="T3" fmla="*/ 10 h 29"/>
                <a:gd name="T4" fmla="*/ 62 w 81"/>
                <a:gd name="T5" fmla="*/ 10 h 29"/>
                <a:gd name="T6" fmla="*/ 62 w 81"/>
                <a:gd name="T7" fmla="*/ 6 h 29"/>
                <a:gd name="T8" fmla="*/ 55 w 81"/>
                <a:gd name="T9" fmla="*/ 0 h 29"/>
                <a:gd name="T10" fmla="*/ 49 w 81"/>
                <a:gd name="T11" fmla="*/ 6 h 29"/>
                <a:gd name="T12" fmla="*/ 49 w 81"/>
                <a:gd name="T13" fmla="*/ 10 h 29"/>
                <a:gd name="T14" fmla="*/ 24 w 81"/>
                <a:gd name="T15" fmla="*/ 10 h 29"/>
                <a:gd name="T16" fmla="*/ 24 w 81"/>
                <a:gd name="T17" fmla="*/ 6 h 29"/>
                <a:gd name="T18" fmla="*/ 17 w 81"/>
                <a:gd name="T19" fmla="*/ 0 h 29"/>
                <a:gd name="T20" fmla="*/ 15 w 81"/>
                <a:gd name="T21" fmla="*/ 0 h 29"/>
                <a:gd name="T22" fmla="*/ 0 w 81"/>
                <a:gd name="T23" fmla="*/ 23 h 29"/>
                <a:gd name="T24" fmla="*/ 1 w 81"/>
                <a:gd name="T25" fmla="*/ 23 h 29"/>
                <a:gd name="T26" fmla="*/ 1 w 81"/>
                <a:gd name="T27" fmla="*/ 23 h 29"/>
                <a:gd name="T28" fmla="*/ 7 w 81"/>
                <a:gd name="T29" fmla="*/ 23 h 29"/>
                <a:gd name="T30" fmla="*/ 24 w 81"/>
                <a:gd name="T31" fmla="*/ 29 h 29"/>
                <a:gd name="T32" fmla="*/ 81 w 81"/>
                <a:gd name="T33" fmla="*/ 29 h 29"/>
                <a:gd name="T34" fmla="*/ 81 w 81"/>
                <a:gd name="T35" fmla="*/ 27 h 29"/>
                <a:gd name="T36" fmla="*/ 17 w 81"/>
                <a:gd name="T37" fmla="*/ 22 h 29"/>
                <a:gd name="T38" fmla="*/ 11 w 81"/>
                <a:gd name="T39" fmla="*/ 16 h 29"/>
                <a:gd name="T40" fmla="*/ 11 w 81"/>
                <a:gd name="T41" fmla="*/ 15 h 29"/>
                <a:gd name="T42" fmla="*/ 17 w 81"/>
                <a:gd name="T43" fmla="*/ 19 h 29"/>
                <a:gd name="T44" fmla="*/ 23 w 81"/>
                <a:gd name="T45" fmla="*/ 15 h 29"/>
                <a:gd name="T46" fmla="*/ 24 w 81"/>
                <a:gd name="T47" fmla="*/ 16 h 29"/>
                <a:gd name="T48" fmla="*/ 17 w 81"/>
                <a:gd name="T49" fmla="*/ 22 h 29"/>
                <a:gd name="T50" fmla="*/ 55 w 81"/>
                <a:gd name="T51" fmla="*/ 22 h 29"/>
                <a:gd name="T52" fmla="*/ 49 w 81"/>
                <a:gd name="T53" fmla="*/ 16 h 29"/>
                <a:gd name="T54" fmla="*/ 49 w 81"/>
                <a:gd name="T55" fmla="*/ 15 h 29"/>
                <a:gd name="T56" fmla="*/ 55 w 81"/>
                <a:gd name="T57" fmla="*/ 19 h 29"/>
                <a:gd name="T58" fmla="*/ 62 w 81"/>
                <a:gd name="T59" fmla="*/ 15 h 29"/>
                <a:gd name="T60" fmla="*/ 62 w 81"/>
                <a:gd name="T61" fmla="*/ 16 h 29"/>
                <a:gd name="T62" fmla="*/ 55 w 81"/>
                <a:gd name="T6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 h="29">
                  <a:moveTo>
                    <a:pt x="81" y="27"/>
                  </a:moveTo>
                  <a:cubicBezTo>
                    <a:pt x="81" y="17"/>
                    <a:pt x="73" y="10"/>
                    <a:pt x="64" y="10"/>
                  </a:cubicBezTo>
                  <a:cubicBezTo>
                    <a:pt x="62" y="10"/>
                    <a:pt x="62" y="10"/>
                    <a:pt x="62" y="10"/>
                  </a:cubicBezTo>
                  <a:cubicBezTo>
                    <a:pt x="62" y="6"/>
                    <a:pt x="62" y="6"/>
                    <a:pt x="62" y="6"/>
                  </a:cubicBezTo>
                  <a:cubicBezTo>
                    <a:pt x="62" y="3"/>
                    <a:pt x="59" y="0"/>
                    <a:pt x="55" y="0"/>
                  </a:cubicBezTo>
                  <a:cubicBezTo>
                    <a:pt x="52" y="0"/>
                    <a:pt x="49" y="3"/>
                    <a:pt x="49" y="6"/>
                  </a:cubicBezTo>
                  <a:cubicBezTo>
                    <a:pt x="49" y="10"/>
                    <a:pt x="49" y="10"/>
                    <a:pt x="49" y="10"/>
                  </a:cubicBezTo>
                  <a:cubicBezTo>
                    <a:pt x="24" y="10"/>
                    <a:pt x="24" y="10"/>
                    <a:pt x="24" y="10"/>
                  </a:cubicBezTo>
                  <a:cubicBezTo>
                    <a:pt x="24" y="6"/>
                    <a:pt x="24" y="6"/>
                    <a:pt x="24" y="6"/>
                  </a:cubicBezTo>
                  <a:cubicBezTo>
                    <a:pt x="24" y="3"/>
                    <a:pt x="21" y="0"/>
                    <a:pt x="17" y="0"/>
                  </a:cubicBezTo>
                  <a:cubicBezTo>
                    <a:pt x="17" y="0"/>
                    <a:pt x="16" y="0"/>
                    <a:pt x="15" y="0"/>
                  </a:cubicBezTo>
                  <a:cubicBezTo>
                    <a:pt x="14" y="10"/>
                    <a:pt x="8" y="19"/>
                    <a:pt x="0" y="23"/>
                  </a:cubicBezTo>
                  <a:cubicBezTo>
                    <a:pt x="1" y="23"/>
                    <a:pt x="1" y="23"/>
                    <a:pt x="1" y="23"/>
                  </a:cubicBezTo>
                  <a:cubicBezTo>
                    <a:pt x="1" y="23"/>
                    <a:pt x="1" y="23"/>
                    <a:pt x="1" y="23"/>
                  </a:cubicBezTo>
                  <a:cubicBezTo>
                    <a:pt x="7" y="23"/>
                    <a:pt x="7" y="23"/>
                    <a:pt x="7" y="23"/>
                  </a:cubicBezTo>
                  <a:cubicBezTo>
                    <a:pt x="13" y="23"/>
                    <a:pt x="19" y="25"/>
                    <a:pt x="24" y="29"/>
                  </a:cubicBezTo>
                  <a:cubicBezTo>
                    <a:pt x="81" y="29"/>
                    <a:pt x="81" y="29"/>
                    <a:pt x="81" y="29"/>
                  </a:cubicBezTo>
                  <a:lnTo>
                    <a:pt x="81" y="27"/>
                  </a:lnTo>
                  <a:close/>
                  <a:moveTo>
                    <a:pt x="17" y="22"/>
                  </a:moveTo>
                  <a:cubicBezTo>
                    <a:pt x="14" y="22"/>
                    <a:pt x="11" y="19"/>
                    <a:pt x="11" y="16"/>
                  </a:cubicBezTo>
                  <a:cubicBezTo>
                    <a:pt x="11" y="15"/>
                    <a:pt x="11" y="15"/>
                    <a:pt x="11" y="15"/>
                  </a:cubicBezTo>
                  <a:cubicBezTo>
                    <a:pt x="12" y="17"/>
                    <a:pt x="15" y="19"/>
                    <a:pt x="17" y="19"/>
                  </a:cubicBezTo>
                  <a:cubicBezTo>
                    <a:pt x="20" y="19"/>
                    <a:pt x="22" y="17"/>
                    <a:pt x="23" y="15"/>
                  </a:cubicBezTo>
                  <a:cubicBezTo>
                    <a:pt x="24" y="15"/>
                    <a:pt x="24" y="15"/>
                    <a:pt x="24" y="16"/>
                  </a:cubicBezTo>
                  <a:cubicBezTo>
                    <a:pt x="24" y="19"/>
                    <a:pt x="21" y="22"/>
                    <a:pt x="17" y="22"/>
                  </a:cubicBezTo>
                  <a:close/>
                  <a:moveTo>
                    <a:pt x="55" y="22"/>
                  </a:moveTo>
                  <a:cubicBezTo>
                    <a:pt x="52" y="22"/>
                    <a:pt x="49" y="19"/>
                    <a:pt x="49" y="16"/>
                  </a:cubicBezTo>
                  <a:cubicBezTo>
                    <a:pt x="49" y="15"/>
                    <a:pt x="49" y="15"/>
                    <a:pt x="49" y="15"/>
                  </a:cubicBezTo>
                  <a:cubicBezTo>
                    <a:pt x="50" y="17"/>
                    <a:pt x="53" y="19"/>
                    <a:pt x="55" y="19"/>
                  </a:cubicBezTo>
                  <a:cubicBezTo>
                    <a:pt x="58" y="19"/>
                    <a:pt x="61" y="17"/>
                    <a:pt x="62" y="15"/>
                  </a:cubicBezTo>
                  <a:cubicBezTo>
                    <a:pt x="62" y="15"/>
                    <a:pt x="62" y="15"/>
                    <a:pt x="62" y="16"/>
                  </a:cubicBezTo>
                  <a:cubicBezTo>
                    <a:pt x="62" y="19"/>
                    <a:pt x="59" y="22"/>
                    <a:pt x="5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sp>
          <p:nvSpPr>
            <p:cNvPr id="26" name="Freeform 28"/>
            <p:cNvSpPr/>
            <p:nvPr/>
          </p:nvSpPr>
          <p:spPr bwMode="auto">
            <a:xfrm>
              <a:off x="9475788" y="3862388"/>
              <a:ext cx="228600" cy="239713"/>
            </a:xfrm>
            <a:custGeom>
              <a:avLst/>
              <a:gdLst>
                <a:gd name="T0" fmla="*/ 47 w 61"/>
                <a:gd name="T1" fmla="*/ 5 h 64"/>
                <a:gd name="T2" fmla="*/ 55 w 61"/>
                <a:gd name="T3" fmla="*/ 5 h 64"/>
                <a:gd name="T4" fmla="*/ 55 w 61"/>
                <a:gd name="T5" fmla="*/ 48 h 64"/>
                <a:gd name="T6" fmla="*/ 46 w 61"/>
                <a:gd name="T7" fmla="*/ 58 h 64"/>
                <a:gd name="T8" fmla="*/ 5 w 61"/>
                <a:gd name="T9" fmla="*/ 58 h 64"/>
                <a:gd name="T10" fmla="*/ 0 w 61"/>
                <a:gd name="T11" fmla="*/ 64 h 64"/>
                <a:gd name="T12" fmla="*/ 44 w 61"/>
                <a:gd name="T13" fmla="*/ 64 h 64"/>
                <a:gd name="T14" fmla="*/ 61 w 61"/>
                <a:gd name="T15" fmla="*/ 47 h 64"/>
                <a:gd name="T16" fmla="*/ 61 w 61"/>
                <a:gd name="T17" fmla="*/ 0 h 64"/>
                <a:gd name="T18" fmla="*/ 45 w 61"/>
                <a:gd name="T19" fmla="*/ 0 h 64"/>
                <a:gd name="T20" fmla="*/ 9 w 61"/>
                <a:gd name="T21" fmla="*/ 0 h 64"/>
                <a:gd name="T22" fmla="*/ 12 w 61"/>
                <a:gd name="T23" fmla="*/ 5 h 64"/>
                <a:gd name="T24" fmla="*/ 47 w 61"/>
                <a:gd name="T25"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4">
                  <a:moveTo>
                    <a:pt x="47" y="5"/>
                  </a:moveTo>
                  <a:cubicBezTo>
                    <a:pt x="55" y="5"/>
                    <a:pt x="55" y="5"/>
                    <a:pt x="55" y="5"/>
                  </a:cubicBezTo>
                  <a:cubicBezTo>
                    <a:pt x="55" y="48"/>
                    <a:pt x="55" y="48"/>
                    <a:pt x="55" y="48"/>
                  </a:cubicBezTo>
                  <a:cubicBezTo>
                    <a:pt x="55" y="53"/>
                    <a:pt x="51" y="58"/>
                    <a:pt x="46" y="58"/>
                  </a:cubicBezTo>
                  <a:cubicBezTo>
                    <a:pt x="5" y="58"/>
                    <a:pt x="5" y="58"/>
                    <a:pt x="5" y="58"/>
                  </a:cubicBezTo>
                  <a:cubicBezTo>
                    <a:pt x="3" y="60"/>
                    <a:pt x="2" y="62"/>
                    <a:pt x="0" y="64"/>
                  </a:cubicBezTo>
                  <a:cubicBezTo>
                    <a:pt x="44" y="64"/>
                    <a:pt x="44" y="64"/>
                    <a:pt x="44" y="64"/>
                  </a:cubicBezTo>
                  <a:cubicBezTo>
                    <a:pt x="53" y="64"/>
                    <a:pt x="61" y="56"/>
                    <a:pt x="61" y="47"/>
                  </a:cubicBezTo>
                  <a:cubicBezTo>
                    <a:pt x="61" y="0"/>
                    <a:pt x="61" y="0"/>
                    <a:pt x="61" y="0"/>
                  </a:cubicBezTo>
                  <a:cubicBezTo>
                    <a:pt x="45" y="0"/>
                    <a:pt x="45" y="0"/>
                    <a:pt x="45" y="0"/>
                  </a:cubicBezTo>
                  <a:cubicBezTo>
                    <a:pt x="9" y="0"/>
                    <a:pt x="9" y="0"/>
                    <a:pt x="9" y="0"/>
                  </a:cubicBezTo>
                  <a:cubicBezTo>
                    <a:pt x="10" y="2"/>
                    <a:pt x="11" y="4"/>
                    <a:pt x="12" y="5"/>
                  </a:cubicBezTo>
                  <a:lnTo>
                    <a:pt x="4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sp>
          <p:nvSpPr>
            <p:cNvPr id="27" name="Freeform 29"/>
            <p:cNvSpPr/>
            <p:nvPr/>
          </p:nvSpPr>
          <p:spPr bwMode="auto">
            <a:xfrm>
              <a:off x="9520238" y="3929063"/>
              <a:ext cx="49213" cy="41275"/>
            </a:xfrm>
            <a:custGeom>
              <a:avLst/>
              <a:gdLst>
                <a:gd name="T0" fmla="*/ 11 w 13"/>
                <a:gd name="T1" fmla="*/ 11 h 11"/>
                <a:gd name="T2" fmla="*/ 13 w 13"/>
                <a:gd name="T3" fmla="*/ 10 h 11"/>
                <a:gd name="T4" fmla="*/ 13 w 13"/>
                <a:gd name="T5" fmla="*/ 1 h 11"/>
                <a:gd name="T6" fmla="*/ 11 w 13"/>
                <a:gd name="T7" fmla="*/ 0 h 11"/>
                <a:gd name="T8" fmla="*/ 2 w 13"/>
                <a:gd name="T9" fmla="*/ 0 h 11"/>
                <a:gd name="T10" fmla="*/ 0 w 13"/>
                <a:gd name="T11" fmla="*/ 11 h 11"/>
                <a:gd name="T12" fmla="*/ 11 w 13"/>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3" h="11">
                  <a:moveTo>
                    <a:pt x="11" y="11"/>
                  </a:moveTo>
                  <a:cubicBezTo>
                    <a:pt x="12" y="11"/>
                    <a:pt x="13" y="11"/>
                    <a:pt x="13" y="10"/>
                  </a:cubicBezTo>
                  <a:cubicBezTo>
                    <a:pt x="13" y="1"/>
                    <a:pt x="13" y="1"/>
                    <a:pt x="13" y="1"/>
                  </a:cubicBezTo>
                  <a:cubicBezTo>
                    <a:pt x="13" y="1"/>
                    <a:pt x="12" y="0"/>
                    <a:pt x="11" y="0"/>
                  </a:cubicBezTo>
                  <a:cubicBezTo>
                    <a:pt x="2" y="0"/>
                    <a:pt x="2" y="0"/>
                    <a:pt x="2" y="0"/>
                  </a:cubicBezTo>
                  <a:cubicBezTo>
                    <a:pt x="0" y="11"/>
                    <a:pt x="0" y="11"/>
                    <a:pt x="0" y="11"/>
                  </a:cubicBezTo>
                  <a:lnTo>
                    <a:pt x="1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sp>
          <p:nvSpPr>
            <p:cNvPr id="28" name="Freeform 30"/>
            <p:cNvSpPr/>
            <p:nvPr/>
          </p:nvSpPr>
          <p:spPr bwMode="auto">
            <a:xfrm>
              <a:off x="9586913" y="3929063"/>
              <a:ext cx="65088" cy="41275"/>
            </a:xfrm>
            <a:custGeom>
              <a:avLst/>
              <a:gdLst>
                <a:gd name="T0" fmla="*/ 1 w 17"/>
                <a:gd name="T1" fmla="*/ 11 h 11"/>
                <a:gd name="T2" fmla="*/ 15 w 17"/>
                <a:gd name="T3" fmla="*/ 11 h 11"/>
                <a:gd name="T4" fmla="*/ 17 w 17"/>
                <a:gd name="T5" fmla="*/ 10 h 11"/>
                <a:gd name="T6" fmla="*/ 17 w 17"/>
                <a:gd name="T7" fmla="*/ 1 h 11"/>
                <a:gd name="T8" fmla="*/ 15 w 17"/>
                <a:gd name="T9" fmla="*/ 0 h 11"/>
                <a:gd name="T10" fmla="*/ 1 w 17"/>
                <a:gd name="T11" fmla="*/ 0 h 11"/>
                <a:gd name="T12" fmla="*/ 0 w 17"/>
                <a:gd name="T13" fmla="*/ 1 h 11"/>
                <a:gd name="T14" fmla="*/ 0 w 17"/>
                <a:gd name="T15" fmla="*/ 10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1"/>
                    <a:pt x="17" y="10"/>
                  </a:cubicBezTo>
                  <a:cubicBezTo>
                    <a:pt x="17" y="1"/>
                    <a:pt x="17" y="1"/>
                    <a:pt x="17" y="1"/>
                  </a:cubicBezTo>
                  <a:cubicBezTo>
                    <a:pt x="17" y="1"/>
                    <a:pt x="16" y="0"/>
                    <a:pt x="15" y="0"/>
                  </a:cubicBezTo>
                  <a:cubicBezTo>
                    <a:pt x="1" y="0"/>
                    <a:pt x="1" y="0"/>
                    <a:pt x="1" y="0"/>
                  </a:cubicBezTo>
                  <a:cubicBezTo>
                    <a:pt x="1" y="0"/>
                    <a:pt x="0" y="1"/>
                    <a:pt x="0" y="1"/>
                  </a:cubicBezTo>
                  <a:cubicBezTo>
                    <a:pt x="0" y="10"/>
                    <a:pt x="0" y="10"/>
                    <a:pt x="0" y="10"/>
                  </a:cubicBezTo>
                  <a:cubicBezTo>
                    <a:pt x="0" y="11"/>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sp>
          <p:nvSpPr>
            <p:cNvPr id="29" name="Freeform 31"/>
            <p:cNvSpPr/>
            <p:nvPr/>
          </p:nvSpPr>
          <p:spPr bwMode="auto">
            <a:xfrm>
              <a:off x="9586913" y="3992563"/>
              <a:ext cx="65088" cy="41275"/>
            </a:xfrm>
            <a:custGeom>
              <a:avLst/>
              <a:gdLst>
                <a:gd name="T0" fmla="*/ 1 w 17"/>
                <a:gd name="T1" fmla="*/ 11 h 11"/>
                <a:gd name="T2" fmla="*/ 15 w 17"/>
                <a:gd name="T3" fmla="*/ 11 h 11"/>
                <a:gd name="T4" fmla="*/ 17 w 17"/>
                <a:gd name="T5" fmla="*/ 9 h 11"/>
                <a:gd name="T6" fmla="*/ 17 w 17"/>
                <a:gd name="T7" fmla="*/ 1 h 11"/>
                <a:gd name="T8" fmla="*/ 15 w 17"/>
                <a:gd name="T9" fmla="*/ 0 h 11"/>
                <a:gd name="T10" fmla="*/ 1 w 17"/>
                <a:gd name="T11" fmla="*/ 0 h 11"/>
                <a:gd name="T12" fmla="*/ 0 w 17"/>
                <a:gd name="T13" fmla="*/ 1 h 11"/>
                <a:gd name="T14" fmla="*/ 0 w 17"/>
                <a:gd name="T15" fmla="*/ 9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0"/>
                    <a:pt x="17" y="9"/>
                  </a:cubicBezTo>
                  <a:cubicBezTo>
                    <a:pt x="17" y="1"/>
                    <a:pt x="17" y="1"/>
                    <a:pt x="17" y="1"/>
                  </a:cubicBezTo>
                  <a:cubicBezTo>
                    <a:pt x="17" y="0"/>
                    <a:pt x="16" y="0"/>
                    <a:pt x="15" y="0"/>
                  </a:cubicBezTo>
                  <a:cubicBezTo>
                    <a:pt x="1" y="0"/>
                    <a:pt x="1" y="0"/>
                    <a:pt x="1" y="0"/>
                  </a:cubicBezTo>
                  <a:cubicBezTo>
                    <a:pt x="1" y="0"/>
                    <a:pt x="0" y="0"/>
                    <a:pt x="0" y="1"/>
                  </a:cubicBezTo>
                  <a:cubicBezTo>
                    <a:pt x="0" y="9"/>
                    <a:pt x="0" y="9"/>
                    <a:pt x="0" y="9"/>
                  </a:cubicBezTo>
                  <a:cubicBezTo>
                    <a:pt x="0" y="10"/>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sp>
          <p:nvSpPr>
            <p:cNvPr id="30" name="Freeform 32"/>
            <p:cNvSpPr/>
            <p:nvPr/>
          </p:nvSpPr>
          <p:spPr bwMode="auto">
            <a:xfrm>
              <a:off x="9512301" y="3992563"/>
              <a:ext cx="57150" cy="41275"/>
            </a:xfrm>
            <a:custGeom>
              <a:avLst/>
              <a:gdLst>
                <a:gd name="T0" fmla="*/ 1 w 15"/>
                <a:gd name="T1" fmla="*/ 7 h 11"/>
                <a:gd name="T2" fmla="*/ 1 w 15"/>
                <a:gd name="T3" fmla="*/ 7 h 11"/>
                <a:gd name="T4" fmla="*/ 0 w 15"/>
                <a:gd name="T5" fmla="*/ 11 h 11"/>
                <a:gd name="T6" fmla="*/ 13 w 15"/>
                <a:gd name="T7" fmla="*/ 11 h 11"/>
                <a:gd name="T8" fmla="*/ 15 w 15"/>
                <a:gd name="T9" fmla="*/ 9 h 11"/>
                <a:gd name="T10" fmla="*/ 15 w 15"/>
                <a:gd name="T11" fmla="*/ 1 h 11"/>
                <a:gd name="T12" fmla="*/ 13 w 15"/>
                <a:gd name="T13" fmla="*/ 0 h 11"/>
                <a:gd name="T14" fmla="*/ 2 w 15"/>
                <a:gd name="T15" fmla="*/ 0 h 11"/>
                <a:gd name="T16" fmla="*/ 1 w 15"/>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1">
                  <a:moveTo>
                    <a:pt x="1" y="7"/>
                  </a:moveTo>
                  <a:cubicBezTo>
                    <a:pt x="1" y="7"/>
                    <a:pt x="1" y="7"/>
                    <a:pt x="1" y="7"/>
                  </a:cubicBezTo>
                  <a:cubicBezTo>
                    <a:pt x="0" y="8"/>
                    <a:pt x="0" y="10"/>
                    <a:pt x="0" y="11"/>
                  </a:cubicBezTo>
                  <a:cubicBezTo>
                    <a:pt x="13" y="11"/>
                    <a:pt x="13" y="11"/>
                    <a:pt x="13" y="11"/>
                  </a:cubicBezTo>
                  <a:cubicBezTo>
                    <a:pt x="14" y="11"/>
                    <a:pt x="15" y="10"/>
                    <a:pt x="15" y="9"/>
                  </a:cubicBezTo>
                  <a:cubicBezTo>
                    <a:pt x="15" y="1"/>
                    <a:pt x="15" y="1"/>
                    <a:pt x="15" y="1"/>
                  </a:cubicBezTo>
                  <a:cubicBezTo>
                    <a:pt x="15" y="0"/>
                    <a:pt x="14" y="0"/>
                    <a:pt x="13" y="0"/>
                  </a:cubicBezTo>
                  <a:cubicBezTo>
                    <a:pt x="2" y="0"/>
                    <a:pt x="2" y="0"/>
                    <a:pt x="2" y="0"/>
                  </a:cubicBezTo>
                  <a:cubicBezTo>
                    <a:pt x="1" y="7"/>
                    <a:pt x="1" y="7"/>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grpSp>
      <p:grpSp>
        <p:nvGrpSpPr>
          <p:cNvPr id="31" name="Group 33"/>
          <p:cNvGrpSpPr/>
          <p:nvPr/>
        </p:nvGrpSpPr>
        <p:grpSpPr>
          <a:xfrm>
            <a:off x="7296543" y="3592906"/>
            <a:ext cx="482536" cy="583740"/>
            <a:chOff x="9532938" y="3521075"/>
            <a:chExt cx="423862" cy="512763"/>
          </a:xfrm>
          <a:solidFill>
            <a:schemeClr val="bg1"/>
          </a:solidFill>
        </p:grpSpPr>
        <p:sp>
          <p:nvSpPr>
            <p:cNvPr id="32" name="Freeform 34"/>
            <p:cNvSpPr/>
            <p:nvPr/>
          </p:nvSpPr>
          <p:spPr bwMode="auto">
            <a:xfrm>
              <a:off x="9667875" y="3640138"/>
              <a:ext cx="150812" cy="30163"/>
            </a:xfrm>
            <a:custGeom>
              <a:avLst/>
              <a:gdLst>
                <a:gd name="T0" fmla="*/ 40 w 40"/>
                <a:gd name="T1" fmla="*/ 4 h 8"/>
                <a:gd name="T2" fmla="*/ 36 w 40"/>
                <a:gd name="T3" fmla="*/ 8 h 8"/>
                <a:gd name="T4" fmla="*/ 4 w 40"/>
                <a:gd name="T5" fmla="*/ 8 h 8"/>
                <a:gd name="T6" fmla="*/ 0 w 40"/>
                <a:gd name="T7" fmla="*/ 4 h 8"/>
                <a:gd name="T8" fmla="*/ 0 w 40"/>
                <a:gd name="T9" fmla="*/ 4 h 8"/>
                <a:gd name="T10" fmla="*/ 4 w 40"/>
                <a:gd name="T11" fmla="*/ 0 h 8"/>
                <a:gd name="T12" fmla="*/ 36 w 40"/>
                <a:gd name="T13" fmla="*/ 0 h 8"/>
                <a:gd name="T14" fmla="*/ 40 w 40"/>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8">
                  <a:moveTo>
                    <a:pt x="40" y="4"/>
                  </a:moveTo>
                  <a:cubicBezTo>
                    <a:pt x="40" y="6"/>
                    <a:pt x="39" y="8"/>
                    <a:pt x="36" y="8"/>
                  </a:cubicBezTo>
                  <a:cubicBezTo>
                    <a:pt x="4" y="8"/>
                    <a:pt x="4" y="8"/>
                    <a:pt x="4" y="8"/>
                  </a:cubicBezTo>
                  <a:cubicBezTo>
                    <a:pt x="2" y="8"/>
                    <a:pt x="0" y="6"/>
                    <a:pt x="0" y="4"/>
                  </a:cubicBezTo>
                  <a:cubicBezTo>
                    <a:pt x="0" y="4"/>
                    <a:pt x="0" y="4"/>
                    <a:pt x="0" y="4"/>
                  </a:cubicBezTo>
                  <a:cubicBezTo>
                    <a:pt x="0" y="1"/>
                    <a:pt x="2" y="0"/>
                    <a:pt x="4" y="0"/>
                  </a:cubicBezTo>
                  <a:cubicBezTo>
                    <a:pt x="36" y="0"/>
                    <a:pt x="36" y="0"/>
                    <a:pt x="36" y="0"/>
                  </a:cubicBezTo>
                  <a:cubicBezTo>
                    <a:pt x="39" y="0"/>
                    <a:pt x="40" y="1"/>
                    <a:pt x="4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sp>
          <p:nvSpPr>
            <p:cNvPr id="33" name="Freeform 35"/>
            <p:cNvSpPr/>
            <p:nvPr/>
          </p:nvSpPr>
          <p:spPr bwMode="auto">
            <a:xfrm>
              <a:off x="9656763" y="3521075"/>
              <a:ext cx="173037" cy="100013"/>
            </a:xfrm>
            <a:custGeom>
              <a:avLst/>
              <a:gdLst>
                <a:gd name="T0" fmla="*/ 46 w 46"/>
                <a:gd name="T1" fmla="*/ 14 h 27"/>
                <a:gd name="T2" fmla="*/ 36 w 46"/>
                <a:gd name="T3" fmla="*/ 27 h 27"/>
                <a:gd name="T4" fmla="*/ 10 w 46"/>
                <a:gd name="T5" fmla="*/ 27 h 27"/>
                <a:gd name="T6" fmla="*/ 0 w 46"/>
                <a:gd name="T7" fmla="*/ 14 h 27"/>
                <a:gd name="T8" fmla="*/ 0 w 46"/>
                <a:gd name="T9" fmla="*/ 14 h 27"/>
                <a:gd name="T10" fmla="*/ 10 w 46"/>
                <a:gd name="T11" fmla="*/ 0 h 27"/>
                <a:gd name="T12" fmla="*/ 20 w 46"/>
                <a:gd name="T13" fmla="*/ 7 h 27"/>
                <a:gd name="T14" fmla="*/ 27 w 46"/>
                <a:gd name="T15" fmla="*/ 0 h 27"/>
                <a:gd name="T16" fmla="*/ 33 w 46"/>
                <a:gd name="T17" fmla="*/ 7 h 27"/>
                <a:gd name="T18" fmla="*/ 36 w 46"/>
                <a:gd name="T19" fmla="*/ 0 h 27"/>
                <a:gd name="T20" fmla="*/ 46 w 46"/>
                <a:gd name="T21"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27">
                  <a:moveTo>
                    <a:pt x="46" y="14"/>
                  </a:moveTo>
                  <a:cubicBezTo>
                    <a:pt x="46" y="21"/>
                    <a:pt x="42" y="27"/>
                    <a:pt x="36" y="27"/>
                  </a:cubicBezTo>
                  <a:cubicBezTo>
                    <a:pt x="10" y="27"/>
                    <a:pt x="10" y="27"/>
                    <a:pt x="10" y="27"/>
                  </a:cubicBezTo>
                  <a:cubicBezTo>
                    <a:pt x="5" y="27"/>
                    <a:pt x="0" y="21"/>
                    <a:pt x="0" y="14"/>
                  </a:cubicBezTo>
                  <a:cubicBezTo>
                    <a:pt x="0" y="14"/>
                    <a:pt x="0" y="14"/>
                    <a:pt x="0" y="14"/>
                  </a:cubicBezTo>
                  <a:cubicBezTo>
                    <a:pt x="0" y="6"/>
                    <a:pt x="5" y="0"/>
                    <a:pt x="10" y="0"/>
                  </a:cubicBezTo>
                  <a:cubicBezTo>
                    <a:pt x="10" y="0"/>
                    <a:pt x="17" y="8"/>
                    <a:pt x="20" y="7"/>
                  </a:cubicBezTo>
                  <a:cubicBezTo>
                    <a:pt x="22" y="7"/>
                    <a:pt x="24" y="0"/>
                    <a:pt x="27" y="0"/>
                  </a:cubicBezTo>
                  <a:cubicBezTo>
                    <a:pt x="29" y="1"/>
                    <a:pt x="31" y="7"/>
                    <a:pt x="33" y="7"/>
                  </a:cubicBezTo>
                  <a:cubicBezTo>
                    <a:pt x="35" y="7"/>
                    <a:pt x="36" y="0"/>
                    <a:pt x="36" y="0"/>
                  </a:cubicBezTo>
                  <a:cubicBezTo>
                    <a:pt x="42" y="0"/>
                    <a:pt x="46" y="6"/>
                    <a:pt x="4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sp>
          <p:nvSpPr>
            <p:cNvPr id="34" name="Freeform 36"/>
            <p:cNvSpPr>
              <a:spLocks noEditPoints="1"/>
            </p:cNvSpPr>
            <p:nvPr/>
          </p:nvSpPr>
          <p:spPr bwMode="auto">
            <a:xfrm>
              <a:off x="9532938" y="3689350"/>
              <a:ext cx="423862" cy="344488"/>
            </a:xfrm>
            <a:custGeom>
              <a:avLst/>
              <a:gdLst>
                <a:gd name="T0" fmla="*/ 113 w 113"/>
                <a:gd name="T1" fmla="*/ 82 h 92"/>
                <a:gd name="T2" fmla="*/ 102 w 113"/>
                <a:gd name="T3" fmla="*/ 92 h 92"/>
                <a:gd name="T4" fmla="*/ 10 w 113"/>
                <a:gd name="T5" fmla="*/ 92 h 92"/>
                <a:gd name="T6" fmla="*/ 0 w 113"/>
                <a:gd name="T7" fmla="*/ 82 h 92"/>
                <a:gd name="T8" fmla="*/ 10 w 113"/>
                <a:gd name="T9" fmla="*/ 71 h 92"/>
                <a:gd name="T10" fmla="*/ 10 w 113"/>
                <a:gd name="T11" fmla="*/ 33 h 92"/>
                <a:gd name="T12" fmla="*/ 43 w 113"/>
                <a:gd name="T13" fmla="*/ 0 h 92"/>
                <a:gd name="T14" fmla="*/ 69 w 113"/>
                <a:gd name="T15" fmla="*/ 0 h 92"/>
                <a:gd name="T16" fmla="*/ 102 w 113"/>
                <a:gd name="T17" fmla="*/ 33 h 92"/>
                <a:gd name="T18" fmla="*/ 102 w 113"/>
                <a:gd name="T19" fmla="*/ 71 h 92"/>
                <a:gd name="T20" fmla="*/ 113 w 113"/>
                <a:gd name="T21" fmla="*/ 82 h 92"/>
                <a:gd name="T22" fmla="*/ 75 w 113"/>
                <a:gd name="T23" fmla="*/ 54 h 92"/>
                <a:gd name="T24" fmla="*/ 62 w 113"/>
                <a:gd name="T25" fmla="*/ 39 h 92"/>
                <a:gd name="T26" fmla="*/ 53 w 113"/>
                <a:gd name="T27" fmla="*/ 32 h 92"/>
                <a:gd name="T28" fmla="*/ 59 w 113"/>
                <a:gd name="T29" fmla="*/ 28 h 92"/>
                <a:gd name="T30" fmla="*/ 70 w 113"/>
                <a:gd name="T31" fmla="*/ 31 h 92"/>
                <a:gd name="T32" fmla="*/ 73 w 113"/>
                <a:gd name="T33" fmla="*/ 22 h 92"/>
                <a:gd name="T34" fmla="*/ 61 w 113"/>
                <a:gd name="T35" fmla="*/ 19 h 92"/>
                <a:gd name="T36" fmla="*/ 61 w 113"/>
                <a:gd name="T37" fmla="*/ 18 h 92"/>
                <a:gd name="T38" fmla="*/ 61 w 113"/>
                <a:gd name="T39" fmla="*/ 18 h 92"/>
                <a:gd name="T40" fmla="*/ 61 w 113"/>
                <a:gd name="T41" fmla="*/ 17 h 92"/>
                <a:gd name="T42" fmla="*/ 57 w 113"/>
                <a:gd name="T43" fmla="*/ 14 h 92"/>
                <a:gd name="T44" fmla="*/ 54 w 113"/>
                <a:gd name="T45" fmla="*/ 17 h 92"/>
                <a:gd name="T46" fmla="*/ 54 w 113"/>
                <a:gd name="T47" fmla="*/ 19 h 92"/>
                <a:gd name="T48" fmla="*/ 54 w 113"/>
                <a:gd name="T49" fmla="*/ 19 h 92"/>
                <a:gd name="T50" fmla="*/ 54 w 113"/>
                <a:gd name="T51" fmla="*/ 20 h 92"/>
                <a:gd name="T52" fmla="*/ 41 w 113"/>
                <a:gd name="T53" fmla="*/ 34 h 92"/>
                <a:gd name="T54" fmla="*/ 55 w 113"/>
                <a:gd name="T55" fmla="*/ 48 h 92"/>
                <a:gd name="T56" fmla="*/ 63 w 113"/>
                <a:gd name="T57" fmla="*/ 55 h 92"/>
                <a:gd name="T58" fmla="*/ 55 w 113"/>
                <a:gd name="T59" fmla="*/ 60 h 92"/>
                <a:gd name="T60" fmla="*/ 43 w 113"/>
                <a:gd name="T61" fmla="*/ 56 h 92"/>
                <a:gd name="T62" fmla="*/ 40 w 113"/>
                <a:gd name="T63" fmla="*/ 65 h 92"/>
                <a:gd name="T64" fmla="*/ 53 w 113"/>
                <a:gd name="T65" fmla="*/ 69 h 92"/>
                <a:gd name="T66" fmla="*/ 53 w 113"/>
                <a:gd name="T67" fmla="*/ 70 h 92"/>
                <a:gd name="T68" fmla="*/ 53 w 113"/>
                <a:gd name="T69" fmla="*/ 70 h 92"/>
                <a:gd name="T70" fmla="*/ 53 w 113"/>
                <a:gd name="T71" fmla="*/ 70 h 92"/>
                <a:gd name="T72" fmla="*/ 57 w 113"/>
                <a:gd name="T73" fmla="*/ 74 h 92"/>
                <a:gd name="T74" fmla="*/ 61 w 113"/>
                <a:gd name="T75" fmla="*/ 70 h 92"/>
                <a:gd name="T76" fmla="*/ 61 w 113"/>
                <a:gd name="T77" fmla="*/ 70 h 92"/>
                <a:gd name="T78" fmla="*/ 61 w 113"/>
                <a:gd name="T79" fmla="*/ 70 h 92"/>
                <a:gd name="T80" fmla="*/ 61 w 113"/>
                <a:gd name="T81" fmla="*/ 68 h 92"/>
                <a:gd name="T82" fmla="*/ 75 w 113"/>
                <a:gd name="T83" fmla="*/ 5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3" h="92">
                  <a:moveTo>
                    <a:pt x="113" y="82"/>
                  </a:moveTo>
                  <a:cubicBezTo>
                    <a:pt x="113" y="87"/>
                    <a:pt x="108" y="92"/>
                    <a:pt x="102" y="92"/>
                  </a:cubicBezTo>
                  <a:cubicBezTo>
                    <a:pt x="10" y="92"/>
                    <a:pt x="10" y="92"/>
                    <a:pt x="10" y="92"/>
                  </a:cubicBezTo>
                  <a:cubicBezTo>
                    <a:pt x="5" y="92"/>
                    <a:pt x="0" y="87"/>
                    <a:pt x="0" y="82"/>
                  </a:cubicBezTo>
                  <a:cubicBezTo>
                    <a:pt x="0" y="76"/>
                    <a:pt x="5" y="71"/>
                    <a:pt x="10" y="71"/>
                  </a:cubicBezTo>
                  <a:cubicBezTo>
                    <a:pt x="10" y="33"/>
                    <a:pt x="10" y="33"/>
                    <a:pt x="10" y="33"/>
                  </a:cubicBezTo>
                  <a:cubicBezTo>
                    <a:pt x="10" y="15"/>
                    <a:pt x="25" y="0"/>
                    <a:pt x="43" y="0"/>
                  </a:cubicBezTo>
                  <a:cubicBezTo>
                    <a:pt x="69" y="0"/>
                    <a:pt x="69" y="0"/>
                    <a:pt x="69" y="0"/>
                  </a:cubicBezTo>
                  <a:cubicBezTo>
                    <a:pt x="87" y="0"/>
                    <a:pt x="102" y="15"/>
                    <a:pt x="102" y="33"/>
                  </a:cubicBezTo>
                  <a:cubicBezTo>
                    <a:pt x="102" y="71"/>
                    <a:pt x="102" y="71"/>
                    <a:pt x="102" y="71"/>
                  </a:cubicBezTo>
                  <a:cubicBezTo>
                    <a:pt x="108" y="71"/>
                    <a:pt x="113" y="76"/>
                    <a:pt x="113" y="82"/>
                  </a:cubicBezTo>
                  <a:close/>
                  <a:moveTo>
                    <a:pt x="75" y="54"/>
                  </a:moveTo>
                  <a:cubicBezTo>
                    <a:pt x="75" y="47"/>
                    <a:pt x="71" y="42"/>
                    <a:pt x="62" y="39"/>
                  </a:cubicBezTo>
                  <a:cubicBezTo>
                    <a:pt x="55" y="37"/>
                    <a:pt x="53" y="35"/>
                    <a:pt x="53" y="32"/>
                  </a:cubicBezTo>
                  <a:cubicBezTo>
                    <a:pt x="52" y="30"/>
                    <a:pt x="54" y="28"/>
                    <a:pt x="59" y="28"/>
                  </a:cubicBezTo>
                  <a:cubicBezTo>
                    <a:pt x="65" y="28"/>
                    <a:pt x="68" y="30"/>
                    <a:pt x="70" y="31"/>
                  </a:cubicBezTo>
                  <a:cubicBezTo>
                    <a:pt x="73" y="22"/>
                    <a:pt x="73" y="22"/>
                    <a:pt x="73" y="22"/>
                  </a:cubicBezTo>
                  <a:cubicBezTo>
                    <a:pt x="70" y="21"/>
                    <a:pt x="66" y="20"/>
                    <a:pt x="61" y="19"/>
                  </a:cubicBezTo>
                  <a:cubicBezTo>
                    <a:pt x="61" y="18"/>
                    <a:pt x="61" y="18"/>
                    <a:pt x="61" y="18"/>
                  </a:cubicBezTo>
                  <a:cubicBezTo>
                    <a:pt x="61" y="18"/>
                    <a:pt x="61" y="18"/>
                    <a:pt x="61" y="18"/>
                  </a:cubicBezTo>
                  <a:cubicBezTo>
                    <a:pt x="61" y="17"/>
                    <a:pt x="61" y="17"/>
                    <a:pt x="61" y="17"/>
                  </a:cubicBezTo>
                  <a:cubicBezTo>
                    <a:pt x="61" y="15"/>
                    <a:pt x="60" y="14"/>
                    <a:pt x="57" y="14"/>
                  </a:cubicBezTo>
                  <a:cubicBezTo>
                    <a:pt x="55" y="14"/>
                    <a:pt x="54" y="15"/>
                    <a:pt x="54" y="17"/>
                  </a:cubicBezTo>
                  <a:cubicBezTo>
                    <a:pt x="54" y="19"/>
                    <a:pt x="54" y="19"/>
                    <a:pt x="54" y="19"/>
                  </a:cubicBezTo>
                  <a:cubicBezTo>
                    <a:pt x="54" y="19"/>
                    <a:pt x="54" y="19"/>
                    <a:pt x="54" y="19"/>
                  </a:cubicBezTo>
                  <a:cubicBezTo>
                    <a:pt x="54" y="20"/>
                    <a:pt x="54" y="20"/>
                    <a:pt x="54" y="20"/>
                  </a:cubicBezTo>
                  <a:cubicBezTo>
                    <a:pt x="45" y="22"/>
                    <a:pt x="41" y="27"/>
                    <a:pt x="41" y="34"/>
                  </a:cubicBezTo>
                  <a:cubicBezTo>
                    <a:pt x="41" y="41"/>
                    <a:pt x="46" y="45"/>
                    <a:pt x="55" y="48"/>
                  </a:cubicBezTo>
                  <a:cubicBezTo>
                    <a:pt x="60" y="50"/>
                    <a:pt x="63" y="52"/>
                    <a:pt x="63" y="55"/>
                  </a:cubicBezTo>
                  <a:cubicBezTo>
                    <a:pt x="63" y="58"/>
                    <a:pt x="60" y="60"/>
                    <a:pt x="55" y="60"/>
                  </a:cubicBezTo>
                  <a:cubicBezTo>
                    <a:pt x="50" y="60"/>
                    <a:pt x="46" y="58"/>
                    <a:pt x="43" y="56"/>
                  </a:cubicBezTo>
                  <a:cubicBezTo>
                    <a:pt x="40" y="65"/>
                    <a:pt x="40" y="65"/>
                    <a:pt x="40" y="65"/>
                  </a:cubicBezTo>
                  <a:cubicBezTo>
                    <a:pt x="43" y="67"/>
                    <a:pt x="48" y="68"/>
                    <a:pt x="53" y="69"/>
                  </a:cubicBezTo>
                  <a:cubicBezTo>
                    <a:pt x="53" y="70"/>
                    <a:pt x="53" y="70"/>
                    <a:pt x="53" y="70"/>
                  </a:cubicBezTo>
                  <a:cubicBezTo>
                    <a:pt x="53" y="70"/>
                    <a:pt x="53" y="70"/>
                    <a:pt x="53" y="70"/>
                  </a:cubicBezTo>
                  <a:cubicBezTo>
                    <a:pt x="53" y="70"/>
                    <a:pt x="53" y="70"/>
                    <a:pt x="53" y="70"/>
                  </a:cubicBezTo>
                  <a:cubicBezTo>
                    <a:pt x="53" y="73"/>
                    <a:pt x="55" y="74"/>
                    <a:pt x="57" y="74"/>
                  </a:cubicBezTo>
                  <a:cubicBezTo>
                    <a:pt x="59" y="74"/>
                    <a:pt x="61" y="73"/>
                    <a:pt x="61" y="70"/>
                  </a:cubicBezTo>
                  <a:cubicBezTo>
                    <a:pt x="61" y="70"/>
                    <a:pt x="61" y="70"/>
                    <a:pt x="61" y="70"/>
                  </a:cubicBezTo>
                  <a:cubicBezTo>
                    <a:pt x="61" y="70"/>
                    <a:pt x="61" y="70"/>
                    <a:pt x="61" y="70"/>
                  </a:cubicBezTo>
                  <a:cubicBezTo>
                    <a:pt x="61" y="68"/>
                    <a:pt x="61" y="68"/>
                    <a:pt x="61" y="68"/>
                  </a:cubicBezTo>
                  <a:cubicBezTo>
                    <a:pt x="70" y="66"/>
                    <a:pt x="75" y="60"/>
                    <a:pt x="75"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grpSp>
      <p:grpSp>
        <p:nvGrpSpPr>
          <p:cNvPr id="35" name="Group 37"/>
          <p:cNvGrpSpPr/>
          <p:nvPr/>
        </p:nvGrpSpPr>
        <p:grpSpPr>
          <a:xfrm>
            <a:off x="4947767" y="4425590"/>
            <a:ext cx="486383" cy="508791"/>
            <a:chOff x="8385175" y="3870325"/>
            <a:chExt cx="473075" cy="473075"/>
          </a:xfrm>
          <a:solidFill>
            <a:schemeClr val="bg1"/>
          </a:solidFill>
        </p:grpSpPr>
        <p:sp>
          <p:nvSpPr>
            <p:cNvPr id="36" name="Freeform 38"/>
            <p:cNvSpPr/>
            <p:nvPr/>
          </p:nvSpPr>
          <p:spPr bwMode="auto">
            <a:xfrm>
              <a:off x="8561388" y="3870325"/>
              <a:ext cx="288925" cy="241300"/>
            </a:xfrm>
            <a:custGeom>
              <a:avLst/>
              <a:gdLst>
                <a:gd name="T0" fmla="*/ 12 w 77"/>
                <a:gd name="T1" fmla="*/ 0 h 64"/>
                <a:gd name="T2" fmla="*/ 19 w 77"/>
                <a:gd name="T3" fmla="*/ 0 h 64"/>
                <a:gd name="T4" fmla="*/ 58 w 77"/>
                <a:gd name="T5" fmla="*/ 0 h 64"/>
                <a:gd name="T6" fmla="*/ 65 w 77"/>
                <a:gd name="T7" fmla="*/ 0 h 64"/>
                <a:gd name="T8" fmla="*/ 77 w 77"/>
                <a:gd name="T9" fmla="*/ 11 h 64"/>
                <a:gd name="T10" fmla="*/ 77 w 77"/>
                <a:gd name="T11" fmla="*/ 25 h 64"/>
                <a:gd name="T12" fmla="*/ 77 w 77"/>
                <a:gd name="T13" fmla="*/ 39 h 64"/>
                <a:gd name="T14" fmla="*/ 65 w 77"/>
                <a:gd name="T15" fmla="*/ 51 h 64"/>
                <a:gd name="T16" fmla="*/ 55 w 77"/>
                <a:gd name="T17" fmla="*/ 51 h 64"/>
                <a:gd name="T18" fmla="*/ 55 w 77"/>
                <a:gd name="T19" fmla="*/ 60 h 64"/>
                <a:gd name="T20" fmla="*/ 52 w 77"/>
                <a:gd name="T21" fmla="*/ 64 h 64"/>
                <a:gd name="T22" fmla="*/ 51 w 77"/>
                <a:gd name="T23" fmla="*/ 64 h 64"/>
                <a:gd name="T24" fmla="*/ 47 w 77"/>
                <a:gd name="T25" fmla="*/ 63 h 64"/>
                <a:gd name="T26" fmla="*/ 35 w 77"/>
                <a:gd name="T27" fmla="*/ 51 h 64"/>
                <a:gd name="T28" fmla="*/ 12 w 77"/>
                <a:gd name="T29" fmla="*/ 51 h 64"/>
                <a:gd name="T30" fmla="*/ 0 w 77"/>
                <a:gd name="T31" fmla="*/ 39 h 64"/>
                <a:gd name="T32" fmla="*/ 0 w 77"/>
                <a:gd name="T33" fmla="*/ 25 h 64"/>
                <a:gd name="T34" fmla="*/ 0 w 77"/>
                <a:gd name="T35" fmla="*/ 11 h 64"/>
                <a:gd name="T36" fmla="*/ 12 w 77"/>
                <a:gd name="T3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64">
                  <a:moveTo>
                    <a:pt x="12" y="0"/>
                  </a:moveTo>
                  <a:cubicBezTo>
                    <a:pt x="19" y="0"/>
                    <a:pt x="19" y="0"/>
                    <a:pt x="19" y="0"/>
                  </a:cubicBezTo>
                  <a:cubicBezTo>
                    <a:pt x="58" y="0"/>
                    <a:pt x="58" y="0"/>
                    <a:pt x="58" y="0"/>
                  </a:cubicBezTo>
                  <a:cubicBezTo>
                    <a:pt x="65" y="0"/>
                    <a:pt x="65" y="0"/>
                    <a:pt x="65" y="0"/>
                  </a:cubicBezTo>
                  <a:cubicBezTo>
                    <a:pt x="72" y="0"/>
                    <a:pt x="77" y="5"/>
                    <a:pt x="77" y="11"/>
                  </a:cubicBezTo>
                  <a:cubicBezTo>
                    <a:pt x="77" y="25"/>
                    <a:pt x="77" y="25"/>
                    <a:pt x="77" y="25"/>
                  </a:cubicBezTo>
                  <a:cubicBezTo>
                    <a:pt x="77" y="39"/>
                    <a:pt x="77" y="39"/>
                    <a:pt x="77" y="39"/>
                  </a:cubicBezTo>
                  <a:cubicBezTo>
                    <a:pt x="77" y="46"/>
                    <a:pt x="72" y="51"/>
                    <a:pt x="65" y="51"/>
                  </a:cubicBezTo>
                  <a:cubicBezTo>
                    <a:pt x="55" y="51"/>
                    <a:pt x="55" y="51"/>
                    <a:pt x="55" y="51"/>
                  </a:cubicBezTo>
                  <a:cubicBezTo>
                    <a:pt x="55" y="60"/>
                    <a:pt x="55" y="60"/>
                    <a:pt x="55" y="60"/>
                  </a:cubicBezTo>
                  <a:cubicBezTo>
                    <a:pt x="55" y="62"/>
                    <a:pt x="54" y="63"/>
                    <a:pt x="52" y="64"/>
                  </a:cubicBezTo>
                  <a:cubicBezTo>
                    <a:pt x="52" y="64"/>
                    <a:pt x="51" y="64"/>
                    <a:pt x="51" y="64"/>
                  </a:cubicBezTo>
                  <a:cubicBezTo>
                    <a:pt x="49" y="64"/>
                    <a:pt x="48" y="64"/>
                    <a:pt x="47" y="63"/>
                  </a:cubicBezTo>
                  <a:cubicBezTo>
                    <a:pt x="35" y="51"/>
                    <a:pt x="35" y="51"/>
                    <a:pt x="35" y="51"/>
                  </a:cubicBezTo>
                  <a:cubicBezTo>
                    <a:pt x="12" y="51"/>
                    <a:pt x="12" y="51"/>
                    <a:pt x="12" y="51"/>
                  </a:cubicBezTo>
                  <a:cubicBezTo>
                    <a:pt x="5" y="51"/>
                    <a:pt x="0" y="46"/>
                    <a:pt x="0" y="39"/>
                  </a:cubicBezTo>
                  <a:cubicBezTo>
                    <a:pt x="0" y="25"/>
                    <a:pt x="0" y="25"/>
                    <a:pt x="0" y="25"/>
                  </a:cubicBezTo>
                  <a:cubicBezTo>
                    <a:pt x="0" y="11"/>
                    <a:pt x="0" y="11"/>
                    <a:pt x="0" y="11"/>
                  </a:cubicBezTo>
                  <a:cubicBezTo>
                    <a:pt x="0" y="5"/>
                    <a:pt x="5"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sp>
          <p:nvSpPr>
            <p:cNvPr id="37" name="Freeform 39"/>
            <p:cNvSpPr/>
            <p:nvPr/>
          </p:nvSpPr>
          <p:spPr bwMode="auto">
            <a:xfrm>
              <a:off x="8385175" y="4010025"/>
              <a:ext cx="473075" cy="333375"/>
            </a:xfrm>
            <a:custGeom>
              <a:avLst/>
              <a:gdLst>
                <a:gd name="T0" fmla="*/ 107 w 126"/>
                <a:gd name="T1" fmla="*/ 25 h 89"/>
                <a:gd name="T2" fmla="*/ 107 w 126"/>
                <a:gd name="T3" fmla="*/ 35 h 89"/>
                <a:gd name="T4" fmla="*/ 104 w 126"/>
                <a:gd name="T5" fmla="*/ 40 h 89"/>
                <a:gd name="T6" fmla="*/ 102 w 126"/>
                <a:gd name="T7" fmla="*/ 41 h 89"/>
                <a:gd name="T8" fmla="*/ 97 w 126"/>
                <a:gd name="T9" fmla="*/ 39 h 89"/>
                <a:gd name="T10" fmla="*/ 82 w 126"/>
                <a:gd name="T11" fmla="*/ 25 h 89"/>
                <a:gd name="T12" fmla="*/ 47 w 126"/>
                <a:gd name="T13" fmla="*/ 25 h 89"/>
                <a:gd name="T14" fmla="*/ 33 w 126"/>
                <a:gd name="T15" fmla="*/ 11 h 89"/>
                <a:gd name="T16" fmla="*/ 33 w 126"/>
                <a:gd name="T17" fmla="*/ 0 h 89"/>
                <a:gd name="T18" fmla="*/ 25 w 126"/>
                <a:gd name="T19" fmla="*/ 0 h 89"/>
                <a:gd name="T20" fmla="*/ 16 w 126"/>
                <a:gd name="T21" fmla="*/ 0 h 89"/>
                <a:gd name="T22" fmla="*/ 0 w 126"/>
                <a:gd name="T23" fmla="*/ 16 h 89"/>
                <a:gd name="T24" fmla="*/ 0 w 126"/>
                <a:gd name="T25" fmla="*/ 34 h 89"/>
                <a:gd name="T26" fmla="*/ 0 w 126"/>
                <a:gd name="T27" fmla="*/ 55 h 89"/>
                <a:gd name="T28" fmla="*/ 16 w 126"/>
                <a:gd name="T29" fmla="*/ 71 h 89"/>
                <a:gd name="T30" fmla="*/ 28 w 126"/>
                <a:gd name="T31" fmla="*/ 71 h 89"/>
                <a:gd name="T32" fmla="*/ 28 w 126"/>
                <a:gd name="T33" fmla="*/ 82 h 89"/>
                <a:gd name="T34" fmla="*/ 32 w 126"/>
                <a:gd name="T35" fmla="*/ 88 h 89"/>
                <a:gd name="T36" fmla="*/ 35 w 126"/>
                <a:gd name="T37" fmla="*/ 89 h 89"/>
                <a:gd name="T38" fmla="*/ 39 w 126"/>
                <a:gd name="T39" fmla="*/ 87 h 89"/>
                <a:gd name="T40" fmla="*/ 56 w 126"/>
                <a:gd name="T41" fmla="*/ 71 h 89"/>
                <a:gd name="T42" fmla="*/ 110 w 126"/>
                <a:gd name="T43" fmla="*/ 71 h 89"/>
                <a:gd name="T44" fmla="*/ 126 w 126"/>
                <a:gd name="T45" fmla="*/ 55 h 89"/>
                <a:gd name="T46" fmla="*/ 126 w 126"/>
                <a:gd name="T47" fmla="*/ 34 h 89"/>
                <a:gd name="T48" fmla="*/ 126 w 126"/>
                <a:gd name="T49" fmla="*/ 23 h 89"/>
                <a:gd name="T50" fmla="*/ 119 w 126"/>
                <a:gd name="T51" fmla="*/ 25 h 89"/>
                <a:gd name="T52" fmla="*/ 107 w 126"/>
                <a:gd name="T53" fmla="*/ 2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 h="89">
                  <a:moveTo>
                    <a:pt x="107" y="25"/>
                  </a:moveTo>
                  <a:cubicBezTo>
                    <a:pt x="107" y="35"/>
                    <a:pt x="107" y="35"/>
                    <a:pt x="107" y="35"/>
                  </a:cubicBezTo>
                  <a:cubicBezTo>
                    <a:pt x="107" y="37"/>
                    <a:pt x="106" y="39"/>
                    <a:pt x="104" y="40"/>
                  </a:cubicBezTo>
                  <a:cubicBezTo>
                    <a:pt x="103" y="40"/>
                    <a:pt x="102" y="41"/>
                    <a:pt x="102" y="41"/>
                  </a:cubicBezTo>
                  <a:cubicBezTo>
                    <a:pt x="100" y="41"/>
                    <a:pt x="99" y="40"/>
                    <a:pt x="97" y="39"/>
                  </a:cubicBezTo>
                  <a:cubicBezTo>
                    <a:pt x="82" y="25"/>
                    <a:pt x="82" y="25"/>
                    <a:pt x="82" y="25"/>
                  </a:cubicBezTo>
                  <a:cubicBezTo>
                    <a:pt x="47" y="25"/>
                    <a:pt x="47" y="25"/>
                    <a:pt x="47" y="25"/>
                  </a:cubicBezTo>
                  <a:cubicBezTo>
                    <a:pt x="39" y="25"/>
                    <a:pt x="33" y="18"/>
                    <a:pt x="33" y="11"/>
                  </a:cubicBezTo>
                  <a:cubicBezTo>
                    <a:pt x="33" y="0"/>
                    <a:pt x="33" y="0"/>
                    <a:pt x="33" y="0"/>
                  </a:cubicBezTo>
                  <a:cubicBezTo>
                    <a:pt x="25" y="0"/>
                    <a:pt x="25" y="0"/>
                    <a:pt x="25" y="0"/>
                  </a:cubicBezTo>
                  <a:cubicBezTo>
                    <a:pt x="16" y="0"/>
                    <a:pt x="16" y="0"/>
                    <a:pt x="16" y="0"/>
                  </a:cubicBezTo>
                  <a:cubicBezTo>
                    <a:pt x="7" y="0"/>
                    <a:pt x="0" y="8"/>
                    <a:pt x="0" y="16"/>
                  </a:cubicBezTo>
                  <a:cubicBezTo>
                    <a:pt x="0" y="34"/>
                    <a:pt x="0" y="34"/>
                    <a:pt x="0" y="34"/>
                  </a:cubicBezTo>
                  <a:cubicBezTo>
                    <a:pt x="0" y="55"/>
                    <a:pt x="0" y="55"/>
                    <a:pt x="0" y="55"/>
                  </a:cubicBezTo>
                  <a:cubicBezTo>
                    <a:pt x="0" y="64"/>
                    <a:pt x="7" y="71"/>
                    <a:pt x="16" y="71"/>
                  </a:cubicBezTo>
                  <a:cubicBezTo>
                    <a:pt x="28" y="71"/>
                    <a:pt x="28" y="71"/>
                    <a:pt x="28" y="71"/>
                  </a:cubicBezTo>
                  <a:cubicBezTo>
                    <a:pt x="28" y="82"/>
                    <a:pt x="28" y="82"/>
                    <a:pt x="28" y="82"/>
                  </a:cubicBezTo>
                  <a:cubicBezTo>
                    <a:pt x="28" y="85"/>
                    <a:pt x="30" y="87"/>
                    <a:pt x="32" y="88"/>
                  </a:cubicBezTo>
                  <a:cubicBezTo>
                    <a:pt x="33" y="89"/>
                    <a:pt x="34" y="89"/>
                    <a:pt x="35" y="89"/>
                  </a:cubicBezTo>
                  <a:cubicBezTo>
                    <a:pt x="36" y="89"/>
                    <a:pt x="38" y="88"/>
                    <a:pt x="39" y="87"/>
                  </a:cubicBezTo>
                  <a:cubicBezTo>
                    <a:pt x="56" y="71"/>
                    <a:pt x="56" y="71"/>
                    <a:pt x="56" y="71"/>
                  </a:cubicBezTo>
                  <a:cubicBezTo>
                    <a:pt x="110" y="71"/>
                    <a:pt x="110" y="71"/>
                    <a:pt x="110" y="71"/>
                  </a:cubicBezTo>
                  <a:cubicBezTo>
                    <a:pt x="119" y="71"/>
                    <a:pt x="126" y="64"/>
                    <a:pt x="126" y="55"/>
                  </a:cubicBezTo>
                  <a:cubicBezTo>
                    <a:pt x="126" y="34"/>
                    <a:pt x="126" y="34"/>
                    <a:pt x="126" y="34"/>
                  </a:cubicBezTo>
                  <a:cubicBezTo>
                    <a:pt x="126" y="23"/>
                    <a:pt x="126" y="23"/>
                    <a:pt x="126" y="23"/>
                  </a:cubicBezTo>
                  <a:cubicBezTo>
                    <a:pt x="124" y="24"/>
                    <a:pt x="121" y="25"/>
                    <a:pt x="119" y="25"/>
                  </a:cubicBezTo>
                  <a:lnTo>
                    <a:pt x="107"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5" rIns="91412" bIns="457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D51819"/>
                </a:solidFill>
              </a:endParaRPr>
            </a:p>
          </p:txBody>
        </p:sp>
      </p:grpSp>
      <p:sp>
        <p:nvSpPr>
          <p:cNvPr id="38" name="TextBox 76"/>
          <p:cNvSpPr txBox="1"/>
          <p:nvPr/>
        </p:nvSpPr>
        <p:spPr>
          <a:xfrm>
            <a:off x="8411183" y="1997962"/>
            <a:ext cx="1415563" cy="368300"/>
          </a:xfrm>
          <a:prstGeom prst="rect">
            <a:avLst/>
          </a:prstGeom>
          <a:noFill/>
        </p:spPr>
        <p:txBody>
          <a:bodyPr wrap="square" rtlCol="0">
            <a:spAutoFit/>
          </a:bodyPr>
          <a:lstStyle/>
          <a:p>
            <a:pPr marL="285750" indent="-285750">
              <a:buFont typeface="Wingdings" panose="05000000000000000000" pitchFamily="2" charset="2"/>
              <a:buChar char="u"/>
            </a:pPr>
            <a:r>
              <a:rPr lang="zh-CN" altLang="en-US" sz="1800" b="1" dirty="0">
                <a:solidFill>
                  <a:srgbClr val="D51819"/>
                </a:solidFill>
                <a:latin typeface="微软雅黑" panose="020B0503020204020204" pitchFamily="34" charset="-122"/>
                <a:ea typeface="微软雅黑" panose="020B0503020204020204" pitchFamily="34" charset="-122"/>
              </a:rPr>
              <a:t>添加标题</a:t>
            </a:r>
            <a:endParaRPr lang="zh-CN" altLang="en-US" sz="1800" b="1" dirty="0">
              <a:solidFill>
                <a:srgbClr val="D51819"/>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8411181" y="2367180"/>
            <a:ext cx="3050403" cy="929640"/>
          </a:xfrm>
          <a:prstGeom prst="rect">
            <a:avLst/>
          </a:prstGeom>
          <a:noFill/>
        </p:spPr>
        <p:txBody>
          <a:bodyPr wrap="square" rtlCol="0">
            <a:spAutoFit/>
          </a:bodyPr>
          <a:lstStyle/>
          <a:p>
            <a:pPr algn="l">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请在此添加您的文字内容，请在此添加您的文字内容。请在此添加您的文字内容，请在此添加您的文字内容。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40" name="TextBox 76"/>
          <p:cNvSpPr txBox="1"/>
          <p:nvPr/>
        </p:nvSpPr>
        <p:spPr>
          <a:xfrm>
            <a:off x="8411183" y="4269495"/>
            <a:ext cx="1415563" cy="368300"/>
          </a:xfrm>
          <a:prstGeom prst="rect">
            <a:avLst/>
          </a:prstGeom>
          <a:noFill/>
        </p:spPr>
        <p:txBody>
          <a:bodyPr wrap="square" rtlCol="0">
            <a:spAutoFit/>
          </a:bodyPr>
          <a:lstStyle/>
          <a:p>
            <a:pPr marL="285750" indent="-285750">
              <a:buFont typeface="Wingdings" panose="05000000000000000000" pitchFamily="2" charset="2"/>
              <a:buChar char="u"/>
            </a:pPr>
            <a:r>
              <a:rPr lang="zh-CN" altLang="en-US" sz="1800" b="1" dirty="0">
                <a:solidFill>
                  <a:srgbClr val="D51819"/>
                </a:solidFill>
                <a:latin typeface="微软雅黑" panose="020B0503020204020204" pitchFamily="34" charset="-122"/>
                <a:ea typeface="微软雅黑" panose="020B0503020204020204" pitchFamily="34" charset="-122"/>
              </a:rPr>
              <a:t>添加标题</a:t>
            </a:r>
            <a:endParaRPr lang="zh-CN" altLang="en-US" sz="1800" b="1" dirty="0">
              <a:solidFill>
                <a:srgbClr val="D51819"/>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8411181" y="4638714"/>
            <a:ext cx="3050403" cy="929640"/>
          </a:xfrm>
          <a:prstGeom prst="rect">
            <a:avLst/>
          </a:prstGeom>
          <a:noFill/>
        </p:spPr>
        <p:txBody>
          <a:bodyPr wrap="square" rtlCol="0">
            <a:spAutoFit/>
          </a:bodyPr>
          <a:lstStyle/>
          <a:p>
            <a:pPr algn="l">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请在此添加您的文字内容，请在此添加您的文字内容。请在此添加您的文字内容，请在此添加您的文字内容。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42" name="TextBox 76"/>
          <p:cNvSpPr txBox="1"/>
          <p:nvPr/>
        </p:nvSpPr>
        <p:spPr>
          <a:xfrm>
            <a:off x="1305723" y="1997962"/>
            <a:ext cx="1415563" cy="368300"/>
          </a:xfrm>
          <a:prstGeom prst="rect">
            <a:avLst/>
          </a:prstGeom>
          <a:noFill/>
        </p:spPr>
        <p:txBody>
          <a:bodyPr wrap="square" rtlCol="0">
            <a:spAutoFit/>
          </a:bodyPr>
          <a:lstStyle/>
          <a:p>
            <a:pPr marL="285750" indent="-285750">
              <a:buFont typeface="Wingdings" panose="05000000000000000000" pitchFamily="2" charset="2"/>
              <a:buChar char="u"/>
            </a:pPr>
            <a:r>
              <a:rPr lang="zh-CN" altLang="en-US" sz="1800" b="1" dirty="0">
                <a:solidFill>
                  <a:srgbClr val="D51819"/>
                </a:solidFill>
                <a:latin typeface="微软雅黑" panose="020B0503020204020204" pitchFamily="34" charset="-122"/>
                <a:ea typeface="微软雅黑" panose="020B0503020204020204" pitchFamily="34" charset="-122"/>
              </a:rPr>
              <a:t>添加标题</a:t>
            </a:r>
            <a:endParaRPr lang="zh-CN" altLang="en-US" sz="1800" b="1" dirty="0">
              <a:solidFill>
                <a:srgbClr val="D51819"/>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1305724" y="2367180"/>
            <a:ext cx="3050403" cy="929640"/>
          </a:xfrm>
          <a:prstGeom prst="rect">
            <a:avLst/>
          </a:prstGeom>
          <a:noFill/>
        </p:spPr>
        <p:txBody>
          <a:bodyPr wrap="square" rtlCol="0">
            <a:spAutoFit/>
          </a:bodyPr>
          <a:lstStyle/>
          <a:p>
            <a:pPr algn="l">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请在此添加您的文字内容，请在此添加您的文字内容。请在此添加您的文字内容，请在此添加您的文字内容。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44" name="TextBox 76"/>
          <p:cNvSpPr txBox="1"/>
          <p:nvPr/>
        </p:nvSpPr>
        <p:spPr>
          <a:xfrm>
            <a:off x="1305723" y="4269495"/>
            <a:ext cx="1415563" cy="368300"/>
          </a:xfrm>
          <a:prstGeom prst="rect">
            <a:avLst/>
          </a:prstGeom>
          <a:noFill/>
        </p:spPr>
        <p:txBody>
          <a:bodyPr wrap="square" rtlCol="0">
            <a:spAutoFit/>
          </a:bodyPr>
          <a:lstStyle/>
          <a:p>
            <a:pPr marL="285750" indent="-285750">
              <a:buFont typeface="Wingdings" panose="05000000000000000000" pitchFamily="2" charset="2"/>
              <a:buChar char="u"/>
            </a:pPr>
            <a:r>
              <a:rPr lang="zh-CN" altLang="en-US" sz="1800" b="1" dirty="0">
                <a:solidFill>
                  <a:srgbClr val="D51819"/>
                </a:solidFill>
                <a:latin typeface="微软雅黑" panose="020B0503020204020204" pitchFamily="34" charset="-122"/>
                <a:ea typeface="微软雅黑" panose="020B0503020204020204" pitchFamily="34" charset="-122"/>
              </a:rPr>
              <a:t>添加标题</a:t>
            </a:r>
            <a:endParaRPr lang="zh-CN" altLang="en-US" sz="1800" b="1" dirty="0">
              <a:solidFill>
                <a:srgbClr val="D51819"/>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305724" y="4638714"/>
            <a:ext cx="3050403" cy="929640"/>
          </a:xfrm>
          <a:prstGeom prst="rect">
            <a:avLst/>
          </a:prstGeom>
          <a:noFill/>
        </p:spPr>
        <p:txBody>
          <a:bodyPr wrap="square" rtlCol="0">
            <a:spAutoFit/>
          </a:bodyPr>
          <a:lstStyle/>
          <a:p>
            <a:pPr algn="l">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请在此添加您的文字内容，请在此添加您的文字内容。请在此添加您的文字内容，请在此添加您的文字内容。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strVal val="4*#ppt_w"/>
                                          </p:val>
                                        </p:tav>
                                        <p:tav tm="100000">
                                          <p:val>
                                            <p:strVal val="#ppt_w"/>
                                          </p:val>
                                        </p:tav>
                                      </p:tavLst>
                                    </p:anim>
                                    <p:anim calcmode="lin" valueType="num">
                                      <p:cBhvr>
                                        <p:cTn id="8" dur="500" fill="hold"/>
                                        <p:tgtEl>
                                          <p:spTgt spid="7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828975" y="2104157"/>
            <a:ext cx="6975570" cy="2571907"/>
            <a:chOff x="3198221" y="1903557"/>
            <a:chExt cx="6975570" cy="2571907"/>
          </a:xfrm>
        </p:grpSpPr>
        <p:sp>
          <p:nvSpPr>
            <p:cNvPr id="13" name="矩形 259"/>
            <p:cNvSpPr>
              <a:spLocks noChangeArrowheads="1"/>
            </p:cNvSpPr>
            <p:nvPr/>
          </p:nvSpPr>
          <p:spPr bwMode="auto">
            <a:xfrm>
              <a:off x="6915594" y="2145407"/>
              <a:ext cx="3258197" cy="175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5400" b="1" cap="all" spc="300" dirty="0">
                  <a:ln w="19050">
                    <a:noFill/>
                  </a:ln>
                  <a:solidFill>
                    <a:srgbClr val="C00000"/>
                  </a:solidFill>
                  <a:latin typeface="华文行楷" panose="02010800040101010101" charset="-122"/>
                  <a:ea typeface="华文行楷" panose="02010800040101010101" charset="-122"/>
                  <a:cs typeface="Arial" panose="020B0604020202020204" pitchFamily="34" charset="0"/>
                </a:rPr>
                <a:t>感谢</a:t>
              </a:r>
              <a:r>
                <a:rPr lang="zh-CN" altLang="en-US" sz="5400" b="1" cap="all" spc="300" dirty="0" smtClean="0">
                  <a:ln w="19050">
                    <a:noFill/>
                  </a:ln>
                  <a:solidFill>
                    <a:srgbClr val="C00000"/>
                  </a:solidFill>
                  <a:latin typeface="华文行楷" panose="02010800040101010101" charset="-122"/>
                  <a:ea typeface="华文行楷" panose="02010800040101010101" charset="-122"/>
                  <a:cs typeface="Arial" panose="020B0604020202020204" pitchFamily="34" charset="0"/>
                </a:rPr>
                <a:t>聆听批评</a:t>
              </a:r>
              <a:r>
                <a:rPr lang="zh-CN" altLang="en-US" sz="5400" b="1" cap="all" spc="300" dirty="0">
                  <a:ln w="19050">
                    <a:noFill/>
                  </a:ln>
                  <a:solidFill>
                    <a:srgbClr val="C00000"/>
                  </a:solidFill>
                  <a:latin typeface="华文行楷" panose="02010800040101010101" charset="-122"/>
                  <a:ea typeface="华文行楷" panose="02010800040101010101" charset="-122"/>
                  <a:cs typeface="Arial" panose="020B0604020202020204" pitchFamily="34" charset="0"/>
                </a:rPr>
                <a:t>指导</a:t>
              </a:r>
              <a:endParaRPr lang="zh-CN" altLang="en-US" sz="5400" b="1" cap="all" spc="300" dirty="0">
                <a:ln w="19050">
                  <a:noFill/>
                </a:ln>
                <a:solidFill>
                  <a:srgbClr val="C00000"/>
                </a:solidFill>
                <a:latin typeface="华文行楷" panose="02010800040101010101" charset="-122"/>
                <a:ea typeface="华文行楷" panose="02010800040101010101" charset="-122"/>
                <a:cs typeface="Arial" panose="020B0604020202020204" pitchFamily="34" charset="0"/>
              </a:endParaRPr>
            </a:p>
          </p:txBody>
        </p:sp>
        <p:cxnSp>
          <p:nvCxnSpPr>
            <p:cNvPr id="14" name="直接连接符 13"/>
            <p:cNvCxnSpPr/>
            <p:nvPr/>
          </p:nvCxnSpPr>
          <p:spPr>
            <a:xfrm>
              <a:off x="3268238" y="4048231"/>
              <a:ext cx="6818313"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矩形 259"/>
            <p:cNvSpPr>
              <a:spLocks noChangeArrowheads="1"/>
            </p:cNvSpPr>
            <p:nvPr/>
          </p:nvSpPr>
          <p:spPr bwMode="auto">
            <a:xfrm>
              <a:off x="3339678" y="4076684"/>
              <a:ext cx="6627738"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000" b="1" cap="all" dirty="0">
                  <a:ln w="19050">
                    <a:noFill/>
                  </a:ln>
                  <a:solidFill>
                    <a:srgbClr val="C00000"/>
                  </a:solidFill>
                  <a:cs typeface="Arial" panose="020B0604020202020204" pitchFamily="34" charset="0"/>
                </a:rPr>
                <a:t>Thank you to listen to criticism guidance</a:t>
              </a:r>
              <a:endParaRPr lang="en-US" altLang="zh-CN" sz="2000" b="1" cap="all" dirty="0">
                <a:ln w="19050">
                  <a:noFill/>
                </a:ln>
                <a:solidFill>
                  <a:srgbClr val="C00000"/>
                </a:solidFill>
                <a:cs typeface="Arial" panose="020B0604020202020204" pitchFamily="34" charset="0"/>
              </a:endParaRPr>
            </a:p>
          </p:txBody>
        </p:sp>
        <p:sp>
          <p:nvSpPr>
            <p:cNvPr id="16" name="矩形 259"/>
            <p:cNvSpPr>
              <a:spLocks noChangeArrowheads="1"/>
            </p:cNvSpPr>
            <p:nvPr/>
          </p:nvSpPr>
          <p:spPr bwMode="auto">
            <a:xfrm>
              <a:off x="3198221" y="1903557"/>
              <a:ext cx="3888432"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3800" cap="all" spc="300" dirty="0" smtClean="0">
                  <a:ln w="19050">
                    <a:noFill/>
                  </a:ln>
                  <a:solidFill>
                    <a:srgbClr val="C00000"/>
                  </a:solidFill>
                  <a:latin typeface="Impact" panose="020B0806030902050204" pitchFamily="34" charset="0"/>
                  <a:cs typeface="Arial" panose="020B0604020202020204" pitchFamily="34" charset="0"/>
                </a:rPr>
                <a:t>2018</a:t>
              </a:r>
              <a:endParaRPr lang="en-US" altLang="zh-CN" sz="13800" cap="all" spc="300" dirty="0" smtClean="0">
                <a:ln w="19050">
                  <a:noFill/>
                </a:ln>
                <a:solidFill>
                  <a:srgbClr val="C00000"/>
                </a:solidFill>
                <a:latin typeface="Impact" panose="020B080603090205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迷你秋叶">
  <a:themeElements>
    <a:clrScheme name="奥斯汀">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3484</Words>
  <Application>WPS 演示</Application>
  <PresentationFormat>自定义</PresentationFormat>
  <Paragraphs>360</Paragraphs>
  <Slides>23</Slides>
  <Notes>27</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23</vt:i4>
      </vt:variant>
    </vt:vector>
  </HeadingPairs>
  <TitlesOfParts>
    <vt:vector size="43" baseType="lpstr">
      <vt:lpstr>Arial</vt:lpstr>
      <vt:lpstr>宋体</vt:lpstr>
      <vt:lpstr>Wingdings</vt:lpstr>
      <vt:lpstr>Calibri</vt:lpstr>
      <vt:lpstr>微软雅黑</vt:lpstr>
      <vt:lpstr>华文行楷</vt:lpstr>
      <vt:lpstr>华文新魏</vt:lpstr>
      <vt:lpstr>Lato Regular</vt:lpstr>
      <vt:lpstr>Lato Light</vt:lpstr>
      <vt:lpstr>Arial Unicode MS</vt:lpstr>
      <vt:lpstr>Aharoni</vt:lpstr>
      <vt:lpstr>Open Sans Light</vt:lpstr>
      <vt:lpstr>Impact</vt:lpstr>
      <vt:lpstr>Franklin Gothic Book</vt:lpstr>
      <vt:lpstr>Arial</vt:lpstr>
      <vt:lpstr>Roboto Condensed</vt:lpstr>
      <vt:lpstr>Agency FB</vt:lpstr>
      <vt:lpstr>Segoe Print</vt:lpstr>
      <vt:lpstr>Kozuka Gothic Pro R</vt:lpstr>
      <vt:lpstr>迷你秋叶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迷你秋叶</dc:title>
  <dc:creator/>
  <cp:lastModifiedBy>admin</cp:lastModifiedBy>
  <cp:revision>441</cp:revision>
  <dcterms:created xsi:type="dcterms:W3CDTF">2016-09-15T16:21:00Z</dcterms:created>
  <dcterms:modified xsi:type="dcterms:W3CDTF">2018-09-21T07:06:29Z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2052-10.1.0.6876</vt:lpwstr>
  </property>
</Properties>
</file>