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62" r:id="rId4"/>
    <p:sldId id="263" r:id="rId5"/>
    <p:sldId id="260" r:id="rId6"/>
    <p:sldId id="261" r:id="rId7"/>
    <p:sldId id="257" r:id="rId8"/>
    <p:sldId id="264" r:id="rId9"/>
    <p:sldId id="259" r:id="rId10"/>
    <p:sldId id="265" r:id="rId11"/>
    <p:sldId id="266" r:id="rId12"/>
    <p:sldId id="267"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E6B0"/>
    <a:srgbClr val="1D1D3E"/>
    <a:srgbClr val="1F2E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0" d="100"/>
          <a:sy n="60" d="100"/>
        </p:scale>
        <p:origin x="1074"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644EAB0-CF69-4906-AB34-02A22DE26EA2}" type="datetimeFigureOut">
              <a:rPr lang="zh-CN" altLang="en-US" smtClean="0"/>
              <a:t>2018/9/15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489ADA-1797-4FCF-9061-76ECAEECECF2}" type="slidenum">
              <a:rPr lang="zh-CN" altLang="en-US" smtClean="0"/>
              <a:t>‹#›</a:t>
            </a:fld>
            <a:endParaRPr lang="zh-CN" altLang="en-US"/>
          </a:p>
        </p:txBody>
      </p:sp>
    </p:spTree>
    <p:extLst>
      <p:ext uri="{BB962C8B-B14F-4D97-AF65-F5344CB8AC3E}">
        <p14:creationId xmlns:p14="http://schemas.microsoft.com/office/powerpoint/2010/main" val="2160160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644EAB0-CF69-4906-AB34-02A22DE26EA2}" type="datetimeFigureOut">
              <a:rPr lang="zh-CN" altLang="en-US" smtClean="0"/>
              <a:t>2018/9/15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489ADA-1797-4FCF-9061-76ECAEECECF2}" type="slidenum">
              <a:rPr lang="zh-CN" altLang="en-US" smtClean="0"/>
              <a:t>‹#›</a:t>
            </a:fld>
            <a:endParaRPr lang="zh-CN" altLang="en-US"/>
          </a:p>
        </p:txBody>
      </p:sp>
    </p:spTree>
    <p:extLst>
      <p:ext uri="{BB962C8B-B14F-4D97-AF65-F5344CB8AC3E}">
        <p14:creationId xmlns:p14="http://schemas.microsoft.com/office/powerpoint/2010/main" val="2837919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644EAB0-CF69-4906-AB34-02A22DE26EA2}" type="datetimeFigureOut">
              <a:rPr lang="zh-CN" altLang="en-US" smtClean="0"/>
              <a:t>2018/9/15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489ADA-1797-4FCF-9061-76ECAEECECF2}" type="slidenum">
              <a:rPr lang="zh-CN" altLang="en-US" smtClean="0"/>
              <a:t>‹#›</a:t>
            </a:fld>
            <a:endParaRPr lang="zh-CN" altLang="en-US"/>
          </a:p>
        </p:txBody>
      </p:sp>
    </p:spTree>
    <p:extLst>
      <p:ext uri="{BB962C8B-B14F-4D97-AF65-F5344CB8AC3E}">
        <p14:creationId xmlns:p14="http://schemas.microsoft.com/office/powerpoint/2010/main" val="390386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644EAB0-CF69-4906-AB34-02A22DE26EA2}" type="datetimeFigureOut">
              <a:rPr lang="zh-CN" altLang="en-US" smtClean="0"/>
              <a:t>2018/9/15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7489ADA-1797-4FCF-9061-76ECAEECECF2}" type="slidenum">
              <a:rPr lang="zh-CN" altLang="en-US" smtClean="0"/>
              <a:t>‹#›</a:t>
            </a:fld>
            <a:endParaRPr lang="zh-CN" altLang="en-US"/>
          </a:p>
        </p:txBody>
      </p:sp>
    </p:spTree>
    <p:extLst>
      <p:ext uri="{BB962C8B-B14F-4D97-AF65-F5344CB8AC3E}">
        <p14:creationId xmlns:p14="http://schemas.microsoft.com/office/powerpoint/2010/main" val="2197684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644EAB0-CF69-4906-AB34-02A22DE26EA2}" type="datetimeFigureOut">
              <a:rPr lang="zh-CN" altLang="en-US" smtClean="0"/>
              <a:t>2018/9/15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7489ADA-1797-4FCF-9061-76ECAEECECF2}" type="slidenum">
              <a:rPr lang="zh-CN" altLang="en-US" smtClean="0"/>
              <a:t>‹#›</a:t>
            </a:fld>
            <a:endParaRPr lang="zh-CN" altLang="en-US"/>
          </a:p>
        </p:txBody>
      </p:sp>
    </p:spTree>
    <p:extLst>
      <p:ext uri="{BB962C8B-B14F-4D97-AF65-F5344CB8AC3E}">
        <p14:creationId xmlns:p14="http://schemas.microsoft.com/office/powerpoint/2010/main" val="1813448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644EAB0-CF69-4906-AB34-02A22DE26EA2}" type="datetimeFigureOut">
              <a:rPr lang="zh-CN" altLang="en-US" smtClean="0"/>
              <a:t>2018/9/15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7489ADA-1797-4FCF-9061-76ECAEECECF2}" type="slidenum">
              <a:rPr lang="zh-CN" altLang="en-US" smtClean="0"/>
              <a:t>‹#›</a:t>
            </a:fld>
            <a:endParaRPr lang="zh-CN" altLang="en-US"/>
          </a:p>
        </p:txBody>
      </p:sp>
    </p:spTree>
    <p:extLst>
      <p:ext uri="{BB962C8B-B14F-4D97-AF65-F5344CB8AC3E}">
        <p14:creationId xmlns:p14="http://schemas.microsoft.com/office/powerpoint/2010/main" val="2288424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644EAB0-CF69-4906-AB34-02A22DE26EA2}" type="datetimeFigureOut">
              <a:rPr lang="zh-CN" altLang="en-US" smtClean="0"/>
              <a:t>2018/9/15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7489ADA-1797-4FCF-9061-76ECAEECECF2}" type="slidenum">
              <a:rPr lang="zh-CN" altLang="en-US" smtClean="0"/>
              <a:t>‹#›</a:t>
            </a:fld>
            <a:endParaRPr lang="zh-CN" altLang="en-US"/>
          </a:p>
        </p:txBody>
      </p:sp>
    </p:spTree>
    <p:extLst>
      <p:ext uri="{BB962C8B-B14F-4D97-AF65-F5344CB8AC3E}">
        <p14:creationId xmlns:p14="http://schemas.microsoft.com/office/powerpoint/2010/main" val="420985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644EAB0-CF69-4906-AB34-02A22DE26EA2}" type="datetimeFigureOut">
              <a:rPr lang="zh-CN" altLang="en-US" smtClean="0"/>
              <a:t>2018/9/15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7489ADA-1797-4FCF-9061-76ECAEECECF2}" type="slidenum">
              <a:rPr lang="zh-CN" altLang="en-US" smtClean="0"/>
              <a:t>‹#›</a:t>
            </a:fld>
            <a:endParaRPr lang="zh-CN" altLang="en-US"/>
          </a:p>
        </p:txBody>
      </p:sp>
    </p:spTree>
    <p:extLst>
      <p:ext uri="{BB962C8B-B14F-4D97-AF65-F5344CB8AC3E}">
        <p14:creationId xmlns:p14="http://schemas.microsoft.com/office/powerpoint/2010/main" val="2395068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644EAB0-CF69-4906-AB34-02A22DE26EA2}" type="datetimeFigureOut">
              <a:rPr lang="zh-CN" altLang="en-US" smtClean="0"/>
              <a:t>2018/9/15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7489ADA-1797-4FCF-9061-76ECAEECECF2}" type="slidenum">
              <a:rPr lang="zh-CN" altLang="en-US" smtClean="0"/>
              <a:t>‹#›</a:t>
            </a:fld>
            <a:endParaRPr lang="zh-CN" altLang="en-US"/>
          </a:p>
        </p:txBody>
      </p:sp>
    </p:spTree>
    <p:extLst>
      <p:ext uri="{BB962C8B-B14F-4D97-AF65-F5344CB8AC3E}">
        <p14:creationId xmlns:p14="http://schemas.microsoft.com/office/powerpoint/2010/main" val="2900049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644EAB0-CF69-4906-AB34-02A22DE26EA2}" type="datetimeFigureOut">
              <a:rPr lang="zh-CN" altLang="en-US" smtClean="0"/>
              <a:t>2018/9/15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489ADA-1797-4FCF-9061-76ECAEECECF2}" type="slidenum">
              <a:rPr lang="zh-CN" altLang="en-US" smtClean="0"/>
              <a:t>‹#›</a:t>
            </a:fld>
            <a:endParaRPr lang="zh-CN" altLang="en-US"/>
          </a:p>
        </p:txBody>
      </p:sp>
    </p:spTree>
    <p:extLst>
      <p:ext uri="{BB962C8B-B14F-4D97-AF65-F5344CB8AC3E}">
        <p14:creationId xmlns:p14="http://schemas.microsoft.com/office/powerpoint/2010/main" val="769179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644EAB0-CF69-4906-AB34-02A22DE26EA2}" type="datetimeFigureOut">
              <a:rPr lang="zh-CN" altLang="en-US" smtClean="0"/>
              <a:t>2018/9/15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489ADA-1797-4FCF-9061-76ECAEECECF2}" type="slidenum">
              <a:rPr lang="zh-CN" altLang="en-US" smtClean="0"/>
              <a:t>‹#›</a:t>
            </a:fld>
            <a:endParaRPr lang="zh-CN" altLang="en-US"/>
          </a:p>
        </p:txBody>
      </p:sp>
    </p:spTree>
    <p:extLst>
      <p:ext uri="{BB962C8B-B14F-4D97-AF65-F5344CB8AC3E}">
        <p14:creationId xmlns:p14="http://schemas.microsoft.com/office/powerpoint/2010/main" val="3742893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44EAB0-CF69-4906-AB34-02A22DE26EA2}" type="datetimeFigureOut">
              <a:rPr lang="zh-CN" altLang="en-US" smtClean="0"/>
              <a:t>2018/9/15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489ADA-1797-4FCF-9061-76ECAEECECF2}" type="slidenum">
              <a:rPr lang="zh-CN" altLang="en-US" smtClean="0"/>
              <a:t>‹#›</a:t>
            </a:fld>
            <a:endParaRPr lang="zh-CN" altLang="en-US"/>
          </a:p>
        </p:txBody>
      </p:sp>
    </p:spTree>
    <p:extLst>
      <p:ext uri="{BB962C8B-B14F-4D97-AF65-F5344CB8AC3E}">
        <p14:creationId xmlns:p14="http://schemas.microsoft.com/office/powerpoint/2010/main" val="28554332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
            <a:ext cx="12192000" cy="6877882"/>
          </a:xfrm>
          <a:prstGeom prst="rect">
            <a:avLst/>
          </a:prstGeom>
          <a:solidFill>
            <a:srgbClr val="1F2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t="19104" b="27960"/>
          <a:stretch/>
        </p:blipFill>
        <p:spPr>
          <a:xfrm>
            <a:off x="2524836" y="532266"/>
            <a:ext cx="7087738" cy="4689898"/>
          </a:xfrm>
          <a:prstGeom prst="rect">
            <a:avLst/>
          </a:prstGeom>
        </p:spPr>
      </p:pic>
      <p:sp>
        <p:nvSpPr>
          <p:cNvPr id="6" name="Rectangle 6"/>
          <p:cNvSpPr>
            <a:spLocks noChangeArrowheads="1"/>
          </p:cNvSpPr>
          <p:nvPr/>
        </p:nvSpPr>
        <p:spPr bwMode="black">
          <a:xfrm>
            <a:off x="5263825" y="1872841"/>
            <a:ext cx="1200329" cy="2972120"/>
          </a:xfrm>
          <a:prstGeom prst="rect">
            <a:avLst/>
          </a:prstGeom>
          <a:noFill/>
          <a:ln>
            <a:noFill/>
          </a:ln>
          <a:effectLst/>
          <a:extLst/>
        </p:spPr>
        <p:txBody>
          <a:bodyPr vert="eaVert" wrap="square">
            <a:spAutoFit/>
          </a:bodyPr>
          <a:lstStyle/>
          <a:p>
            <a:pPr algn="dist" fontAlgn="auto">
              <a:spcBef>
                <a:spcPts val="0"/>
              </a:spcBef>
              <a:spcAft>
                <a:spcPts val="0"/>
              </a:spcAft>
              <a:defRPr/>
            </a:pPr>
            <a:r>
              <a:rPr lang="zh-CN" altLang="en-US" sz="6600" b="1" dirty="0" smtClean="0">
                <a:solidFill>
                  <a:schemeClr val="bg1"/>
                </a:solidFill>
                <a:latin typeface="微软雅黑" panose="020B0503020204020204" pitchFamily="34" charset="-122"/>
                <a:ea typeface="微软雅黑" panose="020B0503020204020204" pitchFamily="34" charset="-122"/>
              </a:rPr>
              <a:t>中国风</a:t>
            </a:r>
            <a:endParaRPr lang="en-US" altLang="zh-CN" sz="6600" b="1" dirty="0" smtClean="0">
              <a:solidFill>
                <a:schemeClr val="bg1"/>
              </a:solidFill>
              <a:latin typeface="微软雅黑" panose="020B0503020204020204" pitchFamily="34" charset="-122"/>
              <a:ea typeface="微软雅黑" panose="020B0503020204020204" pitchFamily="34" charset="-122"/>
            </a:endParaRPr>
          </a:p>
        </p:txBody>
      </p:sp>
      <p:sp>
        <p:nvSpPr>
          <p:cNvPr id="7" name="Rectangle 6"/>
          <p:cNvSpPr>
            <a:spLocks noChangeArrowheads="1"/>
          </p:cNvSpPr>
          <p:nvPr/>
        </p:nvSpPr>
        <p:spPr bwMode="black">
          <a:xfrm>
            <a:off x="6682518" y="3224286"/>
            <a:ext cx="461665" cy="1519311"/>
          </a:xfrm>
          <a:prstGeom prst="rect">
            <a:avLst/>
          </a:prstGeom>
          <a:noFill/>
          <a:ln>
            <a:noFill/>
          </a:ln>
          <a:effectLst/>
          <a:extLst/>
        </p:spPr>
        <p:txBody>
          <a:bodyPr vert="eaVert" wrap="square">
            <a:spAutoFit/>
          </a:bodyPr>
          <a:lstStyle/>
          <a:p>
            <a:pPr algn="dist" fontAlgn="auto">
              <a:spcBef>
                <a:spcPts val="0"/>
              </a:spcBef>
              <a:spcAft>
                <a:spcPts val="0"/>
              </a:spcAft>
              <a:defRPr/>
            </a:pPr>
            <a:r>
              <a:rPr lang="zh-CN" altLang="en-US" b="1" dirty="0" smtClean="0">
                <a:solidFill>
                  <a:srgbClr val="EDE6B0"/>
                </a:solidFill>
                <a:latin typeface="微软雅黑" panose="020B0503020204020204" pitchFamily="34" charset="-122"/>
                <a:ea typeface="微软雅黑" panose="020B0503020204020204" pitchFamily="34" charset="-122"/>
              </a:rPr>
              <a:t>品牌文化</a:t>
            </a:r>
            <a:r>
              <a:rPr lang="zh-CN" altLang="en-US" b="1" dirty="0" smtClean="0">
                <a:solidFill>
                  <a:srgbClr val="EDE6B0"/>
                </a:solidFill>
                <a:latin typeface="微软雅黑" panose="020B0503020204020204" pitchFamily="34" charset="-122"/>
                <a:ea typeface="微软雅黑" panose="020B0503020204020204" pitchFamily="34" charset="-122"/>
              </a:rPr>
              <a:t>宣传</a:t>
            </a:r>
            <a:endParaRPr lang="en-US" altLang="zh-CN" b="1" dirty="0" smtClean="0">
              <a:solidFill>
                <a:srgbClr val="EDE6B0"/>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6641574" y="3183342"/>
            <a:ext cx="0" cy="1620675"/>
          </a:xfrm>
          <a:prstGeom prst="line">
            <a:avLst/>
          </a:prstGeom>
          <a:ln>
            <a:solidFill>
              <a:srgbClr val="EDE6B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144183" y="3183342"/>
            <a:ext cx="0" cy="1620675"/>
          </a:xfrm>
          <a:prstGeom prst="line">
            <a:avLst/>
          </a:prstGeom>
          <a:ln>
            <a:solidFill>
              <a:srgbClr val="EDE6B0"/>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3831021" y="5816936"/>
            <a:ext cx="4640318" cy="1320829"/>
          </a:xfrm>
          <a:prstGeom prst="rect">
            <a:avLst/>
          </a:prstGeom>
        </p:spPr>
      </p:pic>
      <p:pic>
        <p:nvPicPr>
          <p:cNvPr id="13" name="图片 12"/>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flipH="1">
            <a:off x="-746232" y="5797056"/>
            <a:ext cx="4640318" cy="1320829"/>
          </a:xfrm>
          <a:prstGeom prst="rect">
            <a:avLst/>
          </a:prstGeom>
        </p:spPr>
      </p:pic>
      <p:pic>
        <p:nvPicPr>
          <p:cNvPr id="14" name="图片 13"/>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flipH="1">
            <a:off x="8313680" y="5828731"/>
            <a:ext cx="4640318" cy="1320829"/>
          </a:xfrm>
          <a:prstGeom prst="rect">
            <a:avLst/>
          </a:prstGeom>
        </p:spPr>
      </p:pic>
    </p:spTree>
    <p:extLst>
      <p:ext uri="{BB962C8B-B14F-4D97-AF65-F5344CB8AC3E}">
        <p14:creationId xmlns:p14="http://schemas.microsoft.com/office/powerpoint/2010/main" val="42322396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
            <a:ext cx="12192000" cy="6858001"/>
          </a:xfrm>
          <a:prstGeom prst="rect">
            <a:avLst/>
          </a:prstGeom>
          <a:solidFill>
            <a:srgbClr val="1F2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548116" y="468808"/>
            <a:ext cx="3095767" cy="584775"/>
          </a:xfrm>
          <a:prstGeom prst="rect">
            <a:avLst/>
          </a:prstGeom>
          <a:noFill/>
        </p:spPr>
        <p:txBody>
          <a:bodyPr vert="horz"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rPr>
              <a:t>目录</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3883" y="-182489"/>
            <a:ext cx="2206768" cy="1887367"/>
          </a:xfrm>
          <a:prstGeom prst="rect">
            <a:avLst/>
          </a:prstGeom>
        </p:spPr>
      </p:pic>
      <p:pic>
        <p:nvPicPr>
          <p:cNvPr id="17" name="图片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2341348" y="-166723"/>
            <a:ext cx="2206768" cy="1887367"/>
          </a:xfrm>
          <a:prstGeom prst="rect">
            <a:avLst/>
          </a:prstGeom>
        </p:spPr>
      </p:pic>
      <p:grpSp>
        <p:nvGrpSpPr>
          <p:cNvPr id="18" name="组合 17"/>
          <p:cNvGrpSpPr/>
          <p:nvPr/>
        </p:nvGrpSpPr>
        <p:grpSpPr>
          <a:xfrm>
            <a:off x="1270638" y="2728310"/>
            <a:ext cx="2665526" cy="637280"/>
            <a:chOff x="1270638" y="2728310"/>
            <a:chExt cx="2665526" cy="637280"/>
          </a:xfrm>
        </p:grpSpPr>
        <p:sp>
          <p:nvSpPr>
            <p:cNvPr id="19" name="椭圆 18"/>
            <p:cNvSpPr/>
            <p:nvPr/>
          </p:nvSpPr>
          <p:spPr>
            <a:xfrm>
              <a:off x="1270638" y="2728310"/>
              <a:ext cx="637280" cy="637280"/>
            </a:xfrm>
            <a:prstGeom prst="ellipse">
              <a:avLst/>
            </a:prstGeom>
            <a:solidFill>
              <a:srgbClr val="1D1D3E"/>
            </a:solidFill>
            <a:ln>
              <a:solidFill>
                <a:srgbClr val="EDE6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318001" y="2806995"/>
              <a:ext cx="2618163" cy="461665"/>
              <a:chOff x="8070531" y="2169796"/>
              <a:chExt cx="2618163" cy="461665"/>
            </a:xfrm>
          </p:grpSpPr>
          <p:sp>
            <p:nvSpPr>
              <p:cNvPr id="21" name="文本框 20"/>
              <p:cNvSpPr txBox="1"/>
              <p:nvPr/>
            </p:nvSpPr>
            <p:spPr>
              <a:xfrm>
                <a:off x="8713643" y="2215963"/>
                <a:ext cx="1975051" cy="369332"/>
              </a:xfrm>
              <a:prstGeom prst="rect">
                <a:avLst/>
              </a:prstGeom>
              <a:noFill/>
            </p:spPr>
            <p:txBody>
              <a:bodyPr vert="horz" wrap="square" rtlCol="0">
                <a:spAutoFit/>
              </a:bodyPr>
              <a:lstStyle/>
              <a:p>
                <a:pPr algn="dist"/>
                <a:r>
                  <a:rPr lang="zh-CN" altLang="en-US" b="1" dirty="0">
                    <a:solidFill>
                      <a:schemeClr val="bg1"/>
                    </a:solidFill>
                    <a:latin typeface="微软雅黑" panose="020B0503020204020204" pitchFamily="34" charset="-122"/>
                    <a:ea typeface="微软雅黑" panose="020B0503020204020204" pitchFamily="34" charset="-122"/>
                  </a:rPr>
                  <a:t>此处</a:t>
                </a:r>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2" name="文本框 67"/>
              <p:cNvSpPr>
                <a:spLocks noChangeArrowheads="1"/>
              </p:cNvSpPr>
              <p:nvPr/>
            </p:nvSpPr>
            <p:spPr bwMode="auto">
              <a:xfrm>
                <a:off x="8070531" y="2169796"/>
                <a:ext cx="755335" cy="461665"/>
              </a:xfrm>
              <a:prstGeom prst="rect">
                <a:avLst/>
              </a:prstGeom>
              <a:noFill/>
              <a:ln w="9525" cap="flat" cmpd="sng">
                <a:no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lang="zh-CN" altLang="en-US" sz="2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23" name="组合 22"/>
          <p:cNvGrpSpPr/>
          <p:nvPr/>
        </p:nvGrpSpPr>
        <p:grpSpPr>
          <a:xfrm>
            <a:off x="1270638" y="4069435"/>
            <a:ext cx="2665526" cy="637280"/>
            <a:chOff x="1270638" y="2728310"/>
            <a:chExt cx="2665526" cy="637280"/>
          </a:xfrm>
        </p:grpSpPr>
        <p:sp>
          <p:nvSpPr>
            <p:cNvPr id="24" name="椭圆 23"/>
            <p:cNvSpPr/>
            <p:nvPr/>
          </p:nvSpPr>
          <p:spPr>
            <a:xfrm>
              <a:off x="1270638" y="2728310"/>
              <a:ext cx="637280" cy="637280"/>
            </a:xfrm>
            <a:prstGeom prst="ellipse">
              <a:avLst/>
            </a:prstGeom>
            <a:solidFill>
              <a:srgbClr val="1D1D3E"/>
            </a:solidFill>
            <a:ln>
              <a:solidFill>
                <a:srgbClr val="EDE6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318001" y="2806995"/>
              <a:ext cx="2618163" cy="461665"/>
              <a:chOff x="8070531" y="2169796"/>
              <a:chExt cx="2618163" cy="461665"/>
            </a:xfrm>
          </p:grpSpPr>
          <p:sp>
            <p:nvSpPr>
              <p:cNvPr id="26" name="文本框 25"/>
              <p:cNvSpPr txBox="1"/>
              <p:nvPr/>
            </p:nvSpPr>
            <p:spPr>
              <a:xfrm>
                <a:off x="8713643" y="2215963"/>
                <a:ext cx="1975051" cy="369332"/>
              </a:xfrm>
              <a:prstGeom prst="rect">
                <a:avLst/>
              </a:prstGeom>
              <a:noFill/>
            </p:spPr>
            <p:txBody>
              <a:bodyPr vert="horz" wrap="square" rtlCol="0">
                <a:spAutoFit/>
              </a:bodyPr>
              <a:lstStyle/>
              <a:p>
                <a:pPr algn="dist"/>
                <a:r>
                  <a:rPr lang="zh-CN" altLang="en-US" b="1" dirty="0">
                    <a:solidFill>
                      <a:schemeClr val="bg1"/>
                    </a:solidFill>
                    <a:latin typeface="微软雅黑" panose="020B0503020204020204" pitchFamily="34" charset="-122"/>
                    <a:ea typeface="微软雅黑" panose="020B0503020204020204" pitchFamily="34" charset="-122"/>
                  </a:rPr>
                  <a:t>此处</a:t>
                </a:r>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7" name="文本框 67"/>
              <p:cNvSpPr>
                <a:spLocks noChangeArrowheads="1"/>
              </p:cNvSpPr>
              <p:nvPr/>
            </p:nvSpPr>
            <p:spPr bwMode="auto">
              <a:xfrm>
                <a:off x="8070531" y="2169796"/>
                <a:ext cx="755335" cy="461665"/>
              </a:xfrm>
              <a:prstGeom prst="rect">
                <a:avLst/>
              </a:prstGeom>
              <a:noFill/>
              <a:ln w="9525" cap="flat" cmpd="sng">
                <a:no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lang="zh-CN" altLang="en-US" sz="2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28" name="组合 27"/>
          <p:cNvGrpSpPr/>
          <p:nvPr/>
        </p:nvGrpSpPr>
        <p:grpSpPr>
          <a:xfrm>
            <a:off x="8013025" y="2631380"/>
            <a:ext cx="2665526" cy="637280"/>
            <a:chOff x="1270638" y="2728310"/>
            <a:chExt cx="2665526" cy="637280"/>
          </a:xfrm>
        </p:grpSpPr>
        <p:sp>
          <p:nvSpPr>
            <p:cNvPr id="29" name="椭圆 28"/>
            <p:cNvSpPr/>
            <p:nvPr/>
          </p:nvSpPr>
          <p:spPr>
            <a:xfrm>
              <a:off x="1270638" y="2728310"/>
              <a:ext cx="637280" cy="637280"/>
            </a:xfrm>
            <a:prstGeom prst="ellipse">
              <a:avLst/>
            </a:prstGeom>
            <a:solidFill>
              <a:srgbClr val="1D1D3E"/>
            </a:solidFill>
            <a:ln>
              <a:solidFill>
                <a:srgbClr val="EDE6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1318001" y="2806995"/>
              <a:ext cx="2618163" cy="461665"/>
              <a:chOff x="8070531" y="2169796"/>
              <a:chExt cx="2618163" cy="461665"/>
            </a:xfrm>
          </p:grpSpPr>
          <p:sp>
            <p:nvSpPr>
              <p:cNvPr id="31" name="文本框 30"/>
              <p:cNvSpPr txBox="1"/>
              <p:nvPr/>
            </p:nvSpPr>
            <p:spPr>
              <a:xfrm>
                <a:off x="8713643" y="2215963"/>
                <a:ext cx="1975051" cy="369332"/>
              </a:xfrm>
              <a:prstGeom prst="rect">
                <a:avLst/>
              </a:prstGeom>
              <a:noFill/>
            </p:spPr>
            <p:txBody>
              <a:bodyPr vert="horz" wrap="square" rtlCol="0">
                <a:spAutoFit/>
              </a:bodyPr>
              <a:lstStyle/>
              <a:p>
                <a:pPr algn="dist"/>
                <a:r>
                  <a:rPr lang="zh-CN" altLang="en-US" b="1" dirty="0">
                    <a:solidFill>
                      <a:schemeClr val="bg1"/>
                    </a:solidFill>
                    <a:latin typeface="微软雅黑" panose="020B0503020204020204" pitchFamily="34" charset="-122"/>
                    <a:ea typeface="微软雅黑" panose="020B0503020204020204" pitchFamily="34" charset="-122"/>
                  </a:rPr>
                  <a:t>此处</a:t>
                </a:r>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2" name="文本框 67"/>
              <p:cNvSpPr>
                <a:spLocks noChangeArrowheads="1"/>
              </p:cNvSpPr>
              <p:nvPr/>
            </p:nvSpPr>
            <p:spPr bwMode="auto">
              <a:xfrm>
                <a:off x="8070531" y="2169796"/>
                <a:ext cx="755335" cy="461665"/>
              </a:xfrm>
              <a:prstGeom prst="rect">
                <a:avLst/>
              </a:prstGeom>
              <a:noFill/>
              <a:ln w="9525" cap="flat" cmpd="sng">
                <a:no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lang="zh-CN" altLang="en-US" sz="2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33" name="组合 32"/>
          <p:cNvGrpSpPr/>
          <p:nvPr/>
        </p:nvGrpSpPr>
        <p:grpSpPr>
          <a:xfrm>
            <a:off x="8013025" y="3972505"/>
            <a:ext cx="2665526" cy="637280"/>
            <a:chOff x="1270638" y="2728310"/>
            <a:chExt cx="2665526" cy="637280"/>
          </a:xfrm>
        </p:grpSpPr>
        <p:sp>
          <p:nvSpPr>
            <p:cNvPr id="34" name="椭圆 33"/>
            <p:cNvSpPr/>
            <p:nvPr/>
          </p:nvSpPr>
          <p:spPr>
            <a:xfrm>
              <a:off x="1270638" y="2728310"/>
              <a:ext cx="637280" cy="637280"/>
            </a:xfrm>
            <a:prstGeom prst="ellipse">
              <a:avLst/>
            </a:prstGeom>
            <a:solidFill>
              <a:srgbClr val="1D1D3E"/>
            </a:solidFill>
            <a:ln>
              <a:solidFill>
                <a:srgbClr val="EDE6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1318001" y="2806995"/>
              <a:ext cx="2618163" cy="461665"/>
              <a:chOff x="8070531" y="2169796"/>
              <a:chExt cx="2618163" cy="461665"/>
            </a:xfrm>
          </p:grpSpPr>
          <p:sp>
            <p:nvSpPr>
              <p:cNvPr id="36" name="文本框 35"/>
              <p:cNvSpPr txBox="1"/>
              <p:nvPr/>
            </p:nvSpPr>
            <p:spPr>
              <a:xfrm>
                <a:off x="8713643" y="2215963"/>
                <a:ext cx="1975051" cy="369332"/>
              </a:xfrm>
              <a:prstGeom prst="rect">
                <a:avLst/>
              </a:prstGeom>
              <a:noFill/>
            </p:spPr>
            <p:txBody>
              <a:bodyPr vert="horz" wrap="square" rtlCol="0">
                <a:spAutoFit/>
              </a:bodyPr>
              <a:lstStyle/>
              <a:p>
                <a:pPr algn="dist"/>
                <a:r>
                  <a:rPr lang="zh-CN" altLang="en-US" b="1" dirty="0">
                    <a:solidFill>
                      <a:schemeClr val="bg1"/>
                    </a:solidFill>
                    <a:latin typeface="微软雅黑" panose="020B0503020204020204" pitchFamily="34" charset="-122"/>
                    <a:ea typeface="微软雅黑" panose="020B0503020204020204" pitchFamily="34" charset="-122"/>
                  </a:rPr>
                  <a:t>此处</a:t>
                </a:r>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7" name="文本框 67"/>
              <p:cNvSpPr>
                <a:spLocks noChangeArrowheads="1"/>
              </p:cNvSpPr>
              <p:nvPr/>
            </p:nvSpPr>
            <p:spPr bwMode="auto">
              <a:xfrm>
                <a:off x="8070531" y="2169796"/>
                <a:ext cx="755335" cy="461665"/>
              </a:xfrm>
              <a:prstGeom prst="rect">
                <a:avLst/>
              </a:prstGeom>
              <a:noFill/>
              <a:ln w="9525" cap="flat" cmpd="sng">
                <a:no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04</a:t>
                </a:r>
                <a:endParaRPr lang="zh-CN" altLang="en-US" sz="2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Tree>
    <p:extLst>
      <p:ext uri="{BB962C8B-B14F-4D97-AF65-F5344CB8AC3E}">
        <p14:creationId xmlns:p14="http://schemas.microsoft.com/office/powerpoint/2010/main" val="35823031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
            <a:ext cx="12192000" cy="6858001"/>
          </a:xfrm>
          <a:prstGeom prst="rect">
            <a:avLst/>
          </a:prstGeom>
          <a:solidFill>
            <a:srgbClr val="1F2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7593408" y="-16876"/>
            <a:ext cx="3064082" cy="6874875"/>
          </a:xfrm>
          <a:prstGeom prst="rect">
            <a:avLst/>
          </a:prstGeom>
        </p:spPr>
      </p:pic>
      <p:sp>
        <p:nvSpPr>
          <p:cNvPr id="4" name="文本框 67"/>
          <p:cNvSpPr>
            <a:spLocks noChangeArrowheads="1"/>
          </p:cNvSpPr>
          <p:nvPr/>
        </p:nvSpPr>
        <p:spPr bwMode="auto">
          <a:xfrm>
            <a:off x="8273292" y="2635731"/>
            <a:ext cx="1704313" cy="1569660"/>
          </a:xfrm>
          <a:prstGeom prst="rect">
            <a:avLst/>
          </a:prstGeom>
          <a:noFill/>
          <a:ln w="9525" cap="flat" cmpd="sng">
            <a:no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zh-CN" sz="96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lang="zh-CN" altLang="en-US" sz="9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文本框 4"/>
          <p:cNvSpPr txBox="1"/>
          <p:nvPr/>
        </p:nvSpPr>
        <p:spPr>
          <a:xfrm>
            <a:off x="2296785" y="3189728"/>
            <a:ext cx="3047723" cy="523220"/>
          </a:xfrm>
          <a:prstGeom prst="rect">
            <a:avLst/>
          </a:prstGeom>
          <a:noFill/>
        </p:spPr>
        <p:txBody>
          <a:bodyPr vert="horz" wrap="square" rtlCol="0">
            <a:spAutoFit/>
          </a:bodyPr>
          <a:lstStyle/>
          <a:p>
            <a:pPr algn="dist"/>
            <a:r>
              <a:rPr lang="zh-CN" altLang="en-US" sz="2800" b="1" dirty="0">
                <a:solidFill>
                  <a:schemeClr val="bg1"/>
                </a:solidFill>
                <a:latin typeface="微软雅黑" panose="020B0503020204020204" pitchFamily="34" charset="-122"/>
                <a:ea typeface="微软雅黑" panose="020B0503020204020204" pitchFamily="34" charset="-122"/>
              </a:rPr>
              <a:t>此处</a:t>
            </a:r>
            <a:r>
              <a:rPr lang="zh-CN" altLang="en-US" sz="28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249652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
            <a:ext cx="12192000" cy="6858001"/>
          </a:xfrm>
          <a:prstGeom prst="rect">
            <a:avLst/>
          </a:prstGeom>
          <a:solidFill>
            <a:srgbClr val="1F2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993615" y="231584"/>
            <a:ext cx="8013700" cy="523220"/>
          </a:xfrm>
          <a:prstGeom prst="rect">
            <a:avLst/>
          </a:prstGeom>
          <a:noFill/>
        </p:spPr>
        <p:txBody>
          <a:bodyPr wrap="square" rtlCol="0">
            <a:spAutoFit/>
          </a:bodyP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rPr>
              <a:t>单击添加你的标题</a:t>
            </a:r>
            <a:endParaRPr lang="en-US" altLang="zh-CN" sz="2800" b="1" dirty="0" smtClean="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16613" r="16200"/>
          <a:stretch/>
        </p:blipFill>
        <p:spPr>
          <a:xfrm>
            <a:off x="6463861" y="1190822"/>
            <a:ext cx="5312980" cy="5667178"/>
          </a:xfrm>
          <a:prstGeom prst="rect">
            <a:avLst/>
          </a:prstGeom>
        </p:spPr>
      </p:pic>
      <p:sp>
        <p:nvSpPr>
          <p:cNvPr id="5" name="TextBox 15"/>
          <p:cNvSpPr txBox="1">
            <a:spLocks noChangeArrowheads="1"/>
          </p:cNvSpPr>
          <p:nvPr/>
        </p:nvSpPr>
        <p:spPr bwMode="auto">
          <a:xfrm>
            <a:off x="1378708" y="2698406"/>
            <a:ext cx="4344176"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50000"/>
              </a:lnSpc>
            </a:pPr>
            <a:r>
              <a:rPr lang="zh-CN" altLang="en-US" sz="2000" b="1" dirty="0" smtClean="0">
                <a:solidFill>
                  <a:schemeClr val="bg1"/>
                </a:solidFill>
              </a:rPr>
              <a:t>输入标题</a:t>
            </a:r>
            <a:endParaRPr lang="en-US" altLang="zh-CN" sz="2000" b="1" dirty="0">
              <a:solidFill>
                <a:schemeClr val="bg1"/>
              </a:solidFill>
            </a:endParaRPr>
          </a:p>
          <a:p>
            <a:pPr algn="ctr">
              <a:lnSpc>
                <a:spcPct val="150000"/>
              </a:lnSpc>
            </a:pPr>
            <a:r>
              <a:rPr lang="zh-CN" altLang="en-US" sz="1200" dirty="0" smtClean="0">
                <a:solidFill>
                  <a:schemeClr val="bg1"/>
                </a:solidFill>
              </a:rPr>
              <a:t>点击</a:t>
            </a:r>
            <a:r>
              <a:rPr lang="zh-CN" altLang="en-US" sz="1200" dirty="0">
                <a:solidFill>
                  <a:schemeClr val="bg1"/>
                </a:solidFill>
              </a:rPr>
              <a:t>此处输入文字点击此处点击此处输入文字点击此处点击此处输入文字点击此处点击此处输入文字点击</a:t>
            </a:r>
            <a:r>
              <a:rPr lang="zh-CN" altLang="en-US" sz="1200" dirty="0" smtClean="0">
                <a:solidFill>
                  <a:schemeClr val="bg1"/>
                </a:solidFill>
              </a:rPr>
              <a:t>此处点击</a:t>
            </a:r>
            <a:r>
              <a:rPr lang="zh-CN" altLang="en-US" sz="1200" dirty="0">
                <a:solidFill>
                  <a:schemeClr val="bg1"/>
                </a:solidFill>
              </a:rPr>
              <a:t>此处输入文字点击此处点击此处输入文字点击此处点击此处输入文字点击此处点击此处输入文字点击此处点击此处输入文字点击此处点击此处输入文字点击此处点击此处输入文字点击</a:t>
            </a:r>
            <a:r>
              <a:rPr lang="zh-CN" altLang="en-US" sz="1200" dirty="0" smtClean="0">
                <a:solidFill>
                  <a:schemeClr val="bg1"/>
                </a:solidFill>
              </a:rPr>
              <a:t>此处点击</a:t>
            </a:r>
            <a:r>
              <a:rPr lang="zh-CN" altLang="en-US" sz="1200" dirty="0">
                <a:solidFill>
                  <a:schemeClr val="bg1"/>
                </a:solidFill>
              </a:rPr>
              <a:t>此处输入文字点击此处点击此处输入文字点击</a:t>
            </a:r>
            <a:r>
              <a:rPr lang="zh-CN" altLang="en-US" sz="1200" dirty="0" smtClean="0">
                <a:solidFill>
                  <a:schemeClr val="bg1"/>
                </a:solidFill>
              </a:rPr>
              <a:t>此处</a:t>
            </a:r>
            <a:endParaRPr lang="zh-CN" altLang="en-US" sz="1200" dirty="0">
              <a:solidFill>
                <a:schemeClr val="bg1"/>
              </a:solidFill>
            </a:endParaRPr>
          </a:p>
        </p:txBody>
      </p:sp>
      <p:sp>
        <p:nvSpPr>
          <p:cNvPr id="6" name="矩形 5"/>
          <p:cNvSpPr/>
          <p:nvPr/>
        </p:nvSpPr>
        <p:spPr>
          <a:xfrm>
            <a:off x="788276" y="2254469"/>
            <a:ext cx="5502165" cy="3153103"/>
          </a:xfrm>
          <a:prstGeom prst="rect">
            <a:avLst/>
          </a:prstGeom>
          <a:noFill/>
          <a:ln>
            <a:solidFill>
              <a:srgbClr val="EDE6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8166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
            <a:ext cx="12192000" cy="6858001"/>
          </a:xfrm>
          <a:prstGeom prst="rect">
            <a:avLst/>
          </a:prstGeom>
          <a:solidFill>
            <a:srgbClr val="1F2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7593408" y="-16876"/>
            <a:ext cx="3064082" cy="6874875"/>
          </a:xfrm>
          <a:prstGeom prst="rect">
            <a:avLst/>
          </a:prstGeom>
        </p:spPr>
      </p:pic>
      <p:sp>
        <p:nvSpPr>
          <p:cNvPr id="4" name="文本框 67"/>
          <p:cNvSpPr>
            <a:spLocks noChangeArrowheads="1"/>
          </p:cNvSpPr>
          <p:nvPr/>
        </p:nvSpPr>
        <p:spPr bwMode="auto">
          <a:xfrm>
            <a:off x="8273292" y="2635731"/>
            <a:ext cx="1704313" cy="1569660"/>
          </a:xfrm>
          <a:prstGeom prst="rect">
            <a:avLst/>
          </a:prstGeom>
          <a:noFill/>
          <a:ln w="9525" cap="flat" cmpd="sng">
            <a:no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zh-CN" sz="96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lang="zh-CN" altLang="en-US" sz="9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文本框 4"/>
          <p:cNvSpPr txBox="1"/>
          <p:nvPr/>
        </p:nvSpPr>
        <p:spPr>
          <a:xfrm>
            <a:off x="2296785" y="3189728"/>
            <a:ext cx="3047723" cy="523220"/>
          </a:xfrm>
          <a:prstGeom prst="rect">
            <a:avLst/>
          </a:prstGeom>
          <a:noFill/>
        </p:spPr>
        <p:txBody>
          <a:bodyPr vert="horz" wrap="square" rtlCol="0">
            <a:spAutoFit/>
          </a:bodyPr>
          <a:lstStyle/>
          <a:p>
            <a:pPr algn="dist"/>
            <a:r>
              <a:rPr lang="zh-CN" altLang="en-US" sz="2800" b="1" dirty="0">
                <a:solidFill>
                  <a:schemeClr val="bg1"/>
                </a:solidFill>
                <a:latin typeface="微软雅黑" panose="020B0503020204020204" pitchFamily="34" charset="-122"/>
                <a:ea typeface="微软雅黑" panose="020B0503020204020204" pitchFamily="34" charset="-122"/>
              </a:rPr>
              <a:t>此处</a:t>
            </a:r>
            <a:r>
              <a:rPr lang="zh-CN" altLang="en-US" sz="28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659116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
            <a:ext cx="12192000" cy="6858001"/>
          </a:xfrm>
          <a:prstGeom prst="rect">
            <a:avLst/>
          </a:prstGeom>
          <a:solidFill>
            <a:srgbClr val="1F2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993615" y="231584"/>
            <a:ext cx="8013700" cy="523220"/>
          </a:xfrm>
          <a:prstGeom prst="rect">
            <a:avLst/>
          </a:prstGeom>
          <a:noFill/>
        </p:spPr>
        <p:txBody>
          <a:bodyPr wrap="square" rtlCol="0">
            <a:spAutoFit/>
          </a:bodyP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rPr>
              <a:t>单击添加你的标题</a:t>
            </a:r>
            <a:endParaRPr lang="en-US" altLang="zh-CN" sz="2800" b="1" dirty="0" smtClean="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3557" y="4322432"/>
            <a:ext cx="5470962" cy="1439284"/>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9045" y="1903383"/>
            <a:ext cx="4620514" cy="3878343"/>
          </a:xfrm>
          <a:prstGeom prst="rect">
            <a:avLst/>
          </a:prstGeom>
        </p:spPr>
      </p:pic>
      <p:pic>
        <p:nvPicPr>
          <p:cNvPr id="6" name="图片 5"/>
          <p:cNvPicPr>
            <a:picLocks noChangeAspect="1"/>
          </p:cNvPicPr>
          <p:nvPr/>
        </p:nvPicPr>
        <p:blipFill>
          <a:blip r:embed="rId4"/>
          <a:stretch>
            <a:fillRect/>
          </a:stretch>
        </p:blipFill>
        <p:spPr>
          <a:xfrm>
            <a:off x="676684" y="2038387"/>
            <a:ext cx="4305219" cy="2523809"/>
          </a:xfrm>
          <a:prstGeom prst="rect">
            <a:avLst/>
          </a:prstGeom>
        </p:spPr>
      </p:pic>
      <p:sp>
        <p:nvSpPr>
          <p:cNvPr id="7" name="TextBox 15"/>
          <p:cNvSpPr txBox="1">
            <a:spLocks noChangeArrowheads="1"/>
          </p:cNvSpPr>
          <p:nvPr/>
        </p:nvSpPr>
        <p:spPr bwMode="auto">
          <a:xfrm>
            <a:off x="5863557" y="2169052"/>
            <a:ext cx="2114361"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50000"/>
              </a:lnSpc>
            </a:pPr>
            <a:r>
              <a:rPr lang="zh-CN" altLang="en-US" sz="2000" b="1" dirty="0" smtClean="0">
                <a:solidFill>
                  <a:schemeClr val="bg1"/>
                </a:solidFill>
              </a:rPr>
              <a:t>输入标题</a:t>
            </a:r>
            <a:endParaRPr lang="en-US" altLang="zh-CN" sz="2000" b="1" dirty="0">
              <a:solidFill>
                <a:schemeClr val="bg1"/>
              </a:solidFill>
            </a:endParaRPr>
          </a:p>
          <a:p>
            <a:pPr algn="ctr">
              <a:lnSpc>
                <a:spcPct val="150000"/>
              </a:lnSpc>
            </a:pPr>
            <a:r>
              <a:rPr lang="zh-CN" altLang="en-US" sz="1200" dirty="0" smtClean="0">
                <a:solidFill>
                  <a:schemeClr val="bg1"/>
                </a:solidFill>
              </a:rPr>
              <a:t>点击</a:t>
            </a:r>
            <a:r>
              <a:rPr lang="zh-CN" altLang="en-US" sz="1200" dirty="0">
                <a:solidFill>
                  <a:schemeClr val="bg1"/>
                </a:solidFill>
              </a:rPr>
              <a:t>此处输入文字点击此处点击此处输入文字点击此处点击此处输入文字点击此处点击此处输入文字点击</a:t>
            </a:r>
            <a:r>
              <a:rPr lang="zh-CN" altLang="en-US" sz="1200" dirty="0" smtClean="0">
                <a:solidFill>
                  <a:schemeClr val="bg1"/>
                </a:solidFill>
              </a:rPr>
              <a:t>此处</a:t>
            </a:r>
            <a:endParaRPr lang="en-US" altLang="zh-CN" sz="1200" dirty="0" smtClean="0">
              <a:solidFill>
                <a:schemeClr val="bg1"/>
              </a:solidFill>
            </a:endParaRPr>
          </a:p>
        </p:txBody>
      </p:sp>
      <p:sp>
        <p:nvSpPr>
          <p:cNvPr id="8" name="TextBox 15"/>
          <p:cNvSpPr txBox="1">
            <a:spLocks noChangeArrowheads="1"/>
          </p:cNvSpPr>
          <p:nvPr/>
        </p:nvSpPr>
        <p:spPr bwMode="auto">
          <a:xfrm>
            <a:off x="8713076" y="2169052"/>
            <a:ext cx="2114361"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50000"/>
              </a:lnSpc>
            </a:pPr>
            <a:r>
              <a:rPr lang="zh-CN" altLang="en-US" sz="2000" b="1" dirty="0" smtClean="0">
                <a:solidFill>
                  <a:schemeClr val="bg1"/>
                </a:solidFill>
              </a:rPr>
              <a:t>输入标题</a:t>
            </a:r>
            <a:endParaRPr lang="en-US" altLang="zh-CN" sz="2000" b="1" dirty="0">
              <a:solidFill>
                <a:schemeClr val="bg1"/>
              </a:solidFill>
            </a:endParaRPr>
          </a:p>
          <a:p>
            <a:pPr algn="ctr">
              <a:lnSpc>
                <a:spcPct val="150000"/>
              </a:lnSpc>
            </a:pPr>
            <a:r>
              <a:rPr lang="zh-CN" altLang="en-US" sz="1200" dirty="0" smtClean="0">
                <a:solidFill>
                  <a:schemeClr val="bg1"/>
                </a:solidFill>
              </a:rPr>
              <a:t>点击</a:t>
            </a:r>
            <a:r>
              <a:rPr lang="zh-CN" altLang="en-US" sz="1200" dirty="0">
                <a:solidFill>
                  <a:schemeClr val="bg1"/>
                </a:solidFill>
              </a:rPr>
              <a:t>此处输入文字点击此处点击此处输入文字点击此处点击此处输入文字点击此处点击此处输入文字点击</a:t>
            </a:r>
            <a:r>
              <a:rPr lang="zh-CN" altLang="en-US" sz="1200" dirty="0" smtClean="0">
                <a:solidFill>
                  <a:schemeClr val="bg1"/>
                </a:solidFill>
              </a:rPr>
              <a:t>此处</a:t>
            </a:r>
            <a:endParaRPr lang="en-US" altLang="zh-CN" sz="1200" dirty="0" smtClean="0">
              <a:solidFill>
                <a:schemeClr val="bg1"/>
              </a:solidFill>
            </a:endParaRPr>
          </a:p>
        </p:txBody>
      </p:sp>
    </p:spTree>
    <p:extLst>
      <p:ext uri="{BB962C8B-B14F-4D97-AF65-F5344CB8AC3E}">
        <p14:creationId xmlns:p14="http://schemas.microsoft.com/office/powerpoint/2010/main" val="3694638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
            <a:ext cx="12192000" cy="6858001"/>
          </a:xfrm>
          <a:prstGeom prst="rect">
            <a:avLst/>
          </a:prstGeom>
          <a:solidFill>
            <a:srgbClr val="1F2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7593408" y="-16876"/>
            <a:ext cx="3064082" cy="6874875"/>
          </a:xfrm>
          <a:prstGeom prst="rect">
            <a:avLst/>
          </a:prstGeom>
        </p:spPr>
      </p:pic>
      <p:sp>
        <p:nvSpPr>
          <p:cNvPr id="4" name="文本框 67"/>
          <p:cNvSpPr>
            <a:spLocks noChangeArrowheads="1"/>
          </p:cNvSpPr>
          <p:nvPr/>
        </p:nvSpPr>
        <p:spPr bwMode="auto">
          <a:xfrm>
            <a:off x="8273292" y="2635731"/>
            <a:ext cx="1704313" cy="1569660"/>
          </a:xfrm>
          <a:prstGeom prst="rect">
            <a:avLst/>
          </a:prstGeom>
          <a:noFill/>
          <a:ln w="9525" cap="flat" cmpd="sng">
            <a:no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zh-CN" sz="96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lang="zh-CN" altLang="en-US" sz="9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文本框 4"/>
          <p:cNvSpPr txBox="1"/>
          <p:nvPr/>
        </p:nvSpPr>
        <p:spPr>
          <a:xfrm>
            <a:off x="2296785" y="3189728"/>
            <a:ext cx="3047723" cy="523220"/>
          </a:xfrm>
          <a:prstGeom prst="rect">
            <a:avLst/>
          </a:prstGeom>
          <a:noFill/>
        </p:spPr>
        <p:txBody>
          <a:bodyPr vert="horz" wrap="square" rtlCol="0">
            <a:spAutoFit/>
          </a:bodyPr>
          <a:lstStyle/>
          <a:p>
            <a:pPr algn="dist"/>
            <a:r>
              <a:rPr lang="zh-CN" altLang="en-US" sz="2800" b="1" dirty="0">
                <a:solidFill>
                  <a:schemeClr val="bg1"/>
                </a:solidFill>
                <a:latin typeface="微软雅黑" panose="020B0503020204020204" pitchFamily="34" charset="-122"/>
                <a:ea typeface="微软雅黑" panose="020B0503020204020204" pitchFamily="34" charset="-122"/>
              </a:rPr>
              <a:t>此处</a:t>
            </a:r>
            <a:r>
              <a:rPr lang="zh-CN" altLang="en-US" sz="28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472650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
            <a:ext cx="12192000" cy="6858001"/>
          </a:xfrm>
          <a:prstGeom prst="rect">
            <a:avLst/>
          </a:prstGeom>
          <a:solidFill>
            <a:srgbClr val="1F2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993615" y="231584"/>
            <a:ext cx="8013700" cy="523220"/>
          </a:xfrm>
          <a:prstGeom prst="rect">
            <a:avLst/>
          </a:prstGeom>
          <a:noFill/>
        </p:spPr>
        <p:txBody>
          <a:bodyPr wrap="square" rtlCol="0">
            <a:spAutoFit/>
          </a:bodyP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rPr>
              <a:t>单击添加你的标题</a:t>
            </a:r>
            <a:endParaRPr lang="en-US" altLang="zh-CN" sz="2800" b="1" dirty="0" smtClean="0">
              <a:solidFill>
                <a:schemeClr val="bg1"/>
              </a:solidFill>
              <a:latin typeface="微软雅黑" panose="020B0503020204020204" pitchFamily="34" charset="-122"/>
              <a:ea typeface="微软雅黑" panose="020B0503020204020204" pitchFamily="34" charset="-122"/>
            </a:endParaRPr>
          </a:p>
        </p:txBody>
      </p:sp>
      <p:sp>
        <p:nvSpPr>
          <p:cNvPr id="4" name="椭圆 3"/>
          <p:cNvSpPr/>
          <p:nvPr/>
        </p:nvSpPr>
        <p:spPr>
          <a:xfrm>
            <a:off x="472965" y="1630760"/>
            <a:ext cx="4351283" cy="4351283"/>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5133414" y="2920431"/>
            <a:ext cx="2114361" cy="2277206"/>
            <a:chOff x="5472472" y="3251507"/>
            <a:chExt cx="2114361" cy="2277206"/>
          </a:xfrm>
        </p:grpSpPr>
        <p:sp>
          <p:nvSpPr>
            <p:cNvPr id="5" name="椭圆 4"/>
            <p:cNvSpPr/>
            <p:nvPr/>
          </p:nvSpPr>
          <p:spPr>
            <a:xfrm>
              <a:off x="6000465" y="3251507"/>
              <a:ext cx="1030956" cy="1030956"/>
            </a:xfrm>
            <a:prstGeom prst="ellipse">
              <a:avLst/>
            </a:prstGeom>
            <a:solidFill>
              <a:srgbClr val="EDE6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15"/>
            <p:cNvSpPr txBox="1">
              <a:spLocks noChangeArrowheads="1"/>
            </p:cNvSpPr>
            <p:nvPr/>
          </p:nvSpPr>
          <p:spPr bwMode="auto">
            <a:xfrm>
              <a:off x="5472472" y="4513050"/>
              <a:ext cx="211436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50000"/>
                </a:lnSpc>
              </a:pPr>
              <a:r>
                <a:rPr lang="zh-CN" altLang="en-US" b="1" dirty="0" smtClean="0">
                  <a:solidFill>
                    <a:schemeClr val="bg1"/>
                  </a:solidFill>
                </a:rPr>
                <a:t>输入标题</a:t>
              </a:r>
              <a:endParaRPr lang="en-US" altLang="zh-CN" b="1" dirty="0">
                <a:solidFill>
                  <a:schemeClr val="bg1"/>
                </a:solidFill>
              </a:endParaRPr>
            </a:p>
            <a:p>
              <a:pPr algn="ctr">
                <a:lnSpc>
                  <a:spcPct val="150000"/>
                </a:lnSpc>
              </a:pPr>
              <a:r>
                <a:rPr lang="zh-CN" altLang="en-US" sz="1100" dirty="0" smtClean="0">
                  <a:solidFill>
                    <a:schemeClr val="bg1"/>
                  </a:solidFill>
                </a:rPr>
                <a:t>点击</a:t>
              </a:r>
              <a:r>
                <a:rPr lang="zh-CN" altLang="en-US" sz="1100" dirty="0">
                  <a:solidFill>
                    <a:schemeClr val="bg1"/>
                  </a:solidFill>
                </a:rPr>
                <a:t>此处输入文字点击此处点击此处输入文字点击此处</a:t>
              </a:r>
              <a:r>
                <a:rPr lang="zh-CN" altLang="en-US" sz="1100" dirty="0" smtClean="0">
                  <a:solidFill>
                    <a:schemeClr val="bg1"/>
                  </a:solidFill>
                </a:rPr>
                <a:t>点击</a:t>
              </a:r>
              <a:endParaRPr lang="en-US" altLang="zh-CN" sz="1100" dirty="0" smtClean="0">
                <a:solidFill>
                  <a:schemeClr val="bg1"/>
                </a:solidFill>
              </a:endParaRPr>
            </a:p>
          </p:txBody>
        </p:sp>
      </p:grpSp>
      <p:grpSp>
        <p:nvGrpSpPr>
          <p:cNvPr id="9" name="组合 8"/>
          <p:cNvGrpSpPr/>
          <p:nvPr/>
        </p:nvGrpSpPr>
        <p:grpSpPr>
          <a:xfrm>
            <a:off x="7260887" y="2920431"/>
            <a:ext cx="2114361" cy="2277206"/>
            <a:chOff x="5472472" y="3251507"/>
            <a:chExt cx="2114361" cy="2277206"/>
          </a:xfrm>
        </p:grpSpPr>
        <p:sp>
          <p:nvSpPr>
            <p:cNvPr id="10" name="椭圆 9"/>
            <p:cNvSpPr/>
            <p:nvPr/>
          </p:nvSpPr>
          <p:spPr>
            <a:xfrm>
              <a:off x="6000465" y="3251507"/>
              <a:ext cx="1030956" cy="1030956"/>
            </a:xfrm>
            <a:prstGeom prst="ellipse">
              <a:avLst/>
            </a:prstGeom>
            <a:solidFill>
              <a:srgbClr val="EDE6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5"/>
            <p:cNvSpPr txBox="1">
              <a:spLocks noChangeArrowheads="1"/>
            </p:cNvSpPr>
            <p:nvPr/>
          </p:nvSpPr>
          <p:spPr bwMode="auto">
            <a:xfrm>
              <a:off x="5472472" y="4513050"/>
              <a:ext cx="211436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50000"/>
                </a:lnSpc>
              </a:pPr>
              <a:r>
                <a:rPr lang="zh-CN" altLang="en-US" b="1" dirty="0" smtClean="0">
                  <a:solidFill>
                    <a:schemeClr val="bg1"/>
                  </a:solidFill>
                </a:rPr>
                <a:t>输入标题</a:t>
              </a:r>
              <a:endParaRPr lang="en-US" altLang="zh-CN" b="1" dirty="0">
                <a:solidFill>
                  <a:schemeClr val="bg1"/>
                </a:solidFill>
              </a:endParaRPr>
            </a:p>
            <a:p>
              <a:pPr algn="ctr">
                <a:lnSpc>
                  <a:spcPct val="150000"/>
                </a:lnSpc>
              </a:pPr>
              <a:r>
                <a:rPr lang="zh-CN" altLang="en-US" sz="1100" dirty="0" smtClean="0">
                  <a:solidFill>
                    <a:schemeClr val="bg1"/>
                  </a:solidFill>
                </a:rPr>
                <a:t>点击</a:t>
              </a:r>
              <a:r>
                <a:rPr lang="zh-CN" altLang="en-US" sz="1100" dirty="0">
                  <a:solidFill>
                    <a:schemeClr val="bg1"/>
                  </a:solidFill>
                </a:rPr>
                <a:t>此处输入文字点击此处点击此处输入文字点击此处</a:t>
              </a:r>
              <a:r>
                <a:rPr lang="zh-CN" altLang="en-US" sz="1100" dirty="0" smtClean="0">
                  <a:solidFill>
                    <a:schemeClr val="bg1"/>
                  </a:solidFill>
                </a:rPr>
                <a:t>点击</a:t>
              </a:r>
              <a:endParaRPr lang="en-US" altLang="zh-CN" sz="1100" dirty="0" smtClean="0">
                <a:solidFill>
                  <a:schemeClr val="bg1"/>
                </a:solidFill>
              </a:endParaRPr>
            </a:p>
          </p:txBody>
        </p:sp>
      </p:grpSp>
      <p:grpSp>
        <p:nvGrpSpPr>
          <p:cNvPr id="12" name="组合 11"/>
          <p:cNvGrpSpPr/>
          <p:nvPr/>
        </p:nvGrpSpPr>
        <p:grpSpPr>
          <a:xfrm>
            <a:off x="9388360" y="2920431"/>
            <a:ext cx="2114361" cy="2277206"/>
            <a:chOff x="5472472" y="3251507"/>
            <a:chExt cx="2114361" cy="2277206"/>
          </a:xfrm>
        </p:grpSpPr>
        <p:sp>
          <p:nvSpPr>
            <p:cNvPr id="13" name="椭圆 12"/>
            <p:cNvSpPr/>
            <p:nvPr/>
          </p:nvSpPr>
          <p:spPr>
            <a:xfrm>
              <a:off x="6000465" y="3251507"/>
              <a:ext cx="1030956" cy="1030956"/>
            </a:xfrm>
            <a:prstGeom prst="ellipse">
              <a:avLst/>
            </a:prstGeom>
            <a:solidFill>
              <a:srgbClr val="EDE6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5"/>
            <p:cNvSpPr txBox="1">
              <a:spLocks noChangeArrowheads="1"/>
            </p:cNvSpPr>
            <p:nvPr/>
          </p:nvSpPr>
          <p:spPr bwMode="auto">
            <a:xfrm>
              <a:off x="5472472" y="4513050"/>
              <a:ext cx="211436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50000"/>
                </a:lnSpc>
              </a:pPr>
              <a:r>
                <a:rPr lang="zh-CN" altLang="en-US" b="1" dirty="0" smtClean="0">
                  <a:solidFill>
                    <a:schemeClr val="bg1"/>
                  </a:solidFill>
                </a:rPr>
                <a:t>输入标题</a:t>
              </a:r>
              <a:endParaRPr lang="en-US" altLang="zh-CN" b="1" dirty="0">
                <a:solidFill>
                  <a:schemeClr val="bg1"/>
                </a:solidFill>
              </a:endParaRPr>
            </a:p>
            <a:p>
              <a:pPr algn="ctr">
                <a:lnSpc>
                  <a:spcPct val="150000"/>
                </a:lnSpc>
              </a:pPr>
              <a:r>
                <a:rPr lang="zh-CN" altLang="en-US" sz="1100" dirty="0" smtClean="0">
                  <a:solidFill>
                    <a:schemeClr val="bg1"/>
                  </a:solidFill>
                </a:rPr>
                <a:t>点击</a:t>
              </a:r>
              <a:r>
                <a:rPr lang="zh-CN" altLang="en-US" sz="1100" dirty="0">
                  <a:solidFill>
                    <a:schemeClr val="bg1"/>
                  </a:solidFill>
                </a:rPr>
                <a:t>此处输入文字点击此处点击此处输入文字点击此处</a:t>
              </a:r>
              <a:r>
                <a:rPr lang="zh-CN" altLang="en-US" sz="1100" dirty="0" smtClean="0">
                  <a:solidFill>
                    <a:schemeClr val="bg1"/>
                  </a:solidFill>
                </a:rPr>
                <a:t>点击</a:t>
              </a:r>
              <a:endParaRPr lang="en-US" altLang="zh-CN" sz="1100" dirty="0" smtClean="0">
                <a:solidFill>
                  <a:schemeClr val="bg1"/>
                </a:solidFill>
              </a:endParaRPr>
            </a:p>
          </p:txBody>
        </p:sp>
      </p:grpSp>
    </p:spTree>
    <p:extLst>
      <p:ext uri="{BB962C8B-B14F-4D97-AF65-F5344CB8AC3E}">
        <p14:creationId xmlns:p14="http://schemas.microsoft.com/office/powerpoint/2010/main" val="436616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
            <a:ext cx="12192000" cy="6858001"/>
          </a:xfrm>
          <a:prstGeom prst="rect">
            <a:avLst/>
          </a:prstGeom>
          <a:solidFill>
            <a:srgbClr val="1F2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993615" y="231584"/>
            <a:ext cx="8013700" cy="523220"/>
          </a:xfrm>
          <a:prstGeom prst="rect">
            <a:avLst/>
          </a:prstGeom>
          <a:noFill/>
        </p:spPr>
        <p:txBody>
          <a:bodyPr wrap="square" rtlCol="0">
            <a:spAutoFit/>
          </a:bodyP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rPr>
              <a:t>单击添加你的标题</a:t>
            </a:r>
            <a:endParaRPr lang="en-US" altLang="zh-CN" sz="2800" b="1" dirty="0" smtClean="0">
              <a:solidFill>
                <a:schemeClr val="bg1"/>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340971" y="2591408"/>
            <a:ext cx="4489513" cy="2027889"/>
            <a:chOff x="404035" y="2591408"/>
            <a:chExt cx="4489513" cy="2027889"/>
          </a:xfrm>
        </p:grpSpPr>
        <p:sp>
          <p:nvSpPr>
            <p:cNvPr id="35" name="Freeform 5"/>
            <p:cNvSpPr>
              <a:spLocks/>
            </p:cNvSpPr>
            <p:nvPr/>
          </p:nvSpPr>
          <p:spPr bwMode="auto">
            <a:xfrm>
              <a:off x="404035" y="2868714"/>
              <a:ext cx="4489513" cy="1750583"/>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Rectangle 6"/>
            <p:cNvSpPr>
              <a:spLocks noChangeArrowheads="1"/>
            </p:cNvSpPr>
            <p:nvPr/>
          </p:nvSpPr>
          <p:spPr bwMode="auto">
            <a:xfrm>
              <a:off x="1487662" y="2591408"/>
              <a:ext cx="2330793" cy="563144"/>
            </a:xfrm>
            <a:prstGeom prst="rect">
              <a:avLst/>
            </a:prstGeom>
            <a:solidFill>
              <a:srgbClr val="EDE6B0"/>
            </a:solidFill>
            <a:ln>
              <a:noFill/>
            </a:ln>
          </p:spPr>
          <p:txBody>
            <a:bodyPr vert="horz" wrap="square" lIns="91440" tIns="45720" rIns="91440" bIns="45720" numCol="1" anchor="ctr" anchorCtr="0" compatLnSpc="1">
              <a:prstTxWarp prst="textNoShape">
                <a:avLst/>
              </a:prstTxWarp>
            </a:bodyPr>
            <a:lstStyle/>
            <a:p>
              <a:pPr algn="ctr"/>
              <a:r>
                <a:rPr lang="ar-SY" sz="2400" b="1" dirty="0">
                  <a:latin typeface="+mj-lt"/>
                </a:rPr>
                <a:t>50</a:t>
              </a:r>
              <a:r>
                <a:rPr lang="en-US" sz="2400" b="1" dirty="0">
                  <a:latin typeface="+mj-lt"/>
                </a:rPr>
                <a:t>%</a:t>
              </a:r>
            </a:p>
          </p:txBody>
        </p:sp>
        <p:sp>
          <p:nvSpPr>
            <p:cNvPr id="37" name="Inhaltsplatzhalter 4"/>
            <p:cNvSpPr txBox="1">
              <a:spLocks/>
            </p:cNvSpPr>
            <p:nvPr/>
          </p:nvSpPr>
          <p:spPr>
            <a:xfrm>
              <a:off x="785691" y="3467006"/>
              <a:ext cx="940491"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ar-SY" sz="3600" b="1" dirty="0">
                  <a:solidFill>
                    <a:schemeClr val="tx1"/>
                  </a:solidFill>
                  <a:latin typeface="+mj-lt"/>
                </a:rPr>
                <a:t>01</a:t>
              </a:r>
              <a:endParaRPr lang="en-US" sz="2800" dirty="0">
                <a:solidFill>
                  <a:schemeClr val="tx1"/>
                </a:solidFill>
                <a:latin typeface="+mn-lt"/>
              </a:endParaRPr>
            </a:p>
          </p:txBody>
        </p:sp>
        <p:sp>
          <p:nvSpPr>
            <p:cNvPr id="39" name="TextBox 15"/>
            <p:cNvSpPr txBox="1">
              <a:spLocks noChangeArrowheads="1"/>
            </p:cNvSpPr>
            <p:nvPr/>
          </p:nvSpPr>
          <p:spPr bwMode="auto">
            <a:xfrm>
              <a:off x="1591610" y="3154552"/>
              <a:ext cx="2114361" cy="103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50000"/>
                </a:lnSpc>
              </a:pPr>
              <a:r>
                <a:rPr lang="zh-CN" altLang="en-US" b="1" dirty="0" smtClean="0"/>
                <a:t>输入标题</a:t>
              </a:r>
              <a:endParaRPr lang="en-US" altLang="zh-CN" b="1" dirty="0"/>
            </a:p>
            <a:p>
              <a:pPr algn="ctr">
                <a:lnSpc>
                  <a:spcPct val="150000"/>
                </a:lnSpc>
              </a:pPr>
              <a:r>
                <a:rPr lang="zh-CN" altLang="en-US" sz="1200" dirty="0" smtClean="0"/>
                <a:t>点击</a:t>
              </a:r>
              <a:r>
                <a:rPr lang="zh-CN" altLang="en-US" sz="1200" dirty="0"/>
                <a:t>此处输入文字点击此处点击此处输入文字点击</a:t>
              </a:r>
              <a:r>
                <a:rPr lang="zh-CN" altLang="en-US" sz="1200" dirty="0" smtClean="0"/>
                <a:t>此处</a:t>
              </a:r>
              <a:endParaRPr lang="zh-CN" altLang="en-US" sz="1200" dirty="0"/>
            </a:p>
          </p:txBody>
        </p:sp>
      </p:grpSp>
      <p:grpSp>
        <p:nvGrpSpPr>
          <p:cNvPr id="41" name="组合 40"/>
          <p:cNvGrpSpPr/>
          <p:nvPr/>
        </p:nvGrpSpPr>
        <p:grpSpPr>
          <a:xfrm>
            <a:off x="4934432" y="2588761"/>
            <a:ext cx="4489513" cy="2027889"/>
            <a:chOff x="404035" y="2591408"/>
            <a:chExt cx="4489513" cy="2027889"/>
          </a:xfrm>
        </p:grpSpPr>
        <p:sp>
          <p:nvSpPr>
            <p:cNvPr id="42" name="Freeform 5"/>
            <p:cNvSpPr>
              <a:spLocks/>
            </p:cNvSpPr>
            <p:nvPr/>
          </p:nvSpPr>
          <p:spPr bwMode="auto">
            <a:xfrm>
              <a:off x="404035" y="2868714"/>
              <a:ext cx="4489513" cy="1750583"/>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Rectangle 6"/>
            <p:cNvSpPr>
              <a:spLocks noChangeArrowheads="1"/>
            </p:cNvSpPr>
            <p:nvPr/>
          </p:nvSpPr>
          <p:spPr bwMode="auto">
            <a:xfrm>
              <a:off x="1487662" y="2591408"/>
              <a:ext cx="2330793" cy="563144"/>
            </a:xfrm>
            <a:prstGeom prst="rect">
              <a:avLst/>
            </a:prstGeom>
            <a:solidFill>
              <a:srgbClr val="EDE6B0"/>
            </a:solidFill>
            <a:ln>
              <a:noFill/>
            </a:ln>
          </p:spPr>
          <p:txBody>
            <a:bodyPr vert="horz" wrap="square" lIns="91440" tIns="45720" rIns="91440" bIns="45720" numCol="1" anchor="ctr" anchorCtr="0" compatLnSpc="1">
              <a:prstTxWarp prst="textNoShape">
                <a:avLst/>
              </a:prstTxWarp>
            </a:bodyPr>
            <a:lstStyle/>
            <a:p>
              <a:pPr algn="ctr"/>
              <a:r>
                <a:rPr lang="ar-SY" sz="2400" b="1" dirty="0">
                  <a:latin typeface="+mj-lt"/>
                </a:rPr>
                <a:t>50</a:t>
              </a:r>
              <a:r>
                <a:rPr lang="en-US" sz="2400" b="1" dirty="0">
                  <a:latin typeface="+mj-lt"/>
                </a:rPr>
                <a:t>%</a:t>
              </a:r>
            </a:p>
          </p:txBody>
        </p:sp>
        <p:sp>
          <p:nvSpPr>
            <p:cNvPr id="44" name="Inhaltsplatzhalter 4"/>
            <p:cNvSpPr txBox="1">
              <a:spLocks/>
            </p:cNvSpPr>
            <p:nvPr/>
          </p:nvSpPr>
          <p:spPr>
            <a:xfrm>
              <a:off x="785691" y="3467006"/>
              <a:ext cx="940491"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ar-SY" sz="3600" b="1" dirty="0" smtClean="0">
                  <a:solidFill>
                    <a:schemeClr val="tx1"/>
                  </a:solidFill>
                  <a:latin typeface="+mj-lt"/>
                </a:rPr>
                <a:t>02</a:t>
              </a:r>
              <a:endParaRPr lang="en-US" sz="2800" dirty="0">
                <a:solidFill>
                  <a:schemeClr val="tx1"/>
                </a:solidFill>
                <a:latin typeface="+mn-lt"/>
              </a:endParaRPr>
            </a:p>
          </p:txBody>
        </p:sp>
        <p:sp>
          <p:nvSpPr>
            <p:cNvPr id="45" name="TextBox 15"/>
            <p:cNvSpPr txBox="1">
              <a:spLocks noChangeArrowheads="1"/>
            </p:cNvSpPr>
            <p:nvPr/>
          </p:nvSpPr>
          <p:spPr bwMode="auto">
            <a:xfrm>
              <a:off x="1591610" y="3154552"/>
              <a:ext cx="2114361" cy="103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50000"/>
                </a:lnSpc>
              </a:pPr>
              <a:r>
                <a:rPr lang="zh-CN" altLang="en-US" b="1" dirty="0" smtClean="0"/>
                <a:t>输入标题</a:t>
              </a:r>
              <a:endParaRPr lang="en-US" altLang="zh-CN" b="1" dirty="0"/>
            </a:p>
            <a:p>
              <a:pPr algn="ctr">
                <a:lnSpc>
                  <a:spcPct val="150000"/>
                </a:lnSpc>
              </a:pPr>
              <a:r>
                <a:rPr lang="zh-CN" altLang="en-US" sz="1200" dirty="0" smtClean="0"/>
                <a:t>点击</a:t>
              </a:r>
              <a:r>
                <a:rPr lang="zh-CN" altLang="en-US" sz="1200" dirty="0"/>
                <a:t>此处输入文字点击此处点击此处输入文字点击</a:t>
              </a:r>
              <a:r>
                <a:rPr lang="zh-CN" altLang="en-US" sz="1200" dirty="0" smtClean="0"/>
                <a:t>此处</a:t>
              </a:r>
              <a:endParaRPr lang="zh-CN" altLang="en-US" sz="1200" dirty="0"/>
            </a:p>
          </p:txBody>
        </p:sp>
      </p:grpSp>
      <p:sp>
        <p:nvSpPr>
          <p:cNvPr id="46" name="菱形 45"/>
          <p:cNvSpPr/>
          <p:nvPr/>
        </p:nvSpPr>
        <p:spPr>
          <a:xfrm>
            <a:off x="9536427" y="2553177"/>
            <a:ext cx="2396665" cy="2396665"/>
          </a:xfrm>
          <a:prstGeom prst="diamond">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816832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
            <a:ext cx="12192000" cy="6858001"/>
          </a:xfrm>
          <a:prstGeom prst="rect">
            <a:avLst/>
          </a:prstGeom>
          <a:solidFill>
            <a:srgbClr val="1F2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7593408" y="-16876"/>
            <a:ext cx="3064082" cy="6874875"/>
          </a:xfrm>
          <a:prstGeom prst="rect">
            <a:avLst/>
          </a:prstGeom>
        </p:spPr>
      </p:pic>
      <p:sp>
        <p:nvSpPr>
          <p:cNvPr id="4" name="文本框 67"/>
          <p:cNvSpPr>
            <a:spLocks noChangeArrowheads="1"/>
          </p:cNvSpPr>
          <p:nvPr/>
        </p:nvSpPr>
        <p:spPr bwMode="auto">
          <a:xfrm>
            <a:off x="8273292" y="2635731"/>
            <a:ext cx="1704313" cy="1569660"/>
          </a:xfrm>
          <a:prstGeom prst="rect">
            <a:avLst/>
          </a:prstGeom>
          <a:noFill/>
          <a:ln w="9525" cap="flat" cmpd="sng">
            <a:no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zh-CN" sz="96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04</a:t>
            </a:r>
            <a:endParaRPr lang="zh-CN" altLang="en-US" sz="9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文本框 4"/>
          <p:cNvSpPr txBox="1"/>
          <p:nvPr/>
        </p:nvSpPr>
        <p:spPr>
          <a:xfrm>
            <a:off x="2296785" y="3189728"/>
            <a:ext cx="3047723" cy="523220"/>
          </a:xfrm>
          <a:prstGeom prst="rect">
            <a:avLst/>
          </a:prstGeom>
          <a:noFill/>
        </p:spPr>
        <p:txBody>
          <a:bodyPr vert="horz" wrap="square" rtlCol="0">
            <a:spAutoFit/>
          </a:bodyPr>
          <a:lstStyle/>
          <a:p>
            <a:pPr algn="dist"/>
            <a:r>
              <a:rPr lang="zh-CN" altLang="en-US" sz="2800" b="1" dirty="0">
                <a:solidFill>
                  <a:schemeClr val="bg1"/>
                </a:solidFill>
                <a:latin typeface="微软雅黑" panose="020B0503020204020204" pitchFamily="34" charset="-122"/>
                <a:ea typeface="微软雅黑" panose="020B0503020204020204" pitchFamily="34" charset="-122"/>
              </a:rPr>
              <a:t>此处</a:t>
            </a:r>
            <a:r>
              <a:rPr lang="zh-CN" altLang="en-US" sz="28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423951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
            <a:ext cx="12192000" cy="6858001"/>
          </a:xfrm>
          <a:prstGeom prst="rect">
            <a:avLst/>
          </a:prstGeom>
          <a:solidFill>
            <a:srgbClr val="1F2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993615" y="231584"/>
            <a:ext cx="8013700" cy="523220"/>
          </a:xfrm>
          <a:prstGeom prst="rect">
            <a:avLst/>
          </a:prstGeom>
          <a:noFill/>
        </p:spPr>
        <p:txBody>
          <a:bodyPr wrap="square" rtlCol="0">
            <a:spAutoFit/>
          </a:bodyP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rPr>
              <a:t>单击添加你的标题</a:t>
            </a:r>
            <a:endParaRPr lang="en-US" altLang="zh-CN" sz="2800" b="1" dirty="0" smtClean="0">
              <a:solidFill>
                <a:schemeClr val="bg1"/>
              </a:solidFill>
              <a:latin typeface="微软雅黑" panose="020B0503020204020204" pitchFamily="34" charset="-122"/>
              <a:ea typeface="微软雅黑" panose="020B0503020204020204" pitchFamily="34" charset="-122"/>
            </a:endParaRPr>
          </a:p>
        </p:txBody>
      </p:sp>
      <p:sp>
        <p:nvSpPr>
          <p:cNvPr id="4" name="圆角矩形 3"/>
          <p:cNvSpPr/>
          <p:nvPr/>
        </p:nvSpPr>
        <p:spPr>
          <a:xfrm>
            <a:off x="1993615" y="6055833"/>
            <a:ext cx="8497614" cy="99592"/>
          </a:xfrm>
          <a:prstGeom prst="roundRect">
            <a:avLst>
              <a:gd name="adj" fmla="val 50000"/>
            </a:avLst>
          </a:prstGeom>
          <a:solidFill>
            <a:sysClr val="window" lastClr="FFFFFF">
              <a:lumMod val="85000"/>
            </a:sysClr>
          </a:solidFill>
          <a:ln w="12700" cap="flat" cmpd="sng" algn="ctr">
            <a:noFill/>
            <a:prstDash val="solid"/>
            <a:miter lim="800000"/>
          </a:ln>
          <a:effectLst/>
        </p:spPr>
        <p:txBody>
          <a:bodyPr rtlCol="0" anchor="ctr"/>
          <a:lstStyle/>
          <a:p>
            <a:pPr algn="ctr">
              <a:defRPr/>
            </a:pPr>
            <a:endParaRPr lang="zh-CN" altLang="en-US" sz="14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a:off x="2164243" y="2784250"/>
            <a:ext cx="1549044" cy="3387764"/>
            <a:chOff x="1401193" y="2966706"/>
            <a:chExt cx="1260000" cy="2755623"/>
          </a:xfrm>
        </p:grpSpPr>
        <p:sp>
          <p:nvSpPr>
            <p:cNvPr id="6" name="圆角矩形 5"/>
            <p:cNvSpPr/>
            <p:nvPr/>
          </p:nvSpPr>
          <p:spPr>
            <a:xfrm>
              <a:off x="1619035" y="3709681"/>
              <a:ext cx="824321" cy="787519"/>
            </a:xfrm>
            <a:prstGeom prst="roundRect">
              <a:avLst>
                <a:gd name="adj" fmla="val 50000"/>
              </a:avLst>
            </a:prstGeom>
            <a:solidFill>
              <a:schemeClr val="tx2">
                <a:lumMod val="60000"/>
                <a:lumOff val="40000"/>
              </a:schemeClr>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lIns="0" tIns="0" rIns="0" bIns="0" rtlCol="0" anchor="ctr"/>
            <a:lstStyle/>
            <a:p>
              <a:pPr algn="ctr">
                <a:defRPr/>
              </a:pPr>
              <a:r>
                <a:rPr lang="zh-CN" altLang="en-US" kern="0" dirty="0">
                  <a:solidFill>
                    <a:schemeClr val="bg1"/>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7" name="圆角矩形 6"/>
            <p:cNvSpPr/>
            <p:nvPr/>
          </p:nvSpPr>
          <p:spPr>
            <a:xfrm>
              <a:off x="1966578" y="5614329"/>
              <a:ext cx="108000" cy="108000"/>
            </a:xfrm>
            <a:prstGeom prst="roundRect">
              <a:avLst>
                <a:gd name="adj" fmla="val 50000"/>
              </a:avLst>
            </a:prstGeom>
            <a:solidFill>
              <a:schemeClr val="tx2">
                <a:lumMod val="60000"/>
                <a:lumOff val="40000"/>
              </a:schemeClr>
            </a:solidFill>
            <a:ln w="12700" cap="flat" cmpd="sng" algn="ctr">
              <a:noFill/>
              <a:prstDash val="solid"/>
              <a:miter lim="800000"/>
            </a:ln>
            <a:effectLst/>
          </p:spPr>
          <p:txBody>
            <a:bodyPr rtlCol="0" anchor="ctr"/>
            <a:lstStyle/>
            <a:p>
              <a:pPr algn="ctr">
                <a:defRPr/>
              </a:pPr>
              <a:endParaRPr lang="zh-CN" altLang="en-US" sz="14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8" name="直接连接符 7"/>
            <p:cNvCxnSpPr/>
            <p:nvPr/>
          </p:nvCxnSpPr>
          <p:spPr>
            <a:xfrm flipH="1">
              <a:off x="2014052" y="4535431"/>
              <a:ext cx="13052" cy="1072358"/>
            </a:xfrm>
            <a:prstGeom prst="line">
              <a:avLst/>
            </a:prstGeom>
            <a:noFill/>
            <a:ln w="19050" cap="flat" cmpd="sng" algn="ctr">
              <a:solidFill>
                <a:schemeClr val="tx2">
                  <a:lumMod val="60000"/>
                  <a:lumOff val="40000"/>
                </a:schemeClr>
              </a:solidFill>
              <a:prstDash val="solid"/>
              <a:miter lim="800000"/>
            </a:ln>
            <a:effectLst/>
          </p:spPr>
        </p:cxnSp>
        <p:sp>
          <p:nvSpPr>
            <p:cNvPr id="9" name="TextBox 53"/>
            <p:cNvSpPr txBox="1"/>
            <p:nvPr/>
          </p:nvSpPr>
          <p:spPr>
            <a:xfrm>
              <a:off x="1401193" y="2966706"/>
              <a:ext cx="1260000" cy="595825"/>
            </a:xfrm>
            <a:prstGeom prst="rect">
              <a:avLst/>
            </a:prstGeom>
            <a:noFill/>
          </p:spPr>
          <p:txBody>
            <a:bodyPr wrap="square" rtlCol="0">
              <a:spAutoFit/>
            </a:bodyPr>
            <a:lstStyle/>
            <a:p>
              <a:pPr>
                <a:lnSpc>
                  <a:spcPct val="130000"/>
                </a:lnSpc>
                <a:defRPr/>
              </a:pPr>
              <a:r>
                <a:rPr lang="zh-CN" altLang="en-US" sz="16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此处输入文本</a:t>
              </a:r>
              <a:endParaRPr lang="en-US" altLang="zh-CN" sz="16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30000"/>
                </a:lnSpc>
                <a:defRPr/>
              </a:pPr>
              <a:r>
                <a:rPr lang="zh-CN" altLang="en-US" sz="16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此处输入文本</a:t>
              </a:r>
            </a:p>
          </p:txBody>
        </p:sp>
      </p:grpSp>
      <p:grpSp>
        <p:nvGrpSpPr>
          <p:cNvPr id="10" name="组合 9"/>
          <p:cNvGrpSpPr/>
          <p:nvPr/>
        </p:nvGrpSpPr>
        <p:grpSpPr>
          <a:xfrm>
            <a:off x="3486885" y="1551302"/>
            <a:ext cx="1549044" cy="4620712"/>
            <a:chOff x="2463857" y="1963820"/>
            <a:chExt cx="1260000" cy="3758509"/>
          </a:xfrm>
        </p:grpSpPr>
        <p:cxnSp>
          <p:nvCxnSpPr>
            <p:cNvPr id="11" name="直接连接符 10"/>
            <p:cNvCxnSpPr/>
            <p:nvPr/>
          </p:nvCxnSpPr>
          <p:spPr>
            <a:xfrm>
              <a:off x="3093215" y="3542455"/>
              <a:ext cx="1285" cy="2058757"/>
            </a:xfrm>
            <a:prstGeom prst="line">
              <a:avLst/>
            </a:prstGeom>
            <a:noFill/>
            <a:ln w="19050" cap="flat" cmpd="sng" algn="ctr">
              <a:solidFill>
                <a:srgbClr val="EDE6B0"/>
              </a:solidFill>
              <a:prstDash val="solid"/>
              <a:miter lim="800000"/>
            </a:ln>
            <a:effectLst/>
          </p:spPr>
        </p:cxnSp>
        <p:sp>
          <p:nvSpPr>
            <p:cNvPr id="12" name="圆角矩形 11"/>
            <p:cNvSpPr/>
            <p:nvPr/>
          </p:nvSpPr>
          <p:spPr>
            <a:xfrm>
              <a:off x="2686859" y="2711832"/>
              <a:ext cx="813997" cy="787520"/>
            </a:xfrm>
            <a:prstGeom prst="roundRect">
              <a:avLst>
                <a:gd name="adj" fmla="val 50000"/>
              </a:avLst>
            </a:prstGeom>
            <a:solidFill>
              <a:srgbClr val="EDE6B0"/>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lIns="0" tIns="0" rIns="0" bIns="0" rtlCol="0" anchor="ctr"/>
            <a:lstStyle/>
            <a:p>
              <a:pPr algn="ctr">
                <a:defRPr/>
              </a:pPr>
              <a:r>
                <a:rPr lang="zh-CN" altLang="en-US" kern="0" dirty="0">
                  <a:latin typeface="Arial" panose="020B0604020202020204" pitchFamily="34" charset="0"/>
                  <a:ea typeface="微软雅黑" panose="020B0503020204020204" pitchFamily="34" charset="-122"/>
                  <a:sym typeface="Arial" panose="020B0604020202020204" pitchFamily="34" charset="0"/>
                </a:rPr>
                <a:t>标题</a:t>
              </a:r>
            </a:p>
          </p:txBody>
        </p:sp>
        <p:sp>
          <p:nvSpPr>
            <p:cNvPr id="13" name="圆角矩形 12"/>
            <p:cNvSpPr/>
            <p:nvPr/>
          </p:nvSpPr>
          <p:spPr>
            <a:xfrm>
              <a:off x="3039857" y="5614329"/>
              <a:ext cx="108000" cy="108000"/>
            </a:xfrm>
            <a:prstGeom prst="roundRect">
              <a:avLst>
                <a:gd name="adj" fmla="val 50000"/>
              </a:avLst>
            </a:prstGeom>
            <a:gradFill flip="none" rotWithShape="1">
              <a:gsLst>
                <a:gs pos="2000">
                  <a:srgbClr val="FFCA08"/>
                </a:gs>
                <a:gs pos="99000">
                  <a:srgbClr val="FFCA08">
                    <a:lumMod val="40000"/>
                    <a:lumOff val="60000"/>
                  </a:srgbClr>
                </a:gs>
              </a:gsLst>
              <a:lin ang="10800000" scaled="1"/>
              <a:tileRect/>
            </a:gradFill>
            <a:ln w="12700" cap="flat" cmpd="sng" algn="ctr">
              <a:noFill/>
              <a:prstDash val="solid"/>
              <a:miter lim="800000"/>
            </a:ln>
            <a:effectLst/>
          </p:spPr>
          <p:txBody>
            <a:bodyPr rtlCol="0" anchor="ctr"/>
            <a:lstStyle/>
            <a:p>
              <a:pPr algn="ctr">
                <a:defRPr/>
              </a:pPr>
              <a:endParaRPr lang="zh-CN" altLang="en-US" sz="14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53"/>
            <p:cNvSpPr txBox="1"/>
            <p:nvPr/>
          </p:nvSpPr>
          <p:spPr>
            <a:xfrm>
              <a:off x="2463857" y="1963820"/>
              <a:ext cx="1260000" cy="595825"/>
            </a:xfrm>
            <a:prstGeom prst="rect">
              <a:avLst/>
            </a:prstGeom>
            <a:noFill/>
          </p:spPr>
          <p:txBody>
            <a:bodyPr wrap="square" rtlCol="0">
              <a:spAutoFit/>
            </a:bodyPr>
            <a:lstStyle/>
            <a:p>
              <a:pPr>
                <a:lnSpc>
                  <a:spcPct val="130000"/>
                </a:lnSpc>
                <a:defRPr/>
              </a:pPr>
              <a:r>
                <a:rPr lang="zh-CN" altLang="en-US" sz="16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此处输入文本</a:t>
              </a:r>
              <a:endParaRPr lang="en-US" altLang="zh-CN" sz="16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30000"/>
                </a:lnSpc>
                <a:defRPr/>
              </a:pPr>
              <a:r>
                <a:rPr lang="zh-CN" altLang="en-US" sz="16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此处输入文本</a:t>
              </a:r>
            </a:p>
          </p:txBody>
        </p:sp>
      </p:grpSp>
      <p:grpSp>
        <p:nvGrpSpPr>
          <p:cNvPr id="15" name="组合 14"/>
          <p:cNvGrpSpPr/>
          <p:nvPr/>
        </p:nvGrpSpPr>
        <p:grpSpPr>
          <a:xfrm>
            <a:off x="4809527" y="2835870"/>
            <a:ext cx="1549044" cy="3336142"/>
            <a:chOff x="3570120" y="3008695"/>
            <a:chExt cx="1260000" cy="2713634"/>
          </a:xfrm>
        </p:grpSpPr>
        <p:cxnSp>
          <p:nvCxnSpPr>
            <p:cNvPr id="16" name="直接连接符 15"/>
            <p:cNvCxnSpPr/>
            <p:nvPr/>
          </p:nvCxnSpPr>
          <p:spPr>
            <a:xfrm flipH="1">
              <a:off x="4184741" y="4561557"/>
              <a:ext cx="13155" cy="1044000"/>
            </a:xfrm>
            <a:prstGeom prst="line">
              <a:avLst/>
            </a:prstGeom>
            <a:noFill/>
            <a:ln w="19050" cap="flat" cmpd="sng" algn="ctr">
              <a:solidFill>
                <a:schemeClr val="tx2">
                  <a:lumMod val="60000"/>
                  <a:lumOff val="40000"/>
                </a:schemeClr>
              </a:solidFill>
              <a:prstDash val="solid"/>
              <a:miter lim="800000"/>
            </a:ln>
            <a:effectLst/>
          </p:spPr>
        </p:cxnSp>
        <p:sp>
          <p:nvSpPr>
            <p:cNvPr id="17" name="圆角矩形 16"/>
            <p:cNvSpPr/>
            <p:nvPr/>
          </p:nvSpPr>
          <p:spPr>
            <a:xfrm>
              <a:off x="3787962" y="3747913"/>
              <a:ext cx="824321" cy="787519"/>
            </a:xfrm>
            <a:prstGeom prst="roundRect">
              <a:avLst>
                <a:gd name="adj" fmla="val 50000"/>
              </a:avLst>
            </a:prstGeom>
            <a:solidFill>
              <a:schemeClr val="tx2">
                <a:lumMod val="60000"/>
                <a:lumOff val="40000"/>
              </a:schemeClr>
            </a:solidFill>
            <a:ln w="12700" cap="flat" cmpd="sng" algn="ctr">
              <a:solidFill>
                <a:schemeClr val="tx2">
                  <a:lumMod val="60000"/>
                  <a:lumOff val="40000"/>
                </a:schemeClr>
              </a:solidFill>
              <a:prstDash val="solid"/>
              <a:miter lim="800000"/>
            </a:ln>
            <a:effectLst/>
            <a:scene3d>
              <a:camera prst="orthographicFront">
                <a:rot lat="0" lon="0" rev="0"/>
              </a:camera>
              <a:lightRig rig="glow" dir="t">
                <a:rot lat="0" lon="0" rev="14100000"/>
              </a:lightRig>
            </a:scene3d>
            <a:sp3d prstMaterial="softEdge"/>
          </p:spPr>
          <p:txBody>
            <a:bodyPr lIns="0" tIns="0" rIns="0" bIns="0" rtlCol="0" anchor="ctr"/>
            <a:lstStyle/>
            <a:p>
              <a:pPr algn="ctr">
                <a:defRPr/>
              </a:pPr>
              <a:r>
                <a:rPr lang="zh-CN" altLang="en-US" kern="0" dirty="0">
                  <a:solidFill>
                    <a:schemeClr val="bg1"/>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8" name="圆角矩形 17"/>
            <p:cNvSpPr/>
            <p:nvPr/>
          </p:nvSpPr>
          <p:spPr>
            <a:xfrm>
              <a:off x="4137334" y="5614329"/>
              <a:ext cx="108000" cy="108000"/>
            </a:xfrm>
            <a:prstGeom prst="roundRect">
              <a:avLst>
                <a:gd name="adj" fmla="val 50000"/>
              </a:avLst>
            </a:prstGeom>
            <a:solidFill>
              <a:schemeClr val="tx2">
                <a:lumMod val="60000"/>
                <a:lumOff val="40000"/>
              </a:schemeClr>
            </a:solidFill>
            <a:ln w="12700" cap="flat" cmpd="sng" algn="ctr">
              <a:solidFill>
                <a:schemeClr val="tx2">
                  <a:lumMod val="60000"/>
                  <a:lumOff val="40000"/>
                </a:schemeClr>
              </a:solidFill>
              <a:prstDash val="solid"/>
              <a:miter lim="800000"/>
            </a:ln>
            <a:effectLst/>
          </p:spPr>
          <p:txBody>
            <a:bodyPr rtlCol="0" anchor="ctr"/>
            <a:lstStyle/>
            <a:p>
              <a:pPr algn="ctr">
                <a:defRPr/>
              </a:pPr>
              <a:endParaRPr lang="zh-CN" altLang="en-US" sz="14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53"/>
            <p:cNvSpPr txBox="1"/>
            <p:nvPr/>
          </p:nvSpPr>
          <p:spPr>
            <a:xfrm>
              <a:off x="3570120" y="3008695"/>
              <a:ext cx="1260000" cy="595826"/>
            </a:xfrm>
            <a:prstGeom prst="rect">
              <a:avLst/>
            </a:prstGeom>
            <a:noFill/>
          </p:spPr>
          <p:txBody>
            <a:bodyPr wrap="square" rtlCol="0">
              <a:spAutoFit/>
            </a:bodyPr>
            <a:lstStyle/>
            <a:p>
              <a:pPr>
                <a:lnSpc>
                  <a:spcPct val="130000"/>
                </a:lnSpc>
                <a:defRPr/>
              </a:pPr>
              <a:r>
                <a:rPr lang="zh-CN" altLang="en-US" sz="16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此处输入文本</a:t>
              </a:r>
              <a:endParaRPr lang="en-US" altLang="zh-CN" sz="16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30000"/>
                </a:lnSpc>
                <a:defRPr/>
              </a:pPr>
              <a:r>
                <a:rPr lang="zh-CN" altLang="en-US" sz="16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此处输入文本</a:t>
              </a:r>
            </a:p>
          </p:txBody>
        </p:sp>
      </p:grpSp>
      <p:grpSp>
        <p:nvGrpSpPr>
          <p:cNvPr id="20" name="组合 19"/>
          <p:cNvGrpSpPr/>
          <p:nvPr/>
        </p:nvGrpSpPr>
        <p:grpSpPr>
          <a:xfrm>
            <a:off x="6132168" y="1589583"/>
            <a:ext cx="1549044" cy="4582431"/>
            <a:chOff x="4642093" y="1994958"/>
            <a:chExt cx="1260000" cy="3727371"/>
          </a:xfrm>
        </p:grpSpPr>
        <p:sp>
          <p:nvSpPr>
            <p:cNvPr id="21" name="圆角矩形 20"/>
            <p:cNvSpPr/>
            <p:nvPr/>
          </p:nvSpPr>
          <p:spPr>
            <a:xfrm>
              <a:off x="4865095" y="2750061"/>
              <a:ext cx="813997" cy="787520"/>
            </a:xfrm>
            <a:prstGeom prst="roundRect">
              <a:avLst>
                <a:gd name="adj" fmla="val 50000"/>
              </a:avLst>
            </a:prstGeom>
            <a:solidFill>
              <a:srgbClr val="EDE6B0"/>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lIns="0" tIns="0" rIns="0" bIns="0" rtlCol="0" anchor="ctr"/>
            <a:lstStyle/>
            <a:p>
              <a:pPr algn="ctr">
                <a:defRPr/>
              </a:pPr>
              <a:r>
                <a:rPr lang="zh-CN" altLang="en-US" kern="0">
                  <a:latin typeface="Arial" panose="020B0604020202020204" pitchFamily="34" charset="0"/>
                  <a:ea typeface="微软雅黑" panose="020B0503020204020204" pitchFamily="34" charset="-122"/>
                  <a:sym typeface="Arial" panose="020B0604020202020204" pitchFamily="34" charset="0"/>
                </a:rPr>
                <a:t>标题</a:t>
              </a:r>
              <a:endParaRPr lang="zh-CN" altLang="en-US" kern="0" dirty="0">
                <a:latin typeface="Arial" panose="020B0604020202020204" pitchFamily="34" charset="0"/>
                <a:ea typeface="微软雅黑" panose="020B0503020204020204" pitchFamily="34" charset="-122"/>
                <a:sym typeface="Arial" panose="020B0604020202020204" pitchFamily="34" charset="0"/>
              </a:endParaRPr>
            </a:p>
          </p:txBody>
        </p:sp>
        <p:cxnSp>
          <p:nvCxnSpPr>
            <p:cNvPr id="22" name="直接连接符 21"/>
            <p:cNvCxnSpPr/>
            <p:nvPr/>
          </p:nvCxnSpPr>
          <p:spPr>
            <a:xfrm>
              <a:off x="5271451" y="3584770"/>
              <a:ext cx="1285" cy="2016000"/>
            </a:xfrm>
            <a:prstGeom prst="line">
              <a:avLst/>
            </a:prstGeom>
            <a:noFill/>
            <a:ln w="19050" cap="flat" cmpd="sng" algn="ctr">
              <a:solidFill>
                <a:srgbClr val="EDE6B0"/>
              </a:solidFill>
              <a:prstDash val="solid"/>
              <a:miter lim="800000"/>
            </a:ln>
            <a:effectLst/>
          </p:spPr>
        </p:cxnSp>
        <p:sp>
          <p:nvSpPr>
            <p:cNvPr id="23" name="圆角矩形 22"/>
            <p:cNvSpPr/>
            <p:nvPr/>
          </p:nvSpPr>
          <p:spPr>
            <a:xfrm>
              <a:off x="5218093" y="5614329"/>
              <a:ext cx="108000" cy="108000"/>
            </a:xfrm>
            <a:prstGeom prst="roundRect">
              <a:avLst>
                <a:gd name="adj" fmla="val 50000"/>
              </a:avLst>
            </a:prstGeom>
            <a:gradFill flip="none" rotWithShape="1">
              <a:gsLst>
                <a:gs pos="2000">
                  <a:srgbClr val="FFCA08"/>
                </a:gs>
                <a:gs pos="99000">
                  <a:srgbClr val="FFCA08">
                    <a:lumMod val="40000"/>
                    <a:lumOff val="60000"/>
                  </a:srgbClr>
                </a:gs>
              </a:gsLst>
              <a:lin ang="10800000" scaled="1"/>
              <a:tileRect/>
            </a:gradFill>
            <a:ln w="12700" cap="flat" cmpd="sng" algn="ctr">
              <a:noFill/>
              <a:prstDash val="solid"/>
              <a:miter lim="800000"/>
            </a:ln>
            <a:effectLst/>
          </p:spPr>
          <p:txBody>
            <a:bodyPr rtlCol="0" anchor="ctr"/>
            <a:lstStyle/>
            <a:p>
              <a:pPr algn="ctr">
                <a:defRPr/>
              </a:pPr>
              <a:endParaRPr lang="zh-CN" altLang="en-US" sz="14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53"/>
            <p:cNvSpPr txBox="1"/>
            <p:nvPr/>
          </p:nvSpPr>
          <p:spPr>
            <a:xfrm>
              <a:off x="4642093" y="1994958"/>
              <a:ext cx="1260000" cy="570114"/>
            </a:xfrm>
            <a:prstGeom prst="rect">
              <a:avLst/>
            </a:prstGeom>
            <a:noFill/>
          </p:spPr>
          <p:txBody>
            <a:bodyPr wrap="square" rtlCol="0">
              <a:spAutoFit/>
            </a:bodyPr>
            <a:lstStyle/>
            <a:p>
              <a:pPr>
                <a:lnSpc>
                  <a:spcPct val="130000"/>
                </a:lnSpc>
                <a:defRPr/>
              </a:pPr>
              <a:r>
                <a:rPr lang="zh-CN" altLang="en-US" sz="16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此处输入文本</a:t>
              </a:r>
              <a:endParaRPr lang="en-US" altLang="zh-CN" sz="16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30000"/>
                </a:lnSpc>
                <a:defRPr/>
              </a:pPr>
              <a:r>
                <a:rPr lang="zh-CN" altLang="en-US" sz="16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此处输入文本</a:t>
              </a:r>
            </a:p>
          </p:txBody>
        </p:sp>
      </p:grpSp>
      <p:grpSp>
        <p:nvGrpSpPr>
          <p:cNvPr id="25" name="组合 24"/>
          <p:cNvGrpSpPr/>
          <p:nvPr/>
        </p:nvGrpSpPr>
        <p:grpSpPr>
          <a:xfrm>
            <a:off x="8777449" y="1589583"/>
            <a:ext cx="1549044" cy="4582431"/>
            <a:chOff x="6815242" y="1994958"/>
            <a:chExt cx="1260000" cy="3727371"/>
          </a:xfrm>
        </p:grpSpPr>
        <p:sp>
          <p:nvSpPr>
            <p:cNvPr id="26" name="圆角矩形 25"/>
            <p:cNvSpPr/>
            <p:nvPr/>
          </p:nvSpPr>
          <p:spPr>
            <a:xfrm>
              <a:off x="7038244" y="2750061"/>
              <a:ext cx="813997" cy="787520"/>
            </a:xfrm>
            <a:prstGeom prst="roundRect">
              <a:avLst>
                <a:gd name="adj" fmla="val 50000"/>
              </a:avLst>
            </a:prstGeom>
            <a:solidFill>
              <a:srgbClr val="EDE6B0"/>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lIns="0" tIns="0" rIns="0" bIns="0" rtlCol="0" anchor="ctr"/>
            <a:lstStyle/>
            <a:p>
              <a:pPr algn="ctr">
                <a:defRPr/>
              </a:pPr>
              <a:r>
                <a:rPr lang="zh-CN" altLang="en-US" kern="0">
                  <a:latin typeface="Arial" panose="020B0604020202020204" pitchFamily="34" charset="0"/>
                  <a:ea typeface="微软雅黑" panose="020B0503020204020204" pitchFamily="34" charset="-122"/>
                  <a:sym typeface="Arial" panose="020B0604020202020204" pitchFamily="34" charset="0"/>
                </a:rPr>
                <a:t>标题</a:t>
              </a:r>
              <a:endParaRPr lang="zh-CN" altLang="en-US" kern="0" dirty="0">
                <a:latin typeface="Arial" panose="020B0604020202020204" pitchFamily="34" charset="0"/>
                <a:ea typeface="微软雅黑" panose="020B0503020204020204" pitchFamily="34" charset="-122"/>
                <a:sym typeface="Arial" panose="020B0604020202020204" pitchFamily="34" charset="0"/>
              </a:endParaRPr>
            </a:p>
          </p:txBody>
        </p:sp>
        <p:cxnSp>
          <p:nvCxnSpPr>
            <p:cNvPr id="27" name="直接连接符 26"/>
            <p:cNvCxnSpPr/>
            <p:nvPr/>
          </p:nvCxnSpPr>
          <p:spPr>
            <a:xfrm>
              <a:off x="7444600" y="3584770"/>
              <a:ext cx="1285" cy="2016000"/>
            </a:xfrm>
            <a:prstGeom prst="line">
              <a:avLst/>
            </a:prstGeom>
            <a:noFill/>
            <a:ln w="19050" cap="flat" cmpd="sng" algn="ctr">
              <a:solidFill>
                <a:srgbClr val="EDE6B0"/>
              </a:solidFill>
              <a:prstDash val="solid"/>
              <a:miter lim="800000"/>
            </a:ln>
            <a:effectLst/>
          </p:spPr>
        </p:cxnSp>
        <p:sp>
          <p:nvSpPr>
            <p:cNvPr id="28" name="圆角矩形 27"/>
            <p:cNvSpPr/>
            <p:nvPr/>
          </p:nvSpPr>
          <p:spPr>
            <a:xfrm>
              <a:off x="7391242" y="5614329"/>
              <a:ext cx="108000" cy="108000"/>
            </a:xfrm>
            <a:prstGeom prst="roundRect">
              <a:avLst>
                <a:gd name="adj" fmla="val 50000"/>
              </a:avLst>
            </a:prstGeom>
            <a:gradFill flip="none" rotWithShape="1">
              <a:gsLst>
                <a:gs pos="2000">
                  <a:srgbClr val="FFCA08"/>
                </a:gs>
                <a:gs pos="99000">
                  <a:srgbClr val="FFCA08">
                    <a:lumMod val="40000"/>
                    <a:lumOff val="60000"/>
                  </a:srgbClr>
                </a:gs>
              </a:gsLst>
              <a:lin ang="10800000" scaled="1"/>
              <a:tileRect/>
            </a:gradFill>
            <a:ln w="12700" cap="flat" cmpd="sng" algn="ctr">
              <a:noFill/>
              <a:prstDash val="solid"/>
              <a:miter lim="800000"/>
            </a:ln>
            <a:effectLst/>
          </p:spPr>
          <p:txBody>
            <a:bodyPr rtlCol="0" anchor="ctr"/>
            <a:lstStyle/>
            <a:p>
              <a:pPr algn="ctr">
                <a:defRPr/>
              </a:pPr>
              <a:endParaRPr lang="zh-CN" altLang="en-US" sz="14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53"/>
            <p:cNvSpPr txBox="1"/>
            <p:nvPr/>
          </p:nvSpPr>
          <p:spPr>
            <a:xfrm>
              <a:off x="6815242" y="1994958"/>
              <a:ext cx="1260000" cy="570114"/>
            </a:xfrm>
            <a:prstGeom prst="rect">
              <a:avLst/>
            </a:prstGeom>
            <a:noFill/>
          </p:spPr>
          <p:txBody>
            <a:bodyPr wrap="square" rtlCol="0">
              <a:spAutoFit/>
            </a:bodyPr>
            <a:lstStyle/>
            <a:p>
              <a:pPr>
                <a:lnSpc>
                  <a:spcPct val="130000"/>
                </a:lnSpc>
                <a:defRPr/>
              </a:pPr>
              <a:r>
                <a:rPr lang="zh-CN" altLang="en-US" sz="16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此处输入文本</a:t>
              </a:r>
              <a:endParaRPr lang="en-US" altLang="zh-CN" sz="16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30000"/>
                </a:lnSpc>
                <a:defRPr/>
              </a:pPr>
              <a:r>
                <a:rPr lang="zh-CN" altLang="en-US" sz="16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此处输入文本</a:t>
              </a:r>
            </a:p>
          </p:txBody>
        </p:sp>
      </p:grpSp>
      <p:grpSp>
        <p:nvGrpSpPr>
          <p:cNvPr id="30" name="组合 29"/>
          <p:cNvGrpSpPr/>
          <p:nvPr/>
        </p:nvGrpSpPr>
        <p:grpSpPr>
          <a:xfrm>
            <a:off x="7454810" y="2864719"/>
            <a:ext cx="1549044" cy="3307295"/>
            <a:chOff x="5801277" y="3032160"/>
            <a:chExt cx="1260000" cy="2690169"/>
          </a:xfrm>
        </p:grpSpPr>
        <p:cxnSp>
          <p:nvCxnSpPr>
            <p:cNvPr id="31" name="直接连接符 30"/>
            <p:cNvCxnSpPr/>
            <p:nvPr/>
          </p:nvCxnSpPr>
          <p:spPr>
            <a:xfrm flipH="1">
              <a:off x="6418122" y="4561557"/>
              <a:ext cx="13155" cy="1044000"/>
            </a:xfrm>
            <a:prstGeom prst="line">
              <a:avLst/>
            </a:prstGeom>
            <a:noFill/>
            <a:ln w="19050" cap="flat" cmpd="sng" algn="ctr">
              <a:solidFill>
                <a:schemeClr val="tx2">
                  <a:lumMod val="60000"/>
                  <a:lumOff val="40000"/>
                </a:schemeClr>
              </a:solidFill>
              <a:prstDash val="solid"/>
              <a:miter lim="800000"/>
            </a:ln>
            <a:effectLst/>
          </p:spPr>
        </p:cxnSp>
        <p:sp>
          <p:nvSpPr>
            <p:cNvPr id="32" name="圆角矩形 31"/>
            <p:cNvSpPr/>
            <p:nvPr/>
          </p:nvSpPr>
          <p:spPr>
            <a:xfrm>
              <a:off x="6021343" y="3747913"/>
              <a:ext cx="824321" cy="787519"/>
            </a:xfrm>
            <a:prstGeom prst="roundRect">
              <a:avLst>
                <a:gd name="adj" fmla="val 50000"/>
              </a:avLst>
            </a:prstGeom>
            <a:solidFill>
              <a:schemeClr val="tx2">
                <a:lumMod val="60000"/>
                <a:lumOff val="40000"/>
              </a:schemeClr>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lIns="0" tIns="0" rIns="0" bIns="0" rtlCol="0" anchor="ctr"/>
            <a:lstStyle/>
            <a:p>
              <a:pPr algn="ctr">
                <a:defRPr/>
              </a:pPr>
              <a:r>
                <a:rPr lang="zh-CN" altLang="en-US" kern="0" dirty="0">
                  <a:solidFill>
                    <a:schemeClr val="bg1"/>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33" name="圆角矩形 32"/>
            <p:cNvSpPr/>
            <p:nvPr/>
          </p:nvSpPr>
          <p:spPr>
            <a:xfrm>
              <a:off x="6370715" y="5614329"/>
              <a:ext cx="108000" cy="108000"/>
            </a:xfrm>
            <a:prstGeom prst="roundRect">
              <a:avLst>
                <a:gd name="adj" fmla="val 50000"/>
              </a:avLst>
            </a:prstGeom>
            <a:solidFill>
              <a:schemeClr val="tx2">
                <a:lumMod val="60000"/>
                <a:lumOff val="40000"/>
              </a:schemeClr>
            </a:solidFill>
            <a:ln w="12700" cap="flat" cmpd="sng" algn="ctr">
              <a:noFill/>
              <a:prstDash val="solid"/>
              <a:miter lim="800000"/>
            </a:ln>
            <a:effectLst/>
          </p:spPr>
          <p:txBody>
            <a:bodyPr rtlCol="0" anchor="ctr"/>
            <a:lstStyle/>
            <a:p>
              <a:pPr algn="ctr">
                <a:defRPr/>
              </a:pPr>
              <a:endParaRPr lang="zh-CN" altLang="en-US" sz="14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53"/>
            <p:cNvSpPr txBox="1"/>
            <p:nvPr/>
          </p:nvSpPr>
          <p:spPr>
            <a:xfrm>
              <a:off x="5801277" y="3032160"/>
              <a:ext cx="1260000" cy="595825"/>
            </a:xfrm>
            <a:prstGeom prst="rect">
              <a:avLst/>
            </a:prstGeom>
            <a:noFill/>
          </p:spPr>
          <p:txBody>
            <a:bodyPr wrap="square" rtlCol="0">
              <a:spAutoFit/>
            </a:bodyPr>
            <a:lstStyle/>
            <a:p>
              <a:pPr>
                <a:lnSpc>
                  <a:spcPct val="130000"/>
                </a:lnSpc>
                <a:defRPr/>
              </a:pPr>
              <a:r>
                <a:rPr lang="zh-CN" altLang="en-US" sz="16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此处输入文本</a:t>
              </a:r>
              <a:endParaRPr lang="en-US" altLang="zh-CN" sz="16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30000"/>
                </a:lnSpc>
                <a:defRPr/>
              </a:pPr>
              <a:r>
                <a:rPr lang="zh-CN" altLang="en-US" sz="16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此处输入文本</a:t>
              </a:r>
            </a:p>
          </p:txBody>
        </p:sp>
      </p:grpSp>
      <p:sp>
        <p:nvSpPr>
          <p:cNvPr id="36" name="矩形 35"/>
          <p:cNvSpPr/>
          <p:nvPr/>
        </p:nvSpPr>
        <p:spPr>
          <a:xfrm>
            <a:off x="803856" y="5874790"/>
            <a:ext cx="966931" cy="461665"/>
          </a:xfrm>
          <a:prstGeom prst="rect">
            <a:avLst/>
          </a:prstGeom>
        </p:spPr>
        <p:txBody>
          <a:bodyPr wrap="none">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rPr>
              <a:t>201X</a:t>
            </a:r>
            <a:endParaRPr lang="zh-CN" altLang="en-US" sz="2400" dirty="0"/>
          </a:p>
        </p:txBody>
      </p:sp>
      <p:sp>
        <p:nvSpPr>
          <p:cNvPr id="37" name="矩形 36"/>
          <p:cNvSpPr/>
          <p:nvPr/>
        </p:nvSpPr>
        <p:spPr>
          <a:xfrm>
            <a:off x="10654561" y="5874790"/>
            <a:ext cx="966931" cy="461665"/>
          </a:xfrm>
          <a:prstGeom prst="rect">
            <a:avLst/>
          </a:prstGeom>
        </p:spPr>
        <p:txBody>
          <a:bodyPr wrap="none">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rPr>
              <a:t>202X</a:t>
            </a:r>
            <a:endParaRPr lang="zh-CN" altLang="en-US" sz="2400" dirty="0"/>
          </a:p>
        </p:txBody>
      </p:sp>
    </p:spTree>
    <p:extLst>
      <p:ext uri="{BB962C8B-B14F-4D97-AF65-F5344CB8AC3E}">
        <p14:creationId xmlns:p14="http://schemas.microsoft.com/office/powerpoint/2010/main" val="728395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
            <a:ext cx="12192000" cy="6877882"/>
          </a:xfrm>
          <a:prstGeom prst="rect">
            <a:avLst/>
          </a:prstGeom>
          <a:solidFill>
            <a:srgbClr val="1F2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t="19104" b="27960"/>
          <a:stretch/>
        </p:blipFill>
        <p:spPr>
          <a:xfrm>
            <a:off x="2524836" y="532266"/>
            <a:ext cx="7087738" cy="4689898"/>
          </a:xfrm>
          <a:prstGeom prst="rect">
            <a:avLst/>
          </a:prstGeom>
        </p:spPr>
      </p:pic>
      <p:sp>
        <p:nvSpPr>
          <p:cNvPr id="6" name="Rectangle 6"/>
          <p:cNvSpPr>
            <a:spLocks noChangeArrowheads="1"/>
          </p:cNvSpPr>
          <p:nvPr/>
        </p:nvSpPr>
        <p:spPr bwMode="black">
          <a:xfrm>
            <a:off x="5263825" y="1872841"/>
            <a:ext cx="1200329" cy="2972120"/>
          </a:xfrm>
          <a:prstGeom prst="rect">
            <a:avLst/>
          </a:prstGeom>
          <a:noFill/>
          <a:ln>
            <a:noFill/>
          </a:ln>
          <a:effectLst/>
          <a:extLst/>
        </p:spPr>
        <p:txBody>
          <a:bodyPr vert="eaVert" wrap="square">
            <a:spAutoFit/>
          </a:bodyPr>
          <a:lstStyle/>
          <a:p>
            <a:pPr algn="dist" fontAlgn="auto">
              <a:spcBef>
                <a:spcPts val="0"/>
              </a:spcBef>
              <a:spcAft>
                <a:spcPts val="0"/>
              </a:spcAft>
              <a:defRPr/>
            </a:pPr>
            <a:r>
              <a:rPr lang="zh-CN" altLang="en-US" sz="6600" b="1" dirty="0" smtClean="0">
                <a:solidFill>
                  <a:schemeClr val="bg1"/>
                </a:solidFill>
                <a:latin typeface="微软雅黑" panose="020B0503020204020204" pitchFamily="34" charset="-122"/>
                <a:ea typeface="微软雅黑" panose="020B0503020204020204" pitchFamily="34" charset="-122"/>
              </a:rPr>
              <a:t>谢谢</a:t>
            </a:r>
            <a:endParaRPr lang="en-US" altLang="zh-CN" sz="6600" b="1" dirty="0" smtClean="0">
              <a:solidFill>
                <a:schemeClr val="bg1"/>
              </a:solidFill>
              <a:latin typeface="微软雅黑" panose="020B0503020204020204" pitchFamily="34" charset="-122"/>
              <a:ea typeface="微软雅黑" panose="020B0503020204020204" pitchFamily="34" charset="-122"/>
            </a:endParaRPr>
          </a:p>
        </p:txBody>
      </p:sp>
      <p:sp>
        <p:nvSpPr>
          <p:cNvPr id="7" name="Rectangle 6"/>
          <p:cNvSpPr>
            <a:spLocks noChangeArrowheads="1"/>
          </p:cNvSpPr>
          <p:nvPr/>
        </p:nvSpPr>
        <p:spPr bwMode="black">
          <a:xfrm>
            <a:off x="6682518" y="3224286"/>
            <a:ext cx="461665" cy="1519311"/>
          </a:xfrm>
          <a:prstGeom prst="rect">
            <a:avLst/>
          </a:prstGeom>
          <a:noFill/>
          <a:ln>
            <a:noFill/>
          </a:ln>
          <a:effectLst/>
          <a:extLst/>
        </p:spPr>
        <p:txBody>
          <a:bodyPr vert="eaVert" wrap="square">
            <a:spAutoFit/>
          </a:bodyPr>
          <a:lstStyle/>
          <a:p>
            <a:pPr algn="dist" fontAlgn="auto">
              <a:spcBef>
                <a:spcPts val="0"/>
              </a:spcBef>
              <a:spcAft>
                <a:spcPts val="0"/>
              </a:spcAft>
              <a:defRPr/>
            </a:pPr>
            <a:r>
              <a:rPr lang="en-US" altLang="zh-CN" b="1" dirty="0" smtClean="0">
                <a:solidFill>
                  <a:srgbClr val="EDE6B0"/>
                </a:solidFill>
                <a:latin typeface="微软雅黑" panose="020B0503020204020204" pitchFamily="34" charset="-122"/>
                <a:ea typeface="微软雅黑" panose="020B0503020204020204" pitchFamily="34" charset="-122"/>
              </a:rPr>
              <a:t>THANKS</a:t>
            </a:r>
            <a:endParaRPr lang="en-US" altLang="zh-CN" b="1" dirty="0" smtClean="0">
              <a:solidFill>
                <a:srgbClr val="EDE6B0"/>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6641574" y="3183342"/>
            <a:ext cx="0" cy="1620675"/>
          </a:xfrm>
          <a:prstGeom prst="line">
            <a:avLst/>
          </a:prstGeom>
          <a:ln>
            <a:solidFill>
              <a:srgbClr val="EDE6B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144183" y="3183342"/>
            <a:ext cx="0" cy="1620675"/>
          </a:xfrm>
          <a:prstGeom prst="line">
            <a:avLst/>
          </a:prstGeom>
          <a:ln>
            <a:solidFill>
              <a:srgbClr val="EDE6B0"/>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3831021" y="5816936"/>
            <a:ext cx="4640318" cy="1320829"/>
          </a:xfrm>
          <a:prstGeom prst="rect">
            <a:avLst/>
          </a:prstGeom>
        </p:spPr>
      </p:pic>
      <p:pic>
        <p:nvPicPr>
          <p:cNvPr id="13" name="图片 12"/>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flipH="1">
            <a:off x="-746232" y="5797056"/>
            <a:ext cx="4640318" cy="1320829"/>
          </a:xfrm>
          <a:prstGeom prst="rect">
            <a:avLst/>
          </a:prstGeom>
        </p:spPr>
      </p:pic>
      <p:pic>
        <p:nvPicPr>
          <p:cNvPr id="14" name="图片 13"/>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flipH="1">
            <a:off x="8297914" y="5812965"/>
            <a:ext cx="4640318" cy="1320829"/>
          </a:xfrm>
          <a:prstGeom prst="rect">
            <a:avLst/>
          </a:prstGeom>
        </p:spPr>
      </p:pic>
    </p:spTree>
    <p:extLst>
      <p:ext uri="{BB962C8B-B14F-4D97-AF65-F5344CB8AC3E}">
        <p14:creationId xmlns:p14="http://schemas.microsoft.com/office/powerpoint/2010/main" val="26691296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320</Words>
  <Application>Microsoft Office PowerPoint</Application>
  <PresentationFormat>宽屏</PresentationFormat>
  <Paragraphs>66</Paragraphs>
  <Slides>12</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12</vt:i4>
      </vt:variant>
    </vt:vector>
  </HeadingPairs>
  <TitlesOfParts>
    <vt:vector size="19" baseType="lpstr">
      <vt:lpstr>宋体</vt:lpstr>
      <vt:lpstr>微软雅黑</vt:lpstr>
      <vt:lpstr>Arial</vt:lpstr>
      <vt:lpstr>Calibri</vt:lpstr>
      <vt:lpstr>Calibri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lenovo</cp:lastModifiedBy>
  <cp:revision>8</cp:revision>
  <dcterms:created xsi:type="dcterms:W3CDTF">2018-09-15T01:31:15Z</dcterms:created>
  <dcterms:modified xsi:type="dcterms:W3CDTF">2018-09-15T02:33:49Z</dcterms:modified>
</cp:coreProperties>
</file>