
<file path=[Content_Types].xml><?xml version="1.0" encoding="utf-8"?>
<Types xmlns="http://schemas.openxmlformats.org/package/2006/content-types">
  <Default Extension="jpeg" ContentType="image/jpeg"/>
  <Default Extension="png" ContentType="image/png"/>
  <Default Extension="tiff" ContentType="image/tif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fonts/font1.fntdata" ContentType="application/x-fontdata"/>
  <Override PartName="/ppt/fonts/font10.fntdata" ContentType="application/x-fontdata"/>
  <Override PartName="/ppt/fonts/font11.fntdata" ContentType="application/x-fontdata"/>
  <Override PartName="/ppt/fonts/font12.fntdata" ContentType="application/x-fontdata"/>
  <Override PartName="/ppt/fonts/font13.fntdata" ContentType="application/x-fontdata"/>
  <Override PartName="/ppt/fonts/font14.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fonts/font6.fntdata" ContentType="application/x-fontdata"/>
  <Override PartName="/ppt/fonts/font7.fntdata" ContentType="application/x-fontdata"/>
  <Override PartName="/ppt/fonts/font8.fntdata" ContentType="application/x-fontdata"/>
  <Override PartName="/ppt/fonts/font9.fntdata" ContentType="application/x-fontdata"/>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3"/>
    <p:sldId id="257" r:id="rId4"/>
    <p:sldId id="259" r:id="rId5"/>
    <p:sldId id="258" r:id="rId6"/>
    <p:sldId id="263" r:id="rId7"/>
    <p:sldId id="264" r:id="rId8"/>
    <p:sldId id="275" r:id="rId9"/>
    <p:sldId id="260" r:id="rId10"/>
    <p:sldId id="265" r:id="rId11"/>
    <p:sldId id="266" r:id="rId12"/>
    <p:sldId id="267" r:id="rId13"/>
    <p:sldId id="261" r:id="rId14"/>
    <p:sldId id="268" r:id="rId15"/>
    <p:sldId id="269" r:id="rId16"/>
    <p:sldId id="270" r:id="rId17"/>
    <p:sldId id="262" r:id="rId18"/>
    <p:sldId id="271" r:id="rId19"/>
    <p:sldId id="272" r:id="rId20"/>
    <p:sldId id="273" r:id="rId21"/>
    <p:sldId id="274" r:id="rId22"/>
  </p:sldIdLst>
  <p:sldSz cx="12192000" cy="6858000"/>
  <p:notesSz cx="6858000" cy="9144000"/>
  <p:embeddedFontLst>
    <p:embeddedFont>
      <p:font typeface="微软雅黑 Light" panose="020B0502040204020203" charset="-122"/>
      <p:regular r:id="rId26"/>
    </p:embeddedFont>
    <p:embeddedFont>
      <p:font typeface="微软雅黑" panose="020B0503020204020204" pitchFamily="34" charset="-122"/>
      <p:regular r:id="rId27"/>
    </p:embeddedFont>
    <p:embeddedFont>
      <p:font typeface="Century Gothic" panose="020B0502020202020204" pitchFamily="34" charset="0"/>
      <p:regular r:id="rId28"/>
      <p:bold r:id="rId29"/>
      <p:italic r:id="rId30"/>
      <p:boldItalic r:id="rId31"/>
    </p:embeddedFont>
    <p:embeddedFont>
      <p:font typeface="等线" panose="02010600030101010101" charset="-122"/>
      <p:regular r:id="rId32"/>
    </p:embeddedFont>
    <p:embeddedFont>
      <p:font typeface="等线 Light" panose="02010600030101010101" charset="-122"/>
      <p:regular r:id="rId33"/>
    </p:embeddedFont>
    <p:embeddedFont>
      <p:font typeface="Open Sans" panose="020B0606030504020204" pitchFamily="34" charset="0"/>
      <p:regular r:id="rId34"/>
      <p:bold r:id="rId35"/>
      <p:italic r:id="rId36"/>
      <p:boldItalic r:id="rId37"/>
    </p:embeddedFont>
    <p:embeddedFont>
      <p:font typeface="Impact" panose="020B0806030902050204" pitchFamily="34" charset="0"/>
      <p:regular r:id="rId38"/>
    </p:embeddedFont>
    <p:embeddedFont>
      <p:font typeface="方正大黑简体" panose="03000509000000000000" pitchFamily="65" charset="-122"/>
      <p:regular r:id="rId39"/>
    </p:embeddedFont>
  </p:embeddedFont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4747A"/>
    <a:srgbClr val="3F706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1"/>
    <p:restoredTop sz="94631"/>
  </p:normalViewPr>
  <p:slideViewPr>
    <p:cSldViewPr snapToGrid="0" snapToObjects="1" showGuides="1">
      <p:cViewPr>
        <p:scale>
          <a:sx n="90" d="100"/>
          <a:sy n="90" d="100"/>
        </p:scale>
        <p:origin x="232" y="57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9" Type="http://schemas.openxmlformats.org/officeDocument/2006/relationships/font" Target="fonts/font14.fntdata"/><Relationship Id="rId38" Type="http://schemas.openxmlformats.org/officeDocument/2006/relationships/font" Target="fonts/font13.fntdata"/><Relationship Id="rId37" Type="http://schemas.openxmlformats.org/officeDocument/2006/relationships/font" Target="fonts/font12.fntdata"/><Relationship Id="rId36" Type="http://schemas.openxmlformats.org/officeDocument/2006/relationships/font" Target="fonts/font11.fntdata"/><Relationship Id="rId35" Type="http://schemas.openxmlformats.org/officeDocument/2006/relationships/font" Target="fonts/font10.fntdata"/><Relationship Id="rId34" Type="http://schemas.openxmlformats.org/officeDocument/2006/relationships/font" Target="fonts/font9.fntdata"/><Relationship Id="rId33" Type="http://schemas.openxmlformats.org/officeDocument/2006/relationships/font" Target="fonts/font8.fntdata"/><Relationship Id="rId32" Type="http://schemas.openxmlformats.org/officeDocument/2006/relationships/font" Target="fonts/font7.fntdata"/><Relationship Id="rId31" Type="http://schemas.openxmlformats.org/officeDocument/2006/relationships/font" Target="fonts/font6.fntdata"/><Relationship Id="rId30" Type="http://schemas.openxmlformats.org/officeDocument/2006/relationships/font" Target="fonts/font5.fntdata"/><Relationship Id="rId3" Type="http://schemas.openxmlformats.org/officeDocument/2006/relationships/slide" Target="slides/slide1.xml"/><Relationship Id="rId29" Type="http://schemas.openxmlformats.org/officeDocument/2006/relationships/font" Target="fonts/font4.fntdata"/><Relationship Id="rId28" Type="http://schemas.openxmlformats.org/officeDocument/2006/relationships/font" Target="fonts/font3.fntdata"/><Relationship Id="rId27" Type="http://schemas.openxmlformats.org/officeDocument/2006/relationships/font" Target="fonts/font2.fntdata"/><Relationship Id="rId26" Type="http://schemas.openxmlformats.org/officeDocument/2006/relationships/font" Target="fonts/font1.fntdata"/><Relationship Id="rId25" Type="http://schemas.openxmlformats.org/officeDocument/2006/relationships/tableStyles" Target="tableStyles.xml"/><Relationship Id="rId24" Type="http://schemas.openxmlformats.org/officeDocument/2006/relationships/viewProps" Target="viewProps.xml"/><Relationship Id="rId23" Type="http://schemas.openxmlformats.org/officeDocument/2006/relationships/presProps" Target="presProps.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kumimoji="1" lang="zh-CN" altLang="en-US" smtClean="0"/>
              <a:t>单击此处编辑母版标题样式</a:t>
            </a:r>
            <a:endParaRPr kumimoji="1"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zh-CN" altLang="en-US" smtClean="0"/>
              <a:t>单击此处编辑母版副标题样式</a:t>
            </a:r>
            <a:endParaRPr kumimoji="1" lang="zh-CN" altLang="en-US"/>
          </a:p>
        </p:txBody>
      </p:sp>
      <p:sp>
        <p:nvSpPr>
          <p:cNvPr id="4" name="日期占位符 3"/>
          <p:cNvSpPr>
            <a:spLocks noGrp="1"/>
          </p:cNvSpPr>
          <p:nvPr>
            <p:ph type="dt" sz="half" idx="10"/>
          </p:nvPr>
        </p:nvSpPr>
        <p:spPr/>
        <p:txBody>
          <a:bodyPr/>
          <a:lstStyle/>
          <a:p>
            <a:fld id="{57F9480A-DDE8-1745-B769-1987524B6B1D}" type="datetimeFigureOut">
              <a:rPr kumimoji="1" lang="zh-CN" altLang="en-US" smtClean="0"/>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幻灯片编号占位符 5"/>
          <p:cNvSpPr>
            <a:spLocks noGrp="1"/>
          </p:cNvSpPr>
          <p:nvPr>
            <p:ph type="sldNum" sz="quarter" idx="12"/>
          </p:nvPr>
        </p:nvSpPr>
        <p:spPr/>
        <p:txBody>
          <a:bodyPr/>
          <a:lstStyle/>
          <a:p>
            <a:fld id="{F5864CE9-1E95-A54F-80BF-18A3711BDA84}" type="slidenum">
              <a:rPr kumimoji="1" lang="zh-CN" altLang="en-US" smtClean="0"/>
            </a:fld>
            <a:endParaRPr kumimoji="1"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smtClean="0"/>
              <a:t>单击此处编辑母版标题样式</a:t>
            </a:r>
            <a:endParaRPr kumimoji="1" lang="zh-CN" altLang="en-US"/>
          </a:p>
        </p:txBody>
      </p:sp>
      <p:sp>
        <p:nvSpPr>
          <p:cNvPr id="3" name="内容占位符 2"/>
          <p:cNvSpPr>
            <a:spLocks noGrp="1"/>
          </p:cNvSpPr>
          <p:nvPr>
            <p:ph idx="1"/>
          </p:nvPr>
        </p:nvSpPr>
        <p:spPr/>
        <p:txBody>
          <a:bodyPr/>
          <a:lstStyle/>
          <a:p>
            <a:pPr lvl="0"/>
            <a:r>
              <a:rPr kumimoji="1" lang="zh-CN" altLang="en-US" smtClean="0"/>
              <a:t>单击此处编辑母版文本样式</a:t>
            </a:r>
            <a:endParaRPr kumimoji="1" lang="zh-CN" altLang="en-US" smtClean="0"/>
          </a:p>
          <a:p>
            <a:pPr lvl="1"/>
            <a:r>
              <a:rPr kumimoji="1" lang="zh-CN" altLang="en-US" smtClean="0"/>
              <a:t>二级</a:t>
            </a:r>
            <a:endParaRPr kumimoji="1" lang="zh-CN" altLang="en-US" smtClean="0"/>
          </a:p>
          <a:p>
            <a:pPr lvl="2"/>
            <a:r>
              <a:rPr kumimoji="1" lang="zh-CN" altLang="en-US" smtClean="0"/>
              <a:t>三级</a:t>
            </a:r>
            <a:endParaRPr kumimoji="1" lang="zh-CN" altLang="en-US" smtClean="0"/>
          </a:p>
          <a:p>
            <a:pPr lvl="3"/>
            <a:r>
              <a:rPr kumimoji="1" lang="zh-CN" altLang="en-US" smtClean="0"/>
              <a:t>四级</a:t>
            </a:r>
            <a:endParaRPr kumimoji="1" lang="zh-CN" altLang="en-US" smtClean="0"/>
          </a:p>
          <a:p>
            <a:pPr lvl="4"/>
            <a:r>
              <a:rPr kumimoji="1" lang="zh-CN" altLang="en-US" smtClean="0"/>
              <a:t>五级</a:t>
            </a:r>
            <a:endParaRPr kumimoji="1" lang="zh-CN" altLang="en-US"/>
          </a:p>
        </p:txBody>
      </p:sp>
      <p:sp>
        <p:nvSpPr>
          <p:cNvPr id="4" name="日期占位符 3"/>
          <p:cNvSpPr>
            <a:spLocks noGrp="1"/>
          </p:cNvSpPr>
          <p:nvPr>
            <p:ph type="dt" sz="half" idx="10"/>
          </p:nvPr>
        </p:nvSpPr>
        <p:spPr/>
        <p:txBody>
          <a:bodyPr/>
          <a:lstStyle/>
          <a:p>
            <a:fld id="{57F9480A-DDE8-1745-B769-1987524B6B1D}" type="datetimeFigureOut">
              <a:rPr kumimoji="1" lang="zh-CN" altLang="en-US" smtClean="0"/>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幻灯片编号占位符 5"/>
          <p:cNvSpPr>
            <a:spLocks noGrp="1"/>
          </p:cNvSpPr>
          <p:nvPr>
            <p:ph type="sldNum" sz="quarter" idx="12"/>
          </p:nvPr>
        </p:nvSpPr>
        <p:spPr/>
        <p:txBody>
          <a:bodyPr/>
          <a:lstStyle/>
          <a:p>
            <a:fld id="{F5864CE9-1E95-A54F-80BF-18A3711BDA84}" type="slidenum">
              <a:rPr kumimoji="1" lang="zh-CN" altLang="en-US" smtClean="0"/>
            </a:fld>
            <a:endParaRPr kumimoji="1"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kumimoji="1" lang="zh-CN" altLang="en-US" smtClean="0"/>
              <a:t>单击此处编辑母版标题样式</a:t>
            </a:r>
            <a:endParaRPr kumimoji="1"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zh-CN" altLang="en-US" smtClean="0"/>
              <a:t>单击此处编辑母版文本样式</a:t>
            </a:r>
            <a:endParaRPr kumimoji="1" lang="zh-CN" altLang="en-US" smtClean="0"/>
          </a:p>
        </p:txBody>
      </p:sp>
      <p:sp>
        <p:nvSpPr>
          <p:cNvPr id="4" name="日期占位符 3"/>
          <p:cNvSpPr>
            <a:spLocks noGrp="1"/>
          </p:cNvSpPr>
          <p:nvPr>
            <p:ph type="dt" sz="half" idx="10"/>
          </p:nvPr>
        </p:nvSpPr>
        <p:spPr/>
        <p:txBody>
          <a:bodyPr/>
          <a:lstStyle/>
          <a:p>
            <a:fld id="{57F9480A-DDE8-1745-B769-1987524B6B1D}" type="datetimeFigureOut">
              <a:rPr kumimoji="1" lang="zh-CN" altLang="en-US" smtClean="0"/>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幻灯片编号占位符 5"/>
          <p:cNvSpPr>
            <a:spLocks noGrp="1"/>
          </p:cNvSpPr>
          <p:nvPr>
            <p:ph type="sldNum" sz="quarter" idx="12"/>
          </p:nvPr>
        </p:nvSpPr>
        <p:spPr/>
        <p:txBody>
          <a:bodyPr/>
          <a:lstStyle/>
          <a:p>
            <a:fld id="{F5864CE9-1E95-A54F-80BF-18A3711BDA84}" type="slidenum">
              <a:rPr kumimoji="1" lang="zh-CN" altLang="en-US" smtClean="0"/>
            </a:fld>
            <a:endParaRPr kumimoji="1"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项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smtClean="0"/>
              <a:t>单击此处编辑母版标题样式</a:t>
            </a:r>
            <a:endParaRPr kumimoji="1" lang="zh-CN" altLang="en-US"/>
          </a:p>
        </p:txBody>
      </p:sp>
      <p:sp>
        <p:nvSpPr>
          <p:cNvPr id="3" name="内容占位符 2"/>
          <p:cNvSpPr>
            <a:spLocks noGrp="1"/>
          </p:cNvSpPr>
          <p:nvPr>
            <p:ph sz="half" idx="1"/>
          </p:nvPr>
        </p:nvSpPr>
        <p:spPr>
          <a:xfrm>
            <a:off x="838200" y="1825625"/>
            <a:ext cx="5181600" cy="4351338"/>
          </a:xfrm>
        </p:spPr>
        <p:txBody>
          <a:bodyPr/>
          <a:lstStyle/>
          <a:p>
            <a:pPr lvl="0"/>
            <a:r>
              <a:rPr kumimoji="1" lang="zh-CN" altLang="en-US" smtClean="0"/>
              <a:t>单击此处编辑母版文本样式</a:t>
            </a:r>
            <a:endParaRPr kumimoji="1" lang="zh-CN" altLang="en-US" smtClean="0"/>
          </a:p>
          <a:p>
            <a:pPr lvl="1"/>
            <a:r>
              <a:rPr kumimoji="1" lang="zh-CN" altLang="en-US" smtClean="0"/>
              <a:t>二级</a:t>
            </a:r>
            <a:endParaRPr kumimoji="1" lang="zh-CN" altLang="en-US" smtClean="0"/>
          </a:p>
          <a:p>
            <a:pPr lvl="2"/>
            <a:r>
              <a:rPr kumimoji="1" lang="zh-CN" altLang="en-US" smtClean="0"/>
              <a:t>三级</a:t>
            </a:r>
            <a:endParaRPr kumimoji="1" lang="zh-CN" altLang="en-US" smtClean="0"/>
          </a:p>
          <a:p>
            <a:pPr lvl="3"/>
            <a:r>
              <a:rPr kumimoji="1" lang="zh-CN" altLang="en-US" smtClean="0"/>
              <a:t>四级</a:t>
            </a:r>
            <a:endParaRPr kumimoji="1" lang="zh-CN" altLang="en-US" smtClean="0"/>
          </a:p>
          <a:p>
            <a:pPr lvl="4"/>
            <a:r>
              <a:rPr kumimoji="1" lang="zh-CN" altLang="en-US" smtClean="0"/>
              <a:t>五级</a:t>
            </a:r>
            <a:endParaRPr kumimoji="1" lang="zh-CN" altLang="en-US"/>
          </a:p>
        </p:txBody>
      </p:sp>
      <p:sp>
        <p:nvSpPr>
          <p:cNvPr id="4" name="内容占位符 3"/>
          <p:cNvSpPr>
            <a:spLocks noGrp="1"/>
          </p:cNvSpPr>
          <p:nvPr>
            <p:ph sz="half" idx="2"/>
          </p:nvPr>
        </p:nvSpPr>
        <p:spPr>
          <a:xfrm>
            <a:off x="6172200" y="1825625"/>
            <a:ext cx="5181600" cy="4351338"/>
          </a:xfrm>
        </p:spPr>
        <p:txBody>
          <a:bodyPr/>
          <a:lstStyle/>
          <a:p>
            <a:pPr lvl="0"/>
            <a:r>
              <a:rPr kumimoji="1" lang="zh-CN" altLang="en-US" smtClean="0"/>
              <a:t>单击此处编辑母版文本样式</a:t>
            </a:r>
            <a:endParaRPr kumimoji="1" lang="zh-CN" altLang="en-US" smtClean="0"/>
          </a:p>
          <a:p>
            <a:pPr lvl="1"/>
            <a:r>
              <a:rPr kumimoji="1" lang="zh-CN" altLang="en-US" smtClean="0"/>
              <a:t>二级</a:t>
            </a:r>
            <a:endParaRPr kumimoji="1" lang="zh-CN" altLang="en-US" smtClean="0"/>
          </a:p>
          <a:p>
            <a:pPr lvl="2"/>
            <a:r>
              <a:rPr kumimoji="1" lang="zh-CN" altLang="en-US" smtClean="0"/>
              <a:t>三级</a:t>
            </a:r>
            <a:endParaRPr kumimoji="1" lang="zh-CN" altLang="en-US" smtClean="0"/>
          </a:p>
          <a:p>
            <a:pPr lvl="3"/>
            <a:r>
              <a:rPr kumimoji="1" lang="zh-CN" altLang="en-US" smtClean="0"/>
              <a:t>四级</a:t>
            </a:r>
            <a:endParaRPr kumimoji="1" lang="zh-CN" altLang="en-US" smtClean="0"/>
          </a:p>
          <a:p>
            <a:pPr lvl="4"/>
            <a:r>
              <a:rPr kumimoji="1" lang="zh-CN" altLang="en-US" smtClean="0"/>
              <a:t>五级</a:t>
            </a:r>
            <a:endParaRPr kumimoji="1" lang="zh-CN" altLang="en-US"/>
          </a:p>
        </p:txBody>
      </p:sp>
      <p:sp>
        <p:nvSpPr>
          <p:cNvPr id="5" name="日期占位符 4"/>
          <p:cNvSpPr>
            <a:spLocks noGrp="1"/>
          </p:cNvSpPr>
          <p:nvPr>
            <p:ph type="dt" sz="half" idx="10"/>
          </p:nvPr>
        </p:nvSpPr>
        <p:spPr/>
        <p:txBody>
          <a:bodyPr/>
          <a:lstStyle/>
          <a:p>
            <a:fld id="{57F9480A-DDE8-1745-B769-1987524B6B1D}" type="datetimeFigureOut">
              <a:rPr kumimoji="1" lang="zh-CN" altLang="en-US" smtClean="0"/>
            </a:fld>
            <a:endParaRPr kumimoji="1" lang="zh-CN" altLang="en-US"/>
          </a:p>
        </p:txBody>
      </p:sp>
      <p:sp>
        <p:nvSpPr>
          <p:cNvPr id="6" name="页脚占位符 5"/>
          <p:cNvSpPr>
            <a:spLocks noGrp="1"/>
          </p:cNvSpPr>
          <p:nvPr>
            <p:ph type="ftr" sz="quarter" idx="11"/>
          </p:nvPr>
        </p:nvSpPr>
        <p:spPr/>
        <p:txBody>
          <a:bodyPr/>
          <a:lstStyle/>
          <a:p>
            <a:endParaRPr kumimoji="1" lang="zh-CN" altLang="en-US"/>
          </a:p>
        </p:txBody>
      </p:sp>
      <p:sp>
        <p:nvSpPr>
          <p:cNvPr id="7" name="幻灯片编号占位符 6"/>
          <p:cNvSpPr>
            <a:spLocks noGrp="1"/>
          </p:cNvSpPr>
          <p:nvPr>
            <p:ph type="sldNum" sz="quarter" idx="12"/>
          </p:nvPr>
        </p:nvSpPr>
        <p:spPr/>
        <p:txBody>
          <a:bodyPr/>
          <a:lstStyle/>
          <a:p>
            <a:fld id="{F5864CE9-1E95-A54F-80BF-18A3711BDA84}" type="slidenum">
              <a:rPr kumimoji="1" lang="zh-CN" altLang="en-US" smtClean="0"/>
            </a:fld>
            <a:endParaRPr kumimoji="1"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kumimoji="1" lang="zh-CN" altLang="en-US" smtClean="0"/>
              <a:t>单击此处编辑母版标题样式</a:t>
            </a:r>
            <a:endParaRPr kumimoji="1"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zh-CN" altLang="en-US" smtClean="0"/>
              <a:t>单击此处编辑母版文本样式</a:t>
            </a:r>
            <a:endParaRPr kumimoji="1" lang="zh-CN" altLang="en-US" smtClean="0"/>
          </a:p>
        </p:txBody>
      </p:sp>
      <p:sp>
        <p:nvSpPr>
          <p:cNvPr id="4" name="内容占位符 3"/>
          <p:cNvSpPr>
            <a:spLocks noGrp="1"/>
          </p:cNvSpPr>
          <p:nvPr>
            <p:ph sz="half" idx="2"/>
          </p:nvPr>
        </p:nvSpPr>
        <p:spPr>
          <a:xfrm>
            <a:off x="839788" y="2505075"/>
            <a:ext cx="5157787" cy="3684588"/>
          </a:xfrm>
        </p:spPr>
        <p:txBody>
          <a:bodyPr/>
          <a:lstStyle/>
          <a:p>
            <a:pPr lvl="0"/>
            <a:r>
              <a:rPr kumimoji="1" lang="zh-CN" altLang="en-US" smtClean="0"/>
              <a:t>单击此处编辑母版文本样式</a:t>
            </a:r>
            <a:endParaRPr kumimoji="1" lang="zh-CN" altLang="en-US" smtClean="0"/>
          </a:p>
          <a:p>
            <a:pPr lvl="1"/>
            <a:r>
              <a:rPr kumimoji="1" lang="zh-CN" altLang="en-US" smtClean="0"/>
              <a:t>二级</a:t>
            </a:r>
            <a:endParaRPr kumimoji="1" lang="zh-CN" altLang="en-US" smtClean="0"/>
          </a:p>
          <a:p>
            <a:pPr lvl="2"/>
            <a:r>
              <a:rPr kumimoji="1" lang="zh-CN" altLang="en-US" smtClean="0"/>
              <a:t>三级</a:t>
            </a:r>
            <a:endParaRPr kumimoji="1" lang="zh-CN" altLang="en-US" smtClean="0"/>
          </a:p>
          <a:p>
            <a:pPr lvl="3"/>
            <a:r>
              <a:rPr kumimoji="1" lang="zh-CN" altLang="en-US" smtClean="0"/>
              <a:t>四级</a:t>
            </a:r>
            <a:endParaRPr kumimoji="1" lang="zh-CN" altLang="en-US" smtClean="0"/>
          </a:p>
          <a:p>
            <a:pPr lvl="4"/>
            <a:r>
              <a:rPr kumimoji="1" lang="zh-CN" altLang="en-US" smtClean="0"/>
              <a:t>五级</a:t>
            </a:r>
            <a:endParaRPr kumimoji="1"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zh-CN" altLang="en-US" smtClean="0"/>
              <a:t>单击此处编辑母版文本样式</a:t>
            </a:r>
            <a:endParaRPr kumimoji="1" lang="zh-CN" altLang="en-US" smtClean="0"/>
          </a:p>
        </p:txBody>
      </p:sp>
      <p:sp>
        <p:nvSpPr>
          <p:cNvPr id="6" name="内容占位符 5"/>
          <p:cNvSpPr>
            <a:spLocks noGrp="1"/>
          </p:cNvSpPr>
          <p:nvPr>
            <p:ph sz="quarter" idx="4"/>
          </p:nvPr>
        </p:nvSpPr>
        <p:spPr>
          <a:xfrm>
            <a:off x="6172200" y="2505075"/>
            <a:ext cx="5183188" cy="3684588"/>
          </a:xfrm>
        </p:spPr>
        <p:txBody>
          <a:bodyPr/>
          <a:lstStyle/>
          <a:p>
            <a:pPr lvl="0"/>
            <a:r>
              <a:rPr kumimoji="1" lang="zh-CN" altLang="en-US" smtClean="0"/>
              <a:t>单击此处编辑母版文本样式</a:t>
            </a:r>
            <a:endParaRPr kumimoji="1" lang="zh-CN" altLang="en-US" smtClean="0"/>
          </a:p>
          <a:p>
            <a:pPr lvl="1"/>
            <a:r>
              <a:rPr kumimoji="1" lang="zh-CN" altLang="en-US" smtClean="0"/>
              <a:t>二级</a:t>
            </a:r>
            <a:endParaRPr kumimoji="1" lang="zh-CN" altLang="en-US" smtClean="0"/>
          </a:p>
          <a:p>
            <a:pPr lvl="2"/>
            <a:r>
              <a:rPr kumimoji="1" lang="zh-CN" altLang="en-US" smtClean="0"/>
              <a:t>三级</a:t>
            </a:r>
            <a:endParaRPr kumimoji="1" lang="zh-CN" altLang="en-US" smtClean="0"/>
          </a:p>
          <a:p>
            <a:pPr lvl="3"/>
            <a:r>
              <a:rPr kumimoji="1" lang="zh-CN" altLang="en-US" smtClean="0"/>
              <a:t>四级</a:t>
            </a:r>
            <a:endParaRPr kumimoji="1" lang="zh-CN" altLang="en-US" smtClean="0"/>
          </a:p>
          <a:p>
            <a:pPr lvl="4"/>
            <a:r>
              <a:rPr kumimoji="1" lang="zh-CN" altLang="en-US" smtClean="0"/>
              <a:t>五级</a:t>
            </a:r>
            <a:endParaRPr kumimoji="1" lang="zh-CN" altLang="en-US"/>
          </a:p>
        </p:txBody>
      </p:sp>
      <p:sp>
        <p:nvSpPr>
          <p:cNvPr id="7" name="日期占位符 6"/>
          <p:cNvSpPr>
            <a:spLocks noGrp="1"/>
          </p:cNvSpPr>
          <p:nvPr>
            <p:ph type="dt" sz="half" idx="10"/>
          </p:nvPr>
        </p:nvSpPr>
        <p:spPr/>
        <p:txBody>
          <a:bodyPr/>
          <a:lstStyle/>
          <a:p>
            <a:fld id="{57F9480A-DDE8-1745-B769-1987524B6B1D}" type="datetimeFigureOut">
              <a:rPr kumimoji="1" lang="zh-CN" altLang="en-US" smtClean="0"/>
            </a:fld>
            <a:endParaRPr kumimoji="1" lang="zh-CN" altLang="en-US"/>
          </a:p>
        </p:txBody>
      </p:sp>
      <p:sp>
        <p:nvSpPr>
          <p:cNvPr id="8" name="页脚占位符 7"/>
          <p:cNvSpPr>
            <a:spLocks noGrp="1"/>
          </p:cNvSpPr>
          <p:nvPr>
            <p:ph type="ftr" sz="quarter" idx="11"/>
          </p:nvPr>
        </p:nvSpPr>
        <p:spPr/>
        <p:txBody>
          <a:bodyPr/>
          <a:lstStyle/>
          <a:p>
            <a:endParaRPr kumimoji="1" lang="zh-CN" altLang="en-US"/>
          </a:p>
        </p:txBody>
      </p:sp>
      <p:sp>
        <p:nvSpPr>
          <p:cNvPr id="9" name="幻灯片编号占位符 8"/>
          <p:cNvSpPr>
            <a:spLocks noGrp="1"/>
          </p:cNvSpPr>
          <p:nvPr>
            <p:ph type="sldNum" sz="quarter" idx="12"/>
          </p:nvPr>
        </p:nvSpPr>
        <p:spPr/>
        <p:txBody>
          <a:bodyPr/>
          <a:lstStyle/>
          <a:p>
            <a:fld id="{F5864CE9-1E95-A54F-80BF-18A3711BDA84}" type="slidenum">
              <a:rPr kumimoji="1" lang="zh-CN" altLang="en-US" smtClean="0"/>
            </a:fld>
            <a:endParaRPr kumimoji="1"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smtClean="0"/>
              <a:t>单击此处编辑母版标题样式</a:t>
            </a:r>
            <a:endParaRPr kumimoji="1" lang="zh-CN" altLang="en-US"/>
          </a:p>
        </p:txBody>
      </p:sp>
      <p:sp>
        <p:nvSpPr>
          <p:cNvPr id="3" name="日期占位符 2"/>
          <p:cNvSpPr>
            <a:spLocks noGrp="1"/>
          </p:cNvSpPr>
          <p:nvPr>
            <p:ph type="dt" sz="half" idx="10"/>
          </p:nvPr>
        </p:nvSpPr>
        <p:spPr/>
        <p:txBody>
          <a:bodyPr/>
          <a:lstStyle/>
          <a:p>
            <a:fld id="{57F9480A-DDE8-1745-B769-1987524B6B1D}" type="datetimeFigureOut">
              <a:rPr kumimoji="1" lang="zh-CN" altLang="en-US" smtClean="0"/>
            </a:fld>
            <a:endParaRPr kumimoji="1" lang="zh-CN" altLang="en-US"/>
          </a:p>
        </p:txBody>
      </p:sp>
      <p:sp>
        <p:nvSpPr>
          <p:cNvPr id="4" name="页脚占位符 3"/>
          <p:cNvSpPr>
            <a:spLocks noGrp="1"/>
          </p:cNvSpPr>
          <p:nvPr>
            <p:ph type="ftr" sz="quarter" idx="11"/>
          </p:nvPr>
        </p:nvSpPr>
        <p:spPr/>
        <p:txBody>
          <a:bodyPr/>
          <a:lstStyle/>
          <a:p>
            <a:endParaRPr kumimoji="1" lang="zh-CN" altLang="en-US"/>
          </a:p>
        </p:txBody>
      </p:sp>
      <p:sp>
        <p:nvSpPr>
          <p:cNvPr id="5" name="幻灯片编号占位符 4"/>
          <p:cNvSpPr>
            <a:spLocks noGrp="1"/>
          </p:cNvSpPr>
          <p:nvPr>
            <p:ph type="sldNum" sz="quarter" idx="12"/>
          </p:nvPr>
        </p:nvSpPr>
        <p:spPr/>
        <p:txBody>
          <a:bodyPr/>
          <a:lstStyle/>
          <a:p>
            <a:fld id="{F5864CE9-1E95-A54F-80BF-18A3711BDA84}" type="slidenum">
              <a:rPr kumimoji="1" lang="zh-CN" altLang="en-US" smtClean="0"/>
            </a:fld>
            <a:endParaRPr kumimoji="1"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7F9480A-DDE8-1745-B769-1987524B6B1D}" type="datetimeFigureOut">
              <a:rPr kumimoji="1" lang="zh-CN" altLang="en-US" smtClean="0"/>
            </a:fld>
            <a:endParaRPr kumimoji="1" lang="zh-CN" altLang="en-US"/>
          </a:p>
        </p:txBody>
      </p:sp>
      <p:sp>
        <p:nvSpPr>
          <p:cNvPr id="3" name="页脚占位符 2"/>
          <p:cNvSpPr>
            <a:spLocks noGrp="1"/>
          </p:cNvSpPr>
          <p:nvPr>
            <p:ph type="ftr" sz="quarter" idx="11"/>
          </p:nvPr>
        </p:nvSpPr>
        <p:spPr/>
        <p:txBody>
          <a:bodyPr/>
          <a:lstStyle/>
          <a:p>
            <a:endParaRPr kumimoji="1" lang="zh-CN" altLang="en-US"/>
          </a:p>
        </p:txBody>
      </p:sp>
      <p:sp>
        <p:nvSpPr>
          <p:cNvPr id="4" name="幻灯片编号占位符 3"/>
          <p:cNvSpPr>
            <a:spLocks noGrp="1"/>
          </p:cNvSpPr>
          <p:nvPr>
            <p:ph type="sldNum" sz="quarter" idx="12"/>
          </p:nvPr>
        </p:nvSpPr>
        <p:spPr/>
        <p:txBody>
          <a:bodyPr/>
          <a:lstStyle/>
          <a:p>
            <a:fld id="{F5864CE9-1E95-A54F-80BF-18A3711BDA84}" type="slidenum">
              <a:rPr kumimoji="1" lang="zh-CN" altLang="en-US" smtClean="0"/>
            </a:fld>
            <a:endParaRPr kumimoji="1"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kumimoji="1" lang="zh-CN" altLang="en-US" smtClean="0"/>
              <a:t>单击此处编辑母版标题样式</a:t>
            </a:r>
            <a:endParaRPr kumimoji="1"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zh-CN" altLang="en-US" smtClean="0"/>
              <a:t>单击此处编辑母版文本样式</a:t>
            </a:r>
            <a:endParaRPr kumimoji="1" lang="zh-CN" altLang="en-US" smtClean="0"/>
          </a:p>
          <a:p>
            <a:pPr lvl="1"/>
            <a:r>
              <a:rPr kumimoji="1" lang="zh-CN" altLang="en-US" smtClean="0"/>
              <a:t>二级</a:t>
            </a:r>
            <a:endParaRPr kumimoji="1" lang="zh-CN" altLang="en-US" smtClean="0"/>
          </a:p>
          <a:p>
            <a:pPr lvl="2"/>
            <a:r>
              <a:rPr kumimoji="1" lang="zh-CN" altLang="en-US" smtClean="0"/>
              <a:t>三级</a:t>
            </a:r>
            <a:endParaRPr kumimoji="1" lang="zh-CN" altLang="en-US" smtClean="0"/>
          </a:p>
          <a:p>
            <a:pPr lvl="3"/>
            <a:r>
              <a:rPr kumimoji="1" lang="zh-CN" altLang="en-US" smtClean="0"/>
              <a:t>四级</a:t>
            </a:r>
            <a:endParaRPr kumimoji="1" lang="zh-CN" altLang="en-US" smtClean="0"/>
          </a:p>
          <a:p>
            <a:pPr lvl="4"/>
            <a:r>
              <a:rPr kumimoji="1" lang="zh-CN" altLang="en-US" smtClean="0"/>
              <a:t>五级</a:t>
            </a:r>
            <a:endParaRPr kumimoji="1"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zh-CN" altLang="en-US" smtClean="0"/>
              <a:t>单击此处编辑母版文本样式</a:t>
            </a:r>
            <a:endParaRPr kumimoji="1" lang="zh-CN" altLang="en-US" smtClean="0"/>
          </a:p>
        </p:txBody>
      </p:sp>
      <p:sp>
        <p:nvSpPr>
          <p:cNvPr id="5" name="日期占位符 4"/>
          <p:cNvSpPr>
            <a:spLocks noGrp="1"/>
          </p:cNvSpPr>
          <p:nvPr>
            <p:ph type="dt" sz="half" idx="10"/>
          </p:nvPr>
        </p:nvSpPr>
        <p:spPr/>
        <p:txBody>
          <a:bodyPr/>
          <a:lstStyle/>
          <a:p>
            <a:fld id="{57F9480A-DDE8-1745-B769-1987524B6B1D}" type="datetimeFigureOut">
              <a:rPr kumimoji="1" lang="zh-CN" altLang="en-US" smtClean="0"/>
            </a:fld>
            <a:endParaRPr kumimoji="1" lang="zh-CN" altLang="en-US"/>
          </a:p>
        </p:txBody>
      </p:sp>
      <p:sp>
        <p:nvSpPr>
          <p:cNvPr id="6" name="页脚占位符 5"/>
          <p:cNvSpPr>
            <a:spLocks noGrp="1"/>
          </p:cNvSpPr>
          <p:nvPr>
            <p:ph type="ftr" sz="quarter" idx="11"/>
          </p:nvPr>
        </p:nvSpPr>
        <p:spPr/>
        <p:txBody>
          <a:bodyPr/>
          <a:lstStyle/>
          <a:p>
            <a:endParaRPr kumimoji="1" lang="zh-CN" altLang="en-US"/>
          </a:p>
        </p:txBody>
      </p:sp>
      <p:sp>
        <p:nvSpPr>
          <p:cNvPr id="7" name="幻灯片编号占位符 6"/>
          <p:cNvSpPr>
            <a:spLocks noGrp="1"/>
          </p:cNvSpPr>
          <p:nvPr>
            <p:ph type="sldNum" sz="quarter" idx="12"/>
          </p:nvPr>
        </p:nvSpPr>
        <p:spPr/>
        <p:txBody>
          <a:bodyPr/>
          <a:lstStyle/>
          <a:p>
            <a:fld id="{F5864CE9-1E95-A54F-80BF-18A3711BDA84}" type="slidenum">
              <a:rPr kumimoji="1" lang="zh-CN" altLang="en-US" smtClean="0"/>
            </a:fld>
            <a:endParaRPr kumimoji="1"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kumimoji="1" lang="zh-CN" altLang="en-US" smtClean="0"/>
              <a:t>单击此处编辑母版标题样式</a:t>
            </a:r>
            <a:endParaRPr kumimoji="1"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zh-CN" altLang="en-US" smtClean="0"/>
              <a:t>单击此处编辑母版文本样式</a:t>
            </a:r>
            <a:endParaRPr kumimoji="1" lang="zh-CN" altLang="en-US" smtClean="0"/>
          </a:p>
        </p:txBody>
      </p:sp>
      <p:sp>
        <p:nvSpPr>
          <p:cNvPr id="5" name="日期占位符 4"/>
          <p:cNvSpPr>
            <a:spLocks noGrp="1"/>
          </p:cNvSpPr>
          <p:nvPr>
            <p:ph type="dt" sz="half" idx="10"/>
          </p:nvPr>
        </p:nvSpPr>
        <p:spPr/>
        <p:txBody>
          <a:bodyPr/>
          <a:lstStyle/>
          <a:p>
            <a:fld id="{57F9480A-DDE8-1745-B769-1987524B6B1D}" type="datetimeFigureOut">
              <a:rPr kumimoji="1" lang="zh-CN" altLang="en-US" smtClean="0"/>
            </a:fld>
            <a:endParaRPr kumimoji="1" lang="zh-CN" altLang="en-US"/>
          </a:p>
        </p:txBody>
      </p:sp>
      <p:sp>
        <p:nvSpPr>
          <p:cNvPr id="6" name="页脚占位符 5"/>
          <p:cNvSpPr>
            <a:spLocks noGrp="1"/>
          </p:cNvSpPr>
          <p:nvPr>
            <p:ph type="ftr" sz="quarter" idx="11"/>
          </p:nvPr>
        </p:nvSpPr>
        <p:spPr/>
        <p:txBody>
          <a:bodyPr/>
          <a:lstStyle/>
          <a:p>
            <a:endParaRPr kumimoji="1" lang="zh-CN" altLang="en-US"/>
          </a:p>
        </p:txBody>
      </p:sp>
      <p:sp>
        <p:nvSpPr>
          <p:cNvPr id="7" name="幻灯片编号占位符 6"/>
          <p:cNvSpPr>
            <a:spLocks noGrp="1"/>
          </p:cNvSpPr>
          <p:nvPr>
            <p:ph type="sldNum" sz="quarter" idx="12"/>
          </p:nvPr>
        </p:nvSpPr>
        <p:spPr/>
        <p:txBody>
          <a:bodyPr/>
          <a:lstStyle/>
          <a:p>
            <a:fld id="{F5864CE9-1E95-A54F-80BF-18A3711BDA84}" type="slidenum">
              <a:rPr kumimoji="1" lang="zh-CN" altLang="en-US" smtClean="0"/>
            </a:fld>
            <a:endParaRPr kumimoji="1"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本">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smtClean="0"/>
              <a:t>单击此处编辑母版标题样式</a:t>
            </a:r>
            <a:endParaRPr kumimoji="1" lang="zh-CN" altLang="en-US"/>
          </a:p>
        </p:txBody>
      </p:sp>
      <p:sp>
        <p:nvSpPr>
          <p:cNvPr id="3" name="竖排文本占位符 2"/>
          <p:cNvSpPr>
            <a:spLocks noGrp="1"/>
          </p:cNvSpPr>
          <p:nvPr>
            <p:ph type="body" orient="vert" idx="1"/>
          </p:nvPr>
        </p:nvSpPr>
        <p:spPr/>
        <p:txBody>
          <a:bodyPr vert="eaVert"/>
          <a:lstStyle/>
          <a:p>
            <a:pPr lvl="0"/>
            <a:r>
              <a:rPr kumimoji="1" lang="zh-CN" altLang="en-US" smtClean="0"/>
              <a:t>单击此处编辑母版文本样式</a:t>
            </a:r>
            <a:endParaRPr kumimoji="1" lang="zh-CN" altLang="en-US" smtClean="0"/>
          </a:p>
          <a:p>
            <a:pPr lvl="1"/>
            <a:r>
              <a:rPr kumimoji="1" lang="zh-CN" altLang="en-US" smtClean="0"/>
              <a:t>二级</a:t>
            </a:r>
            <a:endParaRPr kumimoji="1" lang="zh-CN" altLang="en-US" smtClean="0"/>
          </a:p>
          <a:p>
            <a:pPr lvl="2"/>
            <a:r>
              <a:rPr kumimoji="1" lang="zh-CN" altLang="en-US" smtClean="0"/>
              <a:t>三级</a:t>
            </a:r>
            <a:endParaRPr kumimoji="1" lang="zh-CN" altLang="en-US" smtClean="0"/>
          </a:p>
          <a:p>
            <a:pPr lvl="3"/>
            <a:r>
              <a:rPr kumimoji="1" lang="zh-CN" altLang="en-US" smtClean="0"/>
              <a:t>四级</a:t>
            </a:r>
            <a:endParaRPr kumimoji="1" lang="zh-CN" altLang="en-US" smtClean="0"/>
          </a:p>
          <a:p>
            <a:pPr lvl="4"/>
            <a:r>
              <a:rPr kumimoji="1" lang="zh-CN" altLang="en-US" smtClean="0"/>
              <a:t>五级</a:t>
            </a:r>
            <a:endParaRPr kumimoji="1" lang="zh-CN" altLang="en-US"/>
          </a:p>
        </p:txBody>
      </p:sp>
      <p:sp>
        <p:nvSpPr>
          <p:cNvPr id="4" name="日期占位符 3"/>
          <p:cNvSpPr>
            <a:spLocks noGrp="1"/>
          </p:cNvSpPr>
          <p:nvPr>
            <p:ph type="dt" sz="half" idx="10"/>
          </p:nvPr>
        </p:nvSpPr>
        <p:spPr/>
        <p:txBody>
          <a:bodyPr/>
          <a:lstStyle/>
          <a:p>
            <a:fld id="{57F9480A-DDE8-1745-B769-1987524B6B1D}" type="datetimeFigureOut">
              <a:rPr kumimoji="1" lang="zh-CN" altLang="en-US" smtClean="0"/>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幻灯片编号占位符 5"/>
          <p:cNvSpPr>
            <a:spLocks noGrp="1"/>
          </p:cNvSpPr>
          <p:nvPr>
            <p:ph type="sldNum" sz="quarter" idx="12"/>
          </p:nvPr>
        </p:nvSpPr>
        <p:spPr/>
        <p:txBody>
          <a:bodyPr/>
          <a:lstStyle/>
          <a:p>
            <a:fld id="{F5864CE9-1E95-A54F-80BF-18A3711BDA84}" type="slidenum">
              <a:rPr kumimoji="1" lang="zh-CN" altLang="en-US" smtClean="0"/>
            </a:fld>
            <a:endParaRPr kumimoji="1"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和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kumimoji="1" lang="zh-CN" altLang="en-US" smtClean="0"/>
              <a:t>单击此处编辑母版标题样式</a:t>
            </a:r>
            <a:endParaRPr kumimoji="1" lang="zh-CN" altLang="en-US"/>
          </a:p>
        </p:txBody>
      </p:sp>
      <p:sp>
        <p:nvSpPr>
          <p:cNvPr id="3" name="竖排文本占位符 2"/>
          <p:cNvSpPr>
            <a:spLocks noGrp="1"/>
          </p:cNvSpPr>
          <p:nvPr>
            <p:ph type="body" orient="vert" idx="1"/>
          </p:nvPr>
        </p:nvSpPr>
        <p:spPr>
          <a:xfrm>
            <a:off x="838200" y="365125"/>
            <a:ext cx="7734300" cy="5811838"/>
          </a:xfrm>
        </p:spPr>
        <p:txBody>
          <a:bodyPr vert="eaVert"/>
          <a:lstStyle/>
          <a:p>
            <a:pPr lvl="0"/>
            <a:r>
              <a:rPr kumimoji="1" lang="zh-CN" altLang="en-US" smtClean="0"/>
              <a:t>单击此处编辑母版文本样式</a:t>
            </a:r>
            <a:endParaRPr kumimoji="1" lang="zh-CN" altLang="en-US" smtClean="0"/>
          </a:p>
          <a:p>
            <a:pPr lvl="1"/>
            <a:r>
              <a:rPr kumimoji="1" lang="zh-CN" altLang="en-US" smtClean="0"/>
              <a:t>二级</a:t>
            </a:r>
            <a:endParaRPr kumimoji="1" lang="zh-CN" altLang="en-US" smtClean="0"/>
          </a:p>
          <a:p>
            <a:pPr lvl="2"/>
            <a:r>
              <a:rPr kumimoji="1" lang="zh-CN" altLang="en-US" smtClean="0"/>
              <a:t>三级</a:t>
            </a:r>
            <a:endParaRPr kumimoji="1" lang="zh-CN" altLang="en-US" smtClean="0"/>
          </a:p>
          <a:p>
            <a:pPr lvl="3"/>
            <a:r>
              <a:rPr kumimoji="1" lang="zh-CN" altLang="en-US" smtClean="0"/>
              <a:t>四级</a:t>
            </a:r>
            <a:endParaRPr kumimoji="1" lang="zh-CN" altLang="en-US" smtClean="0"/>
          </a:p>
          <a:p>
            <a:pPr lvl="4"/>
            <a:r>
              <a:rPr kumimoji="1" lang="zh-CN" altLang="en-US" smtClean="0"/>
              <a:t>五级</a:t>
            </a:r>
            <a:endParaRPr kumimoji="1" lang="zh-CN" altLang="en-US"/>
          </a:p>
        </p:txBody>
      </p:sp>
      <p:sp>
        <p:nvSpPr>
          <p:cNvPr id="4" name="日期占位符 3"/>
          <p:cNvSpPr>
            <a:spLocks noGrp="1"/>
          </p:cNvSpPr>
          <p:nvPr>
            <p:ph type="dt" sz="half" idx="10"/>
          </p:nvPr>
        </p:nvSpPr>
        <p:spPr/>
        <p:txBody>
          <a:bodyPr/>
          <a:lstStyle/>
          <a:p>
            <a:fld id="{57F9480A-DDE8-1745-B769-1987524B6B1D}" type="datetimeFigureOut">
              <a:rPr kumimoji="1" lang="zh-CN" altLang="en-US" smtClean="0"/>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幻灯片编号占位符 5"/>
          <p:cNvSpPr>
            <a:spLocks noGrp="1"/>
          </p:cNvSpPr>
          <p:nvPr>
            <p:ph type="sldNum" sz="quarter" idx="12"/>
          </p:nvPr>
        </p:nvSpPr>
        <p:spPr/>
        <p:txBody>
          <a:bodyPr/>
          <a:lstStyle/>
          <a:p>
            <a:fld id="{F5864CE9-1E95-A54F-80BF-18A3711BDA84}" type="slidenum">
              <a:rPr kumimoji="1" lang="zh-CN" altLang="en-US" smtClean="0"/>
            </a:fld>
            <a:endParaRPr kumimoji="1"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zh-CN" altLang="en-US" smtClean="0"/>
              <a:t>单击此处编辑母版标题样式</a:t>
            </a:r>
            <a:endParaRPr kumimoji="1"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zh-CN" altLang="en-US" smtClean="0"/>
              <a:t>单击此处编辑母版文本样式</a:t>
            </a:r>
            <a:endParaRPr kumimoji="1" lang="zh-CN" altLang="en-US" smtClean="0"/>
          </a:p>
          <a:p>
            <a:pPr lvl="1"/>
            <a:r>
              <a:rPr kumimoji="1" lang="zh-CN" altLang="en-US" smtClean="0"/>
              <a:t>二级</a:t>
            </a:r>
            <a:endParaRPr kumimoji="1" lang="zh-CN" altLang="en-US" smtClean="0"/>
          </a:p>
          <a:p>
            <a:pPr lvl="2"/>
            <a:r>
              <a:rPr kumimoji="1" lang="zh-CN" altLang="en-US" smtClean="0"/>
              <a:t>三级</a:t>
            </a:r>
            <a:endParaRPr kumimoji="1" lang="zh-CN" altLang="en-US" smtClean="0"/>
          </a:p>
          <a:p>
            <a:pPr lvl="3"/>
            <a:r>
              <a:rPr kumimoji="1" lang="zh-CN" altLang="en-US" smtClean="0"/>
              <a:t>四级</a:t>
            </a:r>
            <a:endParaRPr kumimoji="1" lang="zh-CN" altLang="en-US" smtClean="0"/>
          </a:p>
          <a:p>
            <a:pPr lvl="4"/>
            <a:r>
              <a:rPr kumimoji="1" lang="zh-CN" altLang="en-US" smtClean="0"/>
              <a:t>五级</a:t>
            </a:r>
            <a:endParaRPr kumimoji="1"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7F9480A-DDE8-1745-B769-1987524B6B1D}" type="datetimeFigureOut">
              <a:rPr kumimoji="1" lang="zh-CN" altLang="en-US" smtClean="0"/>
            </a:fld>
            <a:endParaRPr kumimoji="1"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zh-CN" altLang="en-US"/>
          </a:p>
        </p:txBody>
      </p:sp>
      <p:sp>
        <p:nvSpPr>
          <p:cNvPr id="6" name="幻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5864CE9-1E95-A54F-80BF-18A3711BDA84}" type="slidenum">
              <a:rPr kumimoji="1" lang="zh-CN" altLang="en-US" smtClean="0"/>
            </a:fld>
            <a:endParaRPr kumimoji="1"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2.png"/><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3.png"/><Relationship Id="rId1" Type="http://schemas.openxmlformats.org/officeDocument/2006/relationships/image" Target="../media/image1.png"/></Relationships>
</file>

<file path=ppt/slides/_rels/slide5.xml.rels><?xml version="1.0" encoding="UTF-8" standalone="yes"?>
<Relationships xmlns="http://schemas.openxmlformats.org/package/2006/relationships"><Relationship Id="rId9" Type="http://schemas.openxmlformats.org/officeDocument/2006/relationships/tags" Target="../tags/tag8.xml"/><Relationship Id="rId8" Type="http://schemas.openxmlformats.org/officeDocument/2006/relationships/tags" Target="../tags/tag7.xml"/><Relationship Id="rId7" Type="http://schemas.openxmlformats.org/officeDocument/2006/relationships/tags" Target="../tags/tag6.xml"/><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0" Type="http://schemas.openxmlformats.org/officeDocument/2006/relationships/slideLayout" Target="../slideLayouts/slideLayout1.xml"/><Relationship Id="rId1" Type="http://schemas.openxmlformats.org/officeDocument/2006/relationships/image" Target="../media/image1.png"/></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7.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image" Target="../media/image7.jpeg"/><Relationship Id="rId4" Type="http://schemas.openxmlformats.org/officeDocument/2006/relationships/image" Target="../media/image6.jpeg"/><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image" Target="../media/image1.png"/></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1.tiff"/><Relationship Id="rId1" Type="http://schemas.openxmlformats.org/officeDocument/2006/relationships/image" Target="../media/image1.png"/></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11.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image" Target="../media/image1.png"/></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17.xml.rels><?xml version="1.0" encoding="UTF-8" standalone="yes"?>
<Relationships xmlns="http://schemas.openxmlformats.org/package/2006/relationships"><Relationship Id="rId9" Type="http://schemas.openxmlformats.org/officeDocument/2006/relationships/image" Target="../media/image17.jpeg"/><Relationship Id="rId8" Type="http://schemas.openxmlformats.org/officeDocument/2006/relationships/image" Target="../media/image16.jpeg"/><Relationship Id="rId7" Type="http://schemas.openxmlformats.org/officeDocument/2006/relationships/image" Target="../media/image15.jpeg"/><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 Id="rId3" Type="http://schemas.openxmlformats.org/officeDocument/2006/relationships/image" Target="../media/image11.jpeg"/><Relationship Id="rId2" Type="http://schemas.openxmlformats.org/officeDocument/2006/relationships/image" Target="../media/image10.jpeg"/><Relationship Id="rId10" Type="http://schemas.openxmlformats.org/officeDocument/2006/relationships/slideLayout" Target="../slideLayouts/slideLayout1.xml"/><Relationship Id="rId1" Type="http://schemas.openxmlformats.org/officeDocument/2006/relationships/image" Target="../media/image1.png"/></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2.png"/><Relationship Id="rId1"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1">
            <a:extLst>
              <a:ext uri="{28A0092B-C50C-407E-A947-70E740481C1C}">
                <a14:useLocalDpi xmlns:a14="http://schemas.microsoft.com/office/drawing/2010/main" val="0"/>
              </a:ext>
            </a:extLst>
          </a:blip>
          <a:srcRect l="2860" t="-103" r="10652" b="103"/>
          <a:stretch>
            <a:fillRect/>
          </a:stretch>
        </p:blipFill>
        <p:spPr>
          <a:xfrm>
            <a:off x="0" y="0"/>
            <a:ext cx="12192000" cy="6858000"/>
          </a:xfrm>
          <a:prstGeom prst="rect">
            <a:avLst/>
          </a:prstGeom>
        </p:spPr>
      </p:pic>
      <p:pic>
        <p:nvPicPr>
          <p:cNvPr id="6" name="图片 5"/>
          <p:cNvPicPr>
            <a:picLocks noChangeAspect="1"/>
          </p:cNvPicPr>
          <p:nvPr/>
        </p:nvPicPr>
        <p:blipFill rotWithShape="1">
          <a:blip r:embed="rId2">
            <a:extLst>
              <a:ext uri="{28A0092B-C50C-407E-A947-70E740481C1C}">
                <a14:useLocalDpi xmlns:a14="http://schemas.microsoft.com/office/drawing/2010/main" val="0"/>
              </a:ext>
            </a:extLst>
          </a:blip>
          <a:srcRect l="39838" t="19527" r="33377" b="21191"/>
          <a:stretch>
            <a:fillRect/>
          </a:stretch>
        </p:blipFill>
        <p:spPr>
          <a:xfrm>
            <a:off x="3644830" y="995081"/>
            <a:ext cx="3773384" cy="4061535"/>
          </a:xfrm>
          <a:prstGeom prst="rect">
            <a:avLst/>
          </a:prstGeom>
        </p:spPr>
      </p:pic>
      <p:sp>
        <p:nvSpPr>
          <p:cNvPr id="7" name="文本框 6"/>
          <p:cNvSpPr txBox="1"/>
          <p:nvPr/>
        </p:nvSpPr>
        <p:spPr>
          <a:xfrm>
            <a:off x="7335089" y="2510147"/>
            <a:ext cx="1159292" cy="646331"/>
          </a:xfrm>
          <a:prstGeom prst="rect">
            <a:avLst/>
          </a:prstGeom>
          <a:noFill/>
        </p:spPr>
        <p:txBody>
          <a:bodyPr wrap="none" rtlCol="0">
            <a:spAutoFit/>
          </a:bodyPr>
          <a:lstStyle/>
          <a:p>
            <a:r>
              <a:rPr kumimoji="1" lang="en-US" altLang="zh-CN" sz="3600" dirty="0" smtClean="0">
                <a:latin typeface="微软雅黑 Light" panose="020B0502040204020203" charset="-122"/>
                <a:ea typeface="微软雅黑 Light" panose="020B0502040204020203" charset="-122"/>
                <a:cs typeface="微软雅黑 Light" panose="020B0502040204020203" charset="-122"/>
              </a:rPr>
              <a:t>2018</a:t>
            </a:r>
            <a:endParaRPr kumimoji="1" lang="zh-CN" altLang="en-US" sz="3600" dirty="0">
              <a:latin typeface="微软雅黑 Light" panose="020B0502040204020203" charset="-122"/>
              <a:ea typeface="微软雅黑 Light" panose="020B0502040204020203" charset="-122"/>
              <a:cs typeface="微软雅黑 Light" panose="020B0502040204020203" charset="-122"/>
            </a:endParaRPr>
          </a:p>
        </p:txBody>
      </p:sp>
      <p:grpSp>
        <p:nvGrpSpPr>
          <p:cNvPr id="13" name="组 12"/>
          <p:cNvGrpSpPr/>
          <p:nvPr/>
        </p:nvGrpSpPr>
        <p:grpSpPr>
          <a:xfrm>
            <a:off x="7418214" y="3302824"/>
            <a:ext cx="3372592" cy="584860"/>
            <a:chOff x="7885215" y="3136570"/>
            <a:chExt cx="3372592" cy="584860"/>
          </a:xfrm>
        </p:grpSpPr>
        <p:grpSp>
          <p:nvGrpSpPr>
            <p:cNvPr id="11" name="组 10"/>
            <p:cNvGrpSpPr/>
            <p:nvPr/>
          </p:nvGrpSpPr>
          <p:grpSpPr>
            <a:xfrm>
              <a:off x="7885215" y="3136570"/>
              <a:ext cx="3372592" cy="584860"/>
              <a:chOff x="7861465" y="3440875"/>
              <a:chExt cx="3372592" cy="584860"/>
            </a:xfrm>
          </p:grpSpPr>
          <p:sp>
            <p:nvSpPr>
              <p:cNvPr id="9" name="矩形 8"/>
              <p:cNvSpPr/>
              <p:nvPr/>
            </p:nvSpPr>
            <p:spPr>
              <a:xfrm>
                <a:off x="7861465" y="3440875"/>
                <a:ext cx="3372592" cy="584860"/>
              </a:xfrm>
              <a:prstGeom prst="rect">
                <a:avLst/>
              </a:prstGeom>
              <a:solidFill>
                <a:srgbClr val="3F706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0" name="矩形 9"/>
              <p:cNvSpPr/>
              <p:nvPr/>
            </p:nvSpPr>
            <p:spPr>
              <a:xfrm>
                <a:off x="7938654" y="3495478"/>
                <a:ext cx="3218213" cy="475655"/>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sp>
          <p:nvSpPr>
            <p:cNvPr id="8" name="文本框 7"/>
            <p:cNvSpPr txBox="1"/>
            <p:nvPr/>
          </p:nvSpPr>
          <p:spPr>
            <a:xfrm>
              <a:off x="7962403" y="3167390"/>
              <a:ext cx="3218213" cy="523220"/>
            </a:xfrm>
            <a:prstGeom prst="rect">
              <a:avLst/>
            </a:prstGeom>
            <a:noFill/>
          </p:spPr>
          <p:txBody>
            <a:bodyPr wrap="square" rtlCol="0">
              <a:spAutoFit/>
            </a:bodyPr>
            <a:lstStyle/>
            <a:p>
              <a:pPr algn="dist"/>
              <a:r>
                <a:rPr kumimoji="1" lang="zh-CN" altLang="en-US" sz="2800" dirty="0" smtClean="0">
                  <a:solidFill>
                    <a:schemeClr val="bg1"/>
                  </a:solidFill>
                  <a:latin typeface="微软雅黑 Light" panose="020B0502040204020203" charset="-122"/>
                  <a:ea typeface="微软雅黑 Light" panose="020B0502040204020203" charset="-122"/>
                  <a:cs typeface="微软雅黑 Light" panose="020B0502040204020203" charset="-122"/>
                </a:rPr>
                <a:t>活动策划方案</a:t>
              </a:r>
              <a:r>
                <a:rPr kumimoji="1" lang="en-US" altLang="zh-CN" sz="2800" dirty="0" smtClean="0">
                  <a:solidFill>
                    <a:schemeClr val="bg1"/>
                  </a:solidFill>
                  <a:latin typeface="微软雅黑 Light" panose="020B0502040204020203" charset="-122"/>
                  <a:ea typeface="微软雅黑 Light" panose="020B0502040204020203" charset="-122"/>
                  <a:cs typeface="微软雅黑 Light" panose="020B0502040204020203" charset="-122"/>
                </a:rPr>
                <a:t>PPT</a:t>
              </a:r>
              <a:endParaRPr kumimoji="1" lang="zh-CN" altLang="en-US" sz="2800" dirty="0">
                <a:solidFill>
                  <a:schemeClr val="bg1"/>
                </a:solidFill>
                <a:latin typeface="微软雅黑 Light" panose="020B0502040204020203" charset="-122"/>
                <a:ea typeface="微软雅黑 Light" panose="020B0502040204020203" charset="-122"/>
                <a:cs typeface="微软雅黑 Light" panose="020B0502040204020203" charset="-122"/>
              </a:endParaRPr>
            </a:p>
          </p:txBody>
        </p:sp>
      </p:grpSp>
      <p:sp>
        <p:nvSpPr>
          <p:cNvPr id="12" name="矩形 11"/>
          <p:cNvSpPr/>
          <p:nvPr/>
        </p:nvSpPr>
        <p:spPr>
          <a:xfrm>
            <a:off x="7323214" y="4069658"/>
            <a:ext cx="4397734" cy="430887"/>
          </a:xfrm>
          <a:prstGeom prst="rect">
            <a:avLst/>
          </a:prstGeom>
        </p:spPr>
        <p:txBody>
          <a:bodyPr wrap="square">
            <a:spAutoFit/>
          </a:bodyPr>
          <a:lstStyle/>
          <a:p>
            <a:r>
              <a:rPr lang="en-US" altLang="zh-CN" sz="1050" dirty="0">
                <a:solidFill>
                  <a:schemeClr val="tx1">
                    <a:lumMod val="65000"/>
                    <a:lumOff val="35000"/>
                  </a:schemeClr>
                </a:solidFill>
                <a:latin typeface="STHeiti Light" charset="-122"/>
                <a:ea typeface="STHeiti Light" charset="-122"/>
                <a:cs typeface="STHeiti Light" charset="-122"/>
              </a:rPr>
              <a:t>This PPT template for the rice husk designer pencil demo </a:t>
            </a:r>
            <a:r>
              <a:rPr lang="en-US" altLang="zh-CN" sz="1050" dirty="0" err="1">
                <a:solidFill>
                  <a:schemeClr val="tx1">
                    <a:lumMod val="65000"/>
                    <a:lumOff val="35000"/>
                  </a:schemeClr>
                </a:solidFill>
                <a:latin typeface="STHeiti Light" charset="-122"/>
                <a:ea typeface="STHeiti Light" charset="-122"/>
                <a:cs typeface="STHeiti Light" charset="-122"/>
              </a:rPr>
              <a:t>worksThis</a:t>
            </a:r>
            <a:r>
              <a:rPr lang="en-US" altLang="zh-CN" sz="1050" dirty="0">
                <a:solidFill>
                  <a:schemeClr val="tx1">
                    <a:lumMod val="65000"/>
                    <a:lumOff val="35000"/>
                  </a:schemeClr>
                </a:solidFill>
                <a:latin typeface="STHeiti Light" charset="-122"/>
                <a:ea typeface="STHeiti Light" charset="-122"/>
                <a:cs typeface="STHeiti Light" charset="-122"/>
              </a:rPr>
              <a:t> PPT template for the rice husk designer pencil demo works, </a:t>
            </a:r>
            <a:endParaRPr lang="zh-CN" altLang="en-US" sz="1050" dirty="0">
              <a:latin typeface="STHeiti Light" charset="-122"/>
              <a:ea typeface="STHeiti Light" charset="-122"/>
              <a:cs typeface="STHeiti Light" charset="-122"/>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1">
            <a:extLst>
              <a:ext uri="{28A0092B-C50C-407E-A947-70E740481C1C}">
                <a14:useLocalDpi xmlns:a14="http://schemas.microsoft.com/office/drawing/2010/main" val="0"/>
              </a:ext>
            </a:extLst>
          </a:blip>
          <a:srcRect l="2860" t="-103" r="10652" b="103"/>
          <a:stretch>
            <a:fillRect/>
          </a:stretch>
        </p:blipFill>
        <p:spPr>
          <a:xfrm>
            <a:off x="-23750" y="0"/>
            <a:ext cx="12192000" cy="6858000"/>
          </a:xfrm>
          <a:prstGeom prst="rect">
            <a:avLst/>
          </a:prstGeom>
        </p:spPr>
      </p:pic>
      <p:grpSp>
        <p:nvGrpSpPr>
          <p:cNvPr id="13" name="组 12"/>
          <p:cNvGrpSpPr/>
          <p:nvPr/>
        </p:nvGrpSpPr>
        <p:grpSpPr>
          <a:xfrm>
            <a:off x="6707417" y="840861"/>
            <a:ext cx="2540267" cy="400110"/>
            <a:chOff x="7962404" y="3182433"/>
            <a:chExt cx="3218213" cy="506891"/>
          </a:xfrm>
        </p:grpSpPr>
        <p:sp>
          <p:nvSpPr>
            <p:cNvPr id="10" name="矩形 9"/>
            <p:cNvSpPr/>
            <p:nvPr/>
          </p:nvSpPr>
          <p:spPr>
            <a:xfrm>
              <a:off x="7962404" y="3191173"/>
              <a:ext cx="3218213" cy="475655"/>
            </a:xfrm>
            <a:prstGeom prst="rect">
              <a:avLst/>
            </a:prstGeom>
            <a:noFill/>
            <a:ln>
              <a:solidFill>
                <a:srgbClr val="3F706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8" name="文本框 7"/>
            <p:cNvSpPr txBox="1"/>
            <p:nvPr/>
          </p:nvSpPr>
          <p:spPr>
            <a:xfrm>
              <a:off x="8070647" y="3182433"/>
              <a:ext cx="3019703" cy="506891"/>
            </a:xfrm>
            <a:prstGeom prst="rect">
              <a:avLst/>
            </a:prstGeom>
            <a:noFill/>
            <a:ln>
              <a:noFill/>
            </a:ln>
          </p:spPr>
          <p:txBody>
            <a:bodyPr wrap="square" rtlCol="0">
              <a:spAutoFit/>
            </a:bodyPr>
            <a:lstStyle/>
            <a:p>
              <a:pPr algn="dist"/>
              <a:r>
                <a:rPr kumimoji="1" lang="en-US" altLang="zh-CN" sz="2000" dirty="0" smtClean="0">
                  <a:solidFill>
                    <a:srgbClr val="3F7062"/>
                  </a:solidFill>
                  <a:latin typeface="微软雅黑 Light" panose="020B0502040204020203" charset="-122"/>
                  <a:ea typeface="微软雅黑 Light" panose="020B0502040204020203" charset="-122"/>
                  <a:cs typeface="微软雅黑 Light" panose="020B0502040204020203" charset="-122"/>
                </a:rPr>
                <a:t>CONTENTS</a:t>
              </a:r>
              <a:endParaRPr kumimoji="1" lang="zh-CN" altLang="en-US" sz="2000" dirty="0">
                <a:solidFill>
                  <a:srgbClr val="3F7062"/>
                </a:solidFill>
                <a:latin typeface="微软雅黑 Light" panose="020B0502040204020203" charset="-122"/>
                <a:ea typeface="微软雅黑 Light" panose="020B0502040204020203" charset="-122"/>
                <a:cs typeface="微软雅黑 Light" panose="020B0502040204020203" charset="-122"/>
              </a:endParaRPr>
            </a:p>
          </p:txBody>
        </p:sp>
      </p:grpSp>
      <p:grpSp>
        <p:nvGrpSpPr>
          <p:cNvPr id="15" name="组 14"/>
          <p:cNvGrpSpPr/>
          <p:nvPr/>
        </p:nvGrpSpPr>
        <p:grpSpPr>
          <a:xfrm>
            <a:off x="6096000" y="2481942"/>
            <a:ext cx="3933572" cy="344386"/>
            <a:chOff x="6096000" y="2481942"/>
            <a:chExt cx="3933572" cy="344386"/>
          </a:xfrm>
        </p:grpSpPr>
        <p:grpSp>
          <p:nvGrpSpPr>
            <p:cNvPr id="3" name="组 2"/>
            <p:cNvGrpSpPr/>
            <p:nvPr/>
          </p:nvGrpSpPr>
          <p:grpSpPr>
            <a:xfrm>
              <a:off x="6096000" y="2481942"/>
              <a:ext cx="3933572" cy="344386"/>
              <a:chOff x="6460177" y="2541318"/>
              <a:chExt cx="3933572" cy="344386"/>
            </a:xfrm>
          </p:grpSpPr>
          <p:sp>
            <p:nvSpPr>
              <p:cNvPr id="2" name="矩形 1"/>
              <p:cNvSpPr/>
              <p:nvPr/>
            </p:nvSpPr>
            <p:spPr>
              <a:xfrm>
                <a:off x="6460177" y="2541319"/>
                <a:ext cx="344385" cy="344385"/>
              </a:xfrm>
              <a:prstGeom prst="rect">
                <a:avLst/>
              </a:prstGeom>
              <a:solidFill>
                <a:srgbClr val="3F7062"/>
              </a:solidFill>
              <a:ln>
                <a:solidFill>
                  <a:srgbClr val="3F706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4" name="矩形 13"/>
              <p:cNvSpPr/>
              <p:nvPr/>
            </p:nvSpPr>
            <p:spPr>
              <a:xfrm>
                <a:off x="6632369" y="2541318"/>
                <a:ext cx="3761380" cy="344385"/>
              </a:xfrm>
              <a:prstGeom prst="rect">
                <a:avLst/>
              </a:prstGeom>
              <a:noFill/>
              <a:ln>
                <a:solidFill>
                  <a:srgbClr val="3F706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sp>
          <p:nvSpPr>
            <p:cNvPr id="4" name="文本框 3"/>
            <p:cNvSpPr txBox="1"/>
            <p:nvPr/>
          </p:nvSpPr>
          <p:spPr>
            <a:xfrm>
              <a:off x="6096000" y="2500245"/>
              <a:ext cx="352982" cy="307777"/>
            </a:xfrm>
            <a:prstGeom prst="rect">
              <a:avLst/>
            </a:prstGeom>
            <a:noFill/>
          </p:spPr>
          <p:txBody>
            <a:bodyPr wrap="none" rtlCol="0">
              <a:spAutoFit/>
            </a:bodyPr>
            <a:lstStyle/>
            <a:p>
              <a:r>
                <a:rPr kumimoji="1" lang="en-US" altLang="zh-CN" sz="1400" dirty="0" smtClean="0">
                  <a:solidFill>
                    <a:schemeClr val="bg1"/>
                  </a:solidFill>
                  <a:latin typeface="微软雅黑 Light" panose="020B0502040204020203" charset="-122"/>
                  <a:ea typeface="微软雅黑 Light" panose="020B0502040204020203" charset="-122"/>
                  <a:cs typeface="微软雅黑 Light" panose="020B0502040204020203" charset="-122"/>
                </a:rPr>
                <a:t>01</a:t>
              </a:r>
              <a:endParaRPr kumimoji="1" lang="zh-CN" altLang="en-US" sz="1400" dirty="0">
                <a:solidFill>
                  <a:schemeClr val="bg1"/>
                </a:solidFill>
                <a:latin typeface="微软雅黑 Light" panose="020B0502040204020203" charset="-122"/>
                <a:ea typeface="微软雅黑 Light" panose="020B0502040204020203" charset="-122"/>
                <a:cs typeface="微软雅黑 Light" panose="020B0502040204020203" charset="-122"/>
              </a:endParaRPr>
            </a:p>
          </p:txBody>
        </p:sp>
      </p:grpSp>
      <p:sp>
        <p:nvSpPr>
          <p:cNvPr id="16" name="文本框 15"/>
          <p:cNvSpPr txBox="1"/>
          <p:nvPr/>
        </p:nvSpPr>
        <p:spPr>
          <a:xfrm>
            <a:off x="6707417" y="2467886"/>
            <a:ext cx="2882929" cy="369332"/>
          </a:xfrm>
          <a:prstGeom prst="rect">
            <a:avLst/>
          </a:prstGeom>
          <a:noFill/>
        </p:spPr>
        <p:txBody>
          <a:bodyPr wrap="square" rtlCol="0">
            <a:spAutoFit/>
          </a:bodyPr>
          <a:lstStyle/>
          <a:p>
            <a:pPr algn="dist"/>
            <a:r>
              <a:rPr kumimoji="1" lang="zh-CN" altLang="en-US" smtClean="0">
                <a:solidFill>
                  <a:schemeClr val="tx1">
                    <a:lumMod val="75000"/>
                    <a:lumOff val="25000"/>
                  </a:schemeClr>
                </a:solidFill>
              </a:rPr>
              <a:t>单击输入您的文本</a:t>
            </a:r>
            <a:endParaRPr kumimoji="1" lang="zh-CN" altLang="en-US">
              <a:solidFill>
                <a:schemeClr val="tx1">
                  <a:lumMod val="75000"/>
                  <a:lumOff val="25000"/>
                </a:schemeClr>
              </a:solidFill>
            </a:endParaRPr>
          </a:p>
        </p:txBody>
      </p:sp>
      <p:grpSp>
        <p:nvGrpSpPr>
          <p:cNvPr id="17" name="组 16"/>
          <p:cNvGrpSpPr/>
          <p:nvPr/>
        </p:nvGrpSpPr>
        <p:grpSpPr>
          <a:xfrm>
            <a:off x="6096000" y="3256807"/>
            <a:ext cx="3933572" cy="344386"/>
            <a:chOff x="6096000" y="2481942"/>
            <a:chExt cx="3933572" cy="344386"/>
          </a:xfrm>
        </p:grpSpPr>
        <p:grpSp>
          <p:nvGrpSpPr>
            <p:cNvPr id="18" name="组 17"/>
            <p:cNvGrpSpPr/>
            <p:nvPr/>
          </p:nvGrpSpPr>
          <p:grpSpPr>
            <a:xfrm>
              <a:off x="6096000" y="2481942"/>
              <a:ext cx="3933572" cy="344386"/>
              <a:chOff x="6460177" y="2541318"/>
              <a:chExt cx="3933572" cy="344386"/>
            </a:xfrm>
          </p:grpSpPr>
          <p:sp>
            <p:nvSpPr>
              <p:cNvPr id="20" name="矩形 19"/>
              <p:cNvSpPr/>
              <p:nvPr/>
            </p:nvSpPr>
            <p:spPr>
              <a:xfrm>
                <a:off x="6460177" y="2541319"/>
                <a:ext cx="344385" cy="344385"/>
              </a:xfrm>
              <a:prstGeom prst="rect">
                <a:avLst/>
              </a:prstGeom>
              <a:solidFill>
                <a:srgbClr val="3F7062"/>
              </a:solidFill>
              <a:ln>
                <a:solidFill>
                  <a:srgbClr val="3F706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1" name="矩形 20"/>
              <p:cNvSpPr/>
              <p:nvPr/>
            </p:nvSpPr>
            <p:spPr>
              <a:xfrm>
                <a:off x="6632369" y="2541318"/>
                <a:ext cx="3761380" cy="344385"/>
              </a:xfrm>
              <a:prstGeom prst="rect">
                <a:avLst/>
              </a:prstGeom>
              <a:noFill/>
              <a:ln>
                <a:solidFill>
                  <a:srgbClr val="3F706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sp>
          <p:nvSpPr>
            <p:cNvPr id="19" name="文本框 18"/>
            <p:cNvSpPr txBox="1"/>
            <p:nvPr/>
          </p:nvSpPr>
          <p:spPr>
            <a:xfrm>
              <a:off x="6096000" y="2500245"/>
              <a:ext cx="383438" cy="307777"/>
            </a:xfrm>
            <a:prstGeom prst="rect">
              <a:avLst/>
            </a:prstGeom>
            <a:noFill/>
          </p:spPr>
          <p:txBody>
            <a:bodyPr wrap="none" rtlCol="0">
              <a:spAutoFit/>
            </a:bodyPr>
            <a:lstStyle/>
            <a:p>
              <a:r>
                <a:rPr kumimoji="1" lang="en-US" altLang="zh-CN" sz="1400" dirty="0" smtClean="0">
                  <a:solidFill>
                    <a:schemeClr val="bg1"/>
                  </a:solidFill>
                  <a:latin typeface="微软雅黑 Light" panose="020B0502040204020203" charset="-122"/>
                  <a:ea typeface="微软雅黑 Light" panose="020B0502040204020203" charset="-122"/>
                  <a:cs typeface="微软雅黑 Light" panose="020B0502040204020203" charset="-122"/>
                </a:rPr>
                <a:t>02</a:t>
              </a:r>
              <a:endParaRPr kumimoji="1" lang="zh-CN" altLang="en-US" sz="1400" dirty="0">
                <a:solidFill>
                  <a:schemeClr val="bg1"/>
                </a:solidFill>
                <a:latin typeface="微软雅黑 Light" panose="020B0502040204020203" charset="-122"/>
                <a:ea typeface="微软雅黑 Light" panose="020B0502040204020203" charset="-122"/>
                <a:cs typeface="微软雅黑 Light" panose="020B0502040204020203" charset="-122"/>
              </a:endParaRPr>
            </a:p>
          </p:txBody>
        </p:sp>
      </p:grpSp>
      <p:sp>
        <p:nvSpPr>
          <p:cNvPr id="22" name="文本框 21"/>
          <p:cNvSpPr txBox="1"/>
          <p:nvPr/>
        </p:nvSpPr>
        <p:spPr>
          <a:xfrm>
            <a:off x="6707417" y="3242751"/>
            <a:ext cx="2882929" cy="369332"/>
          </a:xfrm>
          <a:prstGeom prst="rect">
            <a:avLst/>
          </a:prstGeom>
          <a:noFill/>
        </p:spPr>
        <p:txBody>
          <a:bodyPr wrap="square" rtlCol="0">
            <a:spAutoFit/>
          </a:bodyPr>
          <a:lstStyle/>
          <a:p>
            <a:pPr algn="dist"/>
            <a:r>
              <a:rPr kumimoji="1" lang="zh-CN" altLang="en-US" smtClean="0">
                <a:solidFill>
                  <a:schemeClr val="tx1">
                    <a:lumMod val="75000"/>
                    <a:lumOff val="25000"/>
                  </a:schemeClr>
                </a:solidFill>
              </a:rPr>
              <a:t>单击输入您的文本</a:t>
            </a:r>
            <a:endParaRPr kumimoji="1" lang="zh-CN" altLang="en-US">
              <a:solidFill>
                <a:schemeClr val="tx1">
                  <a:lumMod val="75000"/>
                  <a:lumOff val="25000"/>
                </a:schemeClr>
              </a:solidFill>
            </a:endParaRPr>
          </a:p>
        </p:txBody>
      </p:sp>
      <p:grpSp>
        <p:nvGrpSpPr>
          <p:cNvPr id="23" name="组 22"/>
          <p:cNvGrpSpPr/>
          <p:nvPr/>
        </p:nvGrpSpPr>
        <p:grpSpPr>
          <a:xfrm>
            <a:off x="6072250" y="4027749"/>
            <a:ext cx="3957322" cy="348308"/>
            <a:chOff x="6072250" y="2478019"/>
            <a:chExt cx="3957322" cy="348308"/>
          </a:xfrm>
        </p:grpSpPr>
        <p:grpSp>
          <p:nvGrpSpPr>
            <p:cNvPr id="24" name="组 23"/>
            <p:cNvGrpSpPr/>
            <p:nvPr/>
          </p:nvGrpSpPr>
          <p:grpSpPr>
            <a:xfrm>
              <a:off x="6096000" y="2478019"/>
              <a:ext cx="3933572" cy="348308"/>
              <a:chOff x="6460177" y="2537395"/>
              <a:chExt cx="3933572" cy="348308"/>
            </a:xfrm>
          </p:grpSpPr>
          <p:sp>
            <p:nvSpPr>
              <p:cNvPr id="26" name="矩形 25"/>
              <p:cNvSpPr/>
              <p:nvPr/>
            </p:nvSpPr>
            <p:spPr>
              <a:xfrm>
                <a:off x="6460177" y="2537395"/>
                <a:ext cx="344385" cy="344385"/>
              </a:xfrm>
              <a:prstGeom prst="rect">
                <a:avLst/>
              </a:prstGeom>
              <a:solidFill>
                <a:srgbClr val="3F7062"/>
              </a:solidFill>
              <a:ln>
                <a:solidFill>
                  <a:srgbClr val="3F706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7" name="矩形 26"/>
              <p:cNvSpPr/>
              <p:nvPr/>
            </p:nvSpPr>
            <p:spPr>
              <a:xfrm>
                <a:off x="6632369" y="2541318"/>
                <a:ext cx="3761380" cy="344385"/>
              </a:xfrm>
              <a:prstGeom prst="rect">
                <a:avLst/>
              </a:prstGeom>
              <a:noFill/>
              <a:ln>
                <a:solidFill>
                  <a:srgbClr val="3F706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sp>
          <p:nvSpPr>
            <p:cNvPr id="25" name="文本框 24"/>
            <p:cNvSpPr txBox="1"/>
            <p:nvPr/>
          </p:nvSpPr>
          <p:spPr>
            <a:xfrm>
              <a:off x="6072250" y="2500245"/>
              <a:ext cx="383438" cy="307777"/>
            </a:xfrm>
            <a:prstGeom prst="rect">
              <a:avLst/>
            </a:prstGeom>
            <a:noFill/>
          </p:spPr>
          <p:txBody>
            <a:bodyPr wrap="none" rtlCol="0">
              <a:spAutoFit/>
            </a:bodyPr>
            <a:lstStyle/>
            <a:p>
              <a:r>
                <a:rPr kumimoji="1" lang="en-US" altLang="zh-CN" sz="1400" dirty="0" smtClean="0">
                  <a:solidFill>
                    <a:schemeClr val="bg1"/>
                  </a:solidFill>
                  <a:latin typeface="微软雅黑 Light" panose="020B0502040204020203" charset="-122"/>
                  <a:ea typeface="微软雅黑 Light" panose="020B0502040204020203" charset="-122"/>
                  <a:cs typeface="微软雅黑 Light" panose="020B0502040204020203" charset="-122"/>
                </a:rPr>
                <a:t>03</a:t>
              </a:r>
              <a:endParaRPr kumimoji="1" lang="zh-CN" altLang="en-US" sz="1400" dirty="0">
                <a:solidFill>
                  <a:schemeClr val="bg1"/>
                </a:solidFill>
                <a:latin typeface="微软雅黑 Light" panose="020B0502040204020203" charset="-122"/>
                <a:ea typeface="微软雅黑 Light" panose="020B0502040204020203" charset="-122"/>
                <a:cs typeface="微软雅黑 Light" panose="020B0502040204020203" charset="-122"/>
              </a:endParaRPr>
            </a:p>
          </p:txBody>
        </p:sp>
      </p:grpSp>
      <p:sp>
        <p:nvSpPr>
          <p:cNvPr id="28" name="文本框 27"/>
          <p:cNvSpPr txBox="1"/>
          <p:nvPr/>
        </p:nvSpPr>
        <p:spPr>
          <a:xfrm>
            <a:off x="6707417" y="4017616"/>
            <a:ext cx="2882929" cy="369332"/>
          </a:xfrm>
          <a:prstGeom prst="rect">
            <a:avLst/>
          </a:prstGeom>
          <a:noFill/>
        </p:spPr>
        <p:txBody>
          <a:bodyPr wrap="square" rtlCol="0">
            <a:spAutoFit/>
          </a:bodyPr>
          <a:lstStyle/>
          <a:p>
            <a:pPr algn="dist"/>
            <a:r>
              <a:rPr kumimoji="1" lang="zh-CN" altLang="en-US" smtClean="0">
                <a:solidFill>
                  <a:schemeClr val="tx1">
                    <a:lumMod val="75000"/>
                    <a:lumOff val="25000"/>
                  </a:schemeClr>
                </a:solidFill>
              </a:rPr>
              <a:t>单击输入您的文本</a:t>
            </a:r>
            <a:endParaRPr kumimoji="1" lang="zh-CN" altLang="en-US">
              <a:solidFill>
                <a:schemeClr val="tx1">
                  <a:lumMod val="75000"/>
                  <a:lumOff val="25000"/>
                </a:schemeClr>
              </a:solidFill>
            </a:endParaRPr>
          </a:p>
        </p:txBody>
      </p:sp>
      <p:grpSp>
        <p:nvGrpSpPr>
          <p:cNvPr id="29" name="组 28"/>
          <p:cNvGrpSpPr/>
          <p:nvPr/>
        </p:nvGrpSpPr>
        <p:grpSpPr>
          <a:xfrm>
            <a:off x="6084125" y="4806537"/>
            <a:ext cx="3945447" cy="344386"/>
            <a:chOff x="6084125" y="2481942"/>
            <a:chExt cx="3945447" cy="344386"/>
          </a:xfrm>
        </p:grpSpPr>
        <p:grpSp>
          <p:nvGrpSpPr>
            <p:cNvPr id="30" name="组 29"/>
            <p:cNvGrpSpPr/>
            <p:nvPr/>
          </p:nvGrpSpPr>
          <p:grpSpPr>
            <a:xfrm>
              <a:off x="6096000" y="2481942"/>
              <a:ext cx="3933572" cy="344386"/>
              <a:chOff x="6460177" y="2541318"/>
              <a:chExt cx="3933572" cy="344386"/>
            </a:xfrm>
          </p:grpSpPr>
          <p:sp>
            <p:nvSpPr>
              <p:cNvPr id="32" name="矩形 31"/>
              <p:cNvSpPr/>
              <p:nvPr/>
            </p:nvSpPr>
            <p:spPr>
              <a:xfrm>
                <a:off x="6460177" y="2541319"/>
                <a:ext cx="344385" cy="344385"/>
              </a:xfrm>
              <a:prstGeom prst="rect">
                <a:avLst/>
              </a:prstGeom>
              <a:solidFill>
                <a:srgbClr val="3F7062"/>
              </a:solidFill>
              <a:ln>
                <a:solidFill>
                  <a:srgbClr val="3F706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3" name="矩形 32"/>
              <p:cNvSpPr/>
              <p:nvPr/>
            </p:nvSpPr>
            <p:spPr>
              <a:xfrm>
                <a:off x="6632369" y="2541318"/>
                <a:ext cx="3761380" cy="344385"/>
              </a:xfrm>
              <a:prstGeom prst="rect">
                <a:avLst/>
              </a:prstGeom>
              <a:noFill/>
              <a:ln>
                <a:solidFill>
                  <a:srgbClr val="3F706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sp>
          <p:nvSpPr>
            <p:cNvPr id="31" name="文本框 30"/>
            <p:cNvSpPr txBox="1"/>
            <p:nvPr/>
          </p:nvSpPr>
          <p:spPr>
            <a:xfrm>
              <a:off x="6084125" y="2512120"/>
              <a:ext cx="386644" cy="307777"/>
            </a:xfrm>
            <a:prstGeom prst="rect">
              <a:avLst/>
            </a:prstGeom>
            <a:noFill/>
          </p:spPr>
          <p:txBody>
            <a:bodyPr wrap="none" rtlCol="0">
              <a:spAutoFit/>
            </a:bodyPr>
            <a:lstStyle/>
            <a:p>
              <a:r>
                <a:rPr kumimoji="1" lang="en-US" altLang="zh-CN" sz="1400" dirty="0" smtClean="0">
                  <a:solidFill>
                    <a:schemeClr val="bg1"/>
                  </a:solidFill>
                  <a:latin typeface="微软雅黑 Light" panose="020B0502040204020203" charset="-122"/>
                  <a:ea typeface="微软雅黑 Light" panose="020B0502040204020203" charset="-122"/>
                  <a:cs typeface="微软雅黑 Light" panose="020B0502040204020203" charset="-122"/>
                </a:rPr>
                <a:t>04</a:t>
              </a:r>
              <a:endParaRPr kumimoji="1" lang="zh-CN" altLang="en-US" sz="1400" dirty="0">
                <a:solidFill>
                  <a:schemeClr val="bg1"/>
                </a:solidFill>
                <a:latin typeface="微软雅黑 Light" panose="020B0502040204020203" charset="-122"/>
                <a:ea typeface="微软雅黑 Light" panose="020B0502040204020203" charset="-122"/>
                <a:cs typeface="微软雅黑 Light" panose="020B0502040204020203" charset="-122"/>
              </a:endParaRPr>
            </a:p>
          </p:txBody>
        </p:sp>
      </p:grpSp>
      <p:sp>
        <p:nvSpPr>
          <p:cNvPr id="34" name="文本框 33"/>
          <p:cNvSpPr txBox="1"/>
          <p:nvPr/>
        </p:nvSpPr>
        <p:spPr>
          <a:xfrm>
            <a:off x="6707417" y="4792481"/>
            <a:ext cx="2882929" cy="369332"/>
          </a:xfrm>
          <a:prstGeom prst="rect">
            <a:avLst/>
          </a:prstGeom>
          <a:noFill/>
        </p:spPr>
        <p:txBody>
          <a:bodyPr wrap="square" rtlCol="0">
            <a:spAutoFit/>
          </a:bodyPr>
          <a:lstStyle/>
          <a:p>
            <a:pPr algn="dist"/>
            <a:r>
              <a:rPr kumimoji="1" lang="zh-CN" altLang="en-US" smtClean="0">
                <a:solidFill>
                  <a:schemeClr val="tx1">
                    <a:lumMod val="75000"/>
                    <a:lumOff val="25000"/>
                  </a:schemeClr>
                </a:solidFill>
              </a:rPr>
              <a:t>单击输入您的文本</a:t>
            </a:r>
            <a:endParaRPr kumimoji="1" lang="zh-CN" altLang="en-US">
              <a:solidFill>
                <a:schemeClr val="tx1">
                  <a:lumMod val="75000"/>
                  <a:lumOff val="25000"/>
                </a:schemeClr>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1">
            <a:extLst>
              <a:ext uri="{28A0092B-C50C-407E-A947-70E740481C1C}">
                <a14:useLocalDpi xmlns:a14="http://schemas.microsoft.com/office/drawing/2010/main" val="0"/>
              </a:ext>
            </a:extLst>
          </a:blip>
          <a:srcRect l="2860" t="-103" r="10652" b="103"/>
          <a:stretch>
            <a:fillRect/>
          </a:stretch>
        </p:blipFill>
        <p:spPr>
          <a:xfrm>
            <a:off x="0" y="0"/>
            <a:ext cx="12192000" cy="6858000"/>
          </a:xfrm>
          <a:prstGeom prst="rect">
            <a:avLst/>
          </a:prstGeom>
        </p:spPr>
      </p:pic>
      <p:sp>
        <p:nvSpPr>
          <p:cNvPr id="7" name="矩形 6"/>
          <p:cNvSpPr/>
          <p:nvPr/>
        </p:nvSpPr>
        <p:spPr>
          <a:xfrm>
            <a:off x="6351373" y="1198606"/>
            <a:ext cx="3521676" cy="4782064"/>
          </a:xfrm>
          <a:prstGeom prst="rect">
            <a:avLst/>
          </a:prstGeom>
          <a:solidFill>
            <a:srgbClr val="3F7062">
              <a:alpha val="4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6" name="文本框 5"/>
          <p:cNvSpPr txBox="1"/>
          <p:nvPr/>
        </p:nvSpPr>
        <p:spPr>
          <a:xfrm>
            <a:off x="7114438" y="2381389"/>
            <a:ext cx="1995546" cy="707886"/>
          </a:xfrm>
          <a:prstGeom prst="rect">
            <a:avLst/>
          </a:prstGeom>
          <a:noFill/>
        </p:spPr>
        <p:txBody>
          <a:bodyPr wrap="none" rtlCol="0">
            <a:spAutoFit/>
          </a:bodyPr>
          <a:lstStyle/>
          <a:p>
            <a:r>
              <a:rPr kumimoji="1" lang="en-US" altLang="zh-CN" sz="4000" dirty="0" smtClean="0">
                <a:solidFill>
                  <a:schemeClr val="bg1"/>
                </a:solidFill>
                <a:latin typeface="微软雅黑 Light" panose="020B0502040204020203" charset="-122"/>
                <a:ea typeface="微软雅黑 Light" panose="020B0502040204020203" charset="-122"/>
                <a:cs typeface="微软雅黑 Light" panose="020B0502040204020203" charset="-122"/>
              </a:rPr>
              <a:t>PART</a:t>
            </a:r>
            <a:r>
              <a:rPr kumimoji="1" lang="zh-CN" altLang="en-US" sz="4000" dirty="0" smtClean="0">
                <a:solidFill>
                  <a:schemeClr val="bg1"/>
                </a:solidFill>
                <a:latin typeface="微软雅黑 Light" panose="020B0502040204020203" charset="-122"/>
                <a:ea typeface="微软雅黑 Light" panose="020B0502040204020203" charset="-122"/>
                <a:cs typeface="微软雅黑 Light" panose="020B0502040204020203" charset="-122"/>
              </a:rPr>
              <a:t> </a:t>
            </a:r>
            <a:r>
              <a:rPr kumimoji="1" lang="en-US" altLang="zh-CN" sz="4000" dirty="0" smtClean="0">
                <a:solidFill>
                  <a:schemeClr val="bg1"/>
                </a:solidFill>
                <a:latin typeface="微软雅黑 Light" panose="020B0502040204020203" charset="-122"/>
                <a:ea typeface="微软雅黑 Light" panose="020B0502040204020203" charset="-122"/>
                <a:cs typeface="微软雅黑 Light" panose="020B0502040204020203" charset="-122"/>
              </a:rPr>
              <a:t>01</a:t>
            </a:r>
            <a:endParaRPr kumimoji="1" lang="zh-CN" altLang="en-US" sz="4000" dirty="0">
              <a:solidFill>
                <a:schemeClr val="bg1"/>
              </a:solidFill>
              <a:latin typeface="微软雅黑 Light" panose="020B0502040204020203" charset="-122"/>
              <a:ea typeface="微软雅黑 Light" panose="020B0502040204020203" charset="-122"/>
              <a:cs typeface="微软雅黑 Light" panose="020B0502040204020203" charset="-122"/>
            </a:endParaRPr>
          </a:p>
        </p:txBody>
      </p:sp>
      <p:sp>
        <p:nvSpPr>
          <p:cNvPr id="35" name="文本框 34"/>
          <p:cNvSpPr txBox="1"/>
          <p:nvPr/>
        </p:nvSpPr>
        <p:spPr>
          <a:xfrm>
            <a:off x="6636246" y="3382289"/>
            <a:ext cx="3066777" cy="461665"/>
          </a:xfrm>
          <a:prstGeom prst="rect">
            <a:avLst/>
          </a:prstGeom>
          <a:noFill/>
        </p:spPr>
        <p:txBody>
          <a:bodyPr wrap="square" rtlCol="0">
            <a:spAutoFit/>
          </a:bodyPr>
          <a:lstStyle/>
          <a:p>
            <a:pPr algn="dist"/>
            <a:r>
              <a:rPr kumimoji="1" lang="zh-CN" altLang="en-US" sz="2400" smtClean="0">
                <a:solidFill>
                  <a:schemeClr val="bg1"/>
                </a:solidFill>
                <a:latin typeface="微软雅黑 Light" panose="020B0502040204020203" charset="-122"/>
                <a:ea typeface="微软雅黑 Light" panose="020B0502040204020203" charset="-122"/>
                <a:cs typeface="微软雅黑 Light" panose="020B0502040204020203" charset="-122"/>
              </a:rPr>
              <a:t>单击输入您的文本</a:t>
            </a:r>
            <a:endParaRPr kumimoji="1" lang="zh-CN" altLang="en-US" sz="2400">
              <a:solidFill>
                <a:schemeClr val="bg1"/>
              </a:solidFill>
              <a:latin typeface="微软雅黑 Light" panose="020B0502040204020203" charset="-122"/>
              <a:ea typeface="微软雅黑 Light" panose="020B0502040204020203" charset="-122"/>
              <a:cs typeface="微软雅黑 Light" panose="020B0502040204020203" charset="-122"/>
            </a:endParaRPr>
          </a:p>
        </p:txBody>
      </p:sp>
      <p:sp>
        <p:nvSpPr>
          <p:cNvPr id="9" name="文本框 8"/>
          <p:cNvSpPr txBox="1"/>
          <p:nvPr/>
        </p:nvSpPr>
        <p:spPr>
          <a:xfrm>
            <a:off x="6763925" y="3819697"/>
            <a:ext cx="2696572" cy="369332"/>
          </a:xfrm>
          <a:prstGeom prst="rect">
            <a:avLst/>
          </a:prstGeom>
          <a:noFill/>
        </p:spPr>
        <p:txBody>
          <a:bodyPr wrap="none" rtlCol="0">
            <a:spAutoFit/>
          </a:bodyPr>
          <a:lstStyle/>
          <a:p>
            <a:r>
              <a:rPr kumimoji="1" lang="en-US" altLang="zh-CN" dirty="0" smtClean="0">
                <a:solidFill>
                  <a:schemeClr val="bg1"/>
                </a:solidFill>
              </a:rPr>
              <a:t>Please</a:t>
            </a:r>
            <a:r>
              <a:rPr kumimoji="1" lang="zh-CN" altLang="en-US" dirty="0" smtClean="0">
                <a:solidFill>
                  <a:schemeClr val="bg1"/>
                </a:solidFill>
              </a:rPr>
              <a:t> </a:t>
            </a:r>
            <a:r>
              <a:rPr kumimoji="1" lang="en-US" altLang="zh-CN" dirty="0" smtClean="0">
                <a:solidFill>
                  <a:schemeClr val="bg1"/>
                </a:solidFill>
              </a:rPr>
              <a:t>add</a:t>
            </a:r>
            <a:r>
              <a:rPr kumimoji="1" lang="zh-CN" altLang="en-US" dirty="0" smtClean="0">
                <a:solidFill>
                  <a:schemeClr val="bg1"/>
                </a:solidFill>
              </a:rPr>
              <a:t> </a:t>
            </a:r>
            <a:r>
              <a:rPr kumimoji="1" lang="en-US" altLang="zh-CN" dirty="0" smtClean="0">
                <a:solidFill>
                  <a:schemeClr val="bg1"/>
                </a:solidFill>
              </a:rPr>
              <a:t>your</a:t>
            </a:r>
            <a:r>
              <a:rPr kumimoji="1" lang="zh-CN" altLang="en-US" dirty="0" smtClean="0">
                <a:solidFill>
                  <a:schemeClr val="bg1"/>
                </a:solidFill>
              </a:rPr>
              <a:t> </a:t>
            </a:r>
            <a:r>
              <a:rPr kumimoji="1" lang="en-US" altLang="zh-CN" dirty="0" smtClean="0">
                <a:solidFill>
                  <a:schemeClr val="bg1"/>
                </a:solidFill>
              </a:rPr>
              <a:t>text</a:t>
            </a:r>
            <a:r>
              <a:rPr kumimoji="1" lang="zh-CN" altLang="en-US" dirty="0" smtClean="0">
                <a:solidFill>
                  <a:schemeClr val="bg1"/>
                </a:solidFill>
              </a:rPr>
              <a:t> </a:t>
            </a:r>
            <a:r>
              <a:rPr kumimoji="1" lang="en-US" altLang="zh-CN" dirty="0" smtClean="0">
                <a:solidFill>
                  <a:schemeClr val="bg1"/>
                </a:solidFill>
              </a:rPr>
              <a:t>here</a:t>
            </a:r>
            <a:endParaRPr kumimoji="1" lang="zh-CN" altLang="en-US" dirty="0">
              <a:solidFill>
                <a:schemeClr val="bg1"/>
              </a:solidFill>
            </a:endParaRPr>
          </a:p>
        </p:txBody>
      </p:sp>
      <p:grpSp>
        <p:nvGrpSpPr>
          <p:cNvPr id="37" name="组 36"/>
          <p:cNvGrpSpPr/>
          <p:nvPr/>
        </p:nvGrpSpPr>
        <p:grpSpPr>
          <a:xfrm>
            <a:off x="6474941" y="1309816"/>
            <a:ext cx="2792627" cy="2792627"/>
            <a:chOff x="6474941" y="1309816"/>
            <a:chExt cx="2792627" cy="2792627"/>
          </a:xfrm>
        </p:grpSpPr>
        <p:cxnSp>
          <p:nvCxnSpPr>
            <p:cNvPr id="12" name="直线连接符 11"/>
            <p:cNvCxnSpPr/>
            <p:nvPr/>
          </p:nvCxnSpPr>
          <p:spPr>
            <a:xfrm>
              <a:off x="6474941" y="1309816"/>
              <a:ext cx="279262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6" name="直线连接符 35"/>
            <p:cNvCxnSpPr/>
            <p:nvPr/>
          </p:nvCxnSpPr>
          <p:spPr>
            <a:xfrm rot="5400000">
              <a:off x="5078628" y="2706130"/>
              <a:ext cx="279262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38" name="组 37"/>
          <p:cNvGrpSpPr/>
          <p:nvPr/>
        </p:nvGrpSpPr>
        <p:grpSpPr>
          <a:xfrm flipH="1" flipV="1">
            <a:off x="6969210" y="3083011"/>
            <a:ext cx="2792627" cy="2792627"/>
            <a:chOff x="6474941" y="1309816"/>
            <a:chExt cx="2792627" cy="2792627"/>
          </a:xfrm>
        </p:grpSpPr>
        <p:cxnSp>
          <p:nvCxnSpPr>
            <p:cNvPr id="39" name="直线连接符 38"/>
            <p:cNvCxnSpPr/>
            <p:nvPr/>
          </p:nvCxnSpPr>
          <p:spPr>
            <a:xfrm>
              <a:off x="6474941" y="1309816"/>
              <a:ext cx="279262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0" name="直线连接符 39"/>
            <p:cNvCxnSpPr/>
            <p:nvPr/>
          </p:nvCxnSpPr>
          <p:spPr>
            <a:xfrm rot="5400000">
              <a:off x="5078628" y="2706130"/>
              <a:ext cx="279262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1">
            <a:extLst>
              <a:ext uri="{28A0092B-C50C-407E-A947-70E740481C1C}">
                <a14:useLocalDpi xmlns:a14="http://schemas.microsoft.com/office/drawing/2010/main" val="0"/>
              </a:ext>
            </a:extLst>
          </a:blip>
          <a:srcRect l="63043" t="-103" r="10652" b="103"/>
          <a:stretch>
            <a:fillRect/>
          </a:stretch>
        </p:blipFill>
        <p:spPr>
          <a:xfrm>
            <a:off x="0" y="0"/>
            <a:ext cx="12192000" cy="6858000"/>
          </a:xfrm>
          <a:prstGeom prst="rect">
            <a:avLst/>
          </a:prstGeom>
        </p:spPr>
      </p:pic>
      <p:pic>
        <p:nvPicPr>
          <p:cNvPr id="6" name="图片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75176" y="1261746"/>
            <a:ext cx="4884183" cy="4847069"/>
          </a:xfrm>
          <a:prstGeom prst="rect">
            <a:avLst/>
          </a:prstGeom>
        </p:spPr>
      </p:pic>
      <p:sp>
        <p:nvSpPr>
          <p:cNvPr id="35" name="文本框 34"/>
          <p:cNvSpPr txBox="1"/>
          <p:nvPr/>
        </p:nvSpPr>
        <p:spPr>
          <a:xfrm>
            <a:off x="4820620" y="317813"/>
            <a:ext cx="2550761" cy="369332"/>
          </a:xfrm>
          <a:prstGeom prst="rect">
            <a:avLst/>
          </a:prstGeom>
          <a:noFill/>
        </p:spPr>
        <p:txBody>
          <a:bodyPr wrap="square" rtlCol="0">
            <a:spAutoFit/>
          </a:bodyPr>
          <a:lstStyle/>
          <a:p>
            <a:pPr algn="dist"/>
            <a:r>
              <a:rPr kumimoji="1" lang="zh-CN" altLang="en-US" smtClean="0">
                <a:solidFill>
                  <a:srgbClr val="44747A"/>
                </a:solidFill>
                <a:latin typeface="微软雅黑 Light" panose="020B0502040204020203" charset="-122"/>
                <a:ea typeface="微软雅黑 Light" panose="020B0502040204020203" charset="-122"/>
                <a:cs typeface="微软雅黑 Light" panose="020B0502040204020203" charset="-122"/>
              </a:rPr>
              <a:t>单击输入您的文本</a:t>
            </a:r>
            <a:endParaRPr kumimoji="1" lang="zh-CN" altLang="en-US">
              <a:solidFill>
                <a:srgbClr val="44747A"/>
              </a:solidFill>
              <a:latin typeface="微软雅黑 Light" panose="020B0502040204020203" charset="-122"/>
              <a:ea typeface="微软雅黑 Light" panose="020B0502040204020203" charset="-122"/>
              <a:cs typeface="微软雅黑 Light" panose="020B0502040204020203" charset="-122"/>
            </a:endParaRPr>
          </a:p>
        </p:txBody>
      </p:sp>
      <p:grpSp>
        <p:nvGrpSpPr>
          <p:cNvPr id="36" name="Group 25"/>
          <p:cNvGrpSpPr/>
          <p:nvPr/>
        </p:nvGrpSpPr>
        <p:grpSpPr>
          <a:xfrm>
            <a:off x="909616" y="2258850"/>
            <a:ext cx="539833" cy="540000"/>
            <a:chOff x="1895475" y="3190875"/>
            <a:chExt cx="540000" cy="540000"/>
          </a:xfrm>
        </p:grpSpPr>
        <p:sp>
          <p:nvSpPr>
            <p:cNvPr id="37" name="Oval 73"/>
            <p:cNvSpPr/>
            <p:nvPr/>
          </p:nvSpPr>
          <p:spPr>
            <a:xfrm>
              <a:off x="1895475" y="3190875"/>
              <a:ext cx="540000" cy="540000"/>
            </a:xfrm>
            <a:prstGeom prst="ellipse">
              <a:avLst/>
            </a:prstGeom>
            <a:ln w="254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solidFill>
                  <a:schemeClr val="tx1">
                    <a:lumMod val="65000"/>
                    <a:lumOff val="35000"/>
                  </a:schemeClr>
                </a:solidFill>
              </a:endParaRPr>
            </a:p>
          </p:txBody>
        </p:sp>
        <p:sp>
          <p:nvSpPr>
            <p:cNvPr id="38" name="Freeform: Shape 74"/>
            <p:cNvSpPr/>
            <p:nvPr/>
          </p:nvSpPr>
          <p:spPr bwMode="auto">
            <a:xfrm>
              <a:off x="2000853" y="3295413"/>
              <a:ext cx="329244" cy="330924"/>
            </a:xfrm>
            <a:custGeom>
              <a:avLst/>
              <a:gdLst>
                <a:gd name="T0" fmla="*/ 234 w 246"/>
                <a:gd name="T1" fmla="*/ 13 h 247"/>
                <a:gd name="T2" fmla="*/ 175 w 246"/>
                <a:gd name="T3" fmla="*/ 35 h 247"/>
                <a:gd name="T4" fmla="*/ 153 w 246"/>
                <a:gd name="T5" fmla="*/ 60 h 247"/>
                <a:gd name="T6" fmla="*/ 24 w 246"/>
                <a:gd name="T7" fmla="*/ 36 h 247"/>
                <a:gd name="T8" fmla="*/ 5 w 246"/>
                <a:gd name="T9" fmla="*/ 55 h 247"/>
                <a:gd name="T10" fmla="*/ 107 w 246"/>
                <a:gd name="T11" fmla="*/ 109 h 247"/>
                <a:gd name="T12" fmla="*/ 65 w 246"/>
                <a:gd name="T13" fmla="*/ 159 h 247"/>
                <a:gd name="T14" fmla="*/ 54 w 246"/>
                <a:gd name="T15" fmla="*/ 172 h 247"/>
                <a:gd name="T16" fmla="*/ 12 w 246"/>
                <a:gd name="T17" fmla="*/ 161 h 247"/>
                <a:gd name="T18" fmla="*/ 0 w 246"/>
                <a:gd name="T19" fmla="*/ 173 h 247"/>
                <a:gd name="T20" fmla="*/ 47 w 246"/>
                <a:gd name="T21" fmla="*/ 200 h 247"/>
                <a:gd name="T22" fmla="*/ 74 w 246"/>
                <a:gd name="T23" fmla="*/ 247 h 247"/>
                <a:gd name="T24" fmla="*/ 86 w 246"/>
                <a:gd name="T25" fmla="*/ 235 h 247"/>
                <a:gd name="T26" fmla="*/ 75 w 246"/>
                <a:gd name="T27" fmla="*/ 193 h 247"/>
                <a:gd name="T28" fmla="*/ 88 w 246"/>
                <a:gd name="T29" fmla="*/ 182 h 247"/>
                <a:gd name="T30" fmla="*/ 138 w 246"/>
                <a:gd name="T31" fmla="*/ 140 h 247"/>
                <a:gd name="T32" fmla="*/ 192 w 246"/>
                <a:gd name="T33" fmla="*/ 242 h 247"/>
                <a:gd name="T34" fmla="*/ 211 w 246"/>
                <a:gd name="T35" fmla="*/ 223 h 247"/>
                <a:gd name="T36" fmla="*/ 187 w 246"/>
                <a:gd name="T37" fmla="*/ 94 h 247"/>
                <a:gd name="T38" fmla="*/ 212 w 246"/>
                <a:gd name="T39" fmla="*/ 72 h 247"/>
                <a:gd name="T40" fmla="*/ 234 w 246"/>
                <a:gd name="T41" fmla="*/ 13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46" h="247">
                  <a:moveTo>
                    <a:pt x="234" y="13"/>
                  </a:moveTo>
                  <a:cubicBezTo>
                    <a:pt x="221" y="0"/>
                    <a:pt x="196" y="11"/>
                    <a:pt x="175" y="35"/>
                  </a:cubicBezTo>
                  <a:cubicBezTo>
                    <a:pt x="153" y="60"/>
                    <a:pt x="153" y="60"/>
                    <a:pt x="153" y="60"/>
                  </a:cubicBezTo>
                  <a:cubicBezTo>
                    <a:pt x="24" y="36"/>
                    <a:pt x="24" y="36"/>
                    <a:pt x="24" y="36"/>
                  </a:cubicBezTo>
                  <a:cubicBezTo>
                    <a:pt x="5" y="55"/>
                    <a:pt x="5" y="55"/>
                    <a:pt x="5" y="55"/>
                  </a:cubicBezTo>
                  <a:cubicBezTo>
                    <a:pt x="107" y="109"/>
                    <a:pt x="107" y="109"/>
                    <a:pt x="107" y="109"/>
                  </a:cubicBezTo>
                  <a:cubicBezTo>
                    <a:pt x="65" y="159"/>
                    <a:pt x="65" y="159"/>
                    <a:pt x="65" y="159"/>
                  </a:cubicBezTo>
                  <a:cubicBezTo>
                    <a:pt x="61" y="164"/>
                    <a:pt x="57" y="168"/>
                    <a:pt x="54" y="172"/>
                  </a:cubicBezTo>
                  <a:cubicBezTo>
                    <a:pt x="12" y="161"/>
                    <a:pt x="12" y="161"/>
                    <a:pt x="12" y="161"/>
                  </a:cubicBezTo>
                  <a:cubicBezTo>
                    <a:pt x="0" y="173"/>
                    <a:pt x="0" y="173"/>
                    <a:pt x="0" y="173"/>
                  </a:cubicBezTo>
                  <a:cubicBezTo>
                    <a:pt x="47" y="200"/>
                    <a:pt x="47" y="200"/>
                    <a:pt x="47" y="200"/>
                  </a:cubicBezTo>
                  <a:cubicBezTo>
                    <a:pt x="74" y="247"/>
                    <a:pt x="74" y="247"/>
                    <a:pt x="74" y="247"/>
                  </a:cubicBezTo>
                  <a:cubicBezTo>
                    <a:pt x="86" y="235"/>
                    <a:pt x="86" y="235"/>
                    <a:pt x="86" y="235"/>
                  </a:cubicBezTo>
                  <a:cubicBezTo>
                    <a:pt x="75" y="193"/>
                    <a:pt x="75" y="193"/>
                    <a:pt x="75" y="193"/>
                  </a:cubicBezTo>
                  <a:cubicBezTo>
                    <a:pt x="79" y="190"/>
                    <a:pt x="83" y="186"/>
                    <a:pt x="88" y="182"/>
                  </a:cubicBezTo>
                  <a:cubicBezTo>
                    <a:pt x="138" y="140"/>
                    <a:pt x="138" y="140"/>
                    <a:pt x="138" y="140"/>
                  </a:cubicBezTo>
                  <a:cubicBezTo>
                    <a:pt x="192" y="242"/>
                    <a:pt x="192" y="242"/>
                    <a:pt x="192" y="242"/>
                  </a:cubicBezTo>
                  <a:cubicBezTo>
                    <a:pt x="211" y="223"/>
                    <a:pt x="211" y="223"/>
                    <a:pt x="211" y="223"/>
                  </a:cubicBezTo>
                  <a:cubicBezTo>
                    <a:pt x="187" y="94"/>
                    <a:pt x="187" y="94"/>
                    <a:pt x="187" y="94"/>
                  </a:cubicBezTo>
                  <a:cubicBezTo>
                    <a:pt x="212" y="72"/>
                    <a:pt x="212" y="72"/>
                    <a:pt x="212" y="72"/>
                  </a:cubicBezTo>
                  <a:cubicBezTo>
                    <a:pt x="236" y="51"/>
                    <a:pt x="246" y="25"/>
                    <a:pt x="234" y="13"/>
                  </a:cubicBezTo>
                  <a:close/>
                </a:path>
              </a:pathLst>
            </a:custGeom>
            <a:solidFill>
              <a:schemeClr val="bg1"/>
            </a:solidFill>
            <a:ln>
              <a:noFill/>
            </a:ln>
          </p:spPr>
          <p:txBody>
            <a:bodyPr anchor="ctr"/>
            <a:lstStyle/>
            <a:p>
              <a:pPr algn="ctr"/>
              <a:endParaRPr sz="2400">
                <a:solidFill>
                  <a:schemeClr val="tx1">
                    <a:lumMod val="65000"/>
                    <a:lumOff val="35000"/>
                  </a:schemeClr>
                </a:solidFill>
              </a:endParaRPr>
            </a:p>
          </p:txBody>
        </p:sp>
      </p:grpSp>
      <p:grpSp>
        <p:nvGrpSpPr>
          <p:cNvPr id="39" name="Group 30"/>
          <p:cNvGrpSpPr/>
          <p:nvPr/>
        </p:nvGrpSpPr>
        <p:grpSpPr>
          <a:xfrm>
            <a:off x="909616" y="3502572"/>
            <a:ext cx="539833" cy="540000"/>
            <a:chOff x="3450124" y="2009775"/>
            <a:chExt cx="540000" cy="540000"/>
          </a:xfrm>
        </p:grpSpPr>
        <p:sp>
          <p:nvSpPr>
            <p:cNvPr id="40" name="Oval 63"/>
            <p:cNvSpPr/>
            <p:nvPr/>
          </p:nvSpPr>
          <p:spPr>
            <a:xfrm>
              <a:off x="3450124" y="2009775"/>
              <a:ext cx="540000" cy="540000"/>
            </a:xfrm>
            <a:prstGeom prst="ellipse">
              <a:avLst/>
            </a:prstGeom>
            <a:solidFill>
              <a:schemeClr val="accent2"/>
            </a:solidFill>
            <a:ln w="254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solidFill>
                  <a:schemeClr val="tx1">
                    <a:lumMod val="65000"/>
                    <a:lumOff val="35000"/>
                  </a:schemeClr>
                </a:solidFill>
              </a:endParaRPr>
            </a:p>
          </p:txBody>
        </p:sp>
        <p:grpSp>
          <p:nvGrpSpPr>
            <p:cNvPr id="41" name="Group 64"/>
            <p:cNvGrpSpPr/>
            <p:nvPr/>
          </p:nvGrpSpPr>
          <p:grpSpPr>
            <a:xfrm>
              <a:off x="3567882" y="2071853"/>
              <a:ext cx="304483" cy="415884"/>
              <a:chOff x="5772150" y="2981325"/>
              <a:chExt cx="650875" cy="889001"/>
            </a:xfrm>
            <a:solidFill>
              <a:schemeClr val="bg1"/>
            </a:solidFill>
          </p:grpSpPr>
          <p:sp>
            <p:nvSpPr>
              <p:cNvPr id="42" name="Rectangle 65"/>
              <p:cNvSpPr/>
              <p:nvPr/>
            </p:nvSpPr>
            <p:spPr bwMode="auto">
              <a:xfrm>
                <a:off x="5875338" y="3159125"/>
                <a:ext cx="146050" cy="460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sz="2400">
                  <a:solidFill>
                    <a:schemeClr val="tx1">
                      <a:lumMod val="65000"/>
                      <a:lumOff val="35000"/>
                    </a:schemeClr>
                  </a:solidFill>
                </a:endParaRPr>
              </a:p>
            </p:txBody>
          </p:sp>
          <p:sp>
            <p:nvSpPr>
              <p:cNvPr id="43" name="Rectangle 66"/>
              <p:cNvSpPr/>
              <p:nvPr/>
            </p:nvSpPr>
            <p:spPr bwMode="auto">
              <a:xfrm>
                <a:off x="5875338" y="3375025"/>
                <a:ext cx="368300" cy="428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sz="2400">
                  <a:solidFill>
                    <a:schemeClr val="tx1">
                      <a:lumMod val="65000"/>
                      <a:lumOff val="35000"/>
                    </a:schemeClr>
                  </a:solidFill>
                </a:endParaRPr>
              </a:p>
            </p:txBody>
          </p:sp>
          <p:sp>
            <p:nvSpPr>
              <p:cNvPr id="44" name="Rectangle 67"/>
              <p:cNvSpPr/>
              <p:nvPr/>
            </p:nvSpPr>
            <p:spPr bwMode="auto">
              <a:xfrm>
                <a:off x="5875338" y="3470275"/>
                <a:ext cx="368300" cy="460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sz="2400">
                  <a:solidFill>
                    <a:schemeClr val="tx1">
                      <a:lumMod val="65000"/>
                      <a:lumOff val="35000"/>
                    </a:schemeClr>
                  </a:solidFill>
                </a:endParaRPr>
              </a:p>
            </p:txBody>
          </p:sp>
          <p:sp>
            <p:nvSpPr>
              <p:cNvPr id="45" name="Rectangle 68"/>
              <p:cNvSpPr/>
              <p:nvPr/>
            </p:nvSpPr>
            <p:spPr bwMode="auto">
              <a:xfrm>
                <a:off x="5875338" y="3565525"/>
                <a:ext cx="206375" cy="460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sz="2400">
                  <a:solidFill>
                    <a:schemeClr val="tx1">
                      <a:lumMod val="65000"/>
                      <a:lumOff val="35000"/>
                    </a:schemeClr>
                  </a:solidFill>
                </a:endParaRPr>
              </a:p>
            </p:txBody>
          </p:sp>
          <p:sp>
            <p:nvSpPr>
              <p:cNvPr id="46" name="Freeform: Shape 69"/>
              <p:cNvSpPr/>
              <p:nvPr/>
            </p:nvSpPr>
            <p:spPr bwMode="auto">
              <a:xfrm>
                <a:off x="5772150" y="2981325"/>
                <a:ext cx="650875" cy="835025"/>
              </a:xfrm>
              <a:custGeom>
                <a:avLst/>
                <a:gdLst>
                  <a:gd name="T0" fmla="*/ 87 w 170"/>
                  <a:gd name="T1" fmla="*/ 0 h 220"/>
                  <a:gd name="T2" fmla="*/ 34 w 170"/>
                  <a:gd name="T3" fmla="*/ 0 h 220"/>
                  <a:gd name="T4" fmla="*/ 0 w 170"/>
                  <a:gd name="T5" fmla="*/ 34 h 220"/>
                  <a:gd name="T6" fmla="*/ 0 w 170"/>
                  <a:gd name="T7" fmla="*/ 185 h 220"/>
                  <a:gd name="T8" fmla="*/ 34 w 170"/>
                  <a:gd name="T9" fmla="*/ 220 h 220"/>
                  <a:gd name="T10" fmla="*/ 91 w 170"/>
                  <a:gd name="T11" fmla="*/ 220 h 220"/>
                  <a:gd name="T12" fmla="*/ 91 w 170"/>
                  <a:gd name="T13" fmla="*/ 203 h 220"/>
                  <a:gd name="T14" fmla="*/ 34 w 170"/>
                  <a:gd name="T15" fmla="*/ 203 h 220"/>
                  <a:gd name="T16" fmla="*/ 16 w 170"/>
                  <a:gd name="T17" fmla="*/ 185 h 220"/>
                  <a:gd name="T18" fmla="*/ 16 w 170"/>
                  <a:gd name="T19" fmla="*/ 34 h 220"/>
                  <a:gd name="T20" fmla="*/ 34 w 170"/>
                  <a:gd name="T21" fmla="*/ 16 h 220"/>
                  <a:gd name="T22" fmla="*/ 79 w 170"/>
                  <a:gd name="T23" fmla="*/ 16 h 220"/>
                  <a:gd name="T24" fmla="*/ 79 w 170"/>
                  <a:gd name="T25" fmla="*/ 67 h 220"/>
                  <a:gd name="T26" fmla="*/ 105 w 170"/>
                  <a:gd name="T27" fmla="*/ 93 h 220"/>
                  <a:gd name="T28" fmla="*/ 154 w 170"/>
                  <a:gd name="T29" fmla="*/ 93 h 220"/>
                  <a:gd name="T30" fmla="*/ 154 w 170"/>
                  <a:gd name="T31" fmla="*/ 185 h 220"/>
                  <a:gd name="T32" fmla="*/ 143 w 170"/>
                  <a:gd name="T33" fmla="*/ 202 h 220"/>
                  <a:gd name="T34" fmla="*/ 143 w 170"/>
                  <a:gd name="T35" fmla="*/ 219 h 220"/>
                  <a:gd name="T36" fmla="*/ 170 w 170"/>
                  <a:gd name="T37" fmla="*/ 185 h 220"/>
                  <a:gd name="T38" fmla="*/ 170 w 170"/>
                  <a:gd name="T39" fmla="*/ 83 h 220"/>
                  <a:gd name="T40" fmla="*/ 87 w 170"/>
                  <a:gd name="T41" fmla="*/ 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220">
                    <a:moveTo>
                      <a:pt x="87" y="0"/>
                    </a:moveTo>
                    <a:cubicBezTo>
                      <a:pt x="34" y="0"/>
                      <a:pt x="34" y="0"/>
                      <a:pt x="34" y="0"/>
                    </a:cubicBezTo>
                    <a:cubicBezTo>
                      <a:pt x="15" y="0"/>
                      <a:pt x="0" y="15"/>
                      <a:pt x="0" y="34"/>
                    </a:cubicBezTo>
                    <a:cubicBezTo>
                      <a:pt x="0" y="185"/>
                      <a:pt x="0" y="185"/>
                      <a:pt x="0" y="185"/>
                    </a:cubicBezTo>
                    <a:cubicBezTo>
                      <a:pt x="0" y="204"/>
                      <a:pt x="15" y="220"/>
                      <a:pt x="34" y="220"/>
                    </a:cubicBezTo>
                    <a:cubicBezTo>
                      <a:pt x="91" y="220"/>
                      <a:pt x="91" y="220"/>
                      <a:pt x="91" y="220"/>
                    </a:cubicBezTo>
                    <a:cubicBezTo>
                      <a:pt x="91" y="203"/>
                      <a:pt x="91" y="203"/>
                      <a:pt x="91" y="203"/>
                    </a:cubicBezTo>
                    <a:cubicBezTo>
                      <a:pt x="34" y="203"/>
                      <a:pt x="34" y="203"/>
                      <a:pt x="34" y="203"/>
                    </a:cubicBezTo>
                    <a:cubicBezTo>
                      <a:pt x="24" y="203"/>
                      <a:pt x="16" y="195"/>
                      <a:pt x="16" y="185"/>
                    </a:cubicBezTo>
                    <a:cubicBezTo>
                      <a:pt x="16" y="34"/>
                      <a:pt x="16" y="34"/>
                      <a:pt x="16" y="34"/>
                    </a:cubicBezTo>
                    <a:cubicBezTo>
                      <a:pt x="16" y="24"/>
                      <a:pt x="24" y="16"/>
                      <a:pt x="34" y="16"/>
                    </a:cubicBezTo>
                    <a:cubicBezTo>
                      <a:pt x="79" y="16"/>
                      <a:pt x="79" y="16"/>
                      <a:pt x="79" y="16"/>
                    </a:cubicBezTo>
                    <a:cubicBezTo>
                      <a:pt x="79" y="67"/>
                      <a:pt x="79" y="67"/>
                      <a:pt x="79" y="67"/>
                    </a:cubicBezTo>
                    <a:cubicBezTo>
                      <a:pt x="79" y="81"/>
                      <a:pt x="90" y="93"/>
                      <a:pt x="105" y="93"/>
                    </a:cubicBezTo>
                    <a:cubicBezTo>
                      <a:pt x="154" y="93"/>
                      <a:pt x="154" y="93"/>
                      <a:pt x="154" y="93"/>
                    </a:cubicBezTo>
                    <a:cubicBezTo>
                      <a:pt x="154" y="185"/>
                      <a:pt x="154" y="185"/>
                      <a:pt x="154" y="185"/>
                    </a:cubicBezTo>
                    <a:cubicBezTo>
                      <a:pt x="154" y="193"/>
                      <a:pt x="149" y="199"/>
                      <a:pt x="143" y="202"/>
                    </a:cubicBezTo>
                    <a:cubicBezTo>
                      <a:pt x="143" y="219"/>
                      <a:pt x="143" y="219"/>
                      <a:pt x="143" y="219"/>
                    </a:cubicBezTo>
                    <a:cubicBezTo>
                      <a:pt x="158" y="216"/>
                      <a:pt x="170" y="202"/>
                      <a:pt x="170" y="185"/>
                    </a:cubicBezTo>
                    <a:cubicBezTo>
                      <a:pt x="170" y="83"/>
                      <a:pt x="170" y="83"/>
                      <a:pt x="170" y="83"/>
                    </a:cubicBezTo>
                    <a:lnTo>
                      <a:pt x="8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2400">
                  <a:solidFill>
                    <a:schemeClr val="tx1">
                      <a:lumMod val="65000"/>
                      <a:lumOff val="35000"/>
                    </a:schemeClr>
                  </a:solidFill>
                </a:endParaRPr>
              </a:p>
            </p:txBody>
          </p:sp>
          <p:sp>
            <p:nvSpPr>
              <p:cNvPr id="47" name="Freeform: Shape 70"/>
              <p:cNvSpPr/>
              <p:nvPr/>
            </p:nvSpPr>
            <p:spPr bwMode="auto">
              <a:xfrm>
                <a:off x="6154738" y="3744913"/>
                <a:ext cx="130175" cy="125413"/>
              </a:xfrm>
              <a:custGeom>
                <a:avLst/>
                <a:gdLst>
                  <a:gd name="T0" fmla="*/ 32 w 34"/>
                  <a:gd name="T1" fmla="*/ 0 h 33"/>
                  <a:gd name="T2" fmla="*/ 31 w 34"/>
                  <a:gd name="T3" fmla="*/ 2 h 33"/>
                  <a:gd name="T4" fmla="*/ 26 w 34"/>
                  <a:gd name="T5" fmla="*/ 7 h 33"/>
                  <a:gd name="T6" fmla="*/ 24 w 34"/>
                  <a:gd name="T7" fmla="*/ 8 h 33"/>
                  <a:gd name="T8" fmla="*/ 19 w 34"/>
                  <a:gd name="T9" fmla="*/ 6 h 33"/>
                  <a:gd name="T10" fmla="*/ 17 w 34"/>
                  <a:gd name="T11" fmla="*/ 5 h 33"/>
                  <a:gd name="T12" fmla="*/ 16 w 34"/>
                  <a:gd name="T13" fmla="*/ 6 h 33"/>
                  <a:gd name="T14" fmla="*/ 10 w 34"/>
                  <a:gd name="T15" fmla="*/ 8 h 33"/>
                  <a:gd name="T16" fmla="*/ 10 w 34"/>
                  <a:gd name="T17" fmla="*/ 8 h 33"/>
                  <a:gd name="T18" fmla="*/ 8 w 34"/>
                  <a:gd name="T19" fmla="*/ 7 h 33"/>
                  <a:gd name="T20" fmla="*/ 3 w 34"/>
                  <a:gd name="T21" fmla="*/ 2 h 33"/>
                  <a:gd name="T22" fmla="*/ 2 w 34"/>
                  <a:gd name="T23" fmla="*/ 0 h 33"/>
                  <a:gd name="T24" fmla="*/ 1 w 34"/>
                  <a:gd name="T25" fmla="*/ 0 h 33"/>
                  <a:gd name="T26" fmla="*/ 0 w 34"/>
                  <a:gd name="T27" fmla="*/ 0 h 33"/>
                  <a:gd name="T28" fmla="*/ 0 w 34"/>
                  <a:gd name="T29" fmla="*/ 33 h 33"/>
                  <a:gd name="T30" fmla="*/ 17 w 34"/>
                  <a:gd name="T31" fmla="*/ 21 h 33"/>
                  <a:gd name="T32" fmla="*/ 34 w 34"/>
                  <a:gd name="T33" fmla="*/ 33 h 33"/>
                  <a:gd name="T34" fmla="*/ 34 w 34"/>
                  <a:gd name="T35" fmla="*/ 0 h 33"/>
                  <a:gd name="T36" fmla="*/ 34 w 34"/>
                  <a:gd name="T37" fmla="*/ 0 h 33"/>
                  <a:gd name="T38" fmla="*/ 32 w 34"/>
                  <a:gd name="T39"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4" h="33">
                    <a:moveTo>
                      <a:pt x="32" y="0"/>
                    </a:moveTo>
                    <a:cubicBezTo>
                      <a:pt x="32" y="1"/>
                      <a:pt x="31" y="1"/>
                      <a:pt x="31" y="2"/>
                    </a:cubicBezTo>
                    <a:cubicBezTo>
                      <a:pt x="30" y="4"/>
                      <a:pt x="29" y="6"/>
                      <a:pt x="26" y="7"/>
                    </a:cubicBezTo>
                    <a:cubicBezTo>
                      <a:pt x="25" y="7"/>
                      <a:pt x="25" y="8"/>
                      <a:pt x="24" y="8"/>
                    </a:cubicBezTo>
                    <a:cubicBezTo>
                      <a:pt x="22" y="8"/>
                      <a:pt x="20" y="7"/>
                      <a:pt x="19" y="6"/>
                    </a:cubicBezTo>
                    <a:cubicBezTo>
                      <a:pt x="18" y="6"/>
                      <a:pt x="17" y="5"/>
                      <a:pt x="17" y="5"/>
                    </a:cubicBezTo>
                    <a:cubicBezTo>
                      <a:pt x="17" y="5"/>
                      <a:pt x="16" y="6"/>
                      <a:pt x="16" y="6"/>
                    </a:cubicBezTo>
                    <a:cubicBezTo>
                      <a:pt x="14" y="7"/>
                      <a:pt x="12" y="8"/>
                      <a:pt x="10" y="8"/>
                    </a:cubicBezTo>
                    <a:cubicBezTo>
                      <a:pt x="10" y="8"/>
                      <a:pt x="10" y="8"/>
                      <a:pt x="10" y="8"/>
                    </a:cubicBezTo>
                    <a:cubicBezTo>
                      <a:pt x="9" y="8"/>
                      <a:pt x="9" y="7"/>
                      <a:pt x="8" y="7"/>
                    </a:cubicBezTo>
                    <a:cubicBezTo>
                      <a:pt x="5" y="6"/>
                      <a:pt x="4" y="4"/>
                      <a:pt x="3" y="2"/>
                    </a:cubicBezTo>
                    <a:cubicBezTo>
                      <a:pt x="3" y="1"/>
                      <a:pt x="2" y="1"/>
                      <a:pt x="2" y="0"/>
                    </a:cubicBezTo>
                    <a:cubicBezTo>
                      <a:pt x="2" y="0"/>
                      <a:pt x="1" y="0"/>
                      <a:pt x="1" y="0"/>
                    </a:cubicBezTo>
                    <a:cubicBezTo>
                      <a:pt x="1" y="0"/>
                      <a:pt x="0" y="0"/>
                      <a:pt x="0" y="0"/>
                    </a:cubicBezTo>
                    <a:cubicBezTo>
                      <a:pt x="0" y="33"/>
                      <a:pt x="0" y="33"/>
                      <a:pt x="0" y="33"/>
                    </a:cubicBezTo>
                    <a:cubicBezTo>
                      <a:pt x="17" y="21"/>
                      <a:pt x="17" y="21"/>
                      <a:pt x="17" y="21"/>
                    </a:cubicBezTo>
                    <a:cubicBezTo>
                      <a:pt x="34" y="33"/>
                      <a:pt x="34" y="33"/>
                      <a:pt x="34" y="33"/>
                    </a:cubicBezTo>
                    <a:cubicBezTo>
                      <a:pt x="34" y="0"/>
                      <a:pt x="34" y="0"/>
                      <a:pt x="34" y="0"/>
                    </a:cubicBezTo>
                    <a:cubicBezTo>
                      <a:pt x="34" y="0"/>
                      <a:pt x="34" y="0"/>
                      <a:pt x="34" y="0"/>
                    </a:cubicBezTo>
                    <a:cubicBezTo>
                      <a:pt x="33" y="0"/>
                      <a:pt x="32" y="0"/>
                      <a:pt x="3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2400">
                  <a:solidFill>
                    <a:schemeClr val="tx1">
                      <a:lumMod val="65000"/>
                      <a:lumOff val="35000"/>
                    </a:schemeClr>
                  </a:solidFill>
                </a:endParaRPr>
              </a:p>
            </p:txBody>
          </p:sp>
          <p:sp>
            <p:nvSpPr>
              <p:cNvPr id="48" name="Oval 71"/>
              <p:cNvSpPr/>
              <p:nvPr/>
            </p:nvSpPr>
            <p:spPr bwMode="auto">
              <a:xfrm>
                <a:off x="6178550" y="3625850"/>
                <a:ext cx="84138" cy="8096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2400">
                  <a:solidFill>
                    <a:schemeClr val="tx1">
                      <a:lumMod val="65000"/>
                      <a:lumOff val="35000"/>
                    </a:schemeClr>
                  </a:solidFill>
                </a:endParaRPr>
              </a:p>
            </p:txBody>
          </p:sp>
          <p:sp>
            <p:nvSpPr>
              <p:cNvPr id="49" name="Freeform: Shape 72"/>
              <p:cNvSpPr/>
              <p:nvPr/>
            </p:nvSpPr>
            <p:spPr bwMode="auto">
              <a:xfrm>
                <a:off x="6127750" y="3573463"/>
                <a:ext cx="187325" cy="185738"/>
              </a:xfrm>
              <a:custGeom>
                <a:avLst/>
                <a:gdLst>
                  <a:gd name="T0" fmla="*/ 44 w 49"/>
                  <a:gd name="T1" fmla="*/ 18 h 49"/>
                  <a:gd name="T2" fmla="*/ 44 w 49"/>
                  <a:gd name="T3" fmla="*/ 10 h 49"/>
                  <a:gd name="T4" fmla="*/ 36 w 49"/>
                  <a:gd name="T5" fmla="*/ 7 h 49"/>
                  <a:gd name="T6" fmla="*/ 32 w 49"/>
                  <a:gd name="T7" fmla="*/ 1 h 49"/>
                  <a:gd name="T8" fmla="*/ 24 w 49"/>
                  <a:gd name="T9" fmla="*/ 3 h 49"/>
                  <a:gd name="T10" fmla="*/ 16 w 49"/>
                  <a:gd name="T11" fmla="*/ 1 h 49"/>
                  <a:gd name="T12" fmla="*/ 12 w 49"/>
                  <a:gd name="T13" fmla="*/ 7 h 49"/>
                  <a:gd name="T14" fmla="*/ 4 w 49"/>
                  <a:gd name="T15" fmla="*/ 10 h 49"/>
                  <a:gd name="T16" fmla="*/ 4 w 49"/>
                  <a:gd name="T17" fmla="*/ 18 h 49"/>
                  <a:gd name="T18" fmla="*/ 0 w 49"/>
                  <a:gd name="T19" fmla="*/ 24 h 49"/>
                  <a:gd name="T20" fmla="*/ 4 w 49"/>
                  <a:gd name="T21" fmla="*/ 31 h 49"/>
                  <a:gd name="T22" fmla="*/ 4 w 49"/>
                  <a:gd name="T23" fmla="*/ 39 h 49"/>
                  <a:gd name="T24" fmla="*/ 12 w 49"/>
                  <a:gd name="T25" fmla="*/ 41 h 49"/>
                  <a:gd name="T26" fmla="*/ 16 w 49"/>
                  <a:gd name="T27" fmla="*/ 48 h 49"/>
                  <a:gd name="T28" fmla="*/ 24 w 49"/>
                  <a:gd name="T29" fmla="*/ 45 h 49"/>
                  <a:gd name="T30" fmla="*/ 32 w 49"/>
                  <a:gd name="T31" fmla="*/ 48 h 49"/>
                  <a:gd name="T32" fmla="*/ 36 w 49"/>
                  <a:gd name="T33" fmla="*/ 41 h 49"/>
                  <a:gd name="T34" fmla="*/ 44 w 49"/>
                  <a:gd name="T35" fmla="*/ 39 h 49"/>
                  <a:gd name="T36" fmla="*/ 44 w 49"/>
                  <a:gd name="T37" fmla="*/ 31 h 49"/>
                  <a:gd name="T38" fmla="*/ 49 w 49"/>
                  <a:gd name="T39" fmla="*/ 24 h 49"/>
                  <a:gd name="T40" fmla="*/ 44 w 49"/>
                  <a:gd name="T41" fmla="*/ 18 h 49"/>
                  <a:gd name="T42" fmla="*/ 24 w 49"/>
                  <a:gd name="T43" fmla="*/ 37 h 49"/>
                  <a:gd name="T44" fmla="*/ 11 w 49"/>
                  <a:gd name="T45" fmla="*/ 24 h 49"/>
                  <a:gd name="T46" fmla="*/ 24 w 49"/>
                  <a:gd name="T47" fmla="*/ 12 h 49"/>
                  <a:gd name="T48" fmla="*/ 37 w 49"/>
                  <a:gd name="T49" fmla="*/ 24 h 49"/>
                  <a:gd name="T50" fmla="*/ 24 w 49"/>
                  <a:gd name="T51" fmla="*/ 37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9" h="49">
                    <a:moveTo>
                      <a:pt x="44" y="18"/>
                    </a:moveTo>
                    <a:cubicBezTo>
                      <a:pt x="43" y="16"/>
                      <a:pt x="45" y="12"/>
                      <a:pt x="44" y="10"/>
                    </a:cubicBezTo>
                    <a:cubicBezTo>
                      <a:pt x="42" y="8"/>
                      <a:pt x="38" y="9"/>
                      <a:pt x="36" y="7"/>
                    </a:cubicBezTo>
                    <a:cubicBezTo>
                      <a:pt x="34" y="6"/>
                      <a:pt x="34" y="2"/>
                      <a:pt x="32" y="1"/>
                    </a:cubicBezTo>
                    <a:cubicBezTo>
                      <a:pt x="29" y="0"/>
                      <a:pt x="27" y="3"/>
                      <a:pt x="24" y="3"/>
                    </a:cubicBezTo>
                    <a:cubicBezTo>
                      <a:pt x="22" y="3"/>
                      <a:pt x="19" y="0"/>
                      <a:pt x="16" y="1"/>
                    </a:cubicBezTo>
                    <a:cubicBezTo>
                      <a:pt x="14" y="2"/>
                      <a:pt x="14" y="6"/>
                      <a:pt x="12" y="7"/>
                    </a:cubicBezTo>
                    <a:cubicBezTo>
                      <a:pt x="10" y="9"/>
                      <a:pt x="6" y="8"/>
                      <a:pt x="4" y="10"/>
                    </a:cubicBezTo>
                    <a:cubicBezTo>
                      <a:pt x="3" y="12"/>
                      <a:pt x="5" y="16"/>
                      <a:pt x="4" y="18"/>
                    </a:cubicBezTo>
                    <a:cubicBezTo>
                      <a:pt x="3" y="20"/>
                      <a:pt x="0" y="22"/>
                      <a:pt x="0" y="24"/>
                    </a:cubicBezTo>
                    <a:cubicBezTo>
                      <a:pt x="0" y="27"/>
                      <a:pt x="3" y="29"/>
                      <a:pt x="4" y="31"/>
                    </a:cubicBezTo>
                    <a:cubicBezTo>
                      <a:pt x="5" y="33"/>
                      <a:pt x="3" y="37"/>
                      <a:pt x="4" y="39"/>
                    </a:cubicBezTo>
                    <a:cubicBezTo>
                      <a:pt x="6" y="41"/>
                      <a:pt x="10" y="40"/>
                      <a:pt x="12" y="41"/>
                    </a:cubicBezTo>
                    <a:cubicBezTo>
                      <a:pt x="14" y="43"/>
                      <a:pt x="14" y="47"/>
                      <a:pt x="16" y="48"/>
                    </a:cubicBezTo>
                    <a:cubicBezTo>
                      <a:pt x="19" y="49"/>
                      <a:pt x="22" y="45"/>
                      <a:pt x="24" y="45"/>
                    </a:cubicBezTo>
                    <a:cubicBezTo>
                      <a:pt x="27" y="45"/>
                      <a:pt x="29" y="49"/>
                      <a:pt x="32" y="48"/>
                    </a:cubicBezTo>
                    <a:cubicBezTo>
                      <a:pt x="34" y="47"/>
                      <a:pt x="34" y="43"/>
                      <a:pt x="36" y="41"/>
                    </a:cubicBezTo>
                    <a:cubicBezTo>
                      <a:pt x="38" y="40"/>
                      <a:pt x="42" y="41"/>
                      <a:pt x="44" y="39"/>
                    </a:cubicBezTo>
                    <a:cubicBezTo>
                      <a:pt x="45" y="37"/>
                      <a:pt x="43" y="33"/>
                      <a:pt x="44" y="31"/>
                    </a:cubicBezTo>
                    <a:cubicBezTo>
                      <a:pt x="45" y="29"/>
                      <a:pt x="49" y="27"/>
                      <a:pt x="49" y="24"/>
                    </a:cubicBezTo>
                    <a:cubicBezTo>
                      <a:pt x="49" y="22"/>
                      <a:pt x="45" y="20"/>
                      <a:pt x="44" y="18"/>
                    </a:cubicBezTo>
                    <a:close/>
                    <a:moveTo>
                      <a:pt x="24" y="37"/>
                    </a:moveTo>
                    <a:cubicBezTo>
                      <a:pt x="17" y="37"/>
                      <a:pt x="11" y="32"/>
                      <a:pt x="11" y="24"/>
                    </a:cubicBezTo>
                    <a:cubicBezTo>
                      <a:pt x="11" y="17"/>
                      <a:pt x="17" y="12"/>
                      <a:pt x="24" y="12"/>
                    </a:cubicBezTo>
                    <a:cubicBezTo>
                      <a:pt x="31" y="12"/>
                      <a:pt x="37" y="17"/>
                      <a:pt x="37" y="24"/>
                    </a:cubicBezTo>
                    <a:cubicBezTo>
                      <a:pt x="37" y="32"/>
                      <a:pt x="31" y="37"/>
                      <a:pt x="24" y="3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2400">
                  <a:solidFill>
                    <a:schemeClr val="tx1">
                      <a:lumMod val="65000"/>
                      <a:lumOff val="35000"/>
                    </a:schemeClr>
                  </a:solidFill>
                </a:endParaRPr>
              </a:p>
            </p:txBody>
          </p:sp>
        </p:grpSp>
      </p:grpSp>
      <p:grpSp>
        <p:nvGrpSpPr>
          <p:cNvPr id="50" name="Group 39"/>
          <p:cNvGrpSpPr/>
          <p:nvPr/>
        </p:nvGrpSpPr>
        <p:grpSpPr>
          <a:xfrm>
            <a:off x="909616" y="4746294"/>
            <a:ext cx="539833" cy="540000"/>
            <a:chOff x="5039729" y="3314307"/>
            <a:chExt cx="540000" cy="540000"/>
          </a:xfrm>
        </p:grpSpPr>
        <p:sp>
          <p:nvSpPr>
            <p:cNvPr id="51" name="Oval 61"/>
            <p:cNvSpPr/>
            <p:nvPr/>
          </p:nvSpPr>
          <p:spPr>
            <a:xfrm>
              <a:off x="5039729" y="3314307"/>
              <a:ext cx="540000" cy="540000"/>
            </a:xfrm>
            <a:prstGeom prst="ellipse">
              <a:avLst/>
            </a:prstGeom>
            <a:solidFill>
              <a:schemeClr val="accent3"/>
            </a:solidFill>
            <a:ln w="254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solidFill>
                  <a:schemeClr val="tx1">
                    <a:lumMod val="65000"/>
                    <a:lumOff val="35000"/>
                  </a:schemeClr>
                </a:solidFill>
              </a:endParaRPr>
            </a:p>
          </p:txBody>
        </p:sp>
        <p:sp>
          <p:nvSpPr>
            <p:cNvPr id="52" name="Freeform: Shape 62"/>
            <p:cNvSpPr/>
            <p:nvPr/>
          </p:nvSpPr>
          <p:spPr bwMode="auto">
            <a:xfrm>
              <a:off x="5142973" y="3395648"/>
              <a:ext cx="333512" cy="377319"/>
            </a:xfrm>
            <a:custGeom>
              <a:avLst/>
              <a:gdLst>
                <a:gd name="T0" fmla="*/ 182 w 193"/>
                <a:gd name="T1" fmla="*/ 147 h 219"/>
                <a:gd name="T2" fmla="*/ 175 w 193"/>
                <a:gd name="T3" fmla="*/ 150 h 219"/>
                <a:gd name="T4" fmla="*/ 146 w 193"/>
                <a:gd name="T5" fmla="*/ 110 h 219"/>
                <a:gd name="T6" fmla="*/ 175 w 193"/>
                <a:gd name="T7" fmla="*/ 70 h 219"/>
                <a:gd name="T8" fmla="*/ 182 w 193"/>
                <a:gd name="T9" fmla="*/ 72 h 219"/>
                <a:gd name="T10" fmla="*/ 193 w 193"/>
                <a:gd name="T11" fmla="*/ 60 h 219"/>
                <a:gd name="T12" fmla="*/ 182 w 193"/>
                <a:gd name="T13" fmla="*/ 49 h 219"/>
                <a:gd name="T14" fmla="*/ 170 w 193"/>
                <a:gd name="T15" fmla="*/ 60 h 219"/>
                <a:gd name="T16" fmla="*/ 170 w 193"/>
                <a:gd name="T17" fmla="*/ 62 h 219"/>
                <a:gd name="T18" fmla="*/ 121 w 193"/>
                <a:gd name="T19" fmla="*/ 67 h 219"/>
                <a:gd name="T20" fmla="*/ 101 w 193"/>
                <a:gd name="T21" fmla="*/ 22 h 219"/>
                <a:gd name="T22" fmla="*/ 108 w 193"/>
                <a:gd name="T23" fmla="*/ 12 h 219"/>
                <a:gd name="T24" fmla="*/ 97 w 193"/>
                <a:gd name="T25" fmla="*/ 0 h 219"/>
                <a:gd name="T26" fmla="*/ 85 w 193"/>
                <a:gd name="T27" fmla="*/ 12 h 219"/>
                <a:gd name="T28" fmla="*/ 92 w 193"/>
                <a:gd name="T29" fmla="*/ 22 h 219"/>
                <a:gd name="T30" fmla="*/ 72 w 193"/>
                <a:gd name="T31" fmla="*/ 67 h 219"/>
                <a:gd name="T32" fmla="*/ 23 w 193"/>
                <a:gd name="T33" fmla="*/ 62 h 219"/>
                <a:gd name="T34" fmla="*/ 23 w 193"/>
                <a:gd name="T35" fmla="*/ 60 h 219"/>
                <a:gd name="T36" fmla="*/ 12 w 193"/>
                <a:gd name="T37" fmla="*/ 49 h 219"/>
                <a:gd name="T38" fmla="*/ 0 w 193"/>
                <a:gd name="T39" fmla="*/ 60 h 219"/>
                <a:gd name="T40" fmla="*/ 12 w 193"/>
                <a:gd name="T41" fmla="*/ 72 h 219"/>
                <a:gd name="T42" fmla="*/ 18 w 193"/>
                <a:gd name="T43" fmla="*/ 70 h 219"/>
                <a:gd name="T44" fmla="*/ 48 w 193"/>
                <a:gd name="T45" fmla="*/ 110 h 219"/>
                <a:gd name="T46" fmla="*/ 19 w 193"/>
                <a:gd name="T47" fmla="*/ 150 h 219"/>
                <a:gd name="T48" fmla="*/ 12 w 193"/>
                <a:gd name="T49" fmla="*/ 147 h 219"/>
                <a:gd name="T50" fmla="*/ 0 w 193"/>
                <a:gd name="T51" fmla="*/ 159 h 219"/>
                <a:gd name="T52" fmla="*/ 12 w 193"/>
                <a:gd name="T53" fmla="*/ 170 h 219"/>
                <a:gd name="T54" fmla="*/ 23 w 193"/>
                <a:gd name="T55" fmla="*/ 159 h 219"/>
                <a:gd name="T56" fmla="*/ 23 w 193"/>
                <a:gd name="T57" fmla="*/ 158 h 219"/>
                <a:gd name="T58" fmla="*/ 72 w 193"/>
                <a:gd name="T59" fmla="*/ 152 h 219"/>
                <a:gd name="T60" fmla="*/ 92 w 193"/>
                <a:gd name="T61" fmla="*/ 197 h 219"/>
                <a:gd name="T62" fmla="*/ 85 w 193"/>
                <a:gd name="T63" fmla="*/ 208 h 219"/>
                <a:gd name="T64" fmla="*/ 97 w 193"/>
                <a:gd name="T65" fmla="*/ 219 h 219"/>
                <a:gd name="T66" fmla="*/ 108 w 193"/>
                <a:gd name="T67" fmla="*/ 208 h 219"/>
                <a:gd name="T68" fmla="*/ 101 w 193"/>
                <a:gd name="T69" fmla="*/ 197 h 219"/>
                <a:gd name="T70" fmla="*/ 121 w 193"/>
                <a:gd name="T71" fmla="*/ 152 h 219"/>
                <a:gd name="T72" fmla="*/ 170 w 193"/>
                <a:gd name="T73" fmla="*/ 158 h 219"/>
                <a:gd name="T74" fmla="*/ 170 w 193"/>
                <a:gd name="T75" fmla="*/ 159 h 219"/>
                <a:gd name="T76" fmla="*/ 182 w 193"/>
                <a:gd name="T77" fmla="*/ 170 h 219"/>
                <a:gd name="T78" fmla="*/ 193 w 193"/>
                <a:gd name="T79" fmla="*/ 159 h 219"/>
                <a:gd name="T80" fmla="*/ 182 w 193"/>
                <a:gd name="T81" fmla="*/ 147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93" h="219">
                  <a:moveTo>
                    <a:pt x="182" y="147"/>
                  </a:moveTo>
                  <a:cubicBezTo>
                    <a:pt x="179" y="147"/>
                    <a:pt x="177" y="148"/>
                    <a:pt x="175" y="150"/>
                  </a:cubicBezTo>
                  <a:cubicBezTo>
                    <a:pt x="146" y="110"/>
                    <a:pt x="146" y="110"/>
                    <a:pt x="146" y="110"/>
                  </a:cubicBezTo>
                  <a:cubicBezTo>
                    <a:pt x="175" y="70"/>
                    <a:pt x="175" y="70"/>
                    <a:pt x="175" y="70"/>
                  </a:cubicBezTo>
                  <a:cubicBezTo>
                    <a:pt x="177" y="71"/>
                    <a:pt x="179" y="72"/>
                    <a:pt x="182" y="72"/>
                  </a:cubicBezTo>
                  <a:cubicBezTo>
                    <a:pt x="188" y="72"/>
                    <a:pt x="193" y="67"/>
                    <a:pt x="193" y="60"/>
                  </a:cubicBezTo>
                  <a:cubicBezTo>
                    <a:pt x="193" y="54"/>
                    <a:pt x="188" y="49"/>
                    <a:pt x="182" y="49"/>
                  </a:cubicBezTo>
                  <a:cubicBezTo>
                    <a:pt x="175" y="49"/>
                    <a:pt x="170" y="54"/>
                    <a:pt x="170" y="60"/>
                  </a:cubicBezTo>
                  <a:cubicBezTo>
                    <a:pt x="170" y="61"/>
                    <a:pt x="170" y="61"/>
                    <a:pt x="170" y="62"/>
                  </a:cubicBezTo>
                  <a:cubicBezTo>
                    <a:pt x="121" y="67"/>
                    <a:pt x="121" y="67"/>
                    <a:pt x="121" y="67"/>
                  </a:cubicBezTo>
                  <a:cubicBezTo>
                    <a:pt x="101" y="22"/>
                    <a:pt x="101" y="22"/>
                    <a:pt x="101" y="22"/>
                  </a:cubicBezTo>
                  <a:cubicBezTo>
                    <a:pt x="105" y="20"/>
                    <a:pt x="108" y="16"/>
                    <a:pt x="108" y="12"/>
                  </a:cubicBezTo>
                  <a:cubicBezTo>
                    <a:pt x="108" y="5"/>
                    <a:pt x="103" y="0"/>
                    <a:pt x="97" y="0"/>
                  </a:cubicBezTo>
                  <a:cubicBezTo>
                    <a:pt x="90" y="0"/>
                    <a:pt x="85" y="5"/>
                    <a:pt x="85" y="12"/>
                  </a:cubicBezTo>
                  <a:cubicBezTo>
                    <a:pt x="85" y="16"/>
                    <a:pt x="88" y="20"/>
                    <a:pt x="92" y="22"/>
                  </a:cubicBezTo>
                  <a:cubicBezTo>
                    <a:pt x="72" y="67"/>
                    <a:pt x="72" y="67"/>
                    <a:pt x="72" y="67"/>
                  </a:cubicBezTo>
                  <a:cubicBezTo>
                    <a:pt x="23" y="62"/>
                    <a:pt x="23" y="62"/>
                    <a:pt x="23" y="62"/>
                  </a:cubicBezTo>
                  <a:cubicBezTo>
                    <a:pt x="23" y="61"/>
                    <a:pt x="23" y="61"/>
                    <a:pt x="23" y="60"/>
                  </a:cubicBezTo>
                  <a:cubicBezTo>
                    <a:pt x="23" y="54"/>
                    <a:pt x="18" y="49"/>
                    <a:pt x="12" y="49"/>
                  </a:cubicBezTo>
                  <a:cubicBezTo>
                    <a:pt x="5" y="49"/>
                    <a:pt x="0" y="54"/>
                    <a:pt x="0" y="60"/>
                  </a:cubicBezTo>
                  <a:cubicBezTo>
                    <a:pt x="0" y="67"/>
                    <a:pt x="5" y="72"/>
                    <a:pt x="12" y="72"/>
                  </a:cubicBezTo>
                  <a:cubicBezTo>
                    <a:pt x="14" y="72"/>
                    <a:pt x="16" y="71"/>
                    <a:pt x="18" y="70"/>
                  </a:cubicBezTo>
                  <a:cubicBezTo>
                    <a:pt x="48" y="110"/>
                    <a:pt x="48" y="110"/>
                    <a:pt x="48" y="110"/>
                  </a:cubicBezTo>
                  <a:cubicBezTo>
                    <a:pt x="19" y="150"/>
                    <a:pt x="19" y="150"/>
                    <a:pt x="19" y="150"/>
                  </a:cubicBezTo>
                  <a:cubicBezTo>
                    <a:pt x="17" y="148"/>
                    <a:pt x="14" y="147"/>
                    <a:pt x="12" y="147"/>
                  </a:cubicBezTo>
                  <a:cubicBezTo>
                    <a:pt x="5" y="147"/>
                    <a:pt x="0" y="152"/>
                    <a:pt x="0" y="159"/>
                  </a:cubicBezTo>
                  <a:cubicBezTo>
                    <a:pt x="0" y="165"/>
                    <a:pt x="5" y="170"/>
                    <a:pt x="12" y="170"/>
                  </a:cubicBezTo>
                  <a:cubicBezTo>
                    <a:pt x="18" y="170"/>
                    <a:pt x="23" y="165"/>
                    <a:pt x="23" y="159"/>
                  </a:cubicBezTo>
                  <a:cubicBezTo>
                    <a:pt x="23" y="158"/>
                    <a:pt x="23" y="158"/>
                    <a:pt x="23" y="158"/>
                  </a:cubicBezTo>
                  <a:cubicBezTo>
                    <a:pt x="72" y="152"/>
                    <a:pt x="72" y="152"/>
                    <a:pt x="72" y="152"/>
                  </a:cubicBezTo>
                  <a:cubicBezTo>
                    <a:pt x="92" y="197"/>
                    <a:pt x="92" y="197"/>
                    <a:pt x="92" y="197"/>
                  </a:cubicBezTo>
                  <a:cubicBezTo>
                    <a:pt x="88" y="199"/>
                    <a:pt x="85" y="203"/>
                    <a:pt x="85" y="208"/>
                  </a:cubicBezTo>
                  <a:cubicBezTo>
                    <a:pt x="85" y="214"/>
                    <a:pt x="90" y="219"/>
                    <a:pt x="97" y="219"/>
                  </a:cubicBezTo>
                  <a:cubicBezTo>
                    <a:pt x="103" y="219"/>
                    <a:pt x="108" y="214"/>
                    <a:pt x="108" y="208"/>
                  </a:cubicBezTo>
                  <a:cubicBezTo>
                    <a:pt x="108" y="203"/>
                    <a:pt x="105" y="199"/>
                    <a:pt x="101" y="197"/>
                  </a:cubicBezTo>
                  <a:cubicBezTo>
                    <a:pt x="121" y="152"/>
                    <a:pt x="121" y="152"/>
                    <a:pt x="121" y="152"/>
                  </a:cubicBezTo>
                  <a:cubicBezTo>
                    <a:pt x="170" y="158"/>
                    <a:pt x="170" y="158"/>
                    <a:pt x="170" y="158"/>
                  </a:cubicBezTo>
                  <a:cubicBezTo>
                    <a:pt x="170" y="158"/>
                    <a:pt x="170" y="158"/>
                    <a:pt x="170" y="159"/>
                  </a:cubicBezTo>
                  <a:cubicBezTo>
                    <a:pt x="170" y="165"/>
                    <a:pt x="175" y="170"/>
                    <a:pt x="182" y="170"/>
                  </a:cubicBezTo>
                  <a:cubicBezTo>
                    <a:pt x="188" y="170"/>
                    <a:pt x="193" y="165"/>
                    <a:pt x="193" y="159"/>
                  </a:cubicBezTo>
                  <a:cubicBezTo>
                    <a:pt x="193" y="152"/>
                    <a:pt x="188" y="147"/>
                    <a:pt x="182" y="147"/>
                  </a:cubicBezTo>
                  <a:close/>
                </a:path>
              </a:pathLst>
            </a:custGeom>
            <a:solidFill>
              <a:schemeClr val="bg1"/>
            </a:solidFill>
            <a:ln>
              <a:noFill/>
            </a:ln>
          </p:spPr>
          <p:txBody>
            <a:bodyPr anchor="ctr"/>
            <a:lstStyle/>
            <a:p>
              <a:pPr algn="ctr"/>
              <a:endParaRPr sz="2400">
                <a:solidFill>
                  <a:schemeClr val="tx1">
                    <a:lumMod val="65000"/>
                    <a:lumOff val="35000"/>
                  </a:schemeClr>
                </a:solidFill>
              </a:endParaRPr>
            </a:p>
          </p:txBody>
        </p:sp>
      </p:grpSp>
      <p:sp>
        <p:nvSpPr>
          <p:cNvPr id="7" name="矩形 6"/>
          <p:cNvSpPr/>
          <p:nvPr/>
        </p:nvSpPr>
        <p:spPr>
          <a:xfrm>
            <a:off x="1559095" y="2286123"/>
            <a:ext cx="4876182" cy="485454"/>
          </a:xfrm>
          <a:prstGeom prst="rect">
            <a:avLst/>
          </a:prstGeom>
        </p:spPr>
        <p:txBody>
          <a:bodyPr wrap="square">
            <a:spAutoFit/>
          </a:bodyPr>
          <a:lstStyle/>
          <a:p>
            <a:pPr>
              <a:lnSpc>
                <a:spcPct val="120000"/>
              </a:lnSpc>
            </a:pPr>
            <a:r>
              <a:rPr lang="zh-CN" altLang="en-US" sz="1100">
                <a:solidFill>
                  <a:schemeClr val="tx1">
                    <a:lumMod val="65000"/>
                    <a:lumOff val="35000"/>
                  </a:schemeClr>
                </a:solidFill>
                <a:latin typeface="+mj-ea"/>
              </a:rPr>
              <a:t>用户可以在投影仪或者计算机上进行演示也可以将演示文稿打印出来制作成胶片以便应用到更广泛的领域中</a:t>
            </a:r>
            <a:endParaRPr lang="zh-CN" altLang="en-US" sz="1100" dirty="0">
              <a:solidFill>
                <a:schemeClr val="tx1">
                  <a:lumMod val="65000"/>
                  <a:lumOff val="35000"/>
                </a:schemeClr>
              </a:solidFill>
              <a:latin typeface="+mj-ea"/>
            </a:endParaRPr>
          </a:p>
        </p:txBody>
      </p:sp>
      <p:sp>
        <p:nvSpPr>
          <p:cNvPr id="53" name="矩形 52"/>
          <p:cNvSpPr/>
          <p:nvPr/>
        </p:nvSpPr>
        <p:spPr>
          <a:xfrm>
            <a:off x="1559095" y="3526152"/>
            <a:ext cx="4876182" cy="485454"/>
          </a:xfrm>
          <a:prstGeom prst="rect">
            <a:avLst/>
          </a:prstGeom>
        </p:spPr>
        <p:txBody>
          <a:bodyPr wrap="square">
            <a:spAutoFit/>
          </a:bodyPr>
          <a:lstStyle/>
          <a:p>
            <a:pPr>
              <a:lnSpc>
                <a:spcPct val="120000"/>
              </a:lnSpc>
            </a:pPr>
            <a:r>
              <a:rPr lang="zh-CN" altLang="en-US" sz="1100">
                <a:solidFill>
                  <a:schemeClr val="tx1">
                    <a:lumMod val="65000"/>
                    <a:lumOff val="35000"/>
                  </a:schemeClr>
                </a:solidFill>
                <a:latin typeface="+mj-ea"/>
              </a:rPr>
              <a:t>用户可以在投影仪或者计算机上进行演示也可以将演示文稿打印出来制作成胶片以便应用到更广泛的领域中</a:t>
            </a:r>
            <a:endParaRPr lang="zh-CN" altLang="en-US" sz="1100" dirty="0">
              <a:solidFill>
                <a:schemeClr val="tx1">
                  <a:lumMod val="65000"/>
                  <a:lumOff val="35000"/>
                </a:schemeClr>
              </a:solidFill>
              <a:latin typeface="+mj-ea"/>
            </a:endParaRPr>
          </a:p>
        </p:txBody>
      </p:sp>
      <p:sp>
        <p:nvSpPr>
          <p:cNvPr id="54" name="矩形 53"/>
          <p:cNvSpPr/>
          <p:nvPr/>
        </p:nvSpPr>
        <p:spPr>
          <a:xfrm>
            <a:off x="1559095" y="4766181"/>
            <a:ext cx="4876182" cy="485454"/>
          </a:xfrm>
          <a:prstGeom prst="rect">
            <a:avLst/>
          </a:prstGeom>
        </p:spPr>
        <p:txBody>
          <a:bodyPr wrap="square">
            <a:spAutoFit/>
          </a:bodyPr>
          <a:lstStyle/>
          <a:p>
            <a:pPr>
              <a:lnSpc>
                <a:spcPct val="120000"/>
              </a:lnSpc>
            </a:pPr>
            <a:r>
              <a:rPr lang="zh-CN" altLang="en-US" sz="1100">
                <a:solidFill>
                  <a:schemeClr val="tx1">
                    <a:lumMod val="65000"/>
                    <a:lumOff val="35000"/>
                  </a:schemeClr>
                </a:solidFill>
                <a:latin typeface="+mj-ea"/>
              </a:rPr>
              <a:t>用户可以在投影仪或者计算机上进行演示也可以将演示文稿打印出来制作成胶片以便应用到更广泛的领域中</a:t>
            </a:r>
            <a:endParaRPr lang="zh-CN" altLang="en-US" sz="1100" dirty="0">
              <a:solidFill>
                <a:schemeClr val="tx1">
                  <a:lumMod val="65000"/>
                  <a:lumOff val="35000"/>
                </a:schemeClr>
              </a:solidFill>
              <a:latin typeface="+mj-ea"/>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1">
            <a:extLst>
              <a:ext uri="{28A0092B-C50C-407E-A947-70E740481C1C}">
                <a14:useLocalDpi xmlns:a14="http://schemas.microsoft.com/office/drawing/2010/main" val="0"/>
              </a:ext>
            </a:extLst>
          </a:blip>
          <a:srcRect l="63043" t="-103" r="10652" b="103"/>
          <a:stretch>
            <a:fillRect/>
          </a:stretch>
        </p:blipFill>
        <p:spPr>
          <a:xfrm>
            <a:off x="0" y="0"/>
            <a:ext cx="12192000" cy="6858000"/>
          </a:xfrm>
          <a:prstGeom prst="rect">
            <a:avLst/>
          </a:prstGeom>
        </p:spPr>
      </p:pic>
      <p:sp>
        <p:nvSpPr>
          <p:cNvPr id="35" name="文本框 34"/>
          <p:cNvSpPr txBox="1"/>
          <p:nvPr/>
        </p:nvSpPr>
        <p:spPr>
          <a:xfrm>
            <a:off x="4820620" y="317813"/>
            <a:ext cx="2550761" cy="369332"/>
          </a:xfrm>
          <a:prstGeom prst="rect">
            <a:avLst/>
          </a:prstGeom>
          <a:noFill/>
        </p:spPr>
        <p:txBody>
          <a:bodyPr wrap="square" rtlCol="0">
            <a:spAutoFit/>
          </a:bodyPr>
          <a:lstStyle/>
          <a:p>
            <a:pPr algn="dist"/>
            <a:r>
              <a:rPr kumimoji="1" lang="zh-CN" altLang="en-US" smtClean="0">
                <a:solidFill>
                  <a:srgbClr val="44747A"/>
                </a:solidFill>
                <a:latin typeface="微软雅黑 Light" panose="020B0502040204020203" charset="-122"/>
                <a:ea typeface="微软雅黑 Light" panose="020B0502040204020203" charset="-122"/>
                <a:cs typeface="微软雅黑 Light" panose="020B0502040204020203" charset="-122"/>
              </a:rPr>
              <a:t>单击输入您的文本</a:t>
            </a:r>
            <a:endParaRPr kumimoji="1" lang="zh-CN" altLang="en-US">
              <a:solidFill>
                <a:srgbClr val="44747A"/>
              </a:solidFill>
              <a:latin typeface="微软雅黑 Light" panose="020B0502040204020203" charset="-122"/>
              <a:ea typeface="微软雅黑 Light" panose="020B0502040204020203" charset="-122"/>
              <a:cs typeface="微软雅黑 Light" panose="020B0502040204020203" charset="-122"/>
            </a:endParaRPr>
          </a:p>
        </p:txBody>
      </p:sp>
      <p:sp>
        <p:nvSpPr>
          <p:cNvPr id="25" name="19"/>
          <p:cNvSpPr/>
          <p:nvPr>
            <p:custDataLst>
              <p:tags r:id="rId2"/>
            </p:custDataLst>
          </p:nvPr>
        </p:nvSpPr>
        <p:spPr>
          <a:xfrm flipV="1">
            <a:off x="3866635" y="1578123"/>
            <a:ext cx="4458721" cy="1258947"/>
          </a:xfrm>
          <a:custGeom>
            <a:avLst/>
            <a:gdLst>
              <a:gd name="connsiteX0" fmla="*/ 1928081 w 3856164"/>
              <a:gd name="connsiteY0" fmla="*/ 1088476 h 1088476"/>
              <a:gd name="connsiteX1" fmla="*/ 3734157 w 3856164"/>
              <a:gd name="connsiteY1" fmla="*/ 622681 h 1088476"/>
              <a:gd name="connsiteX2" fmla="*/ 3856164 w 3856164"/>
              <a:gd name="connsiteY2" fmla="*/ 543018 h 1088476"/>
              <a:gd name="connsiteX3" fmla="*/ 3500450 w 3856164"/>
              <a:gd name="connsiteY3" fmla="*/ 0 h 1088476"/>
              <a:gd name="connsiteX4" fmla="*/ 3364732 w 3856164"/>
              <a:gd name="connsiteY4" fmla="*/ 55801 h 1088476"/>
              <a:gd name="connsiteX5" fmla="*/ 1928080 w 3856164"/>
              <a:gd name="connsiteY5" fmla="*/ 301996 h 1088476"/>
              <a:gd name="connsiteX6" fmla="*/ 491428 w 3856164"/>
              <a:gd name="connsiteY6" fmla="*/ 55801 h 1088476"/>
              <a:gd name="connsiteX7" fmla="*/ 355714 w 3856164"/>
              <a:gd name="connsiteY7" fmla="*/ 2 h 1088476"/>
              <a:gd name="connsiteX8" fmla="*/ 0 w 3856164"/>
              <a:gd name="connsiteY8" fmla="*/ 543019 h 1088476"/>
              <a:gd name="connsiteX9" fmla="*/ 122006 w 3856164"/>
              <a:gd name="connsiteY9" fmla="*/ 622681 h 1088476"/>
              <a:gd name="connsiteX10" fmla="*/ 1928081 w 3856164"/>
              <a:gd name="connsiteY10" fmla="*/ 1088476 h 1088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856164" h="1088476">
                <a:moveTo>
                  <a:pt x="1928081" y="1088476"/>
                </a:moveTo>
                <a:cubicBezTo>
                  <a:pt x="2614132" y="1088476"/>
                  <a:pt x="3243354" y="913673"/>
                  <a:pt x="3734157" y="622681"/>
                </a:cubicBezTo>
                <a:lnTo>
                  <a:pt x="3856164" y="543018"/>
                </a:lnTo>
                <a:lnTo>
                  <a:pt x="3500450" y="0"/>
                </a:lnTo>
                <a:lnTo>
                  <a:pt x="3364732" y="55801"/>
                </a:lnTo>
                <a:cubicBezTo>
                  <a:pt x="2937669" y="212811"/>
                  <a:pt x="2448264" y="301996"/>
                  <a:pt x="1928080" y="301996"/>
                </a:cubicBezTo>
                <a:cubicBezTo>
                  <a:pt x="1407897" y="301996"/>
                  <a:pt x="918492" y="212811"/>
                  <a:pt x="491428" y="55801"/>
                </a:cubicBezTo>
                <a:lnTo>
                  <a:pt x="355714" y="2"/>
                </a:lnTo>
                <a:lnTo>
                  <a:pt x="0" y="543019"/>
                </a:lnTo>
                <a:lnTo>
                  <a:pt x="122006" y="622681"/>
                </a:lnTo>
                <a:cubicBezTo>
                  <a:pt x="612809" y="913673"/>
                  <a:pt x="1242030" y="1088476"/>
                  <a:pt x="1928081" y="1088476"/>
                </a:cubicBezTo>
                <a:close/>
              </a:path>
            </a:pathLst>
          </a:cu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396" tIns="45698" rIns="91396" bIns="45698" rtlCol="0" anchor="ctr"/>
          <a:lstStyle/>
          <a:p>
            <a:pPr algn="ctr"/>
            <a:endParaRPr lang="zh-CN" altLang="en-US" sz="2400"/>
          </a:p>
        </p:txBody>
      </p:sp>
      <p:sp>
        <p:nvSpPr>
          <p:cNvPr id="26" name="18"/>
          <p:cNvSpPr/>
          <p:nvPr>
            <p:custDataLst>
              <p:tags r:id="rId3"/>
            </p:custDataLst>
          </p:nvPr>
        </p:nvSpPr>
        <p:spPr>
          <a:xfrm flipV="1">
            <a:off x="4303115" y="2585408"/>
            <a:ext cx="3585761" cy="964149"/>
          </a:xfrm>
          <a:custGeom>
            <a:avLst/>
            <a:gdLst>
              <a:gd name="connsiteX0" fmla="*/ 1550586 w 3101176"/>
              <a:gd name="connsiteY0" fmla="*/ 833596 h 833596"/>
              <a:gd name="connsiteX1" fmla="*/ 2987238 w 3101176"/>
              <a:gd name="connsiteY1" fmla="*/ 587401 h 833596"/>
              <a:gd name="connsiteX2" fmla="*/ 3101176 w 3101176"/>
              <a:gd name="connsiteY2" fmla="*/ 540555 h 833596"/>
              <a:gd name="connsiteX3" fmla="*/ 2747076 w 3101176"/>
              <a:gd name="connsiteY3" fmla="*/ 0 h 833596"/>
              <a:gd name="connsiteX4" fmla="*/ 2723772 w 3101176"/>
              <a:gd name="connsiteY4" fmla="*/ 7598 h 833596"/>
              <a:gd name="connsiteX5" fmla="*/ 1550586 w 3101176"/>
              <a:gd name="connsiteY5" fmla="*/ 167897 h 833596"/>
              <a:gd name="connsiteX6" fmla="*/ 377401 w 3101176"/>
              <a:gd name="connsiteY6" fmla="*/ 7598 h 833596"/>
              <a:gd name="connsiteX7" fmla="*/ 354101 w 3101176"/>
              <a:gd name="connsiteY7" fmla="*/ 2 h 833596"/>
              <a:gd name="connsiteX8" fmla="*/ 0 w 3101176"/>
              <a:gd name="connsiteY8" fmla="*/ 540557 h 833596"/>
              <a:gd name="connsiteX9" fmla="*/ 113934 w 3101176"/>
              <a:gd name="connsiteY9" fmla="*/ 587401 h 833596"/>
              <a:gd name="connsiteX10" fmla="*/ 1550586 w 3101176"/>
              <a:gd name="connsiteY10" fmla="*/ 833596 h 8335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01176" h="833596">
                <a:moveTo>
                  <a:pt x="1550586" y="833596"/>
                </a:moveTo>
                <a:cubicBezTo>
                  <a:pt x="2070770" y="833596"/>
                  <a:pt x="2560175" y="744411"/>
                  <a:pt x="2987238" y="587401"/>
                </a:cubicBezTo>
                <a:lnTo>
                  <a:pt x="3101176" y="540555"/>
                </a:lnTo>
                <a:lnTo>
                  <a:pt x="2747076" y="0"/>
                </a:lnTo>
                <a:lnTo>
                  <a:pt x="2723772" y="7598"/>
                </a:lnTo>
                <a:cubicBezTo>
                  <a:pt x="2363182" y="110819"/>
                  <a:pt x="1966733" y="167897"/>
                  <a:pt x="1550586" y="167897"/>
                </a:cubicBezTo>
                <a:cubicBezTo>
                  <a:pt x="1134440" y="167897"/>
                  <a:pt x="737991" y="110819"/>
                  <a:pt x="377401" y="7598"/>
                </a:cubicBezTo>
                <a:lnTo>
                  <a:pt x="354101" y="2"/>
                </a:lnTo>
                <a:lnTo>
                  <a:pt x="0" y="540557"/>
                </a:lnTo>
                <a:lnTo>
                  <a:pt x="113934" y="587401"/>
                </a:lnTo>
                <a:cubicBezTo>
                  <a:pt x="540998" y="744411"/>
                  <a:pt x="1030403" y="833596"/>
                  <a:pt x="1550586" y="833596"/>
                </a:cubicBezTo>
                <a:close/>
              </a:path>
            </a:pathLst>
          </a:cu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396" tIns="45698" rIns="91396" bIns="45698" rtlCol="0" anchor="ctr"/>
          <a:lstStyle/>
          <a:p>
            <a:pPr algn="ctr"/>
            <a:endParaRPr lang="zh-CN" altLang="en-US" sz="2400"/>
          </a:p>
        </p:txBody>
      </p:sp>
      <p:sp>
        <p:nvSpPr>
          <p:cNvPr id="27" name="17"/>
          <p:cNvSpPr/>
          <p:nvPr>
            <p:custDataLst>
              <p:tags r:id="rId4"/>
            </p:custDataLst>
          </p:nvPr>
        </p:nvSpPr>
        <p:spPr>
          <a:xfrm flipV="1">
            <a:off x="4738890" y="3452994"/>
            <a:ext cx="2714216" cy="860722"/>
          </a:xfrm>
          <a:custGeom>
            <a:avLst/>
            <a:gdLst>
              <a:gd name="connsiteX0" fmla="*/ 1173704 w 2347413"/>
              <a:gd name="connsiteY0" fmla="*/ 744174 h 744174"/>
              <a:gd name="connsiteX1" fmla="*/ 2346890 w 2347413"/>
              <a:gd name="connsiteY1" fmla="*/ 583875 h 744174"/>
              <a:gd name="connsiteX2" fmla="*/ 2347413 w 2347413"/>
              <a:gd name="connsiteY2" fmla="*/ 583705 h 744174"/>
              <a:gd name="connsiteX3" fmla="*/ 1965046 w 2347413"/>
              <a:gd name="connsiteY3" fmla="*/ 0 h 744174"/>
              <a:gd name="connsiteX4" fmla="*/ 1781130 w 2347413"/>
              <a:gd name="connsiteY4" fmla="*/ 32004 h 744174"/>
              <a:gd name="connsiteX5" fmla="*/ 1173703 w 2347413"/>
              <a:gd name="connsiteY5" fmla="*/ 73446 h 744174"/>
              <a:gd name="connsiteX6" fmla="*/ 566277 w 2347413"/>
              <a:gd name="connsiteY6" fmla="*/ 32004 h 744174"/>
              <a:gd name="connsiteX7" fmla="*/ 382367 w 2347413"/>
              <a:gd name="connsiteY7" fmla="*/ 1 h 744174"/>
              <a:gd name="connsiteX8" fmla="*/ 0 w 2347413"/>
              <a:gd name="connsiteY8" fmla="*/ 583706 h 744174"/>
              <a:gd name="connsiteX9" fmla="*/ 519 w 2347413"/>
              <a:gd name="connsiteY9" fmla="*/ 583875 h 744174"/>
              <a:gd name="connsiteX10" fmla="*/ 1173704 w 2347413"/>
              <a:gd name="connsiteY10" fmla="*/ 744174 h 7441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347413" h="744174">
                <a:moveTo>
                  <a:pt x="1173704" y="744174"/>
                </a:moveTo>
                <a:cubicBezTo>
                  <a:pt x="1589851" y="744174"/>
                  <a:pt x="1986300" y="687095"/>
                  <a:pt x="2346890" y="583875"/>
                </a:cubicBezTo>
                <a:lnTo>
                  <a:pt x="2347413" y="583705"/>
                </a:lnTo>
                <a:lnTo>
                  <a:pt x="1965046" y="0"/>
                </a:lnTo>
                <a:lnTo>
                  <a:pt x="1781130" y="32004"/>
                </a:lnTo>
                <a:cubicBezTo>
                  <a:pt x="1584925" y="59177"/>
                  <a:pt x="1381777" y="73446"/>
                  <a:pt x="1173703" y="73446"/>
                </a:cubicBezTo>
                <a:cubicBezTo>
                  <a:pt x="965630" y="73446"/>
                  <a:pt x="762481" y="59177"/>
                  <a:pt x="566277" y="32004"/>
                </a:cubicBezTo>
                <a:lnTo>
                  <a:pt x="382367" y="1"/>
                </a:lnTo>
                <a:lnTo>
                  <a:pt x="0" y="583706"/>
                </a:lnTo>
                <a:lnTo>
                  <a:pt x="519" y="583875"/>
                </a:lnTo>
                <a:cubicBezTo>
                  <a:pt x="361109" y="687095"/>
                  <a:pt x="757558" y="744174"/>
                  <a:pt x="1173704" y="744174"/>
                </a:cubicBez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396" tIns="45698" rIns="91396" bIns="45698" rtlCol="0" anchor="ctr"/>
          <a:lstStyle/>
          <a:p>
            <a:pPr algn="ctr"/>
            <a:endParaRPr lang="zh-CN" altLang="en-US" sz="2400"/>
          </a:p>
        </p:txBody>
      </p:sp>
      <p:sp>
        <p:nvSpPr>
          <p:cNvPr id="28" name="16"/>
          <p:cNvSpPr/>
          <p:nvPr>
            <p:custDataLst>
              <p:tags r:id="rId5"/>
            </p:custDataLst>
          </p:nvPr>
        </p:nvSpPr>
        <p:spPr>
          <a:xfrm flipV="1">
            <a:off x="5219267" y="4326395"/>
            <a:ext cx="1753465" cy="1417085"/>
          </a:xfrm>
          <a:custGeom>
            <a:avLst/>
            <a:gdLst>
              <a:gd name="connsiteX0" fmla="*/ 758246 w 1516499"/>
              <a:gd name="connsiteY0" fmla="*/ 1225201 h 1225201"/>
              <a:gd name="connsiteX1" fmla="*/ 1365673 w 1516499"/>
              <a:gd name="connsiteY1" fmla="*/ 1183759 h 1225201"/>
              <a:gd name="connsiteX2" fmla="*/ 1516499 w 1516499"/>
              <a:gd name="connsiteY2" fmla="*/ 1157513 h 1225201"/>
              <a:gd name="connsiteX3" fmla="*/ 758249 w 1516499"/>
              <a:gd name="connsiteY3" fmla="*/ 0 h 1225201"/>
              <a:gd name="connsiteX4" fmla="*/ 0 w 1516499"/>
              <a:gd name="connsiteY4" fmla="*/ 1157514 h 1225201"/>
              <a:gd name="connsiteX5" fmla="*/ 150820 w 1516499"/>
              <a:gd name="connsiteY5" fmla="*/ 1183759 h 1225201"/>
              <a:gd name="connsiteX6" fmla="*/ 758246 w 1516499"/>
              <a:gd name="connsiteY6" fmla="*/ 1225201 h 1225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16499" h="1225201">
                <a:moveTo>
                  <a:pt x="758246" y="1225201"/>
                </a:moveTo>
                <a:cubicBezTo>
                  <a:pt x="966320" y="1225201"/>
                  <a:pt x="1169468" y="1210932"/>
                  <a:pt x="1365673" y="1183759"/>
                </a:cubicBezTo>
                <a:lnTo>
                  <a:pt x="1516499" y="1157513"/>
                </a:lnTo>
                <a:lnTo>
                  <a:pt x="758249" y="0"/>
                </a:lnTo>
                <a:lnTo>
                  <a:pt x="0" y="1157514"/>
                </a:lnTo>
                <a:lnTo>
                  <a:pt x="150820" y="1183759"/>
                </a:lnTo>
                <a:cubicBezTo>
                  <a:pt x="347024" y="1210932"/>
                  <a:pt x="550173" y="1225201"/>
                  <a:pt x="758246" y="1225201"/>
                </a:cubicBez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396" tIns="45698" rIns="91396" bIns="45698" rtlCol="0" anchor="ctr"/>
          <a:lstStyle/>
          <a:p>
            <a:pPr algn="ctr"/>
            <a:endParaRPr lang="zh-CN" altLang="en-US" sz="2400"/>
          </a:p>
        </p:txBody>
      </p:sp>
      <p:grpSp>
        <p:nvGrpSpPr>
          <p:cNvPr id="29" name="13"/>
          <p:cNvGrpSpPr>
            <a:grpSpLocks noChangeAspect="1"/>
          </p:cNvGrpSpPr>
          <p:nvPr>
            <p:custDataLst>
              <p:tags r:id="rId6"/>
            </p:custDataLst>
          </p:nvPr>
        </p:nvGrpSpPr>
        <p:grpSpPr>
          <a:xfrm>
            <a:off x="5872830" y="1844451"/>
            <a:ext cx="374627" cy="370878"/>
            <a:chOff x="6967126" y="4092464"/>
            <a:chExt cx="453105" cy="448433"/>
          </a:xfrm>
          <a:solidFill>
            <a:schemeClr val="bg1"/>
          </a:solidFill>
          <a:effectLst/>
        </p:grpSpPr>
        <p:sp>
          <p:nvSpPr>
            <p:cNvPr id="30" name="15"/>
            <p:cNvSpPr/>
            <p:nvPr/>
          </p:nvSpPr>
          <p:spPr bwMode="auto">
            <a:xfrm>
              <a:off x="6967126" y="4343773"/>
              <a:ext cx="453105" cy="197124"/>
            </a:xfrm>
            <a:custGeom>
              <a:avLst/>
              <a:gdLst>
                <a:gd name="T0" fmla="*/ 103 w 205"/>
                <a:gd name="T1" fmla="*/ 19 h 89"/>
                <a:gd name="T2" fmla="*/ 47 w 205"/>
                <a:gd name="T3" fmla="*/ 0 h 89"/>
                <a:gd name="T4" fmla="*/ 0 w 205"/>
                <a:gd name="T5" fmla="*/ 0 h 89"/>
                <a:gd name="T6" fmla="*/ 0 w 205"/>
                <a:gd name="T7" fmla="*/ 67 h 89"/>
                <a:gd name="T8" fmla="*/ 22 w 205"/>
                <a:gd name="T9" fmla="*/ 89 h 89"/>
                <a:gd name="T10" fmla="*/ 183 w 205"/>
                <a:gd name="T11" fmla="*/ 89 h 89"/>
                <a:gd name="T12" fmla="*/ 205 w 205"/>
                <a:gd name="T13" fmla="*/ 67 h 89"/>
                <a:gd name="T14" fmla="*/ 205 w 205"/>
                <a:gd name="T15" fmla="*/ 0 h 89"/>
                <a:gd name="T16" fmla="*/ 158 w 205"/>
                <a:gd name="T17" fmla="*/ 0 h 89"/>
                <a:gd name="T18" fmla="*/ 103 w 205"/>
                <a:gd name="T19" fmla="*/ 19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5" h="89">
                  <a:moveTo>
                    <a:pt x="103" y="19"/>
                  </a:moveTo>
                  <a:cubicBezTo>
                    <a:pt x="82" y="19"/>
                    <a:pt x="62" y="12"/>
                    <a:pt x="47" y="0"/>
                  </a:cubicBezTo>
                  <a:cubicBezTo>
                    <a:pt x="0" y="0"/>
                    <a:pt x="0" y="0"/>
                    <a:pt x="0" y="0"/>
                  </a:cubicBezTo>
                  <a:cubicBezTo>
                    <a:pt x="0" y="67"/>
                    <a:pt x="0" y="67"/>
                    <a:pt x="0" y="67"/>
                  </a:cubicBezTo>
                  <a:cubicBezTo>
                    <a:pt x="0" y="79"/>
                    <a:pt x="10" y="89"/>
                    <a:pt x="22" y="89"/>
                  </a:cubicBezTo>
                  <a:cubicBezTo>
                    <a:pt x="183" y="89"/>
                    <a:pt x="183" y="89"/>
                    <a:pt x="183" y="89"/>
                  </a:cubicBezTo>
                  <a:cubicBezTo>
                    <a:pt x="195" y="89"/>
                    <a:pt x="205" y="79"/>
                    <a:pt x="205" y="67"/>
                  </a:cubicBezTo>
                  <a:cubicBezTo>
                    <a:pt x="205" y="0"/>
                    <a:pt x="205" y="0"/>
                    <a:pt x="205" y="0"/>
                  </a:cubicBezTo>
                  <a:cubicBezTo>
                    <a:pt x="158" y="0"/>
                    <a:pt x="158" y="0"/>
                    <a:pt x="158" y="0"/>
                  </a:cubicBezTo>
                  <a:cubicBezTo>
                    <a:pt x="143" y="12"/>
                    <a:pt x="124" y="19"/>
                    <a:pt x="103" y="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61" tIns="60931" rIns="121861" bIns="60931" numCol="1" anchor="t" anchorCtr="0" compatLnSpc="1"/>
            <a:lstStyle/>
            <a:p>
              <a:endParaRPr lang="zh-CN" altLang="en-US" sz="2400">
                <a:solidFill>
                  <a:prstClr val="black"/>
                </a:solidFill>
              </a:endParaRPr>
            </a:p>
          </p:txBody>
        </p:sp>
        <p:sp>
          <p:nvSpPr>
            <p:cNvPr id="31" name="14"/>
            <p:cNvSpPr>
              <a:spLocks noEditPoints="1"/>
            </p:cNvSpPr>
            <p:nvPr/>
          </p:nvSpPr>
          <p:spPr bwMode="auto">
            <a:xfrm>
              <a:off x="6967126" y="4092464"/>
              <a:ext cx="453105" cy="260652"/>
            </a:xfrm>
            <a:custGeom>
              <a:avLst/>
              <a:gdLst>
                <a:gd name="T0" fmla="*/ 183 w 205"/>
                <a:gd name="T1" fmla="*/ 42 h 118"/>
                <a:gd name="T2" fmla="*/ 180 w 205"/>
                <a:gd name="T3" fmla="*/ 42 h 118"/>
                <a:gd name="T4" fmla="*/ 154 w 205"/>
                <a:gd name="T5" fmla="*/ 42 h 118"/>
                <a:gd name="T6" fmla="*/ 154 w 205"/>
                <a:gd name="T7" fmla="*/ 22 h 118"/>
                <a:gd name="T8" fmla="*/ 132 w 205"/>
                <a:gd name="T9" fmla="*/ 0 h 118"/>
                <a:gd name="T10" fmla="*/ 73 w 205"/>
                <a:gd name="T11" fmla="*/ 0 h 118"/>
                <a:gd name="T12" fmla="*/ 51 w 205"/>
                <a:gd name="T13" fmla="*/ 22 h 118"/>
                <a:gd name="T14" fmla="*/ 51 w 205"/>
                <a:gd name="T15" fmla="*/ 42 h 118"/>
                <a:gd name="T16" fmla="*/ 25 w 205"/>
                <a:gd name="T17" fmla="*/ 42 h 118"/>
                <a:gd name="T18" fmla="*/ 22 w 205"/>
                <a:gd name="T19" fmla="*/ 42 h 118"/>
                <a:gd name="T20" fmla="*/ 0 w 205"/>
                <a:gd name="T21" fmla="*/ 64 h 118"/>
                <a:gd name="T22" fmla="*/ 0 w 205"/>
                <a:gd name="T23" fmla="*/ 101 h 118"/>
                <a:gd name="T24" fmla="*/ 54 w 205"/>
                <a:gd name="T25" fmla="*/ 101 h 118"/>
                <a:gd name="T26" fmla="*/ 103 w 205"/>
                <a:gd name="T27" fmla="*/ 118 h 118"/>
                <a:gd name="T28" fmla="*/ 151 w 205"/>
                <a:gd name="T29" fmla="*/ 101 h 118"/>
                <a:gd name="T30" fmla="*/ 205 w 205"/>
                <a:gd name="T31" fmla="*/ 101 h 118"/>
                <a:gd name="T32" fmla="*/ 205 w 205"/>
                <a:gd name="T33" fmla="*/ 64 h 118"/>
                <a:gd name="T34" fmla="*/ 183 w 205"/>
                <a:gd name="T35" fmla="*/ 42 h 118"/>
                <a:gd name="T36" fmla="*/ 67 w 205"/>
                <a:gd name="T37" fmla="*/ 26 h 118"/>
                <a:gd name="T38" fmla="*/ 67 w 205"/>
                <a:gd name="T39" fmla="*/ 22 h 118"/>
                <a:gd name="T40" fmla="*/ 73 w 205"/>
                <a:gd name="T41" fmla="*/ 17 h 118"/>
                <a:gd name="T42" fmla="*/ 132 w 205"/>
                <a:gd name="T43" fmla="*/ 17 h 118"/>
                <a:gd name="T44" fmla="*/ 138 w 205"/>
                <a:gd name="T45" fmla="*/ 22 h 118"/>
                <a:gd name="T46" fmla="*/ 138 w 205"/>
                <a:gd name="T47" fmla="*/ 26 h 118"/>
                <a:gd name="T48" fmla="*/ 138 w 205"/>
                <a:gd name="T49" fmla="*/ 42 h 118"/>
                <a:gd name="T50" fmla="*/ 67 w 205"/>
                <a:gd name="T51" fmla="*/ 42 h 118"/>
                <a:gd name="T52" fmla="*/ 67 w 205"/>
                <a:gd name="T53" fmla="*/ 26 h 118"/>
                <a:gd name="T54" fmla="*/ 101 w 205"/>
                <a:gd name="T55" fmla="*/ 101 h 118"/>
                <a:gd name="T56" fmla="*/ 85 w 205"/>
                <a:gd name="T57" fmla="*/ 86 h 118"/>
                <a:gd name="T58" fmla="*/ 101 w 205"/>
                <a:gd name="T59" fmla="*/ 70 h 118"/>
                <a:gd name="T60" fmla="*/ 117 w 205"/>
                <a:gd name="T61" fmla="*/ 86 h 118"/>
                <a:gd name="T62" fmla="*/ 101 w 205"/>
                <a:gd name="T63" fmla="*/ 101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05" h="118">
                  <a:moveTo>
                    <a:pt x="183" y="42"/>
                  </a:moveTo>
                  <a:cubicBezTo>
                    <a:pt x="180" y="42"/>
                    <a:pt x="180" y="42"/>
                    <a:pt x="180" y="42"/>
                  </a:cubicBezTo>
                  <a:cubicBezTo>
                    <a:pt x="154" y="42"/>
                    <a:pt x="154" y="42"/>
                    <a:pt x="154" y="42"/>
                  </a:cubicBezTo>
                  <a:cubicBezTo>
                    <a:pt x="154" y="22"/>
                    <a:pt x="154" y="22"/>
                    <a:pt x="154" y="22"/>
                  </a:cubicBezTo>
                  <a:cubicBezTo>
                    <a:pt x="154" y="10"/>
                    <a:pt x="144" y="0"/>
                    <a:pt x="132" y="0"/>
                  </a:cubicBezTo>
                  <a:cubicBezTo>
                    <a:pt x="73" y="0"/>
                    <a:pt x="73" y="0"/>
                    <a:pt x="73" y="0"/>
                  </a:cubicBezTo>
                  <a:cubicBezTo>
                    <a:pt x="61" y="0"/>
                    <a:pt x="51" y="10"/>
                    <a:pt x="51" y="22"/>
                  </a:cubicBezTo>
                  <a:cubicBezTo>
                    <a:pt x="51" y="42"/>
                    <a:pt x="51" y="42"/>
                    <a:pt x="51" y="42"/>
                  </a:cubicBezTo>
                  <a:cubicBezTo>
                    <a:pt x="25" y="42"/>
                    <a:pt x="25" y="42"/>
                    <a:pt x="25" y="42"/>
                  </a:cubicBezTo>
                  <a:cubicBezTo>
                    <a:pt x="22" y="42"/>
                    <a:pt x="22" y="42"/>
                    <a:pt x="22" y="42"/>
                  </a:cubicBezTo>
                  <a:cubicBezTo>
                    <a:pt x="10" y="42"/>
                    <a:pt x="0" y="52"/>
                    <a:pt x="0" y="64"/>
                  </a:cubicBezTo>
                  <a:cubicBezTo>
                    <a:pt x="0" y="101"/>
                    <a:pt x="0" y="101"/>
                    <a:pt x="0" y="101"/>
                  </a:cubicBezTo>
                  <a:cubicBezTo>
                    <a:pt x="54" y="101"/>
                    <a:pt x="54" y="101"/>
                    <a:pt x="54" y="101"/>
                  </a:cubicBezTo>
                  <a:cubicBezTo>
                    <a:pt x="67" y="112"/>
                    <a:pt x="84" y="118"/>
                    <a:pt x="103" y="118"/>
                  </a:cubicBezTo>
                  <a:cubicBezTo>
                    <a:pt x="121" y="118"/>
                    <a:pt x="138" y="112"/>
                    <a:pt x="151" y="101"/>
                  </a:cubicBezTo>
                  <a:cubicBezTo>
                    <a:pt x="205" y="101"/>
                    <a:pt x="205" y="101"/>
                    <a:pt x="205" y="101"/>
                  </a:cubicBezTo>
                  <a:cubicBezTo>
                    <a:pt x="205" y="64"/>
                    <a:pt x="205" y="64"/>
                    <a:pt x="205" y="64"/>
                  </a:cubicBezTo>
                  <a:cubicBezTo>
                    <a:pt x="205" y="52"/>
                    <a:pt x="195" y="42"/>
                    <a:pt x="183" y="42"/>
                  </a:cubicBezTo>
                  <a:close/>
                  <a:moveTo>
                    <a:pt x="67" y="26"/>
                  </a:moveTo>
                  <a:cubicBezTo>
                    <a:pt x="67" y="22"/>
                    <a:pt x="67" y="22"/>
                    <a:pt x="67" y="22"/>
                  </a:cubicBezTo>
                  <a:cubicBezTo>
                    <a:pt x="67" y="19"/>
                    <a:pt x="70" y="17"/>
                    <a:pt x="73" y="17"/>
                  </a:cubicBezTo>
                  <a:cubicBezTo>
                    <a:pt x="132" y="17"/>
                    <a:pt x="132" y="17"/>
                    <a:pt x="132" y="17"/>
                  </a:cubicBezTo>
                  <a:cubicBezTo>
                    <a:pt x="135" y="17"/>
                    <a:pt x="138" y="19"/>
                    <a:pt x="138" y="22"/>
                  </a:cubicBezTo>
                  <a:cubicBezTo>
                    <a:pt x="138" y="26"/>
                    <a:pt x="138" y="26"/>
                    <a:pt x="138" y="26"/>
                  </a:cubicBezTo>
                  <a:cubicBezTo>
                    <a:pt x="138" y="42"/>
                    <a:pt x="138" y="42"/>
                    <a:pt x="138" y="42"/>
                  </a:cubicBezTo>
                  <a:cubicBezTo>
                    <a:pt x="67" y="42"/>
                    <a:pt x="67" y="42"/>
                    <a:pt x="67" y="42"/>
                  </a:cubicBezTo>
                  <a:lnTo>
                    <a:pt x="67" y="26"/>
                  </a:lnTo>
                  <a:close/>
                  <a:moveTo>
                    <a:pt x="101" y="101"/>
                  </a:moveTo>
                  <a:cubicBezTo>
                    <a:pt x="92" y="101"/>
                    <a:pt x="85" y="94"/>
                    <a:pt x="85" y="86"/>
                  </a:cubicBezTo>
                  <a:cubicBezTo>
                    <a:pt x="85" y="77"/>
                    <a:pt x="92" y="70"/>
                    <a:pt x="101" y="70"/>
                  </a:cubicBezTo>
                  <a:cubicBezTo>
                    <a:pt x="110" y="70"/>
                    <a:pt x="117" y="77"/>
                    <a:pt x="117" y="86"/>
                  </a:cubicBezTo>
                  <a:cubicBezTo>
                    <a:pt x="117" y="94"/>
                    <a:pt x="110" y="101"/>
                    <a:pt x="101" y="10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61" tIns="60931" rIns="121861" bIns="60931" numCol="1" anchor="t" anchorCtr="0" compatLnSpc="1"/>
            <a:lstStyle/>
            <a:p>
              <a:endParaRPr lang="zh-CN" altLang="en-US" sz="2400">
                <a:solidFill>
                  <a:prstClr val="black"/>
                </a:solidFill>
              </a:endParaRPr>
            </a:p>
          </p:txBody>
        </p:sp>
      </p:grpSp>
      <p:grpSp>
        <p:nvGrpSpPr>
          <p:cNvPr id="32" name="10"/>
          <p:cNvGrpSpPr>
            <a:grpSpLocks noChangeAspect="1"/>
          </p:cNvGrpSpPr>
          <p:nvPr>
            <p:custDataLst>
              <p:tags r:id="rId7"/>
            </p:custDataLst>
          </p:nvPr>
        </p:nvGrpSpPr>
        <p:grpSpPr>
          <a:xfrm>
            <a:off x="5865003" y="2786053"/>
            <a:ext cx="527657" cy="401044"/>
            <a:chOff x="4268086" y="4221191"/>
            <a:chExt cx="509646" cy="387231"/>
          </a:xfrm>
          <a:solidFill>
            <a:schemeClr val="bg1"/>
          </a:solidFill>
          <a:effectLst/>
        </p:grpSpPr>
        <p:sp>
          <p:nvSpPr>
            <p:cNvPr id="33" name="12"/>
            <p:cNvSpPr>
              <a:spLocks noEditPoints="1"/>
            </p:cNvSpPr>
            <p:nvPr/>
          </p:nvSpPr>
          <p:spPr bwMode="auto">
            <a:xfrm>
              <a:off x="4268086" y="4273030"/>
              <a:ext cx="337890" cy="335392"/>
            </a:xfrm>
            <a:custGeom>
              <a:avLst/>
              <a:gdLst>
                <a:gd name="T0" fmla="*/ 229 w 229"/>
                <a:gd name="T1" fmla="*/ 128 h 227"/>
                <a:gd name="T2" fmla="*/ 229 w 229"/>
                <a:gd name="T3" fmla="*/ 98 h 227"/>
                <a:gd name="T4" fmla="*/ 206 w 229"/>
                <a:gd name="T5" fmla="*/ 93 h 227"/>
                <a:gd name="T6" fmla="*/ 200 w 229"/>
                <a:gd name="T7" fmla="*/ 76 h 227"/>
                <a:gd name="T8" fmla="*/ 216 w 229"/>
                <a:gd name="T9" fmla="*/ 58 h 227"/>
                <a:gd name="T10" fmla="*/ 198 w 229"/>
                <a:gd name="T11" fmla="*/ 34 h 227"/>
                <a:gd name="T12" fmla="*/ 176 w 229"/>
                <a:gd name="T13" fmla="*/ 44 h 227"/>
                <a:gd name="T14" fmla="*/ 161 w 229"/>
                <a:gd name="T15" fmla="*/ 33 h 227"/>
                <a:gd name="T16" fmla="*/ 164 w 229"/>
                <a:gd name="T17" fmla="*/ 9 h 227"/>
                <a:gd name="T18" fmla="*/ 135 w 229"/>
                <a:gd name="T19" fmla="*/ 0 h 227"/>
                <a:gd name="T20" fmla="*/ 123 w 229"/>
                <a:gd name="T21" fmla="*/ 20 h 227"/>
                <a:gd name="T22" fmla="*/ 114 w 229"/>
                <a:gd name="T23" fmla="*/ 20 h 227"/>
                <a:gd name="T24" fmla="*/ 105 w 229"/>
                <a:gd name="T25" fmla="*/ 20 h 227"/>
                <a:gd name="T26" fmla="*/ 93 w 229"/>
                <a:gd name="T27" fmla="*/ 0 h 227"/>
                <a:gd name="T28" fmla="*/ 65 w 229"/>
                <a:gd name="T29" fmla="*/ 9 h 227"/>
                <a:gd name="T30" fmla="*/ 67 w 229"/>
                <a:gd name="T31" fmla="*/ 33 h 227"/>
                <a:gd name="T32" fmla="*/ 52 w 229"/>
                <a:gd name="T33" fmla="*/ 44 h 227"/>
                <a:gd name="T34" fmla="*/ 30 w 229"/>
                <a:gd name="T35" fmla="*/ 34 h 227"/>
                <a:gd name="T36" fmla="*/ 13 w 229"/>
                <a:gd name="T37" fmla="*/ 58 h 227"/>
                <a:gd name="T38" fmla="*/ 29 w 229"/>
                <a:gd name="T39" fmla="*/ 76 h 227"/>
                <a:gd name="T40" fmla="*/ 23 w 229"/>
                <a:gd name="T41" fmla="*/ 94 h 227"/>
                <a:gd name="T42" fmla="*/ 0 w 229"/>
                <a:gd name="T43" fmla="*/ 98 h 227"/>
                <a:gd name="T44" fmla="*/ 0 w 229"/>
                <a:gd name="T45" fmla="*/ 128 h 227"/>
                <a:gd name="T46" fmla="*/ 23 w 229"/>
                <a:gd name="T47" fmla="*/ 133 h 227"/>
                <a:gd name="T48" fmla="*/ 29 w 229"/>
                <a:gd name="T49" fmla="*/ 151 h 227"/>
                <a:gd name="T50" fmla="*/ 13 w 229"/>
                <a:gd name="T51" fmla="*/ 169 h 227"/>
                <a:gd name="T52" fmla="*/ 31 w 229"/>
                <a:gd name="T53" fmla="*/ 193 h 227"/>
                <a:gd name="T54" fmla="*/ 52 w 229"/>
                <a:gd name="T55" fmla="*/ 183 h 227"/>
                <a:gd name="T56" fmla="*/ 67 w 229"/>
                <a:gd name="T57" fmla="*/ 194 h 227"/>
                <a:gd name="T58" fmla="*/ 65 w 229"/>
                <a:gd name="T59" fmla="*/ 218 h 227"/>
                <a:gd name="T60" fmla="*/ 93 w 229"/>
                <a:gd name="T61" fmla="*/ 227 h 227"/>
                <a:gd name="T62" fmla="*/ 105 w 229"/>
                <a:gd name="T63" fmla="*/ 206 h 227"/>
                <a:gd name="T64" fmla="*/ 114 w 229"/>
                <a:gd name="T65" fmla="*/ 207 h 227"/>
                <a:gd name="T66" fmla="*/ 124 w 229"/>
                <a:gd name="T67" fmla="*/ 206 h 227"/>
                <a:gd name="T68" fmla="*/ 135 w 229"/>
                <a:gd name="T69" fmla="*/ 227 h 227"/>
                <a:gd name="T70" fmla="*/ 164 w 229"/>
                <a:gd name="T71" fmla="*/ 217 h 227"/>
                <a:gd name="T72" fmla="*/ 161 w 229"/>
                <a:gd name="T73" fmla="*/ 194 h 227"/>
                <a:gd name="T74" fmla="*/ 176 w 229"/>
                <a:gd name="T75" fmla="*/ 183 h 227"/>
                <a:gd name="T76" fmla="*/ 198 w 229"/>
                <a:gd name="T77" fmla="*/ 193 h 227"/>
                <a:gd name="T78" fmla="*/ 216 w 229"/>
                <a:gd name="T79" fmla="*/ 168 h 227"/>
                <a:gd name="T80" fmla="*/ 200 w 229"/>
                <a:gd name="T81" fmla="*/ 151 h 227"/>
                <a:gd name="T82" fmla="*/ 206 w 229"/>
                <a:gd name="T83" fmla="*/ 133 h 227"/>
                <a:gd name="T84" fmla="*/ 229 w 229"/>
                <a:gd name="T85" fmla="*/ 128 h 227"/>
                <a:gd name="T86" fmla="*/ 114 w 229"/>
                <a:gd name="T87" fmla="*/ 180 h 227"/>
                <a:gd name="T88" fmla="*/ 47 w 229"/>
                <a:gd name="T89" fmla="*/ 113 h 227"/>
                <a:gd name="T90" fmla="*/ 114 w 229"/>
                <a:gd name="T91" fmla="*/ 46 h 227"/>
                <a:gd name="T92" fmla="*/ 181 w 229"/>
                <a:gd name="T93" fmla="*/ 113 h 227"/>
                <a:gd name="T94" fmla="*/ 114 w 229"/>
                <a:gd name="T95" fmla="*/ 180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29" h="227">
                  <a:moveTo>
                    <a:pt x="229" y="128"/>
                  </a:moveTo>
                  <a:cubicBezTo>
                    <a:pt x="229" y="98"/>
                    <a:pt x="229" y="98"/>
                    <a:pt x="229" y="98"/>
                  </a:cubicBezTo>
                  <a:cubicBezTo>
                    <a:pt x="206" y="93"/>
                    <a:pt x="206" y="93"/>
                    <a:pt x="206" y="93"/>
                  </a:cubicBezTo>
                  <a:cubicBezTo>
                    <a:pt x="204" y="87"/>
                    <a:pt x="202" y="81"/>
                    <a:pt x="200" y="76"/>
                  </a:cubicBezTo>
                  <a:cubicBezTo>
                    <a:pt x="216" y="58"/>
                    <a:pt x="216" y="58"/>
                    <a:pt x="216" y="58"/>
                  </a:cubicBezTo>
                  <a:cubicBezTo>
                    <a:pt x="198" y="34"/>
                    <a:pt x="198" y="34"/>
                    <a:pt x="198" y="34"/>
                  </a:cubicBezTo>
                  <a:cubicBezTo>
                    <a:pt x="176" y="44"/>
                    <a:pt x="176" y="44"/>
                    <a:pt x="176" y="44"/>
                  </a:cubicBezTo>
                  <a:cubicBezTo>
                    <a:pt x="172" y="39"/>
                    <a:pt x="167" y="36"/>
                    <a:pt x="161" y="33"/>
                  </a:cubicBezTo>
                  <a:cubicBezTo>
                    <a:pt x="164" y="9"/>
                    <a:pt x="164" y="9"/>
                    <a:pt x="164" y="9"/>
                  </a:cubicBezTo>
                  <a:cubicBezTo>
                    <a:pt x="135" y="0"/>
                    <a:pt x="135" y="0"/>
                    <a:pt x="135" y="0"/>
                  </a:cubicBezTo>
                  <a:cubicBezTo>
                    <a:pt x="123" y="20"/>
                    <a:pt x="123" y="20"/>
                    <a:pt x="123" y="20"/>
                  </a:cubicBezTo>
                  <a:cubicBezTo>
                    <a:pt x="120" y="20"/>
                    <a:pt x="117" y="20"/>
                    <a:pt x="114" y="20"/>
                  </a:cubicBezTo>
                  <a:cubicBezTo>
                    <a:pt x="111" y="20"/>
                    <a:pt x="108" y="20"/>
                    <a:pt x="105" y="20"/>
                  </a:cubicBezTo>
                  <a:cubicBezTo>
                    <a:pt x="93" y="0"/>
                    <a:pt x="93" y="0"/>
                    <a:pt x="93" y="0"/>
                  </a:cubicBezTo>
                  <a:cubicBezTo>
                    <a:pt x="65" y="9"/>
                    <a:pt x="65" y="9"/>
                    <a:pt x="65" y="9"/>
                  </a:cubicBezTo>
                  <a:cubicBezTo>
                    <a:pt x="67" y="33"/>
                    <a:pt x="67" y="33"/>
                    <a:pt x="67" y="33"/>
                  </a:cubicBezTo>
                  <a:cubicBezTo>
                    <a:pt x="62" y="36"/>
                    <a:pt x="57" y="39"/>
                    <a:pt x="52" y="44"/>
                  </a:cubicBezTo>
                  <a:cubicBezTo>
                    <a:pt x="30" y="34"/>
                    <a:pt x="30" y="34"/>
                    <a:pt x="30" y="34"/>
                  </a:cubicBezTo>
                  <a:cubicBezTo>
                    <a:pt x="13" y="58"/>
                    <a:pt x="13" y="58"/>
                    <a:pt x="13" y="58"/>
                  </a:cubicBezTo>
                  <a:cubicBezTo>
                    <a:pt x="29" y="76"/>
                    <a:pt x="29" y="76"/>
                    <a:pt x="29" y="76"/>
                  </a:cubicBezTo>
                  <a:cubicBezTo>
                    <a:pt x="26" y="81"/>
                    <a:pt x="24" y="87"/>
                    <a:pt x="23" y="94"/>
                  </a:cubicBezTo>
                  <a:cubicBezTo>
                    <a:pt x="0" y="98"/>
                    <a:pt x="0" y="98"/>
                    <a:pt x="0" y="98"/>
                  </a:cubicBezTo>
                  <a:cubicBezTo>
                    <a:pt x="0" y="128"/>
                    <a:pt x="0" y="128"/>
                    <a:pt x="0" y="128"/>
                  </a:cubicBezTo>
                  <a:cubicBezTo>
                    <a:pt x="23" y="133"/>
                    <a:pt x="23" y="133"/>
                    <a:pt x="23" y="133"/>
                  </a:cubicBezTo>
                  <a:cubicBezTo>
                    <a:pt x="24" y="139"/>
                    <a:pt x="26" y="145"/>
                    <a:pt x="29" y="151"/>
                  </a:cubicBezTo>
                  <a:cubicBezTo>
                    <a:pt x="13" y="169"/>
                    <a:pt x="13" y="169"/>
                    <a:pt x="13" y="169"/>
                  </a:cubicBezTo>
                  <a:cubicBezTo>
                    <a:pt x="31" y="193"/>
                    <a:pt x="31" y="193"/>
                    <a:pt x="31" y="193"/>
                  </a:cubicBezTo>
                  <a:cubicBezTo>
                    <a:pt x="52" y="183"/>
                    <a:pt x="52" y="183"/>
                    <a:pt x="52" y="183"/>
                  </a:cubicBezTo>
                  <a:cubicBezTo>
                    <a:pt x="57" y="187"/>
                    <a:pt x="62" y="191"/>
                    <a:pt x="67" y="194"/>
                  </a:cubicBezTo>
                  <a:cubicBezTo>
                    <a:pt x="65" y="218"/>
                    <a:pt x="65" y="218"/>
                    <a:pt x="65" y="218"/>
                  </a:cubicBezTo>
                  <a:cubicBezTo>
                    <a:pt x="93" y="227"/>
                    <a:pt x="93" y="227"/>
                    <a:pt x="93" y="227"/>
                  </a:cubicBezTo>
                  <a:cubicBezTo>
                    <a:pt x="105" y="206"/>
                    <a:pt x="105" y="206"/>
                    <a:pt x="105" y="206"/>
                  </a:cubicBezTo>
                  <a:cubicBezTo>
                    <a:pt x="108" y="207"/>
                    <a:pt x="111" y="207"/>
                    <a:pt x="114" y="207"/>
                  </a:cubicBezTo>
                  <a:cubicBezTo>
                    <a:pt x="117" y="207"/>
                    <a:pt x="121" y="207"/>
                    <a:pt x="124" y="206"/>
                  </a:cubicBezTo>
                  <a:cubicBezTo>
                    <a:pt x="135" y="227"/>
                    <a:pt x="135" y="227"/>
                    <a:pt x="135" y="227"/>
                  </a:cubicBezTo>
                  <a:cubicBezTo>
                    <a:pt x="164" y="217"/>
                    <a:pt x="164" y="217"/>
                    <a:pt x="164" y="217"/>
                  </a:cubicBezTo>
                  <a:cubicBezTo>
                    <a:pt x="161" y="194"/>
                    <a:pt x="161" y="194"/>
                    <a:pt x="161" y="194"/>
                  </a:cubicBezTo>
                  <a:cubicBezTo>
                    <a:pt x="167" y="191"/>
                    <a:pt x="172" y="187"/>
                    <a:pt x="176" y="183"/>
                  </a:cubicBezTo>
                  <a:cubicBezTo>
                    <a:pt x="198" y="193"/>
                    <a:pt x="198" y="193"/>
                    <a:pt x="198" y="193"/>
                  </a:cubicBezTo>
                  <a:cubicBezTo>
                    <a:pt x="216" y="168"/>
                    <a:pt x="216" y="168"/>
                    <a:pt x="216" y="168"/>
                  </a:cubicBezTo>
                  <a:cubicBezTo>
                    <a:pt x="200" y="151"/>
                    <a:pt x="200" y="151"/>
                    <a:pt x="200" y="151"/>
                  </a:cubicBezTo>
                  <a:cubicBezTo>
                    <a:pt x="202" y="145"/>
                    <a:pt x="204" y="139"/>
                    <a:pt x="206" y="133"/>
                  </a:cubicBezTo>
                  <a:lnTo>
                    <a:pt x="229" y="128"/>
                  </a:lnTo>
                  <a:close/>
                  <a:moveTo>
                    <a:pt x="114" y="180"/>
                  </a:moveTo>
                  <a:cubicBezTo>
                    <a:pt x="77" y="180"/>
                    <a:pt x="47" y="150"/>
                    <a:pt x="47" y="113"/>
                  </a:cubicBezTo>
                  <a:cubicBezTo>
                    <a:pt x="47" y="76"/>
                    <a:pt x="77" y="46"/>
                    <a:pt x="114" y="46"/>
                  </a:cubicBezTo>
                  <a:cubicBezTo>
                    <a:pt x="151" y="46"/>
                    <a:pt x="181" y="76"/>
                    <a:pt x="181" y="113"/>
                  </a:cubicBezTo>
                  <a:cubicBezTo>
                    <a:pt x="181" y="150"/>
                    <a:pt x="151" y="180"/>
                    <a:pt x="114" y="18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61" tIns="60931" rIns="121861" bIns="60931" numCol="1" anchor="t" anchorCtr="0" compatLnSpc="1"/>
            <a:lstStyle/>
            <a:p>
              <a:endParaRPr lang="zh-CN" altLang="en-US" sz="2000" dirty="0">
                <a:solidFill>
                  <a:prstClr val="black"/>
                </a:solidFill>
              </a:endParaRPr>
            </a:p>
          </p:txBody>
        </p:sp>
        <p:sp>
          <p:nvSpPr>
            <p:cNvPr id="34" name="11"/>
            <p:cNvSpPr>
              <a:spLocks noEditPoints="1"/>
            </p:cNvSpPr>
            <p:nvPr/>
          </p:nvSpPr>
          <p:spPr bwMode="auto">
            <a:xfrm>
              <a:off x="4577871" y="4221191"/>
              <a:ext cx="199861" cy="199861"/>
            </a:xfrm>
            <a:custGeom>
              <a:avLst/>
              <a:gdLst>
                <a:gd name="T0" fmla="*/ 135 w 135"/>
                <a:gd name="T1" fmla="*/ 76 h 135"/>
                <a:gd name="T2" fmla="*/ 135 w 135"/>
                <a:gd name="T3" fmla="*/ 58 h 135"/>
                <a:gd name="T4" fmla="*/ 122 w 135"/>
                <a:gd name="T5" fmla="*/ 55 h 135"/>
                <a:gd name="T6" fmla="*/ 118 w 135"/>
                <a:gd name="T7" fmla="*/ 45 h 135"/>
                <a:gd name="T8" fmla="*/ 128 w 135"/>
                <a:gd name="T9" fmla="*/ 34 h 135"/>
                <a:gd name="T10" fmla="*/ 117 w 135"/>
                <a:gd name="T11" fmla="*/ 20 h 135"/>
                <a:gd name="T12" fmla="*/ 104 w 135"/>
                <a:gd name="T13" fmla="*/ 26 h 135"/>
                <a:gd name="T14" fmla="*/ 96 w 135"/>
                <a:gd name="T15" fmla="*/ 19 h 135"/>
                <a:gd name="T16" fmla="*/ 97 w 135"/>
                <a:gd name="T17" fmla="*/ 5 h 135"/>
                <a:gd name="T18" fmla="*/ 80 w 135"/>
                <a:gd name="T19" fmla="*/ 0 h 135"/>
                <a:gd name="T20" fmla="*/ 73 w 135"/>
                <a:gd name="T21" fmla="*/ 12 h 135"/>
                <a:gd name="T22" fmla="*/ 67 w 135"/>
                <a:gd name="T23" fmla="*/ 12 h 135"/>
                <a:gd name="T24" fmla="*/ 62 w 135"/>
                <a:gd name="T25" fmla="*/ 12 h 135"/>
                <a:gd name="T26" fmla="*/ 55 w 135"/>
                <a:gd name="T27" fmla="*/ 0 h 135"/>
                <a:gd name="T28" fmla="*/ 38 w 135"/>
                <a:gd name="T29" fmla="*/ 5 h 135"/>
                <a:gd name="T30" fmla="*/ 39 w 135"/>
                <a:gd name="T31" fmla="*/ 19 h 135"/>
                <a:gd name="T32" fmla="*/ 30 w 135"/>
                <a:gd name="T33" fmla="*/ 26 h 135"/>
                <a:gd name="T34" fmla="*/ 18 w 135"/>
                <a:gd name="T35" fmla="*/ 20 h 135"/>
                <a:gd name="T36" fmla="*/ 7 w 135"/>
                <a:gd name="T37" fmla="*/ 34 h 135"/>
                <a:gd name="T38" fmla="*/ 17 w 135"/>
                <a:gd name="T39" fmla="*/ 45 h 135"/>
                <a:gd name="T40" fmla="*/ 13 w 135"/>
                <a:gd name="T41" fmla="*/ 55 h 135"/>
                <a:gd name="T42" fmla="*/ 0 w 135"/>
                <a:gd name="T43" fmla="*/ 58 h 135"/>
                <a:gd name="T44" fmla="*/ 0 w 135"/>
                <a:gd name="T45" fmla="*/ 76 h 135"/>
                <a:gd name="T46" fmla="*/ 13 w 135"/>
                <a:gd name="T47" fmla="*/ 79 h 135"/>
                <a:gd name="T48" fmla="*/ 17 w 135"/>
                <a:gd name="T49" fmla="*/ 90 h 135"/>
                <a:gd name="T50" fmla="*/ 7 w 135"/>
                <a:gd name="T51" fmla="*/ 100 h 135"/>
                <a:gd name="T52" fmla="*/ 18 w 135"/>
                <a:gd name="T53" fmla="*/ 114 h 135"/>
                <a:gd name="T54" fmla="*/ 31 w 135"/>
                <a:gd name="T55" fmla="*/ 109 h 135"/>
                <a:gd name="T56" fmla="*/ 39 w 135"/>
                <a:gd name="T57" fmla="*/ 115 h 135"/>
                <a:gd name="T58" fmla="*/ 38 w 135"/>
                <a:gd name="T59" fmla="*/ 129 h 135"/>
                <a:gd name="T60" fmla="*/ 55 w 135"/>
                <a:gd name="T61" fmla="*/ 135 h 135"/>
                <a:gd name="T62" fmla="*/ 62 w 135"/>
                <a:gd name="T63" fmla="*/ 122 h 135"/>
                <a:gd name="T64" fmla="*/ 68 w 135"/>
                <a:gd name="T65" fmla="*/ 123 h 135"/>
                <a:gd name="T66" fmla="*/ 73 w 135"/>
                <a:gd name="T67" fmla="*/ 122 h 135"/>
                <a:gd name="T68" fmla="*/ 80 w 135"/>
                <a:gd name="T69" fmla="*/ 135 h 135"/>
                <a:gd name="T70" fmla="*/ 97 w 135"/>
                <a:gd name="T71" fmla="*/ 129 h 135"/>
                <a:gd name="T72" fmla="*/ 96 w 135"/>
                <a:gd name="T73" fmla="*/ 115 h 135"/>
                <a:gd name="T74" fmla="*/ 104 w 135"/>
                <a:gd name="T75" fmla="*/ 109 h 135"/>
                <a:gd name="T76" fmla="*/ 117 w 135"/>
                <a:gd name="T77" fmla="*/ 114 h 135"/>
                <a:gd name="T78" fmla="*/ 128 w 135"/>
                <a:gd name="T79" fmla="*/ 100 h 135"/>
                <a:gd name="T80" fmla="*/ 118 w 135"/>
                <a:gd name="T81" fmla="*/ 89 h 135"/>
                <a:gd name="T82" fmla="*/ 122 w 135"/>
                <a:gd name="T83" fmla="*/ 79 h 135"/>
                <a:gd name="T84" fmla="*/ 135 w 135"/>
                <a:gd name="T85" fmla="*/ 76 h 135"/>
                <a:gd name="T86" fmla="*/ 67 w 135"/>
                <a:gd name="T87" fmla="*/ 107 h 135"/>
                <a:gd name="T88" fmla="*/ 28 w 135"/>
                <a:gd name="T89" fmla="*/ 67 h 135"/>
                <a:gd name="T90" fmla="*/ 67 w 135"/>
                <a:gd name="T91" fmla="*/ 27 h 135"/>
                <a:gd name="T92" fmla="*/ 107 w 135"/>
                <a:gd name="T93" fmla="*/ 67 h 135"/>
                <a:gd name="T94" fmla="*/ 67 w 135"/>
                <a:gd name="T95" fmla="*/ 107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35" h="135">
                  <a:moveTo>
                    <a:pt x="135" y="76"/>
                  </a:moveTo>
                  <a:cubicBezTo>
                    <a:pt x="135" y="58"/>
                    <a:pt x="135" y="58"/>
                    <a:pt x="135" y="58"/>
                  </a:cubicBezTo>
                  <a:cubicBezTo>
                    <a:pt x="122" y="55"/>
                    <a:pt x="122" y="55"/>
                    <a:pt x="122" y="55"/>
                  </a:cubicBezTo>
                  <a:cubicBezTo>
                    <a:pt x="121" y="52"/>
                    <a:pt x="120" y="48"/>
                    <a:pt x="118" y="45"/>
                  </a:cubicBezTo>
                  <a:cubicBezTo>
                    <a:pt x="128" y="34"/>
                    <a:pt x="128" y="34"/>
                    <a:pt x="128" y="34"/>
                  </a:cubicBezTo>
                  <a:cubicBezTo>
                    <a:pt x="117" y="20"/>
                    <a:pt x="117" y="20"/>
                    <a:pt x="117" y="20"/>
                  </a:cubicBezTo>
                  <a:cubicBezTo>
                    <a:pt x="104" y="26"/>
                    <a:pt x="104" y="26"/>
                    <a:pt x="104" y="26"/>
                  </a:cubicBezTo>
                  <a:cubicBezTo>
                    <a:pt x="102" y="23"/>
                    <a:pt x="99" y="21"/>
                    <a:pt x="96" y="19"/>
                  </a:cubicBezTo>
                  <a:cubicBezTo>
                    <a:pt x="97" y="5"/>
                    <a:pt x="97" y="5"/>
                    <a:pt x="97" y="5"/>
                  </a:cubicBezTo>
                  <a:cubicBezTo>
                    <a:pt x="80" y="0"/>
                    <a:pt x="80" y="0"/>
                    <a:pt x="80" y="0"/>
                  </a:cubicBezTo>
                  <a:cubicBezTo>
                    <a:pt x="73" y="12"/>
                    <a:pt x="73" y="12"/>
                    <a:pt x="73" y="12"/>
                  </a:cubicBezTo>
                  <a:cubicBezTo>
                    <a:pt x="71" y="12"/>
                    <a:pt x="69" y="12"/>
                    <a:pt x="67" y="12"/>
                  </a:cubicBezTo>
                  <a:cubicBezTo>
                    <a:pt x="66" y="12"/>
                    <a:pt x="64" y="12"/>
                    <a:pt x="62" y="12"/>
                  </a:cubicBezTo>
                  <a:cubicBezTo>
                    <a:pt x="55" y="0"/>
                    <a:pt x="55" y="0"/>
                    <a:pt x="55" y="0"/>
                  </a:cubicBezTo>
                  <a:cubicBezTo>
                    <a:pt x="38" y="5"/>
                    <a:pt x="38" y="5"/>
                    <a:pt x="38" y="5"/>
                  </a:cubicBezTo>
                  <a:cubicBezTo>
                    <a:pt x="39" y="19"/>
                    <a:pt x="39" y="19"/>
                    <a:pt x="39" y="19"/>
                  </a:cubicBezTo>
                  <a:cubicBezTo>
                    <a:pt x="36" y="21"/>
                    <a:pt x="33" y="23"/>
                    <a:pt x="30" y="26"/>
                  </a:cubicBezTo>
                  <a:cubicBezTo>
                    <a:pt x="18" y="20"/>
                    <a:pt x="18" y="20"/>
                    <a:pt x="18" y="20"/>
                  </a:cubicBezTo>
                  <a:cubicBezTo>
                    <a:pt x="7" y="34"/>
                    <a:pt x="7" y="34"/>
                    <a:pt x="7" y="34"/>
                  </a:cubicBezTo>
                  <a:cubicBezTo>
                    <a:pt x="17" y="45"/>
                    <a:pt x="17" y="45"/>
                    <a:pt x="17" y="45"/>
                  </a:cubicBezTo>
                  <a:cubicBezTo>
                    <a:pt x="15" y="48"/>
                    <a:pt x="14" y="52"/>
                    <a:pt x="13" y="55"/>
                  </a:cubicBezTo>
                  <a:cubicBezTo>
                    <a:pt x="0" y="58"/>
                    <a:pt x="0" y="58"/>
                    <a:pt x="0" y="58"/>
                  </a:cubicBezTo>
                  <a:cubicBezTo>
                    <a:pt x="0" y="76"/>
                    <a:pt x="0" y="76"/>
                    <a:pt x="0" y="76"/>
                  </a:cubicBezTo>
                  <a:cubicBezTo>
                    <a:pt x="13" y="79"/>
                    <a:pt x="13" y="79"/>
                    <a:pt x="13" y="79"/>
                  </a:cubicBezTo>
                  <a:cubicBezTo>
                    <a:pt x="14" y="83"/>
                    <a:pt x="15" y="86"/>
                    <a:pt x="17" y="90"/>
                  </a:cubicBezTo>
                  <a:cubicBezTo>
                    <a:pt x="7" y="100"/>
                    <a:pt x="7" y="100"/>
                    <a:pt x="7" y="100"/>
                  </a:cubicBezTo>
                  <a:cubicBezTo>
                    <a:pt x="18" y="114"/>
                    <a:pt x="18" y="114"/>
                    <a:pt x="18" y="114"/>
                  </a:cubicBezTo>
                  <a:cubicBezTo>
                    <a:pt x="31" y="109"/>
                    <a:pt x="31" y="109"/>
                    <a:pt x="31" y="109"/>
                  </a:cubicBezTo>
                  <a:cubicBezTo>
                    <a:pt x="33" y="111"/>
                    <a:pt x="36" y="113"/>
                    <a:pt x="39" y="115"/>
                  </a:cubicBezTo>
                  <a:cubicBezTo>
                    <a:pt x="38" y="129"/>
                    <a:pt x="38" y="129"/>
                    <a:pt x="38" y="129"/>
                  </a:cubicBezTo>
                  <a:cubicBezTo>
                    <a:pt x="55" y="135"/>
                    <a:pt x="55" y="135"/>
                    <a:pt x="55" y="135"/>
                  </a:cubicBezTo>
                  <a:cubicBezTo>
                    <a:pt x="62" y="122"/>
                    <a:pt x="62" y="122"/>
                    <a:pt x="62" y="122"/>
                  </a:cubicBezTo>
                  <a:cubicBezTo>
                    <a:pt x="64" y="123"/>
                    <a:pt x="66" y="123"/>
                    <a:pt x="68" y="123"/>
                  </a:cubicBezTo>
                  <a:cubicBezTo>
                    <a:pt x="69" y="123"/>
                    <a:pt x="71" y="123"/>
                    <a:pt x="73" y="122"/>
                  </a:cubicBezTo>
                  <a:cubicBezTo>
                    <a:pt x="80" y="135"/>
                    <a:pt x="80" y="135"/>
                    <a:pt x="80" y="135"/>
                  </a:cubicBezTo>
                  <a:cubicBezTo>
                    <a:pt x="97" y="129"/>
                    <a:pt x="97" y="129"/>
                    <a:pt x="97" y="129"/>
                  </a:cubicBezTo>
                  <a:cubicBezTo>
                    <a:pt x="96" y="115"/>
                    <a:pt x="96" y="115"/>
                    <a:pt x="96" y="115"/>
                  </a:cubicBezTo>
                  <a:cubicBezTo>
                    <a:pt x="99" y="113"/>
                    <a:pt x="102" y="111"/>
                    <a:pt x="104" y="109"/>
                  </a:cubicBezTo>
                  <a:cubicBezTo>
                    <a:pt x="117" y="114"/>
                    <a:pt x="117" y="114"/>
                    <a:pt x="117" y="114"/>
                  </a:cubicBezTo>
                  <a:cubicBezTo>
                    <a:pt x="128" y="100"/>
                    <a:pt x="128" y="100"/>
                    <a:pt x="128" y="100"/>
                  </a:cubicBezTo>
                  <a:cubicBezTo>
                    <a:pt x="118" y="89"/>
                    <a:pt x="118" y="89"/>
                    <a:pt x="118" y="89"/>
                  </a:cubicBezTo>
                  <a:cubicBezTo>
                    <a:pt x="120" y="86"/>
                    <a:pt x="121" y="83"/>
                    <a:pt x="122" y="79"/>
                  </a:cubicBezTo>
                  <a:lnTo>
                    <a:pt x="135" y="76"/>
                  </a:lnTo>
                  <a:close/>
                  <a:moveTo>
                    <a:pt x="67" y="107"/>
                  </a:moveTo>
                  <a:cubicBezTo>
                    <a:pt x="46" y="107"/>
                    <a:pt x="28" y="89"/>
                    <a:pt x="28" y="67"/>
                  </a:cubicBezTo>
                  <a:cubicBezTo>
                    <a:pt x="28" y="45"/>
                    <a:pt x="46" y="27"/>
                    <a:pt x="67" y="27"/>
                  </a:cubicBezTo>
                  <a:cubicBezTo>
                    <a:pt x="89" y="27"/>
                    <a:pt x="107" y="45"/>
                    <a:pt x="107" y="67"/>
                  </a:cubicBezTo>
                  <a:cubicBezTo>
                    <a:pt x="107" y="89"/>
                    <a:pt x="89" y="107"/>
                    <a:pt x="67" y="10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61" tIns="60931" rIns="121861" bIns="60931" numCol="1" anchor="t" anchorCtr="0" compatLnSpc="1"/>
            <a:lstStyle/>
            <a:p>
              <a:endParaRPr lang="zh-CN" altLang="en-US" sz="2000" dirty="0">
                <a:solidFill>
                  <a:prstClr val="black"/>
                </a:solidFill>
              </a:endParaRPr>
            </a:p>
          </p:txBody>
        </p:sp>
      </p:grpSp>
      <p:grpSp>
        <p:nvGrpSpPr>
          <p:cNvPr id="55" name="4"/>
          <p:cNvGrpSpPr>
            <a:grpSpLocks noChangeAspect="1"/>
          </p:cNvGrpSpPr>
          <p:nvPr>
            <p:custDataLst>
              <p:tags r:id="rId8"/>
            </p:custDataLst>
          </p:nvPr>
        </p:nvGrpSpPr>
        <p:grpSpPr>
          <a:xfrm>
            <a:off x="5908313" y="3642655"/>
            <a:ext cx="357922" cy="400399"/>
            <a:chOff x="5999255" y="3275006"/>
            <a:chExt cx="402656" cy="450303"/>
          </a:xfrm>
          <a:solidFill>
            <a:schemeClr val="bg1"/>
          </a:solidFill>
          <a:effectLst/>
        </p:grpSpPr>
        <p:sp>
          <p:nvSpPr>
            <p:cNvPr id="56" name="9"/>
            <p:cNvSpPr>
              <a:spLocks noEditPoints="1"/>
            </p:cNvSpPr>
            <p:nvPr/>
          </p:nvSpPr>
          <p:spPr bwMode="auto">
            <a:xfrm>
              <a:off x="6068389" y="3442234"/>
              <a:ext cx="56988" cy="57923"/>
            </a:xfrm>
            <a:custGeom>
              <a:avLst/>
              <a:gdLst>
                <a:gd name="T0" fmla="*/ 13 w 26"/>
                <a:gd name="T1" fmla="*/ 0 h 26"/>
                <a:gd name="T2" fmla="*/ 0 w 26"/>
                <a:gd name="T3" fmla="*/ 13 h 26"/>
                <a:gd name="T4" fmla="*/ 13 w 26"/>
                <a:gd name="T5" fmla="*/ 26 h 26"/>
                <a:gd name="T6" fmla="*/ 26 w 26"/>
                <a:gd name="T7" fmla="*/ 13 h 26"/>
                <a:gd name="T8" fmla="*/ 13 w 26"/>
                <a:gd name="T9" fmla="*/ 0 h 26"/>
                <a:gd name="T10" fmla="*/ 13 w 26"/>
                <a:gd name="T11" fmla="*/ 23 h 26"/>
                <a:gd name="T12" fmla="*/ 3 w 26"/>
                <a:gd name="T13" fmla="*/ 13 h 26"/>
                <a:gd name="T14" fmla="*/ 13 w 26"/>
                <a:gd name="T15" fmla="*/ 3 h 26"/>
                <a:gd name="T16" fmla="*/ 23 w 26"/>
                <a:gd name="T17" fmla="*/ 13 h 26"/>
                <a:gd name="T18" fmla="*/ 13 w 26"/>
                <a:gd name="T19" fmla="*/ 2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26">
                  <a:moveTo>
                    <a:pt x="13" y="0"/>
                  </a:moveTo>
                  <a:cubicBezTo>
                    <a:pt x="6" y="0"/>
                    <a:pt x="0" y="6"/>
                    <a:pt x="0" y="13"/>
                  </a:cubicBezTo>
                  <a:cubicBezTo>
                    <a:pt x="0" y="20"/>
                    <a:pt x="6" y="26"/>
                    <a:pt x="13" y="26"/>
                  </a:cubicBezTo>
                  <a:cubicBezTo>
                    <a:pt x="20" y="26"/>
                    <a:pt x="26" y="20"/>
                    <a:pt x="26" y="13"/>
                  </a:cubicBezTo>
                  <a:cubicBezTo>
                    <a:pt x="26" y="6"/>
                    <a:pt x="20" y="0"/>
                    <a:pt x="13" y="0"/>
                  </a:cubicBezTo>
                  <a:close/>
                  <a:moveTo>
                    <a:pt x="13" y="23"/>
                  </a:moveTo>
                  <a:cubicBezTo>
                    <a:pt x="8" y="23"/>
                    <a:pt x="3" y="18"/>
                    <a:pt x="3" y="13"/>
                  </a:cubicBezTo>
                  <a:cubicBezTo>
                    <a:pt x="3" y="7"/>
                    <a:pt x="8" y="3"/>
                    <a:pt x="13" y="3"/>
                  </a:cubicBezTo>
                  <a:cubicBezTo>
                    <a:pt x="19" y="3"/>
                    <a:pt x="23" y="7"/>
                    <a:pt x="23" y="13"/>
                  </a:cubicBezTo>
                  <a:cubicBezTo>
                    <a:pt x="23" y="18"/>
                    <a:pt x="19" y="23"/>
                    <a:pt x="13" y="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61" tIns="60931" rIns="121861" bIns="60931" numCol="1" anchor="t" anchorCtr="0" compatLnSpc="1"/>
            <a:lstStyle/>
            <a:p>
              <a:endParaRPr lang="zh-CN" altLang="en-US" sz="2400">
                <a:solidFill>
                  <a:prstClr val="black"/>
                </a:solidFill>
              </a:endParaRPr>
            </a:p>
          </p:txBody>
        </p:sp>
        <p:sp>
          <p:nvSpPr>
            <p:cNvPr id="57" name="8"/>
            <p:cNvSpPr>
              <a:spLocks noEditPoints="1"/>
            </p:cNvSpPr>
            <p:nvPr/>
          </p:nvSpPr>
          <p:spPr bwMode="auto">
            <a:xfrm>
              <a:off x="6196380" y="3404865"/>
              <a:ext cx="48580" cy="48580"/>
            </a:xfrm>
            <a:custGeom>
              <a:avLst/>
              <a:gdLst>
                <a:gd name="T0" fmla="*/ 11 w 22"/>
                <a:gd name="T1" fmla="*/ 0 h 22"/>
                <a:gd name="T2" fmla="*/ 0 w 22"/>
                <a:gd name="T3" fmla="*/ 11 h 22"/>
                <a:gd name="T4" fmla="*/ 11 w 22"/>
                <a:gd name="T5" fmla="*/ 22 h 22"/>
                <a:gd name="T6" fmla="*/ 22 w 22"/>
                <a:gd name="T7" fmla="*/ 11 h 22"/>
                <a:gd name="T8" fmla="*/ 11 w 22"/>
                <a:gd name="T9" fmla="*/ 0 h 22"/>
                <a:gd name="T10" fmla="*/ 11 w 22"/>
                <a:gd name="T11" fmla="*/ 17 h 22"/>
                <a:gd name="T12" fmla="*/ 5 w 22"/>
                <a:gd name="T13" fmla="*/ 11 h 22"/>
                <a:gd name="T14" fmla="*/ 11 w 22"/>
                <a:gd name="T15" fmla="*/ 5 h 22"/>
                <a:gd name="T16" fmla="*/ 17 w 22"/>
                <a:gd name="T17" fmla="*/ 11 h 22"/>
                <a:gd name="T18" fmla="*/ 11 w 22"/>
                <a:gd name="T19" fmla="*/ 17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 h="22">
                  <a:moveTo>
                    <a:pt x="11" y="0"/>
                  </a:moveTo>
                  <a:cubicBezTo>
                    <a:pt x="5" y="0"/>
                    <a:pt x="0" y="5"/>
                    <a:pt x="0" y="11"/>
                  </a:cubicBezTo>
                  <a:cubicBezTo>
                    <a:pt x="0" y="17"/>
                    <a:pt x="5" y="22"/>
                    <a:pt x="11" y="22"/>
                  </a:cubicBezTo>
                  <a:cubicBezTo>
                    <a:pt x="17" y="22"/>
                    <a:pt x="22" y="17"/>
                    <a:pt x="22" y="11"/>
                  </a:cubicBezTo>
                  <a:cubicBezTo>
                    <a:pt x="22" y="5"/>
                    <a:pt x="17" y="0"/>
                    <a:pt x="11" y="0"/>
                  </a:cubicBezTo>
                  <a:close/>
                  <a:moveTo>
                    <a:pt x="11" y="17"/>
                  </a:moveTo>
                  <a:cubicBezTo>
                    <a:pt x="8" y="17"/>
                    <a:pt x="5" y="14"/>
                    <a:pt x="5" y="11"/>
                  </a:cubicBezTo>
                  <a:cubicBezTo>
                    <a:pt x="5" y="8"/>
                    <a:pt x="8" y="5"/>
                    <a:pt x="11" y="5"/>
                  </a:cubicBezTo>
                  <a:cubicBezTo>
                    <a:pt x="14" y="5"/>
                    <a:pt x="17" y="8"/>
                    <a:pt x="17" y="11"/>
                  </a:cubicBezTo>
                  <a:cubicBezTo>
                    <a:pt x="17" y="14"/>
                    <a:pt x="14" y="17"/>
                    <a:pt x="11"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61" tIns="60931" rIns="121861" bIns="60931" numCol="1" anchor="t" anchorCtr="0" compatLnSpc="1"/>
            <a:lstStyle/>
            <a:p>
              <a:endParaRPr lang="zh-CN" altLang="en-US" sz="2400">
                <a:solidFill>
                  <a:prstClr val="black"/>
                </a:solidFill>
              </a:endParaRPr>
            </a:p>
          </p:txBody>
        </p:sp>
        <p:sp>
          <p:nvSpPr>
            <p:cNvPr id="58" name="7"/>
            <p:cNvSpPr>
              <a:spLocks noEditPoints="1"/>
            </p:cNvSpPr>
            <p:nvPr/>
          </p:nvSpPr>
          <p:spPr bwMode="auto">
            <a:xfrm>
              <a:off x="6081468" y="3456248"/>
              <a:ext cx="30830" cy="30830"/>
            </a:xfrm>
            <a:custGeom>
              <a:avLst/>
              <a:gdLst>
                <a:gd name="T0" fmla="*/ 7 w 14"/>
                <a:gd name="T1" fmla="*/ 0 h 14"/>
                <a:gd name="T2" fmla="*/ 0 w 14"/>
                <a:gd name="T3" fmla="*/ 7 h 14"/>
                <a:gd name="T4" fmla="*/ 7 w 14"/>
                <a:gd name="T5" fmla="*/ 14 h 14"/>
                <a:gd name="T6" fmla="*/ 14 w 14"/>
                <a:gd name="T7" fmla="*/ 7 h 14"/>
                <a:gd name="T8" fmla="*/ 7 w 14"/>
                <a:gd name="T9" fmla="*/ 0 h 14"/>
                <a:gd name="T10" fmla="*/ 7 w 14"/>
                <a:gd name="T11" fmla="*/ 10 h 14"/>
                <a:gd name="T12" fmla="*/ 4 w 14"/>
                <a:gd name="T13" fmla="*/ 7 h 14"/>
                <a:gd name="T14" fmla="*/ 7 w 14"/>
                <a:gd name="T15" fmla="*/ 3 h 14"/>
                <a:gd name="T16" fmla="*/ 11 w 14"/>
                <a:gd name="T17" fmla="*/ 7 h 14"/>
                <a:gd name="T18" fmla="*/ 7 w 14"/>
                <a:gd name="T19" fmla="*/ 1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14">
                  <a:moveTo>
                    <a:pt x="7" y="0"/>
                  </a:moveTo>
                  <a:cubicBezTo>
                    <a:pt x="3" y="0"/>
                    <a:pt x="0" y="3"/>
                    <a:pt x="0" y="7"/>
                  </a:cubicBezTo>
                  <a:cubicBezTo>
                    <a:pt x="0" y="11"/>
                    <a:pt x="3" y="14"/>
                    <a:pt x="7" y="14"/>
                  </a:cubicBezTo>
                  <a:cubicBezTo>
                    <a:pt x="11" y="14"/>
                    <a:pt x="14" y="11"/>
                    <a:pt x="14" y="7"/>
                  </a:cubicBezTo>
                  <a:cubicBezTo>
                    <a:pt x="14" y="3"/>
                    <a:pt x="11" y="0"/>
                    <a:pt x="7" y="0"/>
                  </a:cubicBezTo>
                  <a:close/>
                  <a:moveTo>
                    <a:pt x="7" y="10"/>
                  </a:moveTo>
                  <a:cubicBezTo>
                    <a:pt x="5" y="10"/>
                    <a:pt x="4" y="9"/>
                    <a:pt x="4" y="7"/>
                  </a:cubicBezTo>
                  <a:cubicBezTo>
                    <a:pt x="4" y="5"/>
                    <a:pt x="5" y="3"/>
                    <a:pt x="7" y="3"/>
                  </a:cubicBezTo>
                  <a:cubicBezTo>
                    <a:pt x="9" y="3"/>
                    <a:pt x="11" y="5"/>
                    <a:pt x="11" y="7"/>
                  </a:cubicBezTo>
                  <a:cubicBezTo>
                    <a:pt x="11" y="9"/>
                    <a:pt x="9" y="10"/>
                    <a:pt x="7"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61" tIns="60931" rIns="121861" bIns="60931" numCol="1" anchor="t" anchorCtr="0" compatLnSpc="1"/>
            <a:lstStyle/>
            <a:p>
              <a:endParaRPr lang="zh-CN" altLang="en-US" sz="2400">
                <a:solidFill>
                  <a:prstClr val="black"/>
                </a:solidFill>
              </a:endParaRPr>
            </a:p>
          </p:txBody>
        </p:sp>
        <p:sp>
          <p:nvSpPr>
            <p:cNvPr id="59" name="6"/>
            <p:cNvSpPr>
              <a:spLocks noEditPoints="1"/>
            </p:cNvSpPr>
            <p:nvPr/>
          </p:nvSpPr>
          <p:spPr bwMode="auto">
            <a:xfrm>
              <a:off x="6172089" y="3380574"/>
              <a:ext cx="97161" cy="97161"/>
            </a:xfrm>
            <a:custGeom>
              <a:avLst/>
              <a:gdLst>
                <a:gd name="T0" fmla="*/ 22 w 44"/>
                <a:gd name="T1" fmla="*/ 0 h 44"/>
                <a:gd name="T2" fmla="*/ 0 w 44"/>
                <a:gd name="T3" fmla="*/ 22 h 44"/>
                <a:gd name="T4" fmla="*/ 22 w 44"/>
                <a:gd name="T5" fmla="*/ 44 h 44"/>
                <a:gd name="T6" fmla="*/ 44 w 44"/>
                <a:gd name="T7" fmla="*/ 22 h 44"/>
                <a:gd name="T8" fmla="*/ 22 w 44"/>
                <a:gd name="T9" fmla="*/ 0 h 44"/>
                <a:gd name="T10" fmla="*/ 22 w 44"/>
                <a:gd name="T11" fmla="*/ 39 h 44"/>
                <a:gd name="T12" fmla="*/ 5 w 44"/>
                <a:gd name="T13" fmla="*/ 22 h 44"/>
                <a:gd name="T14" fmla="*/ 22 w 44"/>
                <a:gd name="T15" fmla="*/ 6 h 44"/>
                <a:gd name="T16" fmla="*/ 39 w 44"/>
                <a:gd name="T17" fmla="*/ 22 h 44"/>
                <a:gd name="T18" fmla="*/ 22 w 44"/>
                <a:gd name="T19" fmla="*/ 39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 h="44">
                  <a:moveTo>
                    <a:pt x="22" y="0"/>
                  </a:moveTo>
                  <a:cubicBezTo>
                    <a:pt x="10" y="0"/>
                    <a:pt x="0" y="10"/>
                    <a:pt x="0" y="22"/>
                  </a:cubicBezTo>
                  <a:cubicBezTo>
                    <a:pt x="0" y="34"/>
                    <a:pt x="10" y="44"/>
                    <a:pt x="22" y="44"/>
                  </a:cubicBezTo>
                  <a:cubicBezTo>
                    <a:pt x="34" y="44"/>
                    <a:pt x="44" y="34"/>
                    <a:pt x="44" y="22"/>
                  </a:cubicBezTo>
                  <a:cubicBezTo>
                    <a:pt x="44" y="10"/>
                    <a:pt x="34" y="0"/>
                    <a:pt x="22" y="0"/>
                  </a:cubicBezTo>
                  <a:close/>
                  <a:moveTo>
                    <a:pt x="22" y="39"/>
                  </a:moveTo>
                  <a:cubicBezTo>
                    <a:pt x="13" y="39"/>
                    <a:pt x="5" y="31"/>
                    <a:pt x="5" y="22"/>
                  </a:cubicBezTo>
                  <a:cubicBezTo>
                    <a:pt x="5" y="13"/>
                    <a:pt x="13" y="6"/>
                    <a:pt x="22" y="6"/>
                  </a:cubicBezTo>
                  <a:cubicBezTo>
                    <a:pt x="31" y="6"/>
                    <a:pt x="39" y="13"/>
                    <a:pt x="39" y="22"/>
                  </a:cubicBezTo>
                  <a:cubicBezTo>
                    <a:pt x="39" y="31"/>
                    <a:pt x="31" y="39"/>
                    <a:pt x="22" y="3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61" tIns="60931" rIns="121861" bIns="60931" numCol="1" anchor="t" anchorCtr="0" compatLnSpc="1"/>
            <a:lstStyle/>
            <a:p>
              <a:endParaRPr lang="zh-CN" altLang="en-US" sz="2400">
                <a:solidFill>
                  <a:prstClr val="black"/>
                </a:solidFill>
              </a:endParaRPr>
            </a:p>
          </p:txBody>
        </p:sp>
        <p:sp>
          <p:nvSpPr>
            <p:cNvPr id="60" name="5"/>
            <p:cNvSpPr>
              <a:spLocks noEditPoints="1"/>
            </p:cNvSpPr>
            <p:nvPr/>
          </p:nvSpPr>
          <p:spPr bwMode="auto">
            <a:xfrm>
              <a:off x="5999255" y="3275006"/>
              <a:ext cx="402656" cy="450303"/>
            </a:xfrm>
            <a:custGeom>
              <a:avLst/>
              <a:gdLst>
                <a:gd name="T0" fmla="*/ 157 w 182"/>
                <a:gd name="T1" fmla="*/ 96 h 204"/>
                <a:gd name="T2" fmla="*/ 153 w 182"/>
                <a:gd name="T3" fmla="*/ 48 h 204"/>
                <a:gd name="T4" fmla="*/ 78 w 182"/>
                <a:gd name="T5" fmla="*/ 0 h 204"/>
                <a:gd name="T6" fmla="*/ 1 w 182"/>
                <a:gd name="T7" fmla="*/ 79 h 204"/>
                <a:gd name="T8" fmla="*/ 0 w 182"/>
                <a:gd name="T9" fmla="*/ 204 h 204"/>
                <a:gd name="T10" fmla="*/ 113 w 182"/>
                <a:gd name="T11" fmla="*/ 176 h 204"/>
                <a:gd name="T12" fmla="*/ 147 w 182"/>
                <a:gd name="T13" fmla="*/ 176 h 204"/>
                <a:gd name="T14" fmla="*/ 147 w 182"/>
                <a:gd name="T15" fmla="*/ 176 h 204"/>
                <a:gd name="T16" fmla="*/ 156 w 182"/>
                <a:gd name="T17" fmla="*/ 151 h 204"/>
                <a:gd name="T18" fmla="*/ 146 w 182"/>
                <a:gd name="T19" fmla="*/ 145 h 204"/>
                <a:gd name="T20" fmla="*/ 156 w 182"/>
                <a:gd name="T21" fmla="*/ 140 h 204"/>
                <a:gd name="T22" fmla="*/ 155 w 182"/>
                <a:gd name="T23" fmla="*/ 138 h 204"/>
                <a:gd name="T24" fmla="*/ 170 w 182"/>
                <a:gd name="T25" fmla="*/ 111 h 204"/>
                <a:gd name="T26" fmla="*/ 62 w 182"/>
                <a:gd name="T27" fmla="*/ 93 h 204"/>
                <a:gd name="T28" fmla="*/ 62 w 182"/>
                <a:gd name="T29" fmla="*/ 102 h 204"/>
                <a:gd name="T30" fmla="*/ 54 w 182"/>
                <a:gd name="T31" fmla="*/ 105 h 204"/>
                <a:gd name="T32" fmla="*/ 48 w 182"/>
                <a:gd name="T33" fmla="*/ 110 h 204"/>
                <a:gd name="T34" fmla="*/ 40 w 182"/>
                <a:gd name="T35" fmla="*/ 107 h 204"/>
                <a:gd name="T36" fmla="*/ 32 w 182"/>
                <a:gd name="T37" fmla="*/ 107 h 204"/>
                <a:gd name="T38" fmla="*/ 28 w 182"/>
                <a:gd name="T39" fmla="*/ 99 h 204"/>
                <a:gd name="T40" fmla="*/ 22 w 182"/>
                <a:gd name="T41" fmla="*/ 93 h 204"/>
                <a:gd name="T42" fmla="*/ 26 w 182"/>
                <a:gd name="T43" fmla="*/ 85 h 204"/>
                <a:gd name="T44" fmla="*/ 26 w 182"/>
                <a:gd name="T45" fmla="*/ 76 h 204"/>
                <a:gd name="T46" fmla="*/ 34 w 182"/>
                <a:gd name="T47" fmla="*/ 73 h 204"/>
                <a:gd name="T48" fmla="*/ 40 w 182"/>
                <a:gd name="T49" fmla="*/ 68 h 204"/>
                <a:gd name="T50" fmla="*/ 48 w 182"/>
                <a:gd name="T51" fmla="*/ 71 h 204"/>
                <a:gd name="T52" fmla="*/ 57 w 182"/>
                <a:gd name="T53" fmla="*/ 71 h 204"/>
                <a:gd name="T54" fmla="*/ 60 w 182"/>
                <a:gd name="T55" fmla="*/ 79 h 204"/>
                <a:gd name="T56" fmla="*/ 66 w 182"/>
                <a:gd name="T57" fmla="*/ 85 h 204"/>
                <a:gd name="T58" fmla="*/ 136 w 182"/>
                <a:gd name="T59" fmla="*/ 77 h 204"/>
                <a:gd name="T60" fmla="*/ 126 w 182"/>
                <a:gd name="T61" fmla="*/ 87 h 204"/>
                <a:gd name="T62" fmla="*/ 121 w 182"/>
                <a:gd name="T63" fmla="*/ 100 h 204"/>
                <a:gd name="T64" fmla="*/ 107 w 182"/>
                <a:gd name="T65" fmla="*/ 100 h 204"/>
                <a:gd name="T66" fmla="*/ 94 w 182"/>
                <a:gd name="T67" fmla="*/ 105 h 204"/>
                <a:gd name="T68" fmla="*/ 83 w 182"/>
                <a:gd name="T69" fmla="*/ 96 h 204"/>
                <a:gd name="T70" fmla="*/ 70 w 182"/>
                <a:gd name="T71" fmla="*/ 91 h 204"/>
                <a:gd name="T72" fmla="*/ 70 w 182"/>
                <a:gd name="T73" fmla="*/ 77 h 204"/>
                <a:gd name="T74" fmla="*/ 64 w 182"/>
                <a:gd name="T75" fmla="*/ 64 h 204"/>
                <a:gd name="T76" fmla="*/ 74 w 182"/>
                <a:gd name="T77" fmla="*/ 53 h 204"/>
                <a:gd name="T78" fmla="*/ 79 w 182"/>
                <a:gd name="T79" fmla="*/ 40 h 204"/>
                <a:gd name="T80" fmla="*/ 94 w 182"/>
                <a:gd name="T81" fmla="*/ 40 h 204"/>
                <a:gd name="T82" fmla="*/ 107 w 182"/>
                <a:gd name="T83" fmla="*/ 35 h 204"/>
                <a:gd name="T84" fmla="*/ 117 w 182"/>
                <a:gd name="T85" fmla="*/ 44 h 204"/>
                <a:gd name="T86" fmla="*/ 130 w 182"/>
                <a:gd name="T87" fmla="*/ 49 h 204"/>
                <a:gd name="T88" fmla="*/ 130 w 182"/>
                <a:gd name="T89" fmla="*/ 64 h 204"/>
                <a:gd name="T90" fmla="*/ 136 w 182"/>
                <a:gd name="T91" fmla="*/ 77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82" h="204">
                  <a:moveTo>
                    <a:pt x="170" y="111"/>
                  </a:moveTo>
                  <a:cubicBezTo>
                    <a:pt x="166" y="107"/>
                    <a:pt x="160" y="102"/>
                    <a:pt x="157" y="96"/>
                  </a:cubicBezTo>
                  <a:cubicBezTo>
                    <a:pt x="153" y="87"/>
                    <a:pt x="158" y="79"/>
                    <a:pt x="157" y="70"/>
                  </a:cubicBezTo>
                  <a:cubicBezTo>
                    <a:pt x="157" y="63"/>
                    <a:pt x="155" y="54"/>
                    <a:pt x="153" y="48"/>
                  </a:cubicBezTo>
                  <a:cubicBezTo>
                    <a:pt x="149" y="37"/>
                    <a:pt x="142" y="28"/>
                    <a:pt x="133" y="21"/>
                  </a:cubicBezTo>
                  <a:cubicBezTo>
                    <a:pt x="119" y="8"/>
                    <a:pt x="100" y="0"/>
                    <a:pt x="78" y="0"/>
                  </a:cubicBezTo>
                  <a:cubicBezTo>
                    <a:pt x="35" y="0"/>
                    <a:pt x="0" y="32"/>
                    <a:pt x="0" y="71"/>
                  </a:cubicBezTo>
                  <a:cubicBezTo>
                    <a:pt x="0" y="74"/>
                    <a:pt x="0" y="77"/>
                    <a:pt x="1" y="79"/>
                  </a:cubicBezTo>
                  <a:cubicBezTo>
                    <a:pt x="1" y="96"/>
                    <a:pt x="6" y="117"/>
                    <a:pt x="22" y="139"/>
                  </a:cubicBezTo>
                  <a:cubicBezTo>
                    <a:pt x="22" y="139"/>
                    <a:pt x="43" y="182"/>
                    <a:pt x="0" y="204"/>
                  </a:cubicBezTo>
                  <a:cubicBezTo>
                    <a:pt x="95" y="204"/>
                    <a:pt x="95" y="204"/>
                    <a:pt x="95" y="204"/>
                  </a:cubicBezTo>
                  <a:cubicBezTo>
                    <a:pt x="95" y="204"/>
                    <a:pt x="102" y="176"/>
                    <a:pt x="113" y="176"/>
                  </a:cubicBezTo>
                  <a:cubicBezTo>
                    <a:pt x="123" y="176"/>
                    <a:pt x="133" y="177"/>
                    <a:pt x="142" y="176"/>
                  </a:cubicBezTo>
                  <a:cubicBezTo>
                    <a:pt x="144" y="177"/>
                    <a:pt x="146" y="176"/>
                    <a:pt x="147" y="176"/>
                  </a:cubicBezTo>
                  <a:cubicBezTo>
                    <a:pt x="147" y="176"/>
                    <a:pt x="147" y="176"/>
                    <a:pt x="147" y="176"/>
                  </a:cubicBezTo>
                  <a:cubicBezTo>
                    <a:pt x="147" y="176"/>
                    <a:pt x="147" y="176"/>
                    <a:pt x="147" y="176"/>
                  </a:cubicBezTo>
                  <a:cubicBezTo>
                    <a:pt x="154" y="173"/>
                    <a:pt x="149" y="157"/>
                    <a:pt x="149" y="157"/>
                  </a:cubicBezTo>
                  <a:cubicBezTo>
                    <a:pt x="153" y="155"/>
                    <a:pt x="156" y="153"/>
                    <a:pt x="156" y="151"/>
                  </a:cubicBezTo>
                  <a:cubicBezTo>
                    <a:pt x="156" y="150"/>
                    <a:pt x="156" y="150"/>
                    <a:pt x="156" y="150"/>
                  </a:cubicBezTo>
                  <a:cubicBezTo>
                    <a:pt x="156" y="148"/>
                    <a:pt x="152" y="146"/>
                    <a:pt x="146" y="145"/>
                  </a:cubicBezTo>
                  <a:cubicBezTo>
                    <a:pt x="149" y="145"/>
                    <a:pt x="149" y="145"/>
                    <a:pt x="149" y="145"/>
                  </a:cubicBezTo>
                  <a:cubicBezTo>
                    <a:pt x="153" y="145"/>
                    <a:pt x="156" y="143"/>
                    <a:pt x="156" y="140"/>
                  </a:cubicBezTo>
                  <a:cubicBezTo>
                    <a:pt x="156" y="140"/>
                    <a:pt x="156" y="140"/>
                    <a:pt x="156" y="140"/>
                  </a:cubicBezTo>
                  <a:cubicBezTo>
                    <a:pt x="156" y="139"/>
                    <a:pt x="156" y="138"/>
                    <a:pt x="155" y="138"/>
                  </a:cubicBezTo>
                  <a:cubicBezTo>
                    <a:pt x="156" y="135"/>
                    <a:pt x="159" y="121"/>
                    <a:pt x="160" y="121"/>
                  </a:cubicBezTo>
                  <a:cubicBezTo>
                    <a:pt x="182" y="119"/>
                    <a:pt x="170" y="111"/>
                    <a:pt x="170" y="111"/>
                  </a:cubicBezTo>
                  <a:close/>
                  <a:moveTo>
                    <a:pt x="66" y="93"/>
                  </a:moveTo>
                  <a:cubicBezTo>
                    <a:pt x="62" y="93"/>
                    <a:pt x="62" y="93"/>
                    <a:pt x="62" y="93"/>
                  </a:cubicBezTo>
                  <a:cubicBezTo>
                    <a:pt x="62" y="95"/>
                    <a:pt x="61" y="97"/>
                    <a:pt x="60" y="99"/>
                  </a:cubicBezTo>
                  <a:cubicBezTo>
                    <a:pt x="62" y="102"/>
                    <a:pt x="62" y="102"/>
                    <a:pt x="62" y="102"/>
                  </a:cubicBezTo>
                  <a:cubicBezTo>
                    <a:pt x="57" y="107"/>
                    <a:pt x="57" y="107"/>
                    <a:pt x="57" y="107"/>
                  </a:cubicBezTo>
                  <a:cubicBezTo>
                    <a:pt x="54" y="105"/>
                    <a:pt x="54" y="105"/>
                    <a:pt x="54" y="105"/>
                  </a:cubicBezTo>
                  <a:cubicBezTo>
                    <a:pt x="52" y="106"/>
                    <a:pt x="50" y="107"/>
                    <a:pt x="48" y="107"/>
                  </a:cubicBezTo>
                  <a:cubicBezTo>
                    <a:pt x="48" y="110"/>
                    <a:pt x="48" y="110"/>
                    <a:pt x="48" y="110"/>
                  </a:cubicBezTo>
                  <a:cubicBezTo>
                    <a:pt x="40" y="110"/>
                    <a:pt x="40" y="110"/>
                    <a:pt x="40" y="110"/>
                  </a:cubicBezTo>
                  <a:cubicBezTo>
                    <a:pt x="40" y="107"/>
                    <a:pt x="40" y="107"/>
                    <a:pt x="40" y="107"/>
                  </a:cubicBezTo>
                  <a:cubicBezTo>
                    <a:pt x="38" y="107"/>
                    <a:pt x="36" y="106"/>
                    <a:pt x="34" y="105"/>
                  </a:cubicBezTo>
                  <a:cubicBezTo>
                    <a:pt x="32" y="107"/>
                    <a:pt x="32" y="107"/>
                    <a:pt x="32" y="107"/>
                  </a:cubicBezTo>
                  <a:cubicBezTo>
                    <a:pt x="26" y="102"/>
                    <a:pt x="26" y="102"/>
                    <a:pt x="26" y="102"/>
                  </a:cubicBezTo>
                  <a:cubicBezTo>
                    <a:pt x="28" y="99"/>
                    <a:pt x="28" y="99"/>
                    <a:pt x="28" y="99"/>
                  </a:cubicBezTo>
                  <a:cubicBezTo>
                    <a:pt x="27" y="97"/>
                    <a:pt x="26" y="95"/>
                    <a:pt x="26" y="93"/>
                  </a:cubicBezTo>
                  <a:cubicBezTo>
                    <a:pt x="22" y="93"/>
                    <a:pt x="22" y="93"/>
                    <a:pt x="22" y="93"/>
                  </a:cubicBezTo>
                  <a:cubicBezTo>
                    <a:pt x="22" y="85"/>
                    <a:pt x="22" y="85"/>
                    <a:pt x="22" y="85"/>
                  </a:cubicBezTo>
                  <a:cubicBezTo>
                    <a:pt x="26" y="85"/>
                    <a:pt x="26" y="85"/>
                    <a:pt x="26" y="85"/>
                  </a:cubicBezTo>
                  <a:cubicBezTo>
                    <a:pt x="26" y="83"/>
                    <a:pt x="27" y="81"/>
                    <a:pt x="28" y="79"/>
                  </a:cubicBezTo>
                  <a:cubicBezTo>
                    <a:pt x="26" y="76"/>
                    <a:pt x="26" y="76"/>
                    <a:pt x="26" y="76"/>
                  </a:cubicBezTo>
                  <a:cubicBezTo>
                    <a:pt x="31" y="71"/>
                    <a:pt x="31" y="71"/>
                    <a:pt x="31" y="71"/>
                  </a:cubicBezTo>
                  <a:cubicBezTo>
                    <a:pt x="34" y="73"/>
                    <a:pt x="34" y="73"/>
                    <a:pt x="34" y="73"/>
                  </a:cubicBezTo>
                  <a:cubicBezTo>
                    <a:pt x="36" y="72"/>
                    <a:pt x="38" y="71"/>
                    <a:pt x="40" y="71"/>
                  </a:cubicBezTo>
                  <a:cubicBezTo>
                    <a:pt x="40" y="68"/>
                    <a:pt x="40" y="68"/>
                    <a:pt x="40" y="68"/>
                  </a:cubicBezTo>
                  <a:cubicBezTo>
                    <a:pt x="48" y="68"/>
                    <a:pt x="48" y="68"/>
                    <a:pt x="48" y="68"/>
                  </a:cubicBezTo>
                  <a:cubicBezTo>
                    <a:pt x="48" y="71"/>
                    <a:pt x="48" y="71"/>
                    <a:pt x="48" y="71"/>
                  </a:cubicBezTo>
                  <a:cubicBezTo>
                    <a:pt x="50" y="71"/>
                    <a:pt x="52" y="72"/>
                    <a:pt x="54" y="73"/>
                  </a:cubicBezTo>
                  <a:cubicBezTo>
                    <a:pt x="57" y="71"/>
                    <a:pt x="57" y="71"/>
                    <a:pt x="57" y="71"/>
                  </a:cubicBezTo>
                  <a:cubicBezTo>
                    <a:pt x="63" y="76"/>
                    <a:pt x="63" y="76"/>
                    <a:pt x="63" y="76"/>
                  </a:cubicBezTo>
                  <a:cubicBezTo>
                    <a:pt x="60" y="79"/>
                    <a:pt x="60" y="79"/>
                    <a:pt x="60" y="79"/>
                  </a:cubicBezTo>
                  <a:cubicBezTo>
                    <a:pt x="61" y="81"/>
                    <a:pt x="62" y="83"/>
                    <a:pt x="63" y="85"/>
                  </a:cubicBezTo>
                  <a:cubicBezTo>
                    <a:pt x="66" y="85"/>
                    <a:pt x="66" y="85"/>
                    <a:pt x="66" y="85"/>
                  </a:cubicBezTo>
                  <a:lnTo>
                    <a:pt x="66" y="93"/>
                  </a:lnTo>
                  <a:close/>
                  <a:moveTo>
                    <a:pt x="136" y="77"/>
                  </a:moveTo>
                  <a:cubicBezTo>
                    <a:pt x="130" y="77"/>
                    <a:pt x="130" y="77"/>
                    <a:pt x="130" y="77"/>
                  </a:cubicBezTo>
                  <a:cubicBezTo>
                    <a:pt x="129" y="80"/>
                    <a:pt x="128" y="84"/>
                    <a:pt x="126" y="87"/>
                  </a:cubicBezTo>
                  <a:cubicBezTo>
                    <a:pt x="130" y="91"/>
                    <a:pt x="130" y="91"/>
                    <a:pt x="130" y="91"/>
                  </a:cubicBezTo>
                  <a:cubicBezTo>
                    <a:pt x="121" y="100"/>
                    <a:pt x="121" y="100"/>
                    <a:pt x="121" y="100"/>
                  </a:cubicBezTo>
                  <a:cubicBezTo>
                    <a:pt x="117" y="96"/>
                    <a:pt x="117" y="96"/>
                    <a:pt x="117" y="96"/>
                  </a:cubicBezTo>
                  <a:cubicBezTo>
                    <a:pt x="114" y="98"/>
                    <a:pt x="110" y="99"/>
                    <a:pt x="107" y="100"/>
                  </a:cubicBezTo>
                  <a:cubicBezTo>
                    <a:pt x="107" y="105"/>
                    <a:pt x="107" y="105"/>
                    <a:pt x="107" y="105"/>
                  </a:cubicBezTo>
                  <a:cubicBezTo>
                    <a:pt x="94" y="105"/>
                    <a:pt x="94" y="105"/>
                    <a:pt x="94" y="105"/>
                  </a:cubicBezTo>
                  <a:cubicBezTo>
                    <a:pt x="94" y="100"/>
                    <a:pt x="94" y="100"/>
                    <a:pt x="94" y="100"/>
                  </a:cubicBezTo>
                  <a:cubicBezTo>
                    <a:pt x="90" y="100"/>
                    <a:pt x="86" y="98"/>
                    <a:pt x="83" y="96"/>
                  </a:cubicBezTo>
                  <a:cubicBezTo>
                    <a:pt x="79" y="100"/>
                    <a:pt x="79" y="100"/>
                    <a:pt x="79" y="100"/>
                  </a:cubicBezTo>
                  <a:cubicBezTo>
                    <a:pt x="70" y="91"/>
                    <a:pt x="70" y="91"/>
                    <a:pt x="70" y="91"/>
                  </a:cubicBezTo>
                  <a:cubicBezTo>
                    <a:pt x="74" y="87"/>
                    <a:pt x="74" y="87"/>
                    <a:pt x="74" y="87"/>
                  </a:cubicBezTo>
                  <a:cubicBezTo>
                    <a:pt x="72" y="84"/>
                    <a:pt x="71" y="81"/>
                    <a:pt x="70" y="77"/>
                  </a:cubicBezTo>
                  <a:cubicBezTo>
                    <a:pt x="64" y="77"/>
                    <a:pt x="64" y="77"/>
                    <a:pt x="64" y="77"/>
                  </a:cubicBezTo>
                  <a:cubicBezTo>
                    <a:pt x="64" y="64"/>
                    <a:pt x="64" y="64"/>
                    <a:pt x="64" y="64"/>
                  </a:cubicBezTo>
                  <a:cubicBezTo>
                    <a:pt x="70" y="64"/>
                    <a:pt x="70" y="64"/>
                    <a:pt x="70" y="64"/>
                  </a:cubicBezTo>
                  <a:cubicBezTo>
                    <a:pt x="70" y="60"/>
                    <a:pt x="72" y="56"/>
                    <a:pt x="74" y="53"/>
                  </a:cubicBezTo>
                  <a:cubicBezTo>
                    <a:pt x="70" y="49"/>
                    <a:pt x="70" y="49"/>
                    <a:pt x="70" y="49"/>
                  </a:cubicBezTo>
                  <a:cubicBezTo>
                    <a:pt x="79" y="40"/>
                    <a:pt x="79" y="40"/>
                    <a:pt x="79" y="40"/>
                  </a:cubicBezTo>
                  <a:cubicBezTo>
                    <a:pt x="83" y="44"/>
                    <a:pt x="83" y="44"/>
                    <a:pt x="83" y="44"/>
                  </a:cubicBezTo>
                  <a:cubicBezTo>
                    <a:pt x="86" y="42"/>
                    <a:pt x="90" y="41"/>
                    <a:pt x="94" y="40"/>
                  </a:cubicBezTo>
                  <a:cubicBezTo>
                    <a:pt x="94" y="35"/>
                    <a:pt x="94" y="35"/>
                    <a:pt x="94" y="35"/>
                  </a:cubicBezTo>
                  <a:cubicBezTo>
                    <a:pt x="107" y="35"/>
                    <a:pt x="107" y="35"/>
                    <a:pt x="107" y="35"/>
                  </a:cubicBezTo>
                  <a:cubicBezTo>
                    <a:pt x="107" y="40"/>
                    <a:pt x="107" y="40"/>
                    <a:pt x="107" y="40"/>
                  </a:cubicBezTo>
                  <a:cubicBezTo>
                    <a:pt x="110" y="41"/>
                    <a:pt x="114" y="42"/>
                    <a:pt x="117" y="44"/>
                  </a:cubicBezTo>
                  <a:cubicBezTo>
                    <a:pt x="121" y="40"/>
                    <a:pt x="121" y="40"/>
                    <a:pt x="121" y="40"/>
                  </a:cubicBezTo>
                  <a:cubicBezTo>
                    <a:pt x="130" y="49"/>
                    <a:pt x="130" y="49"/>
                    <a:pt x="130" y="49"/>
                  </a:cubicBezTo>
                  <a:cubicBezTo>
                    <a:pt x="126" y="53"/>
                    <a:pt x="126" y="53"/>
                    <a:pt x="126" y="53"/>
                  </a:cubicBezTo>
                  <a:cubicBezTo>
                    <a:pt x="128" y="57"/>
                    <a:pt x="130" y="60"/>
                    <a:pt x="130" y="64"/>
                  </a:cubicBezTo>
                  <a:cubicBezTo>
                    <a:pt x="136" y="64"/>
                    <a:pt x="136" y="64"/>
                    <a:pt x="136" y="64"/>
                  </a:cubicBezTo>
                  <a:lnTo>
                    <a:pt x="136" y="7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61" tIns="60931" rIns="121861" bIns="60931" numCol="1" anchor="t" anchorCtr="0" compatLnSpc="1"/>
            <a:lstStyle/>
            <a:p>
              <a:endParaRPr lang="zh-CN" altLang="en-US" sz="2400">
                <a:solidFill>
                  <a:prstClr val="black"/>
                </a:solidFill>
              </a:endParaRPr>
            </a:p>
          </p:txBody>
        </p:sp>
      </p:grpSp>
      <p:grpSp>
        <p:nvGrpSpPr>
          <p:cNvPr id="61" name="1"/>
          <p:cNvGrpSpPr/>
          <p:nvPr>
            <p:custDataLst>
              <p:tags r:id="rId9"/>
            </p:custDataLst>
          </p:nvPr>
        </p:nvGrpSpPr>
        <p:grpSpPr>
          <a:xfrm>
            <a:off x="5881272" y="4605651"/>
            <a:ext cx="417496" cy="472348"/>
            <a:chOff x="4994016" y="4872552"/>
            <a:chExt cx="406393" cy="459645"/>
          </a:xfrm>
          <a:solidFill>
            <a:schemeClr val="bg1"/>
          </a:solidFill>
          <a:effectLst/>
        </p:grpSpPr>
        <p:sp>
          <p:nvSpPr>
            <p:cNvPr id="62" name="3"/>
            <p:cNvSpPr>
              <a:spLocks noEditPoints="1"/>
            </p:cNvSpPr>
            <p:nvPr/>
          </p:nvSpPr>
          <p:spPr bwMode="auto">
            <a:xfrm>
              <a:off x="5049136" y="4872552"/>
              <a:ext cx="351273" cy="456842"/>
            </a:xfrm>
            <a:custGeom>
              <a:avLst/>
              <a:gdLst>
                <a:gd name="T0" fmla="*/ 157 w 159"/>
                <a:gd name="T1" fmla="*/ 185 h 207"/>
                <a:gd name="T2" fmla="*/ 89 w 159"/>
                <a:gd name="T3" fmla="*/ 79 h 207"/>
                <a:gd name="T4" fmla="*/ 92 w 159"/>
                <a:gd name="T5" fmla="*/ 24 h 207"/>
                <a:gd name="T6" fmla="*/ 42 w 159"/>
                <a:gd name="T7" fmla="*/ 4 h 207"/>
                <a:gd name="T8" fmla="*/ 70 w 159"/>
                <a:gd name="T9" fmla="*/ 48 h 207"/>
                <a:gd name="T10" fmla="*/ 37 w 159"/>
                <a:gd name="T11" fmla="*/ 69 h 207"/>
                <a:gd name="T12" fmla="*/ 10 w 159"/>
                <a:gd name="T13" fmla="*/ 27 h 207"/>
                <a:gd name="T14" fmla="*/ 10 w 159"/>
                <a:gd name="T15" fmla="*/ 77 h 207"/>
                <a:gd name="T16" fmla="*/ 62 w 159"/>
                <a:gd name="T17" fmla="*/ 96 h 207"/>
                <a:gd name="T18" fmla="*/ 130 w 159"/>
                <a:gd name="T19" fmla="*/ 202 h 207"/>
                <a:gd name="T20" fmla="*/ 143 w 159"/>
                <a:gd name="T21" fmla="*/ 205 h 207"/>
                <a:gd name="T22" fmla="*/ 154 w 159"/>
                <a:gd name="T23" fmla="*/ 197 h 207"/>
                <a:gd name="T24" fmla="*/ 157 w 159"/>
                <a:gd name="T25" fmla="*/ 185 h 207"/>
                <a:gd name="T26" fmla="*/ 144 w 159"/>
                <a:gd name="T27" fmla="*/ 193 h 207"/>
                <a:gd name="T28" fmla="*/ 134 w 159"/>
                <a:gd name="T29" fmla="*/ 191 h 207"/>
                <a:gd name="T30" fmla="*/ 137 w 159"/>
                <a:gd name="T31" fmla="*/ 182 h 207"/>
                <a:gd name="T32" fmla="*/ 146 w 159"/>
                <a:gd name="T33" fmla="*/ 184 h 207"/>
                <a:gd name="T34" fmla="*/ 144 w 159"/>
                <a:gd name="T35" fmla="*/ 193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9" h="207">
                  <a:moveTo>
                    <a:pt x="157" y="185"/>
                  </a:moveTo>
                  <a:cubicBezTo>
                    <a:pt x="89" y="79"/>
                    <a:pt x="89" y="79"/>
                    <a:pt x="89" y="79"/>
                  </a:cubicBezTo>
                  <a:cubicBezTo>
                    <a:pt x="101" y="63"/>
                    <a:pt x="103" y="42"/>
                    <a:pt x="92" y="24"/>
                  </a:cubicBezTo>
                  <a:cubicBezTo>
                    <a:pt x="81" y="8"/>
                    <a:pt x="61" y="0"/>
                    <a:pt x="42" y="4"/>
                  </a:cubicBezTo>
                  <a:cubicBezTo>
                    <a:pt x="70" y="48"/>
                    <a:pt x="70" y="48"/>
                    <a:pt x="70" y="48"/>
                  </a:cubicBezTo>
                  <a:cubicBezTo>
                    <a:pt x="37" y="69"/>
                    <a:pt x="37" y="69"/>
                    <a:pt x="37" y="69"/>
                  </a:cubicBezTo>
                  <a:cubicBezTo>
                    <a:pt x="10" y="27"/>
                    <a:pt x="10" y="27"/>
                    <a:pt x="10" y="27"/>
                  </a:cubicBezTo>
                  <a:cubicBezTo>
                    <a:pt x="1" y="42"/>
                    <a:pt x="0" y="61"/>
                    <a:pt x="10" y="77"/>
                  </a:cubicBezTo>
                  <a:cubicBezTo>
                    <a:pt x="21" y="95"/>
                    <a:pt x="43" y="102"/>
                    <a:pt x="62" y="96"/>
                  </a:cubicBezTo>
                  <a:cubicBezTo>
                    <a:pt x="130" y="202"/>
                    <a:pt x="130" y="202"/>
                    <a:pt x="130" y="202"/>
                  </a:cubicBezTo>
                  <a:cubicBezTo>
                    <a:pt x="133" y="206"/>
                    <a:pt x="138" y="207"/>
                    <a:pt x="143" y="205"/>
                  </a:cubicBezTo>
                  <a:cubicBezTo>
                    <a:pt x="154" y="197"/>
                    <a:pt x="154" y="197"/>
                    <a:pt x="154" y="197"/>
                  </a:cubicBezTo>
                  <a:cubicBezTo>
                    <a:pt x="158" y="195"/>
                    <a:pt x="159" y="189"/>
                    <a:pt x="157" y="185"/>
                  </a:cubicBezTo>
                  <a:close/>
                  <a:moveTo>
                    <a:pt x="144" y="193"/>
                  </a:moveTo>
                  <a:cubicBezTo>
                    <a:pt x="141" y="195"/>
                    <a:pt x="136" y="195"/>
                    <a:pt x="134" y="191"/>
                  </a:cubicBezTo>
                  <a:cubicBezTo>
                    <a:pt x="132" y="188"/>
                    <a:pt x="133" y="184"/>
                    <a:pt x="137" y="182"/>
                  </a:cubicBezTo>
                  <a:cubicBezTo>
                    <a:pt x="140" y="180"/>
                    <a:pt x="144" y="181"/>
                    <a:pt x="146" y="184"/>
                  </a:cubicBezTo>
                  <a:cubicBezTo>
                    <a:pt x="148" y="187"/>
                    <a:pt x="147" y="191"/>
                    <a:pt x="144" y="19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61" tIns="60931" rIns="121861" bIns="60931" numCol="1" anchor="t" anchorCtr="0" compatLnSpc="1"/>
            <a:lstStyle/>
            <a:p>
              <a:endParaRPr lang="zh-CN" altLang="en-US" sz="2400">
                <a:solidFill>
                  <a:prstClr val="black"/>
                </a:solidFill>
              </a:endParaRPr>
            </a:p>
          </p:txBody>
        </p:sp>
        <p:sp>
          <p:nvSpPr>
            <p:cNvPr id="63" name="2"/>
            <p:cNvSpPr>
              <a:spLocks noEditPoints="1"/>
            </p:cNvSpPr>
            <p:nvPr/>
          </p:nvSpPr>
          <p:spPr bwMode="auto">
            <a:xfrm>
              <a:off x="4994016" y="5104243"/>
              <a:ext cx="231691" cy="227954"/>
            </a:xfrm>
            <a:custGeom>
              <a:avLst/>
              <a:gdLst>
                <a:gd name="T0" fmla="*/ 91 w 105"/>
                <a:gd name="T1" fmla="*/ 26 h 103"/>
                <a:gd name="T2" fmla="*/ 97 w 105"/>
                <a:gd name="T3" fmla="*/ 20 h 103"/>
                <a:gd name="T4" fmla="*/ 84 w 105"/>
                <a:gd name="T5" fmla="*/ 7 h 103"/>
                <a:gd name="T6" fmla="*/ 78 w 105"/>
                <a:gd name="T7" fmla="*/ 13 h 103"/>
                <a:gd name="T8" fmla="*/ 62 w 105"/>
                <a:gd name="T9" fmla="*/ 7 h 103"/>
                <a:gd name="T10" fmla="*/ 62 w 105"/>
                <a:gd name="T11" fmla="*/ 0 h 103"/>
                <a:gd name="T12" fmla="*/ 43 w 105"/>
                <a:gd name="T13" fmla="*/ 0 h 103"/>
                <a:gd name="T14" fmla="*/ 43 w 105"/>
                <a:gd name="T15" fmla="*/ 7 h 103"/>
                <a:gd name="T16" fmla="*/ 28 w 105"/>
                <a:gd name="T17" fmla="*/ 13 h 103"/>
                <a:gd name="T18" fmla="*/ 22 w 105"/>
                <a:gd name="T19" fmla="*/ 7 h 103"/>
                <a:gd name="T20" fmla="*/ 8 w 105"/>
                <a:gd name="T21" fmla="*/ 20 h 103"/>
                <a:gd name="T22" fmla="*/ 15 w 105"/>
                <a:gd name="T23" fmla="*/ 27 h 103"/>
                <a:gd name="T24" fmla="*/ 8 w 105"/>
                <a:gd name="T25" fmla="*/ 42 h 103"/>
                <a:gd name="T26" fmla="*/ 0 w 105"/>
                <a:gd name="T27" fmla="*/ 42 h 103"/>
                <a:gd name="T28" fmla="*/ 0 w 105"/>
                <a:gd name="T29" fmla="*/ 61 h 103"/>
                <a:gd name="T30" fmla="*/ 9 w 105"/>
                <a:gd name="T31" fmla="*/ 61 h 103"/>
                <a:gd name="T32" fmla="*/ 15 w 105"/>
                <a:gd name="T33" fmla="*/ 76 h 103"/>
                <a:gd name="T34" fmla="*/ 9 w 105"/>
                <a:gd name="T35" fmla="*/ 82 h 103"/>
                <a:gd name="T36" fmla="*/ 22 w 105"/>
                <a:gd name="T37" fmla="*/ 95 h 103"/>
                <a:gd name="T38" fmla="*/ 28 w 105"/>
                <a:gd name="T39" fmla="*/ 89 h 103"/>
                <a:gd name="T40" fmla="*/ 43 w 105"/>
                <a:gd name="T41" fmla="*/ 95 h 103"/>
                <a:gd name="T42" fmla="*/ 43 w 105"/>
                <a:gd name="T43" fmla="*/ 103 h 103"/>
                <a:gd name="T44" fmla="*/ 62 w 105"/>
                <a:gd name="T45" fmla="*/ 103 h 103"/>
                <a:gd name="T46" fmla="*/ 62 w 105"/>
                <a:gd name="T47" fmla="*/ 95 h 103"/>
                <a:gd name="T48" fmla="*/ 77 w 105"/>
                <a:gd name="T49" fmla="*/ 89 h 103"/>
                <a:gd name="T50" fmla="*/ 83 w 105"/>
                <a:gd name="T51" fmla="*/ 95 h 103"/>
                <a:gd name="T52" fmla="*/ 96 w 105"/>
                <a:gd name="T53" fmla="*/ 82 h 103"/>
                <a:gd name="T54" fmla="*/ 91 w 105"/>
                <a:gd name="T55" fmla="*/ 76 h 103"/>
                <a:gd name="T56" fmla="*/ 97 w 105"/>
                <a:gd name="T57" fmla="*/ 61 h 103"/>
                <a:gd name="T58" fmla="*/ 105 w 105"/>
                <a:gd name="T59" fmla="*/ 61 h 103"/>
                <a:gd name="T60" fmla="*/ 105 w 105"/>
                <a:gd name="T61" fmla="*/ 42 h 103"/>
                <a:gd name="T62" fmla="*/ 97 w 105"/>
                <a:gd name="T63" fmla="*/ 42 h 103"/>
                <a:gd name="T64" fmla="*/ 91 w 105"/>
                <a:gd name="T65" fmla="*/ 26 h 103"/>
                <a:gd name="T66" fmla="*/ 53 w 105"/>
                <a:gd name="T67" fmla="*/ 83 h 103"/>
                <a:gd name="T68" fmla="*/ 21 w 105"/>
                <a:gd name="T69" fmla="*/ 51 h 103"/>
                <a:gd name="T70" fmla="*/ 53 w 105"/>
                <a:gd name="T71" fmla="*/ 19 h 103"/>
                <a:gd name="T72" fmla="*/ 85 w 105"/>
                <a:gd name="T73" fmla="*/ 51 h 103"/>
                <a:gd name="T74" fmla="*/ 53 w 105"/>
                <a:gd name="T75" fmla="*/ 83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5" h="103">
                  <a:moveTo>
                    <a:pt x="91" y="26"/>
                  </a:moveTo>
                  <a:cubicBezTo>
                    <a:pt x="97" y="20"/>
                    <a:pt x="97" y="20"/>
                    <a:pt x="97" y="20"/>
                  </a:cubicBezTo>
                  <a:cubicBezTo>
                    <a:pt x="84" y="7"/>
                    <a:pt x="84" y="7"/>
                    <a:pt x="84" y="7"/>
                  </a:cubicBezTo>
                  <a:cubicBezTo>
                    <a:pt x="78" y="13"/>
                    <a:pt x="78" y="13"/>
                    <a:pt x="78" y="13"/>
                  </a:cubicBezTo>
                  <a:cubicBezTo>
                    <a:pt x="73" y="10"/>
                    <a:pt x="67" y="8"/>
                    <a:pt x="62" y="7"/>
                  </a:cubicBezTo>
                  <a:cubicBezTo>
                    <a:pt x="62" y="0"/>
                    <a:pt x="62" y="0"/>
                    <a:pt x="62" y="0"/>
                  </a:cubicBezTo>
                  <a:cubicBezTo>
                    <a:pt x="43" y="0"/>
                    <a:pt x="43" y="0"/>
                    <a:pt x="43" y="0"/>
                  </a:cubicBezTo>
                  <a:cubicBezTo>
                    <a:pt x="43" y="7"/>
                    <a:pt x="43" y="7"/>
                    <a:pt x="43" y="7"/>
                  </a:cubicBezTo>
                  <a:cubicBezTo>
                    <a:pt x="38" y="8"/>
                    <a:pt x="33" y="10"/>
                    <a:pt x="28" y="13"/>
                  </a:cubicBezTo>
                  <a:cubicBezTo>
                    <a:pt x="22" y="7"/>
                    <a:pt x="22" y="7"/>
                    <a:pt x="22" y="7"/>
                  </a:cubicBezTo>
                  <a:cubicBezTo>
                    <a:pt x="8" y="20"/>
                    <a:pt x="8" y="20"/>
                    <a:pt x="8" y="20"/>
                  </a:cubicBezTo>
                  <a:cubicBezTo>
                    <a:pt x="15" y="27"/>
                    <a:pt x="15" y="27"/>
                    <a:pt x="15" y="27"/>
                  </a:cubicBezTo>
                  <a:cubicBezTo>
                    <a:pt x="12" y="31"/>
                    <a:pt x="10" y="36"/>
                    <a:pt x="8" y="42"/>
                  </a:cubicBezTo>
                  <a:cubicBezTo>
                    <a:pt x="0" y="42"/>
                    <a:pt x="0" y="42"/>
                    <a:pt x="0" y="42"/>
                  </a:cubicBezTo>
                  <a:cubicBezTo>
                    <a:pt x="0" y="61"/>
                    <a:pt x="0" y="61"/>
                    <a:pt x="0" y="61"/>
                  </a:cubicBezTo>
                  <a:cubicBezTo>
                    <a:pt x="9" y="61"/>
                    <a:pt x="9" y="61"/>
                    <a:pt x="9" y="61"/>
                  </a:cubicBezTo>
                  <a:cubicBezTo>
                    <a:pt x="10" y="66"/>
                    <a:pt x="12" y="71"/>
                    <a:pt x="15" y="76"/>
                  </a:cubicBezTo>
                  <a:cubicBezTo>
                    <a:pt x="9" y="82"/>
                    <a:pt x="9" y="82"/>
                    <a:pt x="9" y="82"/>
                  </a:cubicBezTo>
                  <a:cubicBezTo>
                    <a:pt x="22" y="95"/>
                    <a:pt x="22" y="95"/>
                    <a:pt x="22" y="95"/>
                  </a:cubicBezTo>
                  <a:cubicBezTo>
                    <a:pt x="28" y="89"/>
                    <a:pt x="28" y="89"/>
                    <a:pt x="28" y="89"/>
                  </a:cubicBezTo>
                  <a:cubicBezTo>
                    <a:pt x="33" y="92"/>
                    <a:pt x="38" y="94"/>
                    <a:pt x="43" y="95"/>
                  </a:cubicBezTo>
                  <a:cubicBezTo>
                    <a:pt x="43" y="103"/>
                    <a:pt x="43" y="103"/>
                    <a:pt x="43" y="103"/>
                  </a:cubicBezTo>
                  <a:cubicBezTo>
                    <a:pt x="62" y="103"/>
                    <a:pt x="62" y="103"/>
                    <a:pt x="62" y="103"/>
                  </a:cubicBezTo>
                  <a:cubicBezTo>
                    <a:pt x="62" y="95"/>
                    <a:pt x="62" y="95"/>
                    <a:pt x="62" y="95"/>
                  </a:cubicBezTo>
                  <a:cubicBezTo>
                    <a:pt x="67" y="94"/>
                    <a:pt x="73" y="92"/>
                    <a:pt x="77" y="89"/>
                  </a:cubicBezTo>
                  <a:cubicBezTo>
                    <a:pt x="83" y="95"/>
                    <a:pt x="83" y="95"/>
                    <a:pt x="83" y="95"/>
                  </a:cubicBezTo>
                  <a:cubicBezTo>
                    <a:pt x="96" y="82"/>
                    <a:pt x="96" y="82"/>
                    <a:pt x="96" y="82"/>
                  </a:cubicBezTo>
                  <a:cubicBezTo>
                    <a:pt x="91" y="76"/>
                    <a:pt x="91" y="76"/>
                    <a:pt x="91" y="76"/>
                  </a:cubicBezTo>
                  <a:cubicBezTo>
                    <a:pt x="94" y="71"/>
                    <a:pt x="96" y="66"/>
                    <a:pt x="97" y="61"/>
                  </a:cubicBezTo>
                  <a:cubicBezTo>
                    <a:pt x="105" y="61"/>
                    <a:pt x="105" y="61"/>
                    <a:pt x="105" y="61"/>
                  </a:cubicBezTo>
                  <a:cubicBezTo>
                    <a:pt x="105" y="42"/>
                    <a:pt x="105" y="42"/>
                    <a:pt x="105" y="42"/>
                  </a:cubicBezTo>
                  <a:cubicBezTo>
                    <a:pt x="97" y="42"/>
                    <a:pt x="97" y="42"/>
                    <a:pt x="97" y="42"/>
                  </a:cubicBezTo>
                  <a:cubicBezTo>
                    <a:pt x="96" y="36"/>
                    <a:pt x="94" y="31"/>
                    <a:pt x="91" y="26"/>
                  </a:cubicBezTo>
                  <a:close/>
                  <a:moveTo>
                    <a:pt x="53" y="83"/>
                  </a:moveTo>
                  <a:cubicBezTo>
                    <a:pt x="35" y="83"/>
                    <a:pt x="21" y="69"/>
                    <a:pt x="21" y="51"/>
                  </a:cubicBezTo>
                  <a:cubicBezTo>
                    <a:pt x="21" y="33"/>
                    <a:pt x="35" y="19"/>
                    <a:pt x="53" y="19"/>
                  </a:cubicBezTo>
                  <a:cubicBezTo>
                    <a:pt x="71" y="19"/>
                    <a:pt x="85" y="33"/>
                    <a:pt x="85" y="51"/>
                  </a:cubicBezTo>
                  <a:cubicBezTo>
                    <a:pt x="85" y="69"/>
                    <a:pt x="71" y="83"/>
                    <a:pt x="53" y="8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61" tIns="60931" rIns="121861" bIns="60931" numCol="1" anchor="t" anchorCtr="0" compatLnSpc="1"/>
            <a:lstStyle/>
            <a:p>
              <a:endParaRPr lang="zh-CN" altLang="en-US" sz="2400">
                <a:solidFill>
                  <a:prstClr val="black"/>
                </a:solidFill>
              </a:endParaRPr>
            </a:p>
          </p:txBody>
        </p:sp>
        <p:sp>
          <p:nvSpPr>
            <p:cNvPr id="64" name="Oval 150"/>
            <p:cNvSpPr>
              <a:spLocks noChangeArrowheads="1"/>
            </p:cNvSpPr>
            <p:nvPr/>
          </p:nvSpPr>
          <p:spPr bwMode="auto">
            <a:xfrm>
              <a:off x="5091176" y="5199535"/>
              <a:ext cx="37370" cy="3737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861" tIns="60931" rIns="121861" bIns="60931" numCol="1" anchor="t" anchorCtr="0" compatLnSpc="1"/>
            <a:lstStyle/>
            <a:p>
              <a:endParaRPr lang="zh-CN" altLang="en-US" sz="2400">
                <a:solidFill>
                  <a:prstClr val="black"/>
                </a:solidFill>
              </a:endParaRPr>
            </a:p>
          </p:txBody>
        </p:sp>
      </p:grpSp>
      <p:grpSp>
        <p:nvGrpSpPr>
          <p:cNvPr id="65" name="组合 31"/>
          <p:cNvGrpSpPr/>
          <p:nvPr/>
        </p:nvGrpSpPr>
        <p:grpSpPr>
          <a:xfrm>
            <a:off x="1000887" y="2625544"/>
            <a:ext cx="2372139" cy="961628"/>
            <a:chOff x="874713" y="3350588"/>
            <a:chExt cx="3327636" cy="961628"/>
          </a:xfrm>
        </p:grpSpPr>
        <p:sp>
          <p:nvSpPr>
            <p:cNvPr id="66" name="矩形 65"/>
            <p:cNvSpPr/>
            <p:nvPr/>
          </p:nvSpPr>
          <p:spPr>
            <a:xfrm>
              <a:off x="874713" y="3677812"/>
              <a:ext cx="3327636" cy="63440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000" dirty="0">
                  <a:solidFill>
                    <a:schemeClr val="tx1">
                      <a:lumMod val="65000"/>
                      <a:lumOff val="35000"/>
                    </a:schemeClr>
                  </a:solidFill>
                  <a:latin typeface="+mj-ea"/>
                  <a:ea typeface="+mj-ea"/>
                </a:rPr>
                <a:t>用户可以在投影仪或者计算机上进行演示也可以将演示文稿打印出来制作成胶片以便应用到更广泛的领域中</a:t>
              </a:r>
              <a:endParaRPr lang="zh-CN" altLang="en-US" sz="1000" dirty="0">
                <a:solidFill>
                  <a:schemeClr val="tx1">
                    <a:lumMod val="65000"/>
                    <a:lumOff val="35000"/>
                  </a:schemeClr>
                </a:solidFill>
                <a:latin typeface="+mj-ea"/>
                <a:ea typeface="+mj-ea"/>
              </a:endParaRPr>
            </a:p>
          </p:txBody>
        </p:sp>
        <p:sp>
          <p:nvSpPr>
            <p:cNvPr id="67" name="矩形 66"/>
            <p:cNvSpPr/>
            <p:nvPr/>
          </p:nvSpPr>
          <p:spPr>
            <a:xfrm>
              <a:off x="1417543" y="3350588"/>
              <a:ext cx="2241974" cy="28232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100" b="1" dirty="0">
                  <a:solidFill>
                    <a:schemeClr val="tx1">
                      <a:lumMod val="65000"/>
                      <a:lumOff val="35000"/>
                    </a:schemeClr>
                  </a:solidFill>
                  <a:latin typeface="+mj-ea"/>
                  <a:ea typeface="+mj-ea"/>
                </a:rPr>
                <a:t>标题文字添加</a:t>
              </a:r>
              <a:endParaRPr lang="zh-CN" altLang="en-US" sz="1100" b="1" dirty="0">
                <a:solidFill>
                  <a:schemeClr val="tx1">
                    <a:lumMod val="65000"/>
                    <a:lumOff val="35000"/>
                  </a:schemeClr>
                </a:solidFill>
                <a:latin typeface="+mj-ea"/>
                <a:ea typeface="+mj-ea"/>
              </a:endParaRPr>
            </a:p>
          </p:txBody>
        </p:sp>
      </p:grpSp>
      <p:grpSp>
        <p:nvGrpSpPr>
          <p:cNvPr id="68" name="组合 31"/>
          <p:cNvGrpSpPr/>
          <p:nvPr/>
        </p:nvGrpSpPr>
        <p:grpSpPr>
          <a:xfrm>
            <a:off x="1000886" y="4460857"/>
            <a:ext cx="2372139" cy="961628"/>
            <a:chOff x="874713" y="3350588"/>
            <a:chExt cx="3327636" cy="961628"/>
          </a:xfrm>
        </p:grpSpPr>
        <p:sp>
          <p:nvSpPr>
            <p:cNvPr id="69" name="矩形 68"/>
            <p:cNvSpPr/>
            <p:nvPr/>
          </p:nvSpPr>
          <p:spPr>
            <a:xfrm>
              <a:off x="874713" y="3677812"/>
              <a:ext cx="3327636" cy="63440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000" dirty="0">
                  <a:solidFill>
                    <a:schemeClr val="tx1">
                      <a:lumMod val="65000"/>
                      <a:lumOff val="35000"/>
                    </a:schemeClr>
                  </a:solidFill>
                  <a:latin typeface="+mj-ea"/>
                  <a:ea typeface="+mj-ea"/>
                </a:rPr>
                <a:t>用户可以在投影仪或者计算机上进行演示也可以将演示文稿打印出来制作成胶片以便应用到更广泛的领域中</a:t>
              </a:r>
              <a:endParaRPr lang="zh-CN" altLang="en-US" sz="1000" dirty="0">
                <a:solidFill>
                  <a:schemeClr val="tx1">
                    <a:lumMod val="65000"/>
                    <a:lumOff val="35000"/>
                  </a:schemeClr>
                </a:solidFill>
                <a:latin typeface="+mj-ea"/>
                <a:ea typeface="+mj-ea"/>
              </a:endParaRPr>
            </a:p>
          </p:txBody>
        </p:sp>
        <p:sp>
          <p:nvSpPr>
            <p:cNvPr id="70" name="矩形 69"/>
            <p:cNvSpPr/>
            <p:nvPr/>
          </p:nvSpPr>
          <p:spPr>
            <a:xfrm>
              <a:off x="1417543" y="3350588"/>
              <a:ext cx="2241974" cy="28232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100" b="1" dirty="0">
                  <a:solidFill>
                    <a:schemeClr val="tx1">
                      <a:lumMod val="65000"/>
                      <a:lumOff val="35000"/>
                    </a:schemeClr>
                  </a:solidFill>
                  <a:latin typeface="+mj-ea"/>
                  <a:ea typeface="+mj-ea"/>
                </a:rPr>
                <a:t>标题文字添加</a:t>
              </a:r>
              <a:endParaRPr lang="zh-CN" altLang="en-US" sz="1100" b="1" dirty="0">
                <a:solidFill>
                  <a:schemeClr val="tx1">
                    <a:lumMod val="65000"/>
                    <a:lumOff val="35000"/>
                  </a:schemeClr>
                </a:solidFill>
                <a:latin typeface="+mj-ea"/>
                <a:ea typeface="+mj-ea"/>
              </a:endParaRPr>
            </a:p>
          </p:txBody>
        </p:sp>
      </p:grpSp>
      <p:grpSp>
        <p:nvGrpSpPr>
          <p:cNvPr id="71" name="组合 31"/>
          <p:cNvGrpSpPr/>
          <p:nvPr/>
        </p:nvGrpSpPr>
        <p:grpSpPr>
          <a:xfrm>
            <a:off x="8624095" y="2625544"/>
            <a:ext cx="2372139" cy="961628"/>
            <a:chOff x="874713" y="3350588"/>
            <a:chExt cx="3327636" cy="961628"/>
          </a:xfrm>
        </p:grpSpPr>
        <p:sp>
          <p:nvSpPr>
            <p:cNvPr id="72" name="矩形 71"/>
            <p:cNvSpPr/>
            <p:nvPr/>
          </p:nvSpPr>
          <p:spPr>
            <a:xfrm>
              <a:off x="874713" y="3677812"/>
              <a:ext cx="3327636" cy="63440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000" dirty="0">
                  <a:solidFill>
                    <a:schemeClr val="tx1">
                      <a:lumMod val="65000"/>
                      <a:lumOff val="35000"/>
                    </a:schemeClr>
                  </a:solidFill>
                  <a:latin typeface="+mj-ea"/>
                  <a:ea typeface="+mj-ea"/>
                </a:rPr>
                <a:t>用户可以在投影仪或者计算机上进行演示也可以将演示文稿打印出来制作成胶片以便应用到更广泛的领域中</a:t>
              </a:r>
              <a:endParaRPr lang="zh-CN" altLang="en-US" sz="1000" dirty="0">
                <a:solidFill>
                  <a:schemeClr val="tx1">
                    <a:lumMod val="65000"/>
                    <a:lumOff val="35000"/>
                  </a:schemeClr>
                </a:solidFill>
                <a:latin typeface="+mj-ea"/>
                <a:ea typeface="+mj-ea"/>
              </a:endParaRPr>
            </a:p>
          </p:txBody>
        </p:sp>
        <p:sp>
          <p:nvSpPr>
            <p:cNvPr id="73" name="矩形 72"/>
            <p:cNvSpPr/>
            <p:nvPr/>
          </p:nvSpPr>
          <p:spPr>
            <a:xfrm>
              <a:off x="1417543" y="3350588"/>
              <a:ext cx="2241974" cy="28232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100" b="1" dirty="0">
                  <a:solidFill>
                    <a:schemeClr val="tx1">
                      <a:lumMod val="65000"/>
                      <a:lumOff val="35000"/>
                    </a:schemeClr>
                  </a:solidFill>
                  <a:latin typeface="+mj-ea"/>
                  <a:ea typeface="+mj-ea"/>
                </a:rPr>
                <a:t>标题文字添加</a:t>
              </a:r>
              <a:endParaRPr lang="zh-CN" altLang="en-US" sz="1100" b="1" dirty="0">
                <a:solidFill>
                  <a:schemeClr val="tx1">
                    <a:lumMod val="65000"/>
                    <a:lumOff val="35000"/>
                  </a:schemeClr>
                </a:solidFill>
                <a:latin typeface="+mj-ea"/>
                <a:ea typeface="+mj-ea"/>
              </a:endParaRPr>
            </a:p>
          </p:txBody>
        </p:sp>
      </p:grpSp>
      <p:grpSp>
        <p:nvGrpSpPr>
          <p:cNvPr id="74" name="组合 31"/>
          <p:cNvGrpSpPr/>
          <p:nvPr/>
        </p:nvGrpSpPr>
        <p:grpSpPr>
          <a:xfrm>
            <a:off x="8624094" y="4460857"/>
            <a:ext cx="2372139" cy="961628"/>
            <a:chOff x="874713" y="3350588"/>
            <a:chExt cx="3327636" cy="961628"/>
          </a:xfrm>
        </p:grpSpPr>
        <p:sp>
          <p:nvSpPr>
            <p:cNvPr id="75" name="矩形 74"/>
            <p:cNvSpPr/>
            <p:nvPr/>
          </p:nvSpPr>
          <p:spPr>
            <a:xfrm>
              <a:off x="874713" y="3677812"/>
              <a:ext cx="3327636" cy="63440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000" dirty="0">
                  <a:solidFill>
                    <a:schemeClr val="tx1">
                      <a:lumMod val="65000"/>
                      <a:lumOff val="35000"/>
                    </a:schemeClr>
                  </a:solidFill>
                  <a:latin typeface="+mj-ea"/>
                  <a:ea typeface="+mj-ea"/>
                </a:rPr>
                <a:t>用户可以在投影仪或者计算机上进行演示也可以将演示文稿打印出来制作成胶片以便应用到更广泛的领域中</a:t>
              </a:r>
              <a:endParaRPr lang="zh-CN" altLang="en-US" sz="1000" dirty="0">
                <a:solidFill>
                  <a:schemeClr val="tx1">
                    <a:lumMod val="65000"/>
                    <a:lumOff val="35000"/>
                  </a:schemeClr>
                </a:solidFill>
                <a:latin typeface="+mj-ea"/>
                <a:ea typeface="+mj-ea"/>
              </a:endParaRPr>
            </a:p>
          </p:txBody>
        </p:sp>
        <p:sp>
          <p:nvSpPr>
            <p:cNvPr id="76" name="矩形 75"/>
            <p:cNvSpPr/>
            <p:nvPr/>
          </p:nvSpPr>
          <p:spPr>
            <a:xfrm>
              <a:off x="1417543" y="3350588"/>
              <a:ext cx="2241974" cy="28232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100" b="1" dirty="0">
                  <a:solidFill>
                    <a:schemeClr val="tx1">
                      <a:lumMod val="65000"/>
                      <a:lumOff val="35000"/>
                    </a:schemeClr>
                  </a:solidFill>
                  <a:latin typeface="+mj-ea"/>
                  <a:ea typeface="+mj-ea"/>
                </a:rPr>
                <a:t>标题文字添加</a:t>
              </a:r>
              <a:endParaRPr lang="zh-CN" altLang="en-US" sz="1100" b="1" dirty="0">
                <a:solidFill>
                  <a:schemeClr val="tx1">
                    <a:lumMod val="65000"/>
                    <a:lumOff val="35000"/>
                  </a:schemeClr>
                </a:solidFill>
                <a:latin typeface="+mj-ea"/>
                <a:ea typeface="+mj-ea"/>
              </a:endParaRPr>
            </a:p>
          </p:txBody>
        </p:sp>
      </p:gr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1">
            <a:extLst>
              <a:ext uri="{28A0092B-C50C-407E-A947-70E740481C1C}">
                <a14:useLocalDpi xmlns:a14="http://schemas.microsoft.com/office/drawing/2010/main" val="0"/>
              </a:ext>
            </a:extLst>
          </a:blip>
          <a:srcRect l="63043" t="-103" r="10652" b="103"/>
          <a:stretch>
            <a:fillRect/>
          </a:stretch>
        </p:blipFill>
        <p:spPr>
          <a:xfrm>
            <a:off x="0" y="0"/>
            <a:ext cx="12192000" cy="6858000"/>
          </a:xfrm>
          <a:prstGeom prst="rect">
            <a:avLst/>
          </a:prstGeom>
        </p:spPr>
      </p:pic>
      <p:sp>
        <p:nvSpPr>
          <p:cNvPr id="35" name="文本框 34"/>
          <p:cNvSpPr txBox="1"/>
          <p:nvPr/>
        </p:nvSpPr>
        <p:spPr>
          <a:xfrm>
            <a:off x="4820620" y="317813"/>
            <a:ext cx="2550761" cy="369332"/>
          </a:xfrm>
          <a:prstGeom prst="rect">
            <a:avLst/>
          </a:prstGeom>
          <a:noFill/>
        </p:spPr>
        <p:txBody>
          <a:bodyPr wrap="square" rtlCol="0">
            <a:spAutoFit/>
          </a:bodyPr>
          <a:lstStyle/>
          <a:p>
            <a:pPr algn="dist"/>
            <a:r>
              <a:rPr kumimoji="1" lang="zh-CN" altLang="en-US" smtClean="0">
                <a:solidFill>
                  <a:srgbClr val="44747A"/>
                </a:solidFill>
                <a:latin typeface="微软雅黑 Light" panose="020B0502040204020203" charset="-122"/>
                <a:ea typeface="微软雅黑 Light" panose="020B0502040204020203" charset="-122"/>
                <a:cs typeface="微软雅黑 Light" panose="020B0502040204020203" charset="-122"/>
              </a:rPr>
              <a:t>单击输入您的文本</a:t>
            </a:r>
            <a:endParaRPr kumimoji="1" lang="zh-CN" altLang="en-US">
              <a:solidFill>
                <a:srgbClr val="44747A"/>
              </a:solidFill>
              <a:latin typeface="微软雅黑 Light" panose="020B0502040204020203" charset="-122"/>
              <a:ea typeface="微软雅黑 Light" panose="020B0502040204020203" charset="-122"/>
              <a:cs typeface="微软雅黑 Light" panose="020B0502040204020203" charset="-122"/>
            </a:endParaRPr>
          </a:p>
        </p:txBody>
      </p:sp>
      <p:grpSp>
        <p:nvGrpSpPr>
          <p:cNvPr id="36" name="组合 36"/>
          <p:cNvGrpSpPr/>
          <p:nvPr/>
        </p:nvGrpSpPr>
        <p:grpSpPr bwMode="auto">
          <a:xfrm>
            <a:off x="725032" y="2022664"/>
            <a:ext cx="3371343" cy="1638338"/>
            <a:chOff x="0" y="0"/>
            <a:chExt cx="4215759" cy="2057400"/>
          </a:xfrm>
        </p:grpSpPr>
        <p:grpSp>
          <p:nvGrpSpPr>
            <p:cNvPr id="37" name="组合 20"/>
            <p:cNvGrpSpPr/>
            <p:nvPr/>
          </p:nvGrpSpPr>
          <p:grpSpPr bwMode="auto">
            <a:xfrm>
              <a:off x="0" y="0"/>
              <a:ext cx="4215759" cy="2057400"/>
              <a:chOff x="0" y="0"/>
              <a:chExt cx="4215758" cy="2057400"/>
            </a:xfrm>
          </p:grpSpPr>
          <p:sp>
            <p:nvSpPr>
              <p:cNvPr id="41" name="圆角矩形 1"/>
              <p:cNvSpPr>
                <a:spLocks noChangeArrowheads="1"/>
              </p:cNvSpPr>
              <p:nvPr/>
            </p:nvSpPr>
            <p:spPr bwMode="auto">
              <a:xfrm>
                <a:off x="0" y="0"/>
                <a:ext cx="4215758" cy="2057400"/>
              </a:xfrm>
              <a:prstGeom prst="roundRect">
                <a:avLst>
                  <a:gd name="adj" fmla="val 4167"/>
                </a:avLst>
              </a:prstGeom>
              <a:solidFill>
                <a:schemeClr val="accent1"/>
              </a:solidFill>
              <a:ln w="12700">
                <a:solidFill>
                  <a:srgbClr val="D9D9D9">
                    <a:alpha val="52156"/>
                  </a:srgbClr>
                </a:solidFill>
                <a:round/>
              </a:ln>
              <a:effectLst>
                <a:outerShdw dist="12700" dir="5400000" algn="ctr" rotWithShape="0">
                  <a:srgbClr val="000000">
                    <a:alpha val="26999"/>
                  </a:srgbClr>
                </a:outerShdw>
              </a:effectLst>
            </p:spPr>
            <p:txBody>
              <a:bodyPr anchor="ctr"/>
              <a:lstStyle/>
              <a:p>
                <a:pPr algn="ctr" eaLnBrk="1" hangingPunct="1">
                  <a:buFont typeface="Arial" panose="020B0604020202020204" pitchFamily="34" charset="0"/>
                  <a:buNone/>
                  <a:defRPr/>
                </a:pPr>
                <a:endParaRPr lang="zh-CN" altLang="en-US" dirty="0">
                  <a:solidFill>
                    <a:schemeClr val="bg1"/>
                  </a:solidFill>
                  <a:latin typeface="+mj-lt"/>
                </a:endParaRPr>
              </a:p>
            </p:txBody>
          </p:sp>
          <p:sp>
            <p:nvSpPr>
              <p:cNvPr id="42" name="圆角矩形 2"/>
              <p:cNvSpPr>
                <a:spLocks noChangeArrowheads="1"/>
              </p:cNvSpPr>
              <p:nvPr/>
            </p:nvSpPr>
            <p:spPr bwMode="auto">
              <a:xfrm>
                <a:off x="2365526" y="217885"/>
                <a:ext cx="1621631" cy="1621631"/>
              </a:xfrm>
              <a:prstGeom prst="roundRect">
                <a:avLst>
                  <a:gd name="adj" fmla="val 4333"/>
                </a:avLst>
              </a:prstGeom>
              <a:solidFill>
                <a:schemeClr val="accent1">
                  <a:lumMod val="60000"/>
                  <a:lumOff val="40000"/>
                </a:schemeClr>
              </a:solidFill>
              <a:ln w="9525">
                <a:solidFill>
                  <a:schemeClr val="bg1"/>
                </a:solidFill>
                <a:round/>
              </a:ln>
            </p:spPr>
            <p:txBody>
              <a:bodyPr anchor="ctr"/>
              <a:lstStyle>
                <a:lvl1pPr>
                  <a:defRPr>
                    <a:solidFill>
                      <a:schemeClr val="tx1"/>
                    </a:solidFill>
                    <a:latin typeface="Calibri" panose="020F0502020204030204" pitchFamily="34" charset="0"/>
                    <a:ea typeface="微软雅黑 Light" panose="020B0502040204020203" charset="-122"/>
                  </a:defRPr>
                </a:lvl1pPr>
                <a:lvl2pPr marL="742950" indent="-285750">
                  <a:defRPr>
                    <a:solidFill>
                      <a:schemeClr val="tx1"/>
                    </a:solidFill>
                    <a:latin typeface="Calibri" panose="020F0502020204030204" pitchFamily="34" charset="0"/>
                    <a:ea typeface="微软雅黑 Light" panose="020B0502040204020203" charset="-122"/>
                  </a:defRPr>
                </a:lvl2pPr>
                <a:lvl3pPr marL="1143000" indent="-228600">
                  <a:defRPr>
                    <a:solidFill>
                      <a:schemeClr val="tx1"/>
                    </a:solidFill>
                    <a:latin typeface="Calibri" panose="020F0502020204030204" pitchFamily="34" charset="0"/>
                    <a:ea typeface="微软雅黑 Light" panose="020B0502040204020203" charset="-122"/>
                  </a:defRPr>
                </a:lvl3pPr>
                <a:lvl4pPr marL="1600200" indent="-228600">
                  <a:defRPr>
                    <a:solidFill>
                      <a:schemeClr val="tx1"/>
                    </a:solidFill>
                    <a:latin typeface="Calibri" panose="020F0502020204030204" pitchFamily="34" charset="0"/>
                    <a:ea typeface="微软雅黑 Light" panose="020B0502040204020203" charset="-122"/>
                  </a:defRPr>
                </a:lvl4pPr>
                <a:lvl5pPr marL="2057400" indent="-228600">
                  <a:defRPr>
                    <a:solidFill>
                      <a:schemeClr val="tx1"/>
                    </a:solidFill>
                    <a:latin typeface="Calibri" panose="020F0502020204030204" pitchFamily="34" charset="0"/>
                    <a:ea typeface="微软雅黑 Light" panose="020B0502040204020203"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charset="-122"/>
                  </a:defRPr>
                </a:lvl9pPr>
              </a:lstStyle>
              <a:p>
                <a:pPr algn="ctr" eaLnBrk="1" hangingPunct="1">
                  <a:buFont typeface="Arial" panose="020B0604020202020204" pitchFamily="34" charset="0"/>
                  <a:buNone/>
                </a:pPr>
                <a:endParaRPr lang="zh-CN" altLang="en-US">
                  <a:solidFill>
                    <a:schemeClr val="bg1"/>
                  </a:solidFill>
                  <a:latin typeface="+mj-lt"/>
                  <a:ea typeface="+mn-ea"/>
                </a:endParaRPr>
              </a:p>
            </p:txBody>
          </p:sp>
          <p:grpSp>
            <p:nvGrpSpPr>
              <p:cNvPr id="43" name="组合 6"/>
              <p:cNvGrpSpPr/>
              <p:nvPr/>
            </p:nvGrpSpPr>
            <p:grpSpPr bwMode="auto">
              <a:xfrm>
                <a:off x="2726896" y="600076"/>
                <a:ext cx="898890" cy="857248"/>
                <a:chOff x="0" y="0"/>
                <a:chExt cx="520963" cy="496831"/>
              </a:xfrm>
            </p:grpSpPr>
            <p:sp>
              <p:nvSpPr>
                <p:cNvPr id="44" name="Freeform 7"/>
                <p:cNvSpPr>
                  <a:spLocks noEditPoints="1"/>
                </p:cNvSpPr>
                <p:nvPr/>
              </p:nvSpPr>
              <p:spPr bwMode="auto">
                <a:xfrm>
                  <a:off x="0" y="0"/>
                  <a:ext cx="520963" cy="496831"/>
                </a:xfrm>
                <a:custGeom>
                  <a:avLst/>
                  <a:gdLst>
                    <a:gd name="T0" fmla="*/ 1697659913 w 135"/>
                    <a:gd name="T1" fmla="*/ 1913496030 h 129"/>
                    <a:gd name="T2" fmla="*/ 893505408 w 135"/>
                    <a:gd name="T3" fmla="*/ 1913496030 h 129"/>
                    <a:gd name="T4" fmla="*/ 893505408 w 135"/>
                    <a:gd name="T5" fmla="*/ 1231162523 h 129"/>
                    <a:gd name="T6" fmla="*/ 640344517 w 135"/>
                    <a:gd name="T7" fmla="*/ 1231162523 h 129"/>
                    <a:gd name="T8" fmla="*/ 640344517 w 135"/>
                    <a:gd name="T9" fmla="*/ 1913496030 h 129"/>
                    <a:gd name="T10" fmla="*/ 312728280 w 135"/>
                    <a:gd name="T11" fmla="*/ 1913496030 h 129"/>
                    <a:gd name="T12" fmla="*/ 193593683 w 135"/>
                    <a:gd name="T13" fmla="*/ 1794830505 h 129"/>
                    <a:gd name="T14" fmla="*/ 193593683 w 135"/>
                    <a:gd name="T15" fmla="*/ 1112496998 h 129"/>
                    <a:gd name="T16" fmla="*/ 59567283 w 135"/>
                    <a:gd name="T17" fmla="*/ 1112496998 h 129"/>
                    <a:gd name="T18" fmla="*/ 44675466 w 135"/>
                    <a:gd name="T19" fmla="*/ 1097665251 h 129"/>
                    <a:gd name="T20" fmla="*/ 0 w 135"/>
                    <a:gd name="T21" fmla="*/ 1008662979 h 129"/>
                    <a:gd name="T22" fmla="*/ 44675466 w 135"/>
                    <a:gd name="T23" fmla="*/ 919664798 h 129"/>
                    <a:gd name="T24" fmla="*/ 923289042 w 135"/>
                    <a:gd name="T25" fmla="*/ 44499105 h 129"/>
                    <a:gd name="T26" fmla="*/ 1087099271 w 135"/>
                    <a:gd name="T27" fmla="*/ 44499105 h 129"/>
                    <a:gd name="T28" fmla="*/ 1965712621 w 135"/>
                    <a:gd name="T29" fmla="*/ 919664798 h 129"/>
                    <a:gd name="T30" fmla="*/ 2010388072 w 135"/>
                    <a:gd name="T31" fmla="*/ 1008662979 h 129"/>
                    <a:gd name="T32" fmla="*/ 1965712621 w 135"/>
                    <a:gd name="T33" fmla="*/ 1097665251 h 129"/>
                    <a:gd name="T34" fmla="*/ 1950820804 w 135"/>
                    <a:gd name="T35" fmla="*/ 1112496998 h 129"/>
                    <a:gd name="T36" fmla="*/ 1816794450 w 135"/>
                    <a:gd name="T37" fmla="*/ 1112496998 h 129"/>
                    <a:gd name="T38" fmla="*/ 1816794450 w 135"/>
                    <a:gd name="T39" fmla="*/ 1794830505 h 129"/>
                    <a:gd name="T40" fmla="*/ 1697659913 w 135"/>
                    <a:gd name="T41" fmla="*/ 1913496030 h 129"/>
                    <a:gd name="T42" fmla="*/ 148918231 w 135"/>
                    <a:gd name="T43" fmla="*/ 993831232 h 129"/>
                    <a:gd name="T44" fmla="*/ 312728280 w 135"/>
                    <a:gd name="T45" fmla="*/ 993831232 h 129"/>
                    <a:gd name="T46" fmla="*/ 312728280 w 135"/>
                    <a:gd name="T47" fmla="*/ 1794830505 h 129"/>
                    <a:gd name="T48" fmla="*/ 506318163 w 135"/>
                    <a:gd name="T49" fmla="*/ 1779994908 h 129"/>
                    <a:gd name="T50" fmla="*/ 506318163 w 135"/>
                    <a:gd name="T51" fmla="*/ 1216330776 h 129"/>
                    <a:gd name="T52" fmla="*/ 610560883 w 135"/>
                    <a:gd name="T53" fmla="*/ 1112496998 h 129"/>
                    <a:gd name="T54" fmla="*/ 923289042 w 135"/>
                    <a:gd name="T55" fmla="*/ 1112496998 h 129"/>
                    <a:gd name="T56" fmla="*/ 1012640186 w 135"/>
                    <a:gd name="T57" fmla="*/ 1216330776 h 129"/>
                    <a:gd name="T58" fmla="*/ 1012640186 w 135"/>
                    <a:gd name="T59" fmla="*/ 1779994908 h 129"/>
                    <a:gd name="T60" fmla="*/ 1697659913 w 135"/>
                    <a:gd name="T61" fmla="*/ 1779994908 h 129"/>
                    <a:gd name="T62" fmla="*/ 1697659913 w 135"/>
                    <a:gd name="T63" fmla="*/ 993831232 h 129"/>
                    <a:gd name="T64" fmla="*/ 1861469902 w 135"/>
                    <a:gd name="T65" fmla="*/ 993831232 h 129"/>
                    <a:gd name="T66" fmla="*/ 1012640186 w 135"/>
                    <a:gd name="T67" fmla="*/ 133501183 h 129"/>
                    <a:gd name="T68" fmla="*/ 148918231 w 135"/>
                    <a:gd name="T69" fmla="*/ 993831232 h 129"/>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35"/>
                    <a:gd name="T106" fmla="*/ 0 h 129"/>
                    <a:gd name="T107" fmla="*/ 135 w 135"/>
                    <a:gd name="T108" fmla="*/ 129 h 129"/>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35" h="129">
                      <a:moveTo>
                        <a:pt x="114" y="129"/>
                      </a:moveTo>
                      <a:cubicBezTo>
                        <a:pt x="60" y="129"/>
                        <a:pt x="60" y="129"/>
                        <a:pt x="60" y="129"/>
                      </a:cubicBezTo>
                      <a:cubicBezTo>
                        <a:pt x="60" y="83"/>
                        <a:pt x="60" y="83"/>
                        <a:pt x="60" y="83"/>
                      </a:cubicBezTo>
                      <a:cubicBezTo>
                        <a:pt x="43" y="83"/>
                        <a:pt x="43" y="83"/>
                        <a:pt x="43" y="83"/>
                      </a:cubicBezTo>
                      <a:cubicBezTo>
                        <a:pt x="43" y="129"/>
                        <a:pt x="43" y="129"/>
                        <a:pt x="43" y="129"/>
                      </a:cubicBezTo>
                      <a:cubicBezTo>
                        <a:pt x="21" y="129"/>
                        <a:pt x="21" y="129"/>
                        <a:pt x="21" y="129"/>
                      </a:cubicBezTo>
                      <a:cubicBezTo>
                        <a:pt x="16" y="129"/>
                        <a:pt x="13" y="125"/>
                        <a:pt x="13" y="121"/>
                      </a:cubicBezTo>
                      <a:cubicBezTo>
                        <a:pt x="13" y="75"/>
                        <a:pt x="13" y="75"/>
                        <a:pt x="13" y="75"/>
                      </a:cubicBezTo>
                      <a:cubicBezTo>
                        <a:pt x="4" y="75"/>
                        <a:pt x="4" y="75"/>
                        <a:pt x="4" y="75"/>
                      </a:cubicBezTo>
                      <a:cubicBezTo>
                        <a:pt x="3" y="74"/>
                        <a:pt x="3" y="74"/>
                        <a:pt x="3" y="74"/>
                      </a:cubicBezTo>
                      <a:cubicBezTo>
                        <a:pt x="1" y="72"/>
                        <a:pt x="0" y="70"/>
                        <a:pt x="0" y="68"/>
                      </a:cubicBezTo>
                      <a:cubicBezTo>
                        <a:pt x="0" y="66"/>
                        <a:pt x="1" y="64"/>
                        <a:pt x="3" y="62"/>
                      </a:cubicBezTo>
                      <a:cubicBezTo>
                        <a:pt x="62" y="3"/>
                        <a:pt x="62" y="3"/>
                        <a:pt x="62" y="3"/>
                      </a:cubicBezTo>
                      <a:cubicBezTo>
                        <a:pt x="65" y="0"/>
                        <a:pt x="70" y="0"/>
                        <a:pt x="73" y="3"/>
                      </a:cubicBezTo>
                      <a:cubicBezTo>
                        <a:pt x="132" y="62"/>
                        <a:pt x="132" y="62"/>
                        <a:pt x="132" y="62"/>
                      </a:cubicBezTo>
                      <a:cubicBezTo>
                        <a:pt x="134" y="64"/>
                        <a:pt x="135" y="66"/>
                        <a:pt x="135" y="68"/>
                      </a:cubicBezTo>
                      <a:cubicBezTo>
                        <a:pt x="135" y="70"/>
                        <a:pt x="134" y="72"/>
                        <a:pt x="132" y="74"/>
                      </a:cubicBezTo>
                      <a:cubicBezTo>
                        <a:pt x="131" y="75"/>
                        <a:pt x="131" y="75"/>
                        <a:pt x="131" y="75"/>
                      </a:cubicBezTo>
                      <a:cubicBezTo>
                        <a:pt x="122" y="75"/>
                        <a:pt x="122" y="75"/>
                        <a:pt x="122" y="75"/>
                      </a:cubicBezTo>
                      <a:cubicBezTo>
                        <a:pt x="122" y="121"/>
                        <a:pt x="122" y="121"/>
                        <a:pt x="122" y="121"/>
                      </a:cubicBezTo>
                      <a:cubicBezTo>
                        <a:pt x="122" y="125"/>
                        <a:pt x="119" y="129"/>
                        <a:pt x="114" y="129"/>
                      </a:cubicBezTo>
                      <a:close/>
                      <a:moveTo>
                        <a:pt x="10" y="67"/>
                      </a:moveTo>
                      <a:cubicBezTo>
                        <a:pt x="21" y="67"/>
                        <a:pt x="21" y="67"/>
                        <a:pt x="21" y="67"/>
                      </a:cubicBezTo>
                      <a:cubicBezTo>
                        <a:pt x="21" y="121"/>
                        <a:pt x="21" y="121"/>
                        <a:pt x="21" y="121"/>
                      </a:cubicBezTo>
                      <a:cubicBezTo>
                        <a:pt x="34" y="120"/>
                        <a:pt x="34" y="120"/>
                        <a:pt x="34" y="120"/>
                      </a:cubicBezTo>
                      <a:cubicBezTo>
                        <a:pt x="34" y="82"/>
                        <a:pt x="34" y="82"/>
                        <a:pt x="34" y="82"/>
                      </a:cubicBezTo>
                      <a:cubicBezTo>
                        <a:pt x="34" y="78"/>
                        <a:pt x="37" y="75"/>
                        <a:pt x="41" y="75"/>
                      </a:cubicBezTo>
                      <a:cubicBezTo>
                        <a:pt x="62" y="75"/>
                        <a:pt x="62" y="75"/>
                        <a:pt x="62" y="75"/>
                      </a:cubicBezTo>
                      <a:cubicBezTo>
                        <a:pt x="65" y="75"/>
                        <a:pt x="68" y="78"/>
                        <a:pt x="68" y="82"/>
                      </a:cubicBezTo>
                      <a:cubicBezTo>
                        <a:pt x="68" y="120"/>
                        <a:pt x="68" y="120"/>
                        <a:pt x="68" y="120"/>
                      </a:cubicBezTo>
                      <a:cubicBezTo>
                        <a:pt x="114" y="120"/>
                        <a:pt x="114" y="120"/>
                        <a:pt x="114" y="120"/>
                      </a:cubicBezTo>
                      <a:cubicBezTo>
                        <a:pt x="114" y="67"/>
                        <a:pt x="114" y="67"/>
                        <a:pt x="114" y="67"/>
                      </a:cubicBezTo>
                      <a:cubicBezTo>
                        <a:pt x="125" y="67"/>
                        <a:pt x="125" y="67"/>
                        <a:pt x="125" y="67"/>
                      </a:cubicBezTo>
                      <a:cubicBezTo>
                        <a:pt x="68" y="9"/>
                        <a:pt x="68" y="9"/>
                        <a:pt x="68" y="9"/>
                      </a:cubicBezTo>
                      <a:lnTo>
                        <a:pt x="10" y="67"/>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ea typeface="微软雅黑 Light" panose="020B0502040204020203" charset="-122"/>
                    </a:defRPr>
                  </a:lvl1pPr>
                  <a:lvl2pPr marL="742950" indent="-285750">
                    <a:defRPr>
                      <a:solidFill>
                        <a:schemeClr val="tx1"/>
                      </a:solidFill>
                      <a:latin typeface="Calibri" panose="020F0502020204030204" pitchFamily="34" charset="0"/>
                      <a:ea typeface="微软雅黑 Light" panose="020B0502040204020203" charset="-122"/>
                    </a:defRPr>
                  </a:lvl2pPr>
                  <a:lvl3pPr marL="1143000" indent="-228600">
                    <a:defRPr>
                      <a:solidFill>
                        <a:schemeClr val="tx1"/>
                      </a:solidFill>
                      <a:latin typeface="Calibri" panose="020F0502020204030204" pitchFamily="34" charset="0"/>
                      <a:ea typeface="微软雅黑 Light" panose="020B0502040204020203" charset="-122"/>
                    </a:defRPr>
                  </a:lvl3pPr>
                  <a:lvl4pPr marL="1600200" indent="-228600">
                    <a:defRPr>
                      <a:solidFill>
                        <a:schemeClr val="tx1"/>
                      </a:solidFill>
                      <a:latin typeface="Calibri" panose="020F0502020204030204" pitchFamily="34" charset="0"/>
                      <a:ea typeface="微软雅黑 Light" panose="020B0502040204020203" charset="-122"/>
                    </a:defRPr>
                  </a:lvl4pPr>
                  <a:lvl5pPr marL="2057400" indent="-228600">
                    <a:defRPr>
                      <a:solidFill>
                        <a:schemeClr val="tx1"/>
                      </a:solidFill>
                      <a:latin typeface="Calibri" panose="020F0502020204030204" pitchFamily="34" charset="0"/>
                      <a:ea typeface="微软雅黑 Light" panose="020B0502040204020203"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charset="-122"/>
                    </a:defRPr>
                  </a:lvl9pPr>
                </a:lstStyle>
                <a:p>
                  <a:endParaRPr lang="zh-CN" altLang="en-US">
                    <a:solidFill>
                      <a:schemeClr val="bg1"/>
                    </a:solidFill>
                    <a:latin typeface="+mj-lt"/>
                    <a:ea typeface="+mn-ea"/>
                  </a:endParaRPr>
                </a:p>
              </p:txBody>
            </p:sp>
            <p:sp>
              <p:nvSpPr>
                <p:cNvPr id="45" name="Freeform 8"/>
                <p:cNvSpPr>
                  <a:spLocks noEditPoints="1"/>
                </p:cNvSpPr>
                <p:nvPr/>
              </p:nvSpPr>
              <p:spPr bwMode="auto">
                <a:xfrm>
                  <a:off x="289581" y="296679"/>
                  <a:ext cx="130595" cy="119239"/>
                </a:xfrm>
                <a:custGeom>
                  <a:avLst/>
                  <a:gdLst>
                    <a:gd name="T0" fmla="*/ 398345419 w 34"/>
                    <a:gd name="T1" fmla="*/ 458643205 h 31"/>
                    <a:gd name="T2" fmla="*/ 103273741 w 34"/>
                    <a:gd name="T3" fmla="*/ 458643205 h 31"/>
                    <a:gd name="T4" fmla="*/ 0 w 34"/>
                    <a:gd name="T5" fmla="*/ 355078389 h 31"/>
                    <a:gd name="T6" fmla="*/ 0 w 34"/>
                    <a:gd name="T7" fmla="*/ 88771520 h 31"/>
                    <a:gd name="T8" fmla="*/ 103273741 w 34"/>
                    <a:gd name="T9" fmla="*/ 0 h 31"/>
                    <a:gd name="T10" fmla="*/ 398345419 w 34"/>
                    <a:gd name="T11" fmla="*/ 0 h 31"/>
                    <a:gd name="T12" fmla="*/ 501619131 w 34"/>
                    <a:gd name="T13" fmla="*/ 88771520 h 31"/>
                    <a:gd name="T14" fmla="*/ 501619131 w 34"/>
                    <a:gd name="T15" fmla="*/ 355078389 h 31"/>
                    <a:gd name="T16" fmla="*/ 398345419 w 34"/>
                    <a:gd name="T17" fmla="*/ 458643205 h 31"/>
                    <a:gd name="T18" fmla="*/ 132780546 w 34"/>
                    <a:gd name="T19" fmla="*/ 340285064 h 31"/>
                    <a:gd name="T20" fmla="*/ 383592032 w 34"/>
                    <a:gd name="T21" fmla="*/ 340285064 h 31"/>
                    <a:gd name="T22" fmla="*/ 383592032 w 34"/>
                    <a:gd name="T23" fmla="*/ 118358171 h 31"/>
                    <a:gd name="T24" fmla="*/ 132780546 w 34"/>
                    <a:gd name="T25" fmla="*/ 118358171 h 31"/>
                    <a:gd name="T26" fmla="*/ 132780546 w 34"/>
                    <a:gd name="T27" fmla="*/ 340285064 h 3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4"/>
                    <a:gd name="T43" fmla="*/ 0 h 31"/>
                    <a:gd name="T44" fmla="*/ 34 w 34"/>
                    <a:gd name="T45" fmla="*/ 31 h 31"/>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4" h="31">
                      <a:moveTo>
                        <a:pt x="27" y="31"/>
                      </a:moveTo>
                      <a:cubicBezTo>
                        <a:pt x="7" y="31"/>
                        <a:pt x="7" y="31"/>
                        <a:pt x="7" y="31"/>
                      </a:cubicBezTo>
                      <a:cubicBezTo>
                        <a:pt x="3" y="31"/>
                        <a:pt x="0" y="28"/>
                        <a:pt x="0" y="24"/>
                      </a:cubicBezTo>
                      <a:cubicBezTo>
                        <a:pt x="0" y="6"/>
                        <a:pt x="0" y="6"/>
                        <a:pt x="0" y="6"/>
                      </a:cubicBezTo>
                      <a:cubicBezTo>
                        <a:pt x="0" y="3"/>
                        <a:pt x="3" y="0"/>
                        <a:pt x="7" y="0"/>
                      </a:cubicBezTo>
                      <a:cubicBezTo>
                        <a:pt x="27" y="0"/>
                        <a:pt x="27" y="0"/>
                        <a:pt x="27" y="0"/>
                      </a:cubicBezTo>
                      <a:cubicBezTo>
                        <a:pt x="31" y="0"/>
                        <a:pt x="34" y="3"/>
                        <a:pt x="34" y="6"/>
                      </a:cubicBezTo>
                      <a:cubicBezTo>
                        <a:pt x="34" y="24"/>
                        <a:pt x="34" y="24"/>
                        <a:pt x="34" y="24"/>
                      </a:cubicBezTo>
                      <a:cubicBezTo>
                        <a:pt x="34" y="28"/>
                        <a:pt x="31" y="31"/>
                        <a:pt x="27" y="31"/>
                      </a:cubicBezTo>
                      <a:close/>
                      <a:moveTo>
                        <a:pt x="9" y="23"/>
                      </a:moveTo>
                      <a:cubicBezTo>
                        <a:pt x="26" y="23"/>
                        <a:pt x="26" y="23"/>
                        <a:pt x="26" y="23"/>
                      </a:cubicBezTo>
                      <a:cubicBezTo>
                        <a:pt x="26" y="8"/>
                        <a:pt x="26" y="8"/>
                        <a:pt x="26" y="8"/>
                      </a:cubicBezTo>
                      <a:cubicBezTo>
                        <a:pt x="9" y="8"/>
                        <a:pt x="9" y="8"/>
                        <a:pt x="9" y="8"/>
                      </a:cubicBezTo>
                      <a:lnTo>
                        <a:pt x="9" y="23"/>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ea typeface="微软雅黑 Light" panose="020B0502040204020203" charset="-122"/>
                    </a:defRPr>
                  </a:lvl1pPr>
                  <a:lvl2pPr marL="742950" indent="-285750">
                    <a:defRPr>
                      <a:solidFill>
                        <a:schemeClr val="tx1"/>
                      </a:solidFill>
                      <a:latin typeface="Calibri" panose="020F0502020204030204" pitchFamily="34" charset="0"/>
                      <a:ea typeface="微软雅黑 Light" panose="020B0502040204020203" charset="-122"/>
                    </a:defRPr>
                  </a:lvl2pPr>
                  <a:lvl3pPr marL="1143000" indent="-228600">
                    <a:defRPr>
                      <a:solidFill>
                        <a:schemeClr val="tx1"/>
                      </a:solidFill>
                      <a:latin typeface="Calibri" panose="020F0502020204030204" pitchFamily="34" charset="0"/>
                      <a:ea typeface="微软雅黑 Light" panose="020B0502040204020203" charset="-122"/>
                    </a:defRPr>
                  </a:lvl3pPr>
                  <a:lvl4pPr marL="1600200" indent="-228600">
                    <a:defRPr>
                      <a:solidFill>
                        <a:schemeClr val="tx1"/>
                      </a:solidFill>
                      <a:latin typeface="Calibri" panose="020F0502020204030204" pitchFamily="34" charset="0"/>
                      <a:ea typeface="微软雅黑 Light" panose="020B0502040204020203" charset="-122"/>
                    </a:defRPr>
                  </a:lvl4pPr>
                  <a:lvl5pPr marL="2057400" indent="-228600">
                    <a:defRPr>
                      <a:solidFill>
                        <a:schemeClr val="tx1"/>
                      </a:solidFill>
                      <a:latin typeface="Calibri" panose="020F0502020204030204" pitchFamily="34" charset="0"/>
                      <a:ea typeface="微软雅黑 Light" panose="020B0502040204020203"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charset="-122"/>
                    </a:defRPr>
                  </a:lvl9pPr>
                </a:lstStyle>
                <a:p>
                  <a:endParaRPr lang="zh-CN" altLang="en-US">
                    <a:solidFill>
                      <a:schemeClr val="bg1"/>
                    </a:solidFill>
                    <a:latin typeface="+mj-lt"/>
                    <a:ea typeface="+mn-ea"/>
                  </a:endParaRPr>
                </a:p>
              </p:txBody>
            </p:sp>
            <p:sp>
              <p:nvSpPr>
                <p:cNvPr id="46" name="Freeform 9"/>
                <p:cNvSpPr>
                  <a:spLocks noEditPoints="1"/>
                </p:cNvSpPr>
                <p:nvPr/>
              </p:nvSpPr>
              <p:spPr bwMode="auto">
                <a:xfrm>
                  <a:off x="350620" y="42585"/>
                  <a:ext cx="119239" cy="197313"/>
                </a:xfrm>
                <a:custGeom>
                  <a:avLst/>
                  <a:gdLst>
                    <a:gd name="T0" fmla="*/ 458643205 w 31"/>
                    <a:gd name="T1" fmla="*/ 763380797 h 51"/>
                    <a:gd name="T2" fmla="*/ 0 w 31"/>
                    <a:gd name="T3" fmla="*/ 299366410 h 51"/>
                    <a:gd name="T4" fmla="*/ 0 w 31"/>
                    <a:gd name="T5" fmla="*/ 104777071 h 51"/>
                    <a:gd name="T6" fmla="*/ 88771520 w 31"/>
                    <a:gd name="T7" fmla="*/ 0 h 51"/>
                    <a:gd name="T8" fmla="*/ 369871714 w 31"/>
                    <a:gd name="T9" fmla="*/ 0 h 51"/>
                    <a:gd name="T10" fmla="*/ 458643205 w 31"/>
                    <a:gd name="T11" fmla="*/ 104777071 h 51"/>
                    <a:gd name="T12" fmla="*/ 458643205 w 31"/>
                    <a:gd name="T13" fmla="*/ 763380797 h 51"/>
                    <a:gd name="T14" fmla="*/ 118358171 w 31"/>
                    <a:gd name="T15" fmla="*/ 254460306 h 51"/>
                    <a:gd name="T16" fmla="*/ 340285064 w 31"/>
                    <a:gd name="T17" fmla="*/ 478983088 h 51"/>
                    <a:gd name="T18" fmla="*/ 340285064 w 31"/>
                    <a:gd name="T19" fmla="*/ 119745772 h 51"/>
                    <a:gd name="T20" fmla="*/ 118358171 w 31"/>
                    <a:gd name="T21" fmla="*/ 119745772 h 51"/>
                    <a:gd name="T22" fmla="*/ 118358171 w 31"/>
                    <a:gd name="T23" fmla="*/ 254460306 h 5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1"/>
                    <a:gd name="T37" fmla="*/ 0 h 51"/>
                    <a:gd name="T38" fmla="*/ 31 w 31"/>
                    <a:gd name="T39" fmla="*/ 51 h 5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1" h="51">
                      <a:moveTo>
                        <a:pt x="31" y="51"/>
                      </a:moveTo>
                      <a:cubicBezTo>
                        <a:pt x="0" y="20"/>
                        <a:pt x="0" y="20"/>
                        <a:pt x="0" y="20"/>
                      </a:cubicBezTo>
                      <a:cubicBezTo>
                        <a:pt x="0" y="7"/>
                        <a:pt x="0" y="7"/>
                        <a:pt x="0" y="7"/>
                      </a:cubicBezTo>
                      <a:cubicBezTo>
                        <a:pt x="0" y="3"/>
                        <a:pt x="3" y="0"/>
                        <a:pt x="6" y="0"/>
                      </a:cubicBezTo>
                      <a:cubicBezTo>
                        <a:pt x="25" y="0"/>
                        <a:pt x="25" y="0"/>
                        <a:pt x="25" y="0"/>
                      </a:cubicBezTo>
                      <a:cubicBezTo>
                        <a:pt x="28" y="0"/>
                        <a:pt x="31" y="3"/>
                        <a:pt x="31" y="7"/>
                      </a:cubicBezTo>
                      <a:lnTo>
                        <a:pt x="31" y="51"/>
                      </a:lnTo>
                      <a:close/>
                      <a:moveTo>
                        <a:pt x="8" y="17"/>
                      </a:moveTo>
                      <a:cubicBezTo>
                        <a:pt x="23" y="32"/>
                        <a:pt x="23" y="32"/>
                        <a:pt x="23" y="32"/>
                      </a:cubicBezTo>
                      <a:cubicBezTo>
                        <a:pt x="23" y="8"/>
                        <a:pt x="23" y="8"/>
                        <a:pt x="23" y="8"/>
                      </a:cubicBezTo>
                      <a:cubicBezTo>
                        <a:pt x="8" y="8"/>
                        <a:pt x="8" y="8"/>
                        <a:pt x="8" y="8"/>
                      </a:cubicBezTo>
                      <a:lnTo>
                        <a:pt x="8" y="17"/>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ea typeface="微软雅黑 Light" panose="020B0502040204020203" charset="-122"/>
                    </a:defRPr>
                  </a:lvl1pPr>
                  <a:lvl2pPr marL="742950" indent="-285750">
                    <a:defRPr>
                      <a:solidFill>
                        <a:schemeClr val="tx1"/>
                      </a:solidFill>
                      <a:latin typeface="Calibri" panose="020F0502020204030204" pitchFamily="34" charset="0"/>
                      <a:ea typeface="微软雅黑 Light" panose="020B0502040204020203" charset="-122"/>
                    </a:defRPr>
                  </a:lvl2pPr>
                  <a:lvl3pPr marL="1143000" indent="-228600">
                    <a:defRPr>
                      <a:solidFill>
                        <a:schemeClr val="tx1"/>
                      </a:solidFill>
                      <a:latin typeface="Calibri" panose="020F0502020204030204" pitchFamily="34" charset="0"/>
                      <a:ea typeface="微软雅黑 Light" panose="020B0502040204020203" charset="-122"/>
                    </a:defRPr>
                  </a:lvl3pPr>
                  <a:lvl4pPr marL="1600200" indent="-228600">
                    <a:defRPr>
                      <a:solidFill>
                        <a:schemeClr val="tx1"/>
                      </a:solidFill>
                      <a:latin typeface="Calibri" panose="020F0502020204030204" pitchFamily="34" charset="0"/>
                      <a:ea typeface="微软雅黑 Light" panose="020B0502040204020203" charset="-122"/>
                    </a:defRPr>
                  </a:lvl4pPr>
                  <a:lvl5pPr marL="2057400" indent="-228600">
                    <a:defRPr>
                      <a:solidFill>
                        <a:schemeClr val="tx1"/>
                      </a:solidFill>
                      <a:latin typeface="Calibri" panose="020F0502020204030204" pitchFamily="34" charset="0"/>
                      <a:ea typeface="微软雅黑 Light" panose="020B0502040204020203"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charset="-122"/>
                    </a:defRPr>
                  </a:lvl9pPr>
                </a:lstStyle>
                <a:p>
                  <a:endParaRPr lang="zh-CN" altLang="en-US">
                    <a:solidFill>
                      <a:schemeClr val="bg1"/>
                    </a:solidFill>
                    <a:latin typeface="+mj-lt"/>
                    <a:ea typeface="+mn-ea"/>
                  </a:endParaRPr>
                </a:p>
              </p:txBody>
            </p:sp>
          </p:grpSp>
        </p:grpSp>
        <p:grpSp>
          <p:nvGrpSpPr>
            <p:cNvPr id="38" name="组合 26"/>
            <p:cNvGrpSpPr/>
            <p:nvPr/>
          </p:nvGrpSpPr>
          <p:grpSpPr bwMode="auto">
            <a:xfrm>
              <a:off x="238622" y="414657"/>
              <a:ext cx="1747340" cy="1345640"/>
              <a:chOff x="0" y="0"/>
              <a:chExt cx="1747340" cy="1345640"/>
            </a:xfrm>
          </p:grpSpPr>
          <p:sp>
            <p:nvSpPr>
              <p:cNvPr id="39" name="文本框 24"/>
              <p:cNvSpPr txBox="1">
                <a:spLocks noChangeArrowheads="1"/>
              </p:cNvSpPr>
              <p:nvPr/>
            </p:nvSpPr>
            <p:spPr bwMode="auto">
              <a:xfrm>
                <a:off x="0" y="0"/>
                <a:ext cx="1623198" cy="4809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微软雅黑 Light" panose="020B0502040204020203" charset="-122"/>
                  </a:defRPr>
                </a:lvl1pPr>
                <a:lvl2pPr marL="742950" indent="-285750">
                  <a:defRPr>
                    <a:solidFill>
                      <a:schemeClr val="tx1"/>
                    </a:solidFill>
                    <a:latin typeface="Calibri" panose="020F0502020204030204" pitchFamily="34" charset="0"/>
                    <a:ea typeface="微软雅黑 Light" panose="020B0502040204020203" charset="-122"/>
                  </a:defRPr>
                </a:lvl2pPr>
                <a:lvl3pPr marL="1143000" indent="-228600">
                  <a:defRPr>
                    <a:solidFill>
                      <a:schemeClr val="tx1"/>
                    </a:solidFill>
                    <a:latin typeface="Calibri" panose="020F0502020204030204" pitchFamily="34" charset="0"/>
                    <a:ea typeface="微软雅黑 Light" panose="020B0502040204020203" charset="-122"/>
                  </a:defRPr>
                </a:lvl3pPr>
                <a:lvl4pPr marL="1600200" indent="-228600">
                  <a:defRPr>
                    <a:solidFill>
                      <a:schemeClr val="tx1"/>
                    </a:solidFill>
                    <a:latin typeface="Calibri" panose="020F0502020204030204" pitchFamily="34" charset="0"/>
                    <a:ea typeface="微软雅黑 Light" panose="020B0502040204020203" charset="-122"/>
                  </a:defRPr>
                </a:lvl4pPr>
                <a:lvl5pPr marL="2057400" indent="-228600">
                  <a:defRPr>
                    <a:solidFill>
                      <a:schemeClr val="tx1"/>
                    </a:solidFill>
                    <a:latin typeface="Calibri" panose="020F0502020204030204" pitchFamily="34" charset="0"/>
                    <a:ea typeface="微软雅黑 Light" panose="020B0502040204020203"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charset="-122"/>
                  </a:defRPr>
                </a:lvl9pPr>
              </a:lstStyle>
              <a:p>
                <a:pPr eaLnBrk="1" hangingPunct="1">
                  <a:buFont typeface="Arial" panose="020B0604020202020204" pitchFamily="34" charset="0"/>
                  <a:buNone/>
                </a:pPr>
                <a:r>
                  <a:rPr lang="en-US" altLang="zh-CN">
                    <a:solidFill>
                      <a:schemeClr val="bg1"/>
                    </a:solidFill>
                    <a:latin typeface="+mj-lt"/>
                    <a:ea typeface="+mn-ea"/>
                  </a:rPr>
                  <a:t>Information</a:t>
                </a:r>
                <a:endParaRPr lang="zh-CN" altLang="en-US" dirty="0">
                  <a:solidFill>
                    <a:schemeClr val="bg1"/>
                  </a:solidFill>
                  <a:latin typeface="+mj-lt"/>
                  <a:ea typeface="+mn-ea"/>
                </a:endParaRPr>
              </a:p>
            </p:txBody>
          </p:sp>
          <p:sp>
            <p:nvSpPr>
              <p:cNvPr id="40" name="文本框 25"/>
              <p:cNvSpPr txBox="1">
                <a:spLocks noChangeArrowheads="1"/>
              </p:cNvSpPr>
              <p:nvPr/>
            </p:nvSpPr>
            <p:spPr bwMode="auto">
              <a:xfrm>
                <a:off x="0" y="307777"/>
                <a:ext cx="1747340" cy="1037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微软雅黑 Light" panose="020B0502040204020203" charset="-122"/>
                  </a:defRPr>
                </a:lvl1pPr>
                <a:lvl2pPr marL="742950" indent="-285750">
                  <a:defRPr>
                    <a:solidFill>
                      <a:schemeClr val="tx1"/>
                    </a:solidFill>
                    <a:latin typeface="Calibri" panose="020F0502020204030204" pitchFamily="34" charset="0"/>
                    <a:ea typeface="微软雅黑 Light" panose="020B0502040204020203" charset="-122"/>
                  </a:defRPr>
                </a:lvl2pPr>
                <a:lvl3pPr marL="1143000" indent="-228600">
                  <a:defRPr>
                    <a:solidFill>
                      <a:schemeClr val="tx1"/>
                    </a:solidFill>
                    <a:latin typeface="Calibri" panose="020F0502020204030204" pitchFamily="34" charset="0"/>
                    <a:ea typeface="微软雅黑 Light" panose="020B0502040204020203" charset="-122"/>
                  </a:defRPr>
                </a:lvl3pPr>
                <a:lvl4pPr marL="1600200" indent="-228600">
                  <a:defRPr>
                    <a:solidFill>
                      <a:schemeClr val="tx1"/>
                    </a:solidFill>
                    <a:latin typeface="Calibri" panose="020F0502020204030204" pitchFamily="34" charset="0"/>
                    <a:ea typeface="微软雅黑 Light" panose="020B0502040204020203" charset="-122"/>
                  </a:defRPr>
                </a:lvl4pPr>
                <a:lvl5pPr marL="2057400" indent="-228600">
                  <a:defRPr>
                    <a:solidFill>
                      <a:schemeClr val="tx1"/>
                    </a:solidFill>
                    <a:latin typeface="Calibri" panose="020F0502020204030204" pitchFamily="34" charset="0"/>
                    <a:ea typeface="微软雅黑 Light" panose="020B0502040204020203"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charset="-122"/>
                  </a:defRPr>
                </a:lvl9pPr>
              </a:lstStyle>
              <a:p>
                <a:pPr eaLnBrk="1" hangingPunct="1">
                  <a:buFont typeface="Arial" panose="020B0604020202020204" pitchFamily="34" charset="0"/>
                  <a:buNone/>
                </a:pPr>
                <a:r>
                  <a:rPr lang="en-US" altLang="zh-CN" sz="3500" dirty="0">
                    <a:solidFill>
                      <a:schemeClr val="bg1"/>
                    </a:solidFill>
                    <a:latin typeface="+mj-lt"/>
                    <a:ea typeface="+mn-ea"/>
                  </a:rPr>
                  <a:t>1,372</a:t>
                </a:r>
                <a:endParaRPr lang="zh-CN" altLang="en-US" sz="3500" dirty="0">
                  <a:solidFill>
                    <a:schemeClr val="bg1"/>
                  </a:solidFill>
                  <a:latin typeface="+mj-lt"/>
                  <a:ea typeface="+mn-ea"/>
                </a:endParaRPr>
              </a:p>
            </p:txBody>
          </p:sp>
        </p:grpSp>
      </p:grpSp>
      <p:grpSp>
        <p:nvGrpSpPr>
          <p:cNvPr id="47" name="组合 37"/>
          <p:cNvGrpSpPr/>
          <p:nvPr/>
        </p:nvGrpSpPr>
        <p:grpSpPr bwMode="auto">
          <a:xfrm>
            <a:off x="4409560" y="2022664"/>
            <a:ext cx="3371343" cy="1638338"/>
            <a:chOff x="0" y="0"/>
            <a:chExt cx="4214912" cy="2057400"/>
          </a:xfrm>
        </p:grpSpPr>
        <p:grpSp>
          <p:nvGrpSpPr>
            <p:cNvPr id="48" name="组合 21"/>
            <p:cNvGrpSpPr/>
            <p:nvPr/>
          </p:nvGrpSpPr>
          <p:grpSpPr bwMode="auto">
            <a:xfrm>
              <a:off x="0" y="0"/>
              <a:ext cx="4214912" cy="2057400"/>
              <a:chOff x="0" y="0"/>
              <a:chExt cx="4214911" cy="2057400"/>
            </a:xfrm>
          </p:grpSpPr>
          <p:sp>
            <p:nvSpPr>
              <p:cNvPr id="52" name="圆角矩形 12"/>
              <p:cNvSpPr>
                <a:spLocks noChangeArrowheads="1"/>
              </p:cNvSpPr>
              <p:nvPr/>
            </p:nvSpPr>
            <p:spPr bwMode="auto">
              <a:xfrm>
                <a:off x="0" y="0"/>
                <a:ext cx="4214911" cy="2057400"/>
              </a:xfrm>
              <a:prstGeom prst="roundRect">
                <a:avLst>
                  <a:gd name="adj" fmla="val 4167"/>
                </a:avLst>
              </a:prstGeom>
              <a:solidFill>
                <a:schemeClr val="accent1"/>
              </a:solidFill>
              <a:ln w="12700">
                <a:solidFill>
                  <a:srgbClr val="D9D9D9">
                    <a:alpha val="52156"/>
                  </a:srgbClr>
                </a:solidFill>
                <a:round/>
              </a:ln>
              <a:effectLst>
                <a:outerShdw dist="12700" dir="5400000" algn="ctr" rotWithShape="0">
                  <a:srgbClr val="000000">
                    <a:alpha val="26999"/>
                  </a:srgbClr>
                </a:outerShdw>
              </a:effectLst>
            </p:spPr>
            <p:txBody>
              <a:bodyPr anchor="ctr"/>
              <a:lstStyle/>
              <a:p>
                <a:pPr algn="ctr" eaLnBrk="1" hangingPunct="1">
                  <a:buFont typeface="Arial" panose="020B0604020202020204" pitchFamily="34" charset="0"/>
                  <a:buNone/>
                  <a:defRPr/>
                </a:pPr>
                <a:endParaRPr lang="zh-CN" altLang="en-US" dirty="0">
                  <a:solidFill>
                    <a:schemeClr val="bg1"/>
                  </a:solidFill>
                  <a:latin typeface="+mj-lt"/>
                </a:endParaRPr>
              </a:p>
            </p:txBody>
          </p:sp>
          <p:sp>
            <p:nvSpPr>
              <p:cNvPr id="53" name="圆角矩形 13"/>
              <p:cNvSpPr>
                <a:spLocks noChangeArrowheads="1"/>
              </p:cNvSpPr>
              <p:nvPr/>
            </p:nvSpPr>
            <p:spPr bwMode="auto">
              <a:xfrm>
                <a:off x="2364678" y="217885"/>
                <a:ext cx="1621631" cy="1621631"/>
              </a:xfrm>
              <a:prstGeom prst="roundRect">
                <a:avLst>
                  <a:gd name="adj" fmla="val 4333"/>
                </a:avLst>
              </a:prstGeom>
              <a:solidFill>
                <a:schemeClr val="accent1">
                  <a:lumMod val="60000"/>
                  <a:lumOff val="40000"/>
                </a:schemeClr>
              </a:solidFill>
              <a:ln w="9525">
                <a:solidFill>
                  <a:schemeClr val="bg1"/>
                </a:solidFill>
                <a:round/>
              </a:ln>
            </p:spPr>
            <p:txBody>
              <a:bodyPr anchor="ctr"/>
              <a:lstStyle>
                <a:lvl1pPr>
                  <a:defRPr>
                    <a:solidFill>
                      <a:schemeClr val="tx1"/>
                    </a:solidFill>
                    <a:latin typeface="Calibri" panose="020F0502020204030204" pitchFamily="34" charset="0"/>
                    <a:ea typeface="微软雅黑 Light" panose="020B0502040204020203" charset="-122"/>
                  </a:defRPr>
                </a:lvl1pPr>
                <a:lvl2pPr marL="742950" indent="-285750">
                  <a:defRPr>
                    <a:solidFill>
                      <a:schemeClr val="tx1"/>
                    </a:solidFill>
                    <a:latin typeface="Calibri" panose="020F0502020204030204" pitchFamily="34" charset="0"/>
                    <a:ea typeface="微软雅黑 Light" panose="020B0502040204020203" charset="-122"/>
                  </a:defRPr>
                </a:lvl2pPr>
                <a:lvl3pPr marL="1143000" indent="-228600">
                  <a:defRPr>
                    <a:solidFill>
                      <a:schemeClr val="tx1"/>
                    </a:solidFill>
                    <a:latin typeface="Calibri" panose="020F0502020204030204" pitchFamily="34" charset="0"/>
                    <a:ea typeface="微软雅黑 Light" panose="020B0502040204020203" charset="-122"/>
                  </a:defRPr>
                </a:lvl3pPr>
                <a:lvl4pPr marL="1600200" indent="-228600">
                  <a:defRPr>
                    <a:solidFill>
                      <a:schemeClr val="tx1"/>
                    </a:solidFill>
                    <a:latin typeface="Calibri" panose="020F0502020204030204" pitchFamily="34" charset="0"/>
                    <a:ea typeface="微软雅黑 Light" panose="020B0502040204020203" charset="-122"/>
                  </a:defRPr>
                </a:lvl4pPr>
                <a:lvl5pPr marL="2057400" indent="-228600">
                  <a:defRPr>
                    <a:solidFill>
                      <a:schemeClr val="tx1"/>
                    </a:solidFill>
                    <a:latin typeface="Calibri" panose="020F0502020204030204" pitchFamily="34" charset="0"/>
                    <a:ea typeface="微软雅黑 Light" panose="020B0502040204020203"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charset="-122"/>
                  </a:defRPr>
                </a:lvl9pPr>
              </a:lstStyle>
              <a:p>
                <a:pPr algn="ctr" eaLnBrk="1" hangingPunct="1">
                  <a:buFont typeface="Arial" panose="020B0604020202020204" pitchFamily="34" charset="0"/>
                  <a:buNone/>
                </a:pPr>
                <a:endParaRPr lang="zh-CN" altLang="en-US">
                  <a:solidFill>
                    <a:schemeClr val="bg1"/>
                  </a:solidFill>
                  <a:latin typeface="+mj-lt"/>
                  <a:ea typeface="+mn-ea"/>
                </a:endParaRPr>
              </a:p>
            </p:txBody>
          </p:sp>
          <p:sp>
            <p:nvSpPr>
              <p:cNvPr id="54" name="Freeform 6"/>
              <p:cNvSpPr>
                <a:spLocks noEditPoints="1"/>
              </p:cNvSpPr>
              <p:nvPr/>
            </p:nvSpPr>
            <p:spPr bwMode="auto">
              <a:xfrm>
                <a:off x="2740744" y="603750"/>
                <a:ext cx="869498" cy="849900"/>
              </a:xfrm>
              <a:custGeom>
                <a:avLst/>
                <a:gdLst>
                  <a:gd name="T0" fmla="*/ 2147483647 w 131"/>
                  <a:gd name="T1" fmla="*/ 264524713 h 128"/>
                  <a:gd name="T2" fmla="*/ 2147483647 w 131"/>
                  <a:gd name="T3" fmla="*/ 2147483647 h 128"/>
                  <a:gd name="T4" fmla="*/ 2147483647 w 131"/>
                  <a:gd name="T5" fmla="*/ 2147483647 h 128"/>
                  <a:gd name="T6" fmla="*/ 2147483647 w 131"/>
                  <a:gd name="T7" fmla="*/ 2147483647 h 128"/>
                  <a:gd name="T8" fmla="*/ 2147483647 w 131"/>
                  <a:gd name="T9" fmla="*/ 2147483647 h 128"/>
                  <a:gd name="T10" fmla="*/ 2147483647 w 131"/>
                  <a:gd name="T11" fmla="*/ 2147483647 h 128"/>
                  <a:gd name="T12" fmla="*/ 2147483647 w 131"/>
                  <a:gd name="T13" fmla="*/ 2147483647 h 128"/>
                  <a:gd name="T14" fmla="*/ 2147483647 w 131"/>
                  <a:gd name="T15" fmla="*/ 2147483647 h 128"/>
                  <a:gd name="T16" fmla="*/ 2147483647 w 131"/>
                  <a:gd name="T17" fmla="*/ 2147483647 h 128"/>
                  <a:gd name="T18" fmla="*/ 2147483647 w 131"/>
                  <a:gd name="T19" fmla="*/ 2147483647 h 128"/>
                  <a:gd name="T20" fmla="*/ 2147483647 w 131"/>
                  <a:gd name="T21" fmla="*/ 2147483647 h 128"/>
                  <a:gd name="T22" fmla="*/ 2147483647 w 131"/>
                  <a:gd name="T23" fmla="*/ 2147483647 h 128"/>
                  <a:gd name="T24" fmla="*/ 1497866001 w 131"/>
                  <a:gd name="T25" fmla="*/ 2147483647 h 128"/>
                  <a:gd name="T26" fmla="*/ 1630029635 w 131"/>
                  <a:gd name="T27" fmla="*/ 2147483647 h 128"/>
                  <a:gd name="T28" fmla="*/ 2026527591 w 131"/>
                  <a:gd name="T29" fmla="*/ 2147483647 h 128"/>
                  <a:gd name="T30" fmla="*/ 1453813668 w 131"/>
                  <a:gd name="T31" fmla="*/ 2147483647 h 128"/>
                  <a:gd name="T32" fmla="*/ 748936319 w 131"/>
                  <a:gd name="T33" fmla="*/ 2147483647 h 128"/>
                  <a:gd name="T34" fmla="*/ 1409754699 w 131"/>
                  <a:gd name="T35" fmla="*/ 2147483647 h 128"/>
                  <a:gd name="T36" fmla="*/ 1233538732 w 131"/>
                  <a:gd name="T37" fmla="*/ 2147483647 h 128"/>
                  <a:gd name="T38" fmla="*/ 2147483647 w 131"/>
                  <a:gd name="T39" fmla="*/ 2147483647 h 128"/>
                  <a:gd name="T40" fmla="*/ 2147483647 w 131"/>
                  <a:gd name="T41" fmla="*/ 2147483647 h 128"/>
                  <a:gd name="T42" fmla="*/ 2147483647 w 131"/>
                  <a:gd name="T43" fmla="*/ 2147483647 h 128"/>
                  <a:gd name="T44" fmla="*/ 2147483647 w 131"/>
                  <a:gd name="T45" fmla="*/ 2147483647 h 128"/>
                  <a:gd name="T46" fmla="*/ 1630029635 w 131"/>
                  <a:gd name="T47" fmla="*/ 2147483647 h 128"/>
                  <a:gd name="T48" fmla="*/ 1497866001 w 131"/>
                  <a:gd name="T49" fmla="*/ 2147483647 h 128"/>
                  <a:gd name="T50" fmla="*/ 1630029635 w 131"/>
                  <a:gd name="T51" fmla="*/ 2147483647 h 128"/>
                  <a:gd name="T52" fmla="*/ 2147483647 w 131"/>
                  <a:gd name="T53" fmla="*/ 2147483647 h 128"/>
                  <a:gd name="T54" fmla="*/ 2147483647 w 131"/>
                  <a:gd name="T55" fmla="*/ 1983938718 h 128"/>
                  <a:gd name="T56" fmla="*/ 2147483647 w 131"/>
                  <a:gd name="T57" fmla="*/ 2072115801 h 128"/>
                  <a:gd name="T58" fmla="*/ 2147483647 w 131"/>
                  <a:gd name="T59" fmla="*/ 2147483647 h 128"/>
                  <a:gd name="T60" fmla="*/ 2147483647 w 131"/>
                  <a:gd name="T61" fmla="*/ 2147483647 h 128"/>
                  <a:gd name="T62" fmla="*/ 528661382 w 131"/>
                  <a:gd name="T63" fmla="*/ 1851673093 h 128"/>
                  <a:gd name="T64" fmla="*/ 837040984 w 131"/>
                  <a:gd name="T65" fmla="*/ 2147483647 h 128"/>
                  <a:gd name="T66" fmla="*/ 1189486399 w 131"/>
                  <a:gd name="T67" fmla="*/ 2147483647 h 128"/>
                  <a:gd name="T68" fmla="*/ 1321650034 w 131"/>
                  <a:gd name="T69" fmla="*/ 2147483647 h 128"/>
                  <a:gd name="T70" fmla="*/ 2147483647 w 131"/>
                  <a:gd name="T71" fmla="*/ 1851673093 h 128"/>
                  <a:gd name="T72" fmla="*/ 2147483647 w 131"/>
                  <a:gd name="T73" fmla="*/ 2147483647 h 128"/>
                  <a:gd name="T74" fmla="*/ 2147483647 w 131"/>
                  <a:gd name="T75" fmla="*/ 2147483647 h 128"/>
                  <a:gd name="T76" fmla="*/ 2147483647 w 131"/>
                  <a:gd name="T77" fmla="*/ 1983938718 h 128"/>
                  <a:gd name="T78" fmla="*/ 2147483647 w 131"/>
                  <a:gd name="T79" fmla="*/ 1851673093 h 128"/>
                  <a:gd name="T80" fmla="*/ 2147483647 w 131"/>
                  <a:gd name="T81" fmla="*/ 1543066167 h 128"/>
                  <a:gd name="T82" fmla="*/ 1894363956 w 131"/>
                  <a:gd name="T83" fmla="*/ 2072115801 h 128"/>
                  <a:gd name="T84" fmla="*/ 2147483647 w 131"/>
                  <a:gd name="T85" fmla="*/ 1587148069 h 128"/>
                  <a:gd name="T86" fmla="*/ 2147483647 w 131"/>
                  <a:gd name="T87" fmla="*/ 1322623460 h 128"/>
                  <a:gd name="T88" fmla="*/ 1585977303 w 131"/>
                  <a:gd name="T89" fmla="*/ 2072115801 h 128"/>
                  <a:gd name="T90" fmla="*/ 1938416288 w 131"/>
                  <a:gd name="T91" fmla="*/ 1543066167 h 128"/>
                  <a:gd name="T92" fmla="*/ 2147483647 w 131"/>
                  <a:gd name="T93" fmla="*/ 1058098851 h 128"/>
                  <a:gd name="T94" fmla="*/ 2070579923 w 131"/>
                  <a:gd name="T95" fmla="*/ 573137967 h 128"/>
                  <a:gd name="T96" fmla="*/ 2147483647 w 131"/>
                  <a:gd name="T97" fmla="*/ 1278534919 h 128"/>
                  <a:gd name="T98" fmla="*/ 2147483647 w 131"/>
                  <a:gd name="T99" fmla="*/ 1763502650 h 128"/>
                  <a:gd name="T100" fmla="*/ 2147483647 w 131"/>
                  <a:gd name="T101" fmla="*/ 1719413694 h 128"/>
                  <a:gd name="T102" fmla="*/ 2147483647 w 131"/>
                  <a:gd name="T103" fmla="*/ 1675325152 h 128"/>
                  <a:gd name="T104" fmla="*/ 2147483647 w 131"/>
                  <a:gd name="T105" fmla="*/ 1763502650 h 128"/>
                  <a:gd name="T106" fmla="*/ 2147483647 w 131"/>
                  <a:gd name="T107" fmla="*/ 1190364476 h 128"/>
                  <a:gd name="T108" fmla="*/ 2147483647 w 131"/>
                  <a:gd name="T109" fmla="*/ 617226508 h 128"/>
                  <a:gd name="T110" fmla="*/ 2147483647 w 131"/>
                  <a:gd name="T111" fmla="*/ 881751325 h 128"/>
                  <a:gd name="T112" fmla="*/ 2147483647 w 131"/>
                  <a:gd name="T113" fmla="*/ 1234453017 h 128"/>
                  <a:gd name="T114" fmla="*/ 2147483647 w 131"/>
                  <a:gd name="T115" fmla="*/ 1454889085 h 128"/>
                  <a:gd name="T116" fmla="*/ 2147483647 w 131"/>
                  <a:gd name="T117" fmla="*/ 484960884 h 128"/>
                  <a:gd name="T118" fmla="*/ 2147483647 w 131"/>
                  <a:gd name="T119" fmla="*/ 837662576 h 128"/>
                  <a:gd name="T120" fmla="*/ 2147483647 w 131"/>
                  <a:gd name="T121" fmla="*/ 484960884 h 128"/>
                  <a:gd name="T122" fmla="*/ 2147483647 w 131"/>
                  <a:gd name="T123" fmla="*/ 264524713 h 12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31"/>
                  <a:gd name="T187" fmla="*/ 0 h 128"/>
                  <a:gd name="T188" fmla="*/ 131 w 131"/>
                  <a:gd name="T189" fmla="*/ 128 h 128"/>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31" h="128">
                    <a:moveTo>
                      <a:pt x="65" y="128"/>
                    </a:moveTo>
                    <a:cubicBezTo>
                      <a:pt x="56" y="128"/>
                      <a:pt x="47" y="126"/>
                      <a:pt x="39" y="122"/>
                    </a:cubicBezTo>
                    <a:cubicBezTo>
                      <a:pt x="24" y="115"/>
                      <a:pt x="13" y="103"/>
                      <a:pt x="7" y="88"/>
                    </a:cubicBezTo>
                    <a:cubicBezTo>
                      <a:pt x="0" y="71"/>
                      <a:pt x="0" y="53"/>
                      <a:pt x="8" y="37"/>
                    </a:cubicBezTo>
                    <a:cubicBezTo>
                      <a:pt x="15" y="21"/>
                      <a:pt x="29" y="8"/>
                      <a:pt x="46" y="3"/>
                    </a:cubicBezTo>
                    <a:cubicBezTo>
                      <a:pt x="52" y="1"/>
                      <a:pt x="59" y="0"/>
                      <a:pt x="66" y="0"/>
                    </a:cubicBezTo>
                    <a:cubicBezTo>
                      <a:pt x="75" y="0"/>
                      <a:pt x="84" y="2"/>
                      <a:pt x="93" y="6"/>
                    </a:cubicBezTo>
                    <a:cubicBezTo>
                      <a:pt x="107" y="13"/>
                      <a:pt x="118" y="25"/>
                      <a:pt x="125" y="40"/>
                    </a:cubicBezTo>
                    <a:cubicBezTo>
                      <a:pt x="131" y="56"/>
                      <a:pt x="131" y="75"/>
                      <a:pt x="123" y="91"/>
                    </a:cubicBezTo>
                    <a:cubicBezTo>
                      <a:pt x="116" y="107"/>
                      <a:pt x="102" y="119"/>
                      <a:pt x="85" y="124"/>
                    </a:cubicBezTo>
                    <a:cubicBezTo>
                      <a:pt x="79" y="127"/>
                      <a:pt x="72" y="128"/>
                      <a:pt x="65" y="128"/>
                    </a:cubicBezTo>
                    <a:close/>
                    <a:moveTo>
                      <a:pt x="70" y="110"/>
                    </a:moveTo>
                    <a:cubicBezTo>
                      <a:pt x="69" y="110"/>
                      <a:pt x="69" y="110"/>
                      <a:pt x="69" y="110"/>
                    </a:cubicBezTo>
                    <a:cubicBezTo>
                      <a:pt x="69" y="111"/>
                      <a:pt x="67" y="112"/>
                      <a:pt x="67" y="112"/>
                    </a:cubicBezTo>
                    <a:cubicBezTo>
                      <a:pt x="67" y="112"/>
                      <a:pt x="65" y="113"/>
                      <a:pt x="65" y="113"/>
                    </a:cubicBezTo>
                    <a:cubicBezTo>
                      <a:pt x="64" y="114"/>
                      <a:pt x="63" y="114"/>
                      <a:pt x="62" y="115"/>
                    </a:cubicBezTo>
                    <a:cubicBezTo>
                      <a:pt x="62" y="115"/>
                      <a:pt x="62" y="115"/>
                      <a:pt x="62" y="115"/>
                    </a:cubicBezTo>
                    <a:cubicBezTo>
                      <a:pt x="61" y="115"/>
                      <a:pt x="61" y="115"/>
                      <a:pt x="60" y="116"/>
                    </a:cubicBezTo>
                    <a:cubicBezTo>
                      <a:pt x="60" y="116"/>
                      <a:pt x="58" y="117"/>
                      <a:pt x="58" y="117"/>
                    </a:cubicBezTo>
                    <a:cubicBezTo>
                      <a:pt x="57" y="117"/>
                      <a:pt x="57" y="117"/>
                      <a:pt x="57" y="117"/>
                    </a:cubicBezTo>
                    <a:cubicBezTo>
                      <a:pt x="56" y="117"/>
                      <a:pt x="54" y="118"/>
                      <a:pt x="54" y="118"/>
                    </a:cubicBezTo>
                    <a:cubicBezTo>
                      <a:pt x="54" y="119"/>
                      <a:pt x="53" y="119"/>
                      <a:pt x="52" y="119"/>
                    </a:cubicBezTo>
                    <a:cubicBezTo>
                      <a:pt x="51" y="119"/>
                      <a:pt x="51" y="119"/>
                      <a:pt x="51" y="119"/>
                    </a:cubicBezTo>
                    <a:cubicBezTo>
                      <a:pt x="52" y="120"/>
                      <a:pt x="52" y="120"/>
                      <a:pt x="52" y="120"/>
                    </a:cubicBezTo>
                    <a:cubicBezTo>
                      <a:pt x="56" y="121"/>
                      <a:pt x="61" y="121"/>
                      <a:pt x="65" y="121"/>
                    </a:cubicBezTo>
                    <a:cubicBezTo>
                      <a:pt x="70" y="121"/>
                      <a:pt x="75" y="121"/>
                      <a:pt x="79" y="120"/>
                    </a:cubicBezTo>
                    <a:cubicBezTo>
                      <a:pt x="80" y="120"/>
                      <a:pt x="80" y="120"/>
                      <a:pt x="80" y="120"/>
                    </a:cubicBezTo>
                    <a:cubicBezTo>
                      <a:pt x="79" y="119"/>
                      <a:pt x="79" y="119"/>
                      <a:pt x="79" y="119"/>
                    </a:cubicBezTo>
                    <a:cubicBezTo>
                      <a:pt x="79" y="118"/>
                      <a:pt x="79" y="118"/>
                      <a:pt x="78" y="117"/>
                    </a:cubicBezTo>
                    <a:cubicBezTo>
                      <a:pt x="78" y="116"/>
                      <a:pt x="78" y="116"/>
                      <a:pt x="78" y="116"/>
                    </a:cubicBezTo>
                    <a:cubicBezTo>
                      <a:pt x="78" y="115"/>
                      <a:pt x="77" y="115"/>
                      <a:pt x="77" y="114"/>
                    </a:cubicBezTo>
                    <a:cubicBezTo>
                      <a:pt x="76" y="113"/>
                      <a:pt x="76" y="113"/>
                      <a:pt x="76" y="113"/>
                    </a:cubicBezTo>
                    <a:cubicBezTo>
                      <a:pt x="76" y="113"/>
                      <a:pt x="75" y="112"/>
                      <a:pt x="75" y="111"/>
                    </a:cubicBezTo>
                    <a:cubicBezTo>
                      <a:pt x="74" y="111"/>
                      <a:pt x="74" y="111"/>
                      <a:pt x="74" y="111"/>
                    </a:cubicBezTo>
                    <a:cubicBezTo>
                      <a:pt x="74" y="110"/>
                      <a:pt x="74" y="109"/>
                      <a:pt x="73" y="109"/>
                    </a:cubicBezTo>
                    <a:cubicBezTo>
                      <a:pt x="73" y="108"/>
                      <a:pt x="73" y="108"/>
                      <a:pt x="73" y="108"/>
                    </a:cubicBezTo>
                    <a:cubicBezTo>
                      <a:pt x="73" y="108"/>
                      <a:pt x="71" y="109"/>
                      <a:pt x="70" y="110"/>
                    </a:cubicBezTo>
                    <a:close/>
                    <a:moveTo>
                      <a:pt x="94" y="82"/>
                    </a:moveTo>
                    <a:cubicBezTo>
                      <a:pt x="94" y="83"/>
                      <a:pt x="94" y="83"/>
                      <a:pt x="94" y="83"/>
                    </a:cubicBezTo>
                    <a:cubicBezTo>
                      <a:pt x="93" y="84"/>
                      <a:pt x="93" y="85"/>
                      <a:pt x="92" y="86"/>
                    </a:cubicBezTo>
                    <a:cubicBezTo>
                      <a:pt x="91" y="87"/>
                      <a:pt x="91" y="87"/>
                      <a:pt x="91" y="87"/>
                    </a:cubicBezTo>
                    <a:cubicBezTo>
                      <a:pt x="91" y="88"/>
                      <a:pt x="91" y="89"/>
                      <a:pt x="90" y="89"/>
                    </a:cubicBezTo>
                    <a:cubicBezTo>
                      <a:pt x="90" y="90"/>
                      <a:pt x="89" y="90"/>
                      <a:pt x="89" y="91"/>
                    </a:cubicBezTo>
                    <a:cubicBezTo>
                      <a:pt x="89" y="91"/>
                      <a:pt x="88" y="92"/>
                      <a:pt x="88" y="93"/>
                    </a:cubicBezTo>
                    <a:cubicBezTo>
                      <a:pt x="87" y="93"/>
                      <a:pt x="87" y="94"/>
                      <a:pt x="86" y="94"/>
                    </a:cubicBezTo>
                    <a:cubicBezTo>
                      <a:pt x="86" y="95"/>
                      <a:pt x="85" y="96"/>
                      <a:pt x="85" y="96"/>
                    </a:cubicBezTo>
                    <a:cubicBezTo>
                      <a:pt x="85" y="97"/>
                      <a:pt x="84" y="97"/>
                      <a:pt x="84" y="98"/>
                    </a:cubicBezTo>
                    <a:cubicBezTo>
                      <a:pt x="83" y="98"/>
                      <a:pt x="83" y="99"/>
                      <a:pt x="82" y="99"/>
                    </a:cubicBezTo>
                    <a:cubicBezTo>
                      <a:pt x="81" y="100"/>
                      <a:pt x="81" y="100"/>
                      <a:pt x="81" y="101"/>
                    </a:cubicBezTo>
                    <a:cubicBezTo>
                      <a:pt x="80" y="101"/>
                      <a:pt x="80" y="102"/>
                      <a:pt x="79" y="102"/>
                    </a:cubicBezTo>
                    <a:cubicBezTo>
                      <a:pt x="78" y="104"/>
                      <a:pt x="78" y="104"/>
                      <a:pt x="78" y="104"/>
                    </a:cubicBezTo>
                    <a:cubicBezTo>
                      <a:pt x="77" y="104"/>
                      <a:pt x="77" y="104"/>
                      <a:pt x="77" y="104"/>
                    </a:cubicBezTo>
                    <a:cubicBezTo>
                      <a:pt x="78" y="105"/>
                      <a:pt x="78" y="105"/>
                      <a:pt x="78" y="105"/>
                    </a:cubicBezTo>
                    <a:cubicBezTo>
                      <a:pt x="78" y="106"/>
                      <a:pt x="79" y="106"/>
                      <a:pt x="79" y="107"/>
                    </a:cubicBezTo>
                    <a:cubicBezTo>
                      <a:pt x="80" y="108"/>
                      <a:pt x="80" y="108"/>
                      <a:pt x="80" y="108"/>
                    </a:cubicBezTo>
                    <a:cubicBezTo>
                      <a:pt x="81" y="109"/>
                      <a:pt x="81" y="110"/>
                      <a:pt x="82" y="111"/>
                    </a:cubicBezTo>
                    <a:cubicBezTo>
                      <a:pt x="83" y="112"/>
                      <a:pt x="83" y="113"/>
                      <a:pt x="84" y="114"/>
                    </a:cubicBezTo>
                    <a:cubicBezTo>
                      <a:pt x="84" y="114"/>
                      <a:pt x="84" y="114"/>
                      <a:pt x="84" y="114"/>
                    </a:cubicBezTo>
                    <a:cubicBezTo>
                      <a:pt x="85" y="115"/>
                      <a:pt x="85" y="116"/>
                      <a:pt x="85" y="117"/>
                    </a:cubicBezTo>
                    <a:cubicBezTo>
                      <a:pt x="85" y="117"/>
                      <a:pt x="85" y="117"/>
                      <a:pt x="85" y="117"/>
                    </a:cubicBezTo>
                    <a:cubicBezTo>
                      <a:pt x="86" y="118"/>
                      <a:pt x="86" y="118"/>
                      <a:pt x="86" y="118"/>
                    </a:cubicBezTo>
                    <a:cubicBezTo>
                      <a:pt x="99" y="113"/>
                      <a:pt x="110" y="103"/>
                      <a:pt x="116" y="91"/>
                    </a:cubicBezTo>
                    <a:cubicBezTo>
                      <a:pt x="117" y="91"/>
                      <a:pt x="117" y="91"/>
                      <a:pt x="117" y="91"/>
                    </a:cubicBezTo>
                    <a:cubicBezTo>
                      <a:pt x="95" y="81"/>
                      <a:pt x="95" y="81"/>
                      <a:pt x="95" y="81"/>
                    </a:cubicBezTo>
                    <a:lnTo>
                      <a:pt x="94" y="82"/>
                    </a:lnTo>
                    <a:close/>
                    <a:moveTo>
                      <a:pt x="55" y="94"/>
                    </a:moveTo>
                    <a:cubicBezTo>
                      <a:pt x="45" y="115"/>
                      <a:pt x="45" y="115"/>
                      <a:pt x="45" y="115"/>
                    </a:cubicBezTo>
                    <a:cubicBezTo>
                      <a:pt x="47" y="114"/>
                      <a:pt x="47" y="114"/>
                      <a:pt x="47" y="114"/>
                    </a:cubicBezTo>
                    <a:cubicBezTo>
                      <a:pt x="48" y="114"/>
                      <a:pt x="48" y="114"/>
                      <a:pt x="48" y="114"/>
                    </a:cubicBezTo>
                    <a:cubicBezTo>
                      <a:pt x="49" y="114"/>
                      <a:pt x="50" y="113"/>
                      <a:pt x="52" y="113"/>
                    </a:cubicBezTo>
                    <a:cubicBezTo>
                      <a:pt x="53" y="112"/>
                      <a:pt x="54" y="112"/>
                      <a:pt x="56" y="111"/>
                    </a:cubicBezTo>
                    <a:cubicBezTo>
                      <a:pt x="57" y="111"/>
                      <a:pt x="57" y="111"/>
                      <a:pt x="57" y="111"/>
                    </a:cubicBezTo>
                    <a:cubicBezTo>
                      <a:pt x="58" y="110"/>
                      <a:pt x="58" y="110"/>
                      <a:pt x="59" y="109"/>
                    </a:cubicBezTo>
                    <a:cubicBezTo>
                      <a:pt x="60" y="109"/>
                      <a:pt x="60" y="109"/>
                      <a:pt x="61" y="109"/>
                    </a:cubicBezTo>
                    <a:cubicBezTo>
                      <a:pt x="61" y="108"/>
                      <a:pt x="62" y="108"/>
                      <a:pt x="63" y="107"/>
                    </a:cubicBezTo>
                    <a:cubicBezTo>
                      <a:pt x="63" y="107"/>
                      <a:pt x="64" y="107"/>
                      <a:pt x="64" y="106"/>
                    </a:cubicBezTo>
                    <a:cubicBezTo>
                      <a:pt x="65" y="106"/>
                      <a:pt x="66" y="105"/>
                      <a:pt x="67" y="105"/>
                    </a:cubicBezTo>
                    <a:cubicBezTo>
                      <a:pt x="68" y="104"/>
                      <a:pt x="68" y="104"/>
                      <a:pt x="68" y="104"/>
                    </a:cubicBezTo>
                    <a:cubicBezTo>
                      <a:pt x="68" y="103"/>
                      <a:pt x="68" y="103"/>
                      <a:pt x="68" y="103"/>
                    </a:cubicBezTo>
                    <a:cubicBezTo>
                      <a:pt x="68" y="103"/>
                      <a:pt x="66" y="102"/>
                      <a:pt x="66" y="102"/>
                    </a:cubicBezTo>
                    <a:cubicBezTo>
                      <a:pt x="66" y="101"/>
                      <a:pt x="65" y="101"/>
                      <a:pt x="64" y="100"/>
                    </a:cubicBezTo>
                    <a:cubicBezTo>
                      <a:pt x="64" y="100"/>
                      <a:pt x="64" y="100"/>
                      <a:pt x="64" y="100"/>
                    </a:cubicBezTo>
                    <a:cubicBezTo>
                      <a:pt x="64" y="99"/>
                      <a:pt x="63" y="99"/>
                      <a:pt x="62" y="98"/>
                    </a:cubicBezTo>
                    <a:cubicBezTo>
                      <a:pt x="62" y="98"/>
                      <a:pt x="61" y="97"/>
                      <a:pt x="60" y="97"/>
                    </a:cubicBezTo>
                    <a:cubicBezTo>
                      <a:pt x="60" y="97"/>
                      <a:pt x="58" y="96"/>
                      <a:pt x="58" y="95"/>
                    </a:cubicBezTo>
                    <a:cubicBezTo>
                      <a:pt x="57" y="95"/>
                      <a:pt x="57" y="95"/>
                      <a:pt x="57" y="95"/>
                    </a:cubicBezTo>
                    <a:cubicBezTo>
                      <a:pt x="56" y="94"/>
                      <a:pt x="56" y="94"/>
                      <a:pt x="55" y="94"/>
                    </a:cubicBezTo>
                    <a:cubicBezTo>
                      <a:pt x="55" y="94"/>
                      <a:pt x="55" y="94"/>
                      <a:pt x="55" y="94"/>
                    </a:cubicBezTo>
                    <a:close/>
                    <a:moveTo>
                      <a:pt x="33" y="88"/>
                    </a:moveTo>
                    <a:cubicBezTo>
                      <a:pt x="33" y="89"/>
                      <a:pt x="33" y="89"/>
                      <a:pt x="33" y="89"/>
                    </a:cubicBezTo>
                    <a:cubicBezTo>
                      <a:pt x="33" y="90"/>
                      <a:pt x="34" y="91"/>
                      <a:pt x="34" y="92"/>
                    </a:cubicBezTo>
                    <a:cubicBezTo>
                      <a:pt x="34" y="93"/>
                      <a:pt x="34" y="93"/>
                      <a:pt x="34" y="94"/>
                    </a:cubicBezTo>
                    <a:cubicBezTo>
                      <a:pt x="34" y="95"/>
                      <a:pt x="34" y="95"/>
                      <a:pt x="34" y="96"/>
                    </a:cubicBezTo>
                    <a:cubicBezTo>
                      <a:pt x="35" y="98"/>
                      <a:pt x="35" y="98"/>
                      <a:pt x="35" y="98"/>
                    </a:cubicBezTo>
                    <a:cubicBezTo>
                      <a:pt x="35" y="99"/>
                      <a:pt x="35" y="100"/>
                      <a:pt x="35" y="101"/>
                    </a:cubicBezTo>
                    <a:cubicBezTo>
                      <a:pt x="36" y="102"/>
                      <a:pt x="36" y="102"/>
                      <a:pt x="36" y="102"/>
                    </a:cubicBezTo>
                    <a:cubicBezTo>
                      <a:pt x="36" y="103"/>
                      <a:pt x="36" y="104"/>
                      <a:pt x="37" y="106"/>
                    </a:cubicBezTo>
                    <a:cubicBezTo>
                      <a:pt x="37" y="106"/>
                      <a:pt x="37" y="106"/>
                      <a:pt x="37" y="106"/>
                    </a:cubicBezTo>
                    <a:cubicBezTo>
                      <a:pt x="37" y="107"/>
                      <a:pt x="38" y="108"/>
                      <a:pt x="38" y="109"/>
                    </a:cubicBezTo>
                    <a:cubicBezTo>
                      <a:pt x="39" y="112"/>
                      <a:pt x="39" y="112"/>
                      <a:pt x="39" y="112"/>
                    </a:cubicBezTo>
                    <a:cubicBezTo>
                      <a:pt x="40" y="111"/>
                      <a:pt x="40" y="111"/>
                      <a:pt x="40" y="111"/>
                    </a:cubicBezTo>
                    <a:cubicBezTo>
                      <a:pt x="49" y="91"/>
                      <a:pt x="49" y="91"/>
                      <a:pt x="49" y="91"/>
                    </a:cubicBezTo>
                    <a:cubicBezTo>
                      <a:pt x="49" y="91"/>
                      <a:pt x="49" y="91"/>
                      <a:pt x="49" y="91"/>
                    </a:cubicBezTo>
                    <a:cubicBezTo>
                      <a:pt x="48" y="91"/>
                      <a:pt x="48" y="90"/>
                      <a:pt x="47" y="90"/>
                    </a:cubicBezTo>
                    <a:cubicBezTo>
                      <a:pt x="46" y="90"/>
                      <a:pt x="46" y="90"/>
                      <a:pt x="46" y="90"/>
                    </a:cubicBezTo>
                    <a:cubicBezTo>
                      <a:pt x="46" y="90"/>
                      <a:pt x="45" y="90"/>
                      <a:pt x="45" y="89"/>
                    </a:cubicBezTo>
                    <a:cubicBezTo>
                      <a:pt x="44" y="89"/>
                      <a:pt x="44" y="89"/>
                      <a:pt x="44" y="89"/>
                    </a:cubicBezTo>
                    <a:cubicBezTo>
                      <a:pt x="43" y="89"/>
                      <a:pt x="41" y="88"/>
                      <a:pt x="41" y="88"/>
                    </a:cubicBezTo>
                    <a:cubicBezTo>
                      <a:pt x="40" y="88"/>
                      <a:pt x="40" y="88"/>
                      <a:pt x="39" y="88"/>
                    </a:cubicBezTo>
                    <a:cubicBezTo>
                      <a:pt x="38" y="88"/>
                      <a:pt x="38" y="88"/>
                      <a:pt x="38" y="88"/>
                    </a:cubicBezTo>
                    <a:cubicBezTo>
                      <a:pt x="38" y="88"/>
                      <a:pt x="37" y="88"/>
                      <a:pt x="36" y="87"/>
                    </a:cubicBezTo>
                    <a:cubicBezTo>
                      <a:pt x="33" y="87"/>
                      <a:pt x="33" y="87"/>
                      <a:pt x="33" y="87"/>
                    </a:cubicBezTo>
                    <a:lnTo>
                      <a:pt x="33" y="88"/>
                    </a:lnTo>
                    <a:close/>
                    <a:moveTo>
                      <a:pt x="26" y="87"/>
                    </a:moveTo>
                    <a:cubicBezTo>
                      <a:pt x="25" y="87"/>
                      <a:pt x="25" y="87"/>
                      <a:pt x="24" y="87"/>
                    </a:cubicBezTo>
                    <a:cubicBezTo>
                      <a:pt x="23" y="87"/>
                      <a:pt x="23" y="87"/>
                      <a:pt x="23" y="87"/>
                    </a:cubicBezTo>
                    <a:cubicBezTo>
                      <a:pt x="22" y="87"/>
                      <a:pt x="21" y="87"/>
                      <a:pt x="21" y="87"/>
                    </a:cubicBezTo>
                    <a:cubicBezTo>
                      <a:pt x="20" y="87"/>
                      <a:pt x="20" y="87"/>
                      <a:pt x="20" y="87"/>
                    </a:cubicBezTo>
                    <a:cubicBezTo>
                      <a:pt x="19" y="88"/>
                      <a:pt x="18" y="88"/>
                      <a:pt x="17" y="88"/>
                    </a:cubicBezTo>
                    <a:cubicBezTo>
                      <a:pt x="17" y="88"/>
                      <a:pt x="17" y="88"/>
                      <a:pt x="17" y="88"/>
                    </a:cubicBezTo>
                    <a:cubicBezTo>
                      <a:pt x="16" y="88"/>
                      <a:pt x="15" y="88"/>
                      <a:pt x="14" y="88"/>
                    </a:cubicBezTo>
                    <a:cubicBezTo>
                      <a:pt x="13" y="89"/>
                      <a:pt x="13" y="89"/>
                      <a:pt x="13" y="89"/>
                    </a:cubicBezTo>
                    <a:cubicBezTo>
                      <a:pt x="14" y="89"/>
                      <a:pt x="14" y="89"/>
                      <a:pt x="14" y="89"/>
                    </a:cubicBezTo>
                    <a:cubicBezTo>
                      <a:pt x="18" y="97"/>
                      <a:pt x="24" y="105"/>
                      <a:pt x="31" y="110"/>
                    </a:cubicBezTo>
                    <a:cubicBezTo>
                      <a:pt x="32" y="111"/>
                      <a:pt x="32" y="111"/>
                      <a:pt x="32" y="111"/>
                    </a:cubicBezTo>
                    <a:cubicBezTo>
                      <a:pt x="32" y="110"/>
                      <a:pt x="32" y="110"/>
                      <a:pt x="32" y="110"/>
                    </a:cubicBezTo>
                    <a:cubicBezTo>
                      <a:pt x="31" y="108"/>
                      <a:pt x="31" y="108"/>
                      <a:pt x="31" y="108"/>
                    </a:cubicBezTo>
                    <a:cubicBezTo>
                      <a:pt x="31" y="106"/>
                      <a:pt x="30" y="105"/>
                      <a:pt x="30" y="104"/>
                    </a:cubicBezTo>
                    <a:cubicBezTo>
                      <a:pt x="30" y="103"/>
                      <a:pt x="30" y="103"/>
                      <a:pt x="30" y="103"/>
                    </a:cubicBezTo>
                    <a:cubicBezTo>
                      <a:pt x="29" y="101"/>
                      <a:pt x="29" y="100"/>
                      <a:pt x="29" y="99"/>
                    </a:cubicBezTo>
                    <a:cubicBezTo>
                      <a:pt x="29" y="98"/>
                      <a:pt x="29" y="98"/>
                      <a:pt x="29" y="98"/>
                    </a:cubicBezTo>
                    <a:cubicBezTo>
                      <a:pt x="28" y="97"/>
                      <a:pt x="28" y="96"/>
                      <a:pt x="28" y="94"/>
                    </a:cubicBezTo>
                    <a:cubicBezTo>
                      <a:pt x="28" y="94"/>
                      <a:pt x="28" y="94"/>
                      <a:pt x="28" y="94"/>
                    </a:cubicBezTo>
                    <a:cubicBezTo>
                      <a:pt x="28" y="92"/>
                      <a:pt x="27" y="91"/>
                      <a:pt x="27" y="89"/>
                    </a:cubicBezTo>
                    <a:cubicBezTo>
                      <a:pt x="27" y="87"/>
                      <a:pt x="27" y="87"/>
                      <a:pt x="27" y="87"/>
                    </a:cubicBezTo>
                    <a:lnTo>
                      <a:pt x="26" y="87"/>
                    </a:lnTo>
                    <a:close/>
                    <a:moveTo>
                      <a:pt x="58" y="88"/>
                    </a:moveTo>
                    <a:cubicBezTo>
                      <a:pt x="58" y="89"/>
                      <a:pt x="58" y="89"/>
                      <a:pt x="58" y="89"/>
                    </a:cubicBezTo>
                    <a:cubicBezTo>
                      <a:pt x="59" y="89"/>
                      <a:pt x="60" y="89"/>
                      <a:pt x="60" y="90"/>
                    </a:cubicBezTo>
                    <a:cubicBezTo>
                      <a:pt x="60" y="90"/>
                      <a:pt x="62" y="91"/>
                      <a:pt x="63" y="91"/>
                    </a:cubicBezTo>
                    <a:cubicBezTo>
                      <a:pt x="64" y="92"/>
                      <a:pt x="64" y="92"/>
                      <a:pt x="64" y="92"/>
                    </a:cubicBezTo>
                    <a:cubicBezTo>
                      <a:pt x="64" y="92"/>
                      <a:pt x="65" y="93"/>
                      <a:pt x="65" y="93"/>
                    </a:cubicBezTo>
                    <a:cubicBezTo>
                      <a:pt x="66" y="94"/>
                      <a:pt x="66" y="94"/>
                      <a:pt x="66" y="94"/>
                    </a:cubicBezTo>
                    <a:cubicBezTo>
                      <a:pt x="67" y="94"/>
                      <a:pt x="67" y="94"/>
                      <a:pt x="68" y="95"/>
                    </a:cubicBezTo>
                    <a:cubicBezTo>
                      <a:pt x="68" y="95"/>
                      <a:pt x="68" y="95"/>
                      <a:pt x="68" y="95"/>
                    </a:cubicBezTo>
                    <a:cubicBezTo>
                      <a:pt x="69" y="96"/>
                      <a:pt x="70" y="96"/>
                      <a:pt x="70" y="97"/>
                    </a:cubicBezTo>
                    <a:cubicBezTo>
                      <a:pt x="71" y="97"/>
                      <a:pt x="71" y="97"/>
                      <a:pt x="71" y="97"/>
                    </a:cubicBezTo>
                    <a:cubicBezTo>
                      <a:pt x="71" y="98"/>
                      <a:pt x="72" y="99"/>
                      <a:pt x="73" y="99"/>
                    </a:cubicBezTo>
                    <a:cubicBezTo>
                      <a:pt x="73" y="100"/>
                      <a:pt x="73" y="100"/>
                      <a:pt x="73" y="100"/>
                    </a:cubicBezTo>
                    <a:cubicBezTo>
                      <a:pt x="74" y="99"/>
                      <a:pt x="74" y="99"/>
                      <a:pt x="74" y="99"/>
                    </a:cubicBezTo>
                    <a:cubicBezTo>
                      <a:pt x="75" y="98"/>
                      <a:pt x="75" y="98"/>
                      <a:pt x="75" y="98"/>
                    </a:cubicBezTo>
                    <a:cubicBezTo>
                      <a:pt x="76" y="97"/>
                      <a:pt x="76" y="97"/>
                      <a:pt x="77" y="96"/>
                    </a:cubicBezTo>
                    <a:cubicBezTo>
                      <a:pt x="78" y="95"/>
                      <a:pt x="78" y="95"/>
                      <a:pt x="78" y="95"/>
                    </a:cubicBezTo>
                    <a:cubicBezTo>
                      <a:pt x="78" y="95"/>
                      <a:pt x="79" y="94"/>
                      <a:pt x="79" y="94"/>
                    </a:cubicBezTo>
                    <a:cubicBezTo>
                      <a:pt x="80" y="93"/>
                      <a:pt x="80" y="93"/>
                      <a:pt x="80" y="92"/>
                    </a:cubicBezTo>
                    <a:cubicBezTo>
                      <a:pt x="81" y="92"/>
                      <a:pt x="81" y="91"/>
                      <a:pt x="82" y="91"/>
                    </a:cubicBezTo>
                    <a:cubicBezTo>
                      <a:pt x="83" y="89"/>
                      <a:pt x="83" y="89"/>
                      <a:pt x="83" y="89"/>
                    </a:cubicBezTo>
                    <a:cubicBezTo>
                      <a:pt x="83" y="89"/>
                      <a:pt x="84" y="87"/>
                      <a:pt x="84" y="87"/>
                    </a:cubicBezTo>
                    <a:cubicBezTo>
                      <a:pt x="85" y="86"/>
                      <a:pt x="85" y="86"/>
                      <a:pt x="85" y="86"/>
                    </a:cubicBezTo>
                    <a:cubicBezTo>
                      <a:pt x="85" y="85"/>
                      <a:pt x="86" y="85"/>
                      <a:pt x="86" y="84"/>
                    </a:cubicBezTo>
                    <a:cubicBezTo>
                      <a:pt x="87" y="83"/>
                      <a:pt x="87" y="83"/>
                      <a:pt x="87" y="83"/>
                    </a:cubicBezTo>
                    <a:cubicBezTo>
                      <a:pt x="88" y="82"/>
                      <a:pt x="88" y="81"/>
                      <a:pt x="88" y="80"/>
                    </a:cubicBezTo>
                    <a:cubicBezTo>
                      <a:pt x="89" y="79"/>
                      <a:pt x="89" y="79"/>
                      <a:pt x="89" y="79"/>
                    </a:cubicBezTo>
                    <a:cubicBezTo>
                      <a:pt x="89" y="78"/>
                      <a:pt x="89" y="78"/>
                      <a:pt x="89" y="78"/>
                    </a:cubicBezTo>
                    <a:cubicBezTo>
                      <a:pt x="67" y="68"/>
                      <a:pt x="67" y="68"/>
                      <a:pt x="67" y="68"/>
                    </a:cubicBezTo>
                    <a:lnTo>
                      <a:pt x="58" y="88"/>
                    </a:lnTo>
                    <a:close/>
                    <a:moveTo>
                      <a:pt x="38" y="57"/>
                    </a:moveTo>
                    <a:cubicBezTo>
                      <a:pt x="38" y="58"/>
                      <a:pt x="37" y="58"/>
                      <a:pt x="37" y="59"/>
                    </a:cubicBezTo>
                    <a:cubicBezTo>
                      <a:pt x="37" y="60"/>
                      <a:pt x="37" y="60"/>
                      <a:pt x="37" y="61"/>
                    </a:cubicBezTo>
                    <a:cubicBezTo>
                      <a:pt x="36" y="62"/>
                      <a:pt x="36" y="62"/>
                      <a:pt x="36" y="63"/>
                    </a:cubicBezTo>
                    <a:cubicBezTo>
                      <a:pt x="36" y="64"/>
                      <a:pt x="36" y="64"/>
                      <a:pt x="36" y="65"/>
                    </a:cubicBezTo>
                    <a:cubicBezTo>
                      <a:pt x="35" y="65"/>
                      <a:pt x="35" y="66"/>
                      <a:pt x="35" y="67"/>
                    </a:cubicBezTo>
                    <a:cubicBezTo>
                      <a:pt x="35" y="67"/>
                      <a:pt x="35" y="68"/>
                      <a:pt x="35" y="69"/>
                    </a:cubicBezTo>
                    <a:cubicBezTo>
                      <a:pt x="34" y="69"/>
                      <a:pt x="34" y="70"/>
                      <a:pt x="34" y="71"/>
                    </a:cubicBezTo>
                    <a:cubicBezTo>
                      <a:pt x="34" y="71"/>
                      <a:pt x="34" y="72"/>
                      <a:pt x="34" y="72"/>
                    </a:cubicBezTo>
                    <a:cubicBezTo>
                      <a:pt x="34" y="73"/>
                      <a:pt x="34" y="74"/>
                      <a:pt x="34" y="75"/>
                    </a:cubicBezTo>
                    <a:cubicBezTo>
                      <a:pt x="33" y="76"/>
                      <a:pt x="33" y="76"/>
                      <a:pt x="33" y="76"/>
                    </a:cubicBezTo>
                    <a:cubicBezTo>
                      <a:pt x="33" y="77"/>
                      <a:pt x="33" y="78"/>
                      <a:pt x="33" y="79"/>
                    </a:cubicBezTo>
                    <a:cubicBezTo>
                      <a:pt x="33" y="81"/>
                      <a:pt x="33" y="81"/>
                      <a:pt x="33" y="81"/>
                    </a:cubicBezTo>
                    <a:cubicBezTo>
                      <a:pt x="33" y="81"/>
                      <a:pt x="33" y="81"/>
                      <a:pt x="33" y="81"/>
                    </a:cubicBezTo>
                    <a:cubicBezTo>
                      <a:pt x="34" y="81"/>
                      <a:pt x="35" y="81"/>
                      <a:pt x="36" y="81"/>
                    </a:cubicBezTo>
                    <a:cubicBezTo>
                      <a:pt x="37" y="81"/>
                      <a:pt x="37" y="81"/>
                      <a:pt x="37" y="81"/>
                    </a:cubicBezTo>
                    <a:cubicBezTo>
                      <a:pt x="38" y="82"/>
                      <a:pt x="39" y="82"/>
                      <a:pt x="39" y="82"/>
                    </a:cubicBezTo>
                    <a:cubicBezTo>
                      <a:pt x="39" y="82"/>
                      <a:pt x="42" y="82"/>
                      <a:pt x="42" y="82"/>
                    </a:cubicBezTo>
                    <a:cubicBezTo>
                      <a:pt x="43" y="83"/>
                      <a:pt x="43" y="83"/>
                      <a:pt x="43" y="83"/>
                    </a:cubicBezTo>
                    <a:cubicBezTo>
                      <a:pt x="44" y="83"/>
                      <a:pt x="45" y="83"/>
                      <a:pt x="45" y="83"/>
                    </a:cubicBezTo>
                    <a:cubicBezTo>
                      <a:pt x="46" y="84"/>
                      <a:pt x="46" y="84"/>
                      <a:pt x="46" y="84"/>
                    </a:cubicBezTo>
                    <a:cubicBezTo>
                      <a:pt x="47" y="84"/>
                      <a:pt x="49" y="84"/>
                      <a:pt x="49" y="84"/>
                    </a:cubicBezTo>
                    <a:cubicBezTo>
                      <a:pt x="49" y="85"/>
                      <a:pt x="49" y="85"/>
                      <a:pt x="49" y="85"/>
                    </a:cubicBezTo>
                    <a:cubicBezTo>
                      <a:pt x="50" y="85"/>
                      <a:pt x="50" y="85"/>
                      <a:pt x="51" y="85"/>
                    </a:cubicBezTo>
                    <a:cubicBezTo>
                      <a:pt x="51" y="85"/>
                      <a:pt x="51" y="85"/>
                      <a:pt x="51" y="85"/>
                    </a:cubicBezTo>
                    <a:cubicBezTo>
                      <a:pt x="52" y="85"/>
                      <a:pt x="52" y="85"/>
                      <a:pt x="52" y="85"/>
                    </a:cubicBezTo>
                    <a:cubicBezTo>
                      <a:pt x="62" y="65"/>
                      <a:pt x="62" y="65"/>
                      <a:pt x="62" y="65"/>
                    </a:cubicBezTo>
                    <a:cubicBezTo>
                      <a:pt x="39" y="55"/>
                      <a:pt x="39" y="55"/>
                      <a:pt x="39" y="55"/>
                    </a:cubicBezTo>
                    <a:lnTo>
                      <a:pt x="38" y="57"/>
                    </a:lnTo>
                    <a:close/>
                    <a:moveTo>
                      <a:pt x="119" y="45"/>
                    </a:moveTo>
                    <a:cubicBezTo>
                      <a:pt x="118" y="45"/>
                      <a:pt x="117" y="45"/>
                      <a:pt x="116" y="45"/>
                    </a:cubicBezTo>
                    <a:cubicBezTo>
                      <a:pt x="116" y="45"/>
                      <a:pt x="116" y="45"/>
                      <a:pt x="116" y="45"/>
                    </a:cubicBezTo>
                    <a:cubicBezTo>
                      <a:pt x="115" y="46"/>
                      <a:pt x="114" y="46"/>
                      <a:pt x="112" y="46"/>
                    </a:cubicBezTo>
                    <a:cubicBezTo>
                      <a:pt x="112" y="46"/>
                      <a:pt x="112" y="46"/>
                      <a:pt x="112" y="46"/>
                    </a:cubicBezTo>
                    <a:cubicBezTo>
                      <a:pt x="111" y="46"/>
                      <a:pt x="109" y="46"/>
                      <a:pt x="108" y="46"/>
                    </a:cubicBezTo>
                    <a:cubicBezTo>
                      <a:pt x="107" y="47"/>
                      <a:pt x="106" y="47"/>
                      <a:pt x="105" y="47"/>
                    </a:cubicBezTo>
                    <a:cubicBezTo>
                      <a:pt x="104" y="47"/>
                      <a:pt x="104" y="47"/>
                      <a:pt x="104" y="47"/>
                    </a:cubicBezTo>
                    <a:cubicBezTo>
                      <a:pt x="104" y="47"/>
                      <a:pt x="104" y="47"/>
                      <a:pt x="104" y="47"/>
                    </a:cubicBezTo>
                    <a:cubicBezTo>
                      <a:pt x="104" y="49"/>
                      <a:pt x="104" y="49"/>
                      <a:pt x="104" y="49"/>
                    </a:cubicBezTo>
                    <a:cubicBezTo>
                      <a:pt x="104" y="50"/>
                      <a:pt x="104" y="51"/>
                      <a:pt x="104" y="52"/>
                    </a:cubicBezTo>
                    <a:cubicBezTo>
                      <a:pt x="103" y="53"/>
                      <a:pt x="103" y="53"/>
                      <a:pt x="103" y="53"/>
                    </a:cubicBezTo>
                    <a:cubicBezTo>
                      <a:pt x="103" y="54"/>
                      <a:pt x="103" y="55"/>
                      <a:pt x="103" y="56"/>
                    </a:cubicBezTo>
                    <a:cubicBezTo>
                      <a:pt x="103" y="57"/>
                      <a:pt x="103" y="57"/>
                      <a:pt x="103" y="58"/>
                    </a:cubicBezTo>
                    <a:cubicBezTo>
                      <a:pt x="103" y="59"/>
                      <a:pt x="103" y="59"/>
                      <a:pt x="102" y="60"/>
                    </a:cubicBezTo>
                    <a:cubicBezTo>
                      <a:pt x="102" y="61"/>
                      <a:pt x="102" y="61"/>
                      <a:pt x="102" y="62"/>
                    </a:cubicBezTo>
                    <a:cubicBezTo>
                      <a:pt x="102" y="63"/>
                      <a:pt x="102" y="64"/>
                      <a:pt x="101" y="64"/>
                    </a:cubicBezTo>
                    <a:cubicBezTo>
                      <a:pt x="101" y="66"/>
                      <a:pt x="101" y="66"/>
                      <a:pt x="101" y="66"/>
                    </a:cubicBezTo>
                    <a:cubicBezTo>
                      <a:pt x="101" y="67"/>
                      <a:pt x="100" y="68"/>
                      <a:pt x="100" y="69"/>
                    </a:cubicBezTo>
                    <a:cubicBezTo>
                      <a:pt x="100" y="69"/>
                      <a:pt x="100" y="70"/>
                      <a:pt x="100" y="70"/>
                    </a:cubicBezTo>
                    <a:cubicBezTo>
                      <a:pt x="99" y="71"/>
                      <a:pt x="99" y="72"/>
                      <a:pt x="99" y="73"/>
                    </a:cubicBezTo>
                    <a:cubicBezTo>
                      <a:pt x="98" y="74"/>
                      <a:pt x="98" y="74"/>
                      <a:pt x="98" y="74"/>
                    </a:cubicBezTo>
                    <a:cubicBezTo>
                      <a:pt x="98" y="75"/>
                      <a:pt x="98" y="75"/>
                      <a:pt x="98" y="75"/>
                    </a:cubicBezTo>
                    <a:cubicBezTo>
                      <a:pt x="119" y="85"/>
                      <a:pt x="119" y="85"/>
                      <a:pt x="119" y="85"/>
                    </a:cubicBezTo>
                    <a:cubicBezTo>
                      <a:pt x="119" y="85"/>
                      <a:pt x="119" y="85"/>
                      <a:pt x="119" y="85"/>
                    </a:cubicBezTo>
                    <a:cubicBezTo>
                      <a:pt x="124" y="72"/>
                      <a:pt x="125" y="58"/>
                      <a:pt x="120" y="45"/>
                    </a:cubicBezTo>
                    <a:cubicBezTo>
                      <a:pt x="120" y="44"/>
                      <a:pt x="120" y="44"/>
                      <a:pt x="120" y="44"/>
                    </a:cubicBezTo>
                    <a:lnTo>
                      <a:pt x="119" y="45"/>
                    </a:lnTo>
                    <a:close/>
                    <a:moveTo>
                      <a:pt x="12" y="42"/>
                    </a:moveTo>
                    <a:cubicBezTo>
                      <a:pt x="7" y="55"/>
                      <a:pt x="6" y="70"/>
                      <a:pt x="11" y="83"/>
                    </a:cubicBezTo>
                    <a:cubicBezTo>
                      <a:pt x="11" y="83"/>
                      <a:pt x="11" y="83"/>
                      <a:pt x="11" y="83"/>
                    </a:cubicBezTo>
                    <a:cubicBezTo>
                      <a:pt x="12" y="83"/>
                      <a:pt x="12" y="83"/>
                      <a:pt x="12" y="83"/>
                    </a:cubicBezTo>
                    <a:cubicBezTo>
                      <a:pt x="13" y="83"/>
                      <a:pt x="14" y="82"/>
                      <a:pt x="15" y="82"/>
                    </a:cubicBezTo>
                    <a:cubicBezTo>
                      <a:pt x="16" y="82"/>
                      <a:pt x="16" y="82"/>
                      <a:pt x="16" y="82"/>
                    </a:cubicBezTo>
                    <a:cubicBezTo>
                      <a:pt x="17" y="82"/>
                      <a:pt x="18" y="82"/>
                      <a:pt x="19" y="82"/>
                    </a:cubicBezTo>
                    <a:cubicBezTo>
                      <a:pt x="19" y="81"/>
                      <a:pt x="19" y="81"/>
                      <a:pt x="19" y="81"/>
                    </a:cubicBezTo>
                    <a:cubicBezTo>
                      <a:pt x="20" y="81"/>
                      <a:pt x="21" y="81"/>
                      <a:pt x="22" y="81"/>
                    </a:cubicBezTo>
                    <a:cubicBezTo>
                      <a:pt x="23" y="81"/>
                      <a:pt x="23" y="81"/>
                      <a:pt x="23" y="81"/>
                    </a:cubicBezTo>
                    <a:cubicBezTo>
                      <a:pt x="24" y="81"/>
                      <a:pt x="25" y="81"/>
                      <a:pt x="26" y="81"/>
                    </a:cubicBezTo>
                    <a:cubicBezTo>
                      <a:pt x="26" y="81"/>
                      <a:pt x="26" y="81"/>
                      <a:pt x="26" y="81"/>
                    </a:cubicBezTo>
                    <a:cubicBezTo>
                      <a:pt x="27" y="80"/>
                      <a:pt x="27" y="80"/>
                      <a:pt x="27" y="80"/>
                    </a:cubicBezTo>
                    <a:cubicBezTo>
                      <a:pt x="27" y="78"/>
                      <a:pt x="27" y="78"/>
                      <a:pt x="27" y="78"/>
                    </a:cubicBezTo>
                    <a:cubicBezTo>
                      <a:pt x="27" y="77"/>
                      <a:pt x="27" y="77"/>
                      <a:pt x="27" y="76"/>
                    </a:cubicBezTo>
                    <a:cubicBezTo>
                      <a:pt x="28" y="74"/>
                      <a:pt x="28" y="74"/>
                      <a:pt x="28" y="74"/>
                    </a:cubicBezTo>
                    <a:cubicBezTo>
                      <a:pt x="28" y="73"/>
                      <a:pt x="28" y="72"/>
                      <a:pt x="28" y="72"/>
                    </a:cubicBezTo>
                    <a:cubicBezTo>
                      <a:pt x="28" y="71"/>
                      <a:pt x="28" y="70"/>
                      <a:pt x="28" y="70"/>
                    </a:cubicBezTo>
                    <a:cubicBezTo>
                      <a:pt x="28" y="69"/>
                      <a:pt x="29" y="68"/>
                      <a:pt x="29" y="67"/>
                    </a:cubicBezTo>
                    <a:cubicBezTo>
                      <a:pt x="29" y="66"/>
                      <a:pt x="29" y="66"/>
                      <a:pt x="29" y="66"/>
                    </a:cubicBezTo>
                    <a:cubicBezTo>
                      <a:pt x="29" y="65"/>
                      <a:pt x="30" y="64"/>
                      <a:pt x="30" y="63"/>
                    </a:cubicBezTo>
                    <a:cubicBezTo>
                      <a:pt x="30" y="61"/>
                      <a:pt x="30" y="61"/>
                      <a:pt x="30" y="61"/>
                    </a:cubicBezTo>
                    <a:cubicBezTo>
                      <a:pt x="30" y="61"/>
                      <a:pt x="31" y="60"/>
                      <a:pt x="31" y="59"/>
                    </a:cubicBezTo>
                    <a:cubicBezTo>
                      <a:pt x="31" y="57"/>
                      <a:pt x="31" y="57"/>
                      <a:pt x="31" y="57"/>
                    </a:cubicBezTo>
                    <a:cubicBezTo>
                      <a:pt x="32" y="57"/>
                      <a:pt x="32" y="56"/>
                      <a:pt x="32" y="55"/>
                    </a:cubicBezTo>
                    <a:cubicBezTo>
                      <a:pt x="33" y="53"/>
                      <a:pt x="33" y="53"/>
                      <a:pt x="33" y="53"/>
                    </a:cubicBezTo>
                    <a:cubicBezTo>
                      <a:pt x="33" y="52"/>
                      <a:pt x="33" y="52"/>
                      <a:pt x="33" y="52"/>
                    </a:cubicBezTo>
                    <a:cubicBezTo>
                      <a:pt x="12" y="42"/>
                      <a:pt x="12" y="42"/>
                      <a:pt x="12" y="42"/>
                    </a:cubicBezTo>
                    <a:close/>
                    <a:moveTo>
                      <a:pt x="79" y="42"/>
                    </a:moveTo>
                    <a:cubicBezTo>
                      <a:pt x="70" y="62"/>
                      <a:pt x="70" y="62"/>
                      <a:pt x="70" y="62"/>
                    </a:cubicBezTo>
                    <a:cubicBezTo>
                      <a:pt x="92" y="73"/>
                      <a:pt x="92" y="73"/>
                      <a:pt x="92" y="73"/>
                    </a:cubicBezTo>
                    <a:cubicBezTo>
                      <a:pt x="93" y="72"/>
                      <a:pt x="93" y="72"/>
                      <a:pt x="93" y="72"/>
                    </a:cubicBezTo>
                    <a:cubicBezTo>
                      <a:pt x="93" y="71"/>
                      <a:pt x="93" y="71"/>
                      <a:pt x="93" y="71"/>
                    </a:cubicBezTo>
                    <a:cubicBezTo>
                      <a:pt x="93" y="70"/>
                      <a:pt x="94" y="69"/>
                      <a:pt x="94" y="68"/>
                    </a:cubicBezTo>
                    <a:cubicBezTo>
                      <a:pt x="94" y="67"/>
                      <a:pt x="94" y="67"/>
                      <a:pt x="94" y="67"/>
                    </a:cubicBezTo>
                    <a:cubicBezTo>
                      <a:pt x="95" y="66"/>
                      <a:pt x="95" y="65"/>
                      <a:pt x="95" y="64"/>
                    </a:cubicBezTo>
                    <a:cubicBezTo>
                      <a:pt x="95" y="63"/>
                      <a:pt x="95" y="63"/>
                      <a:pt x="95" y="63"/>
                    </a:cubicBezTo>
                    <a:cubicBezTo>
                      <a:pt x="96" y="62"/>
                      <a:pt x="96" y="61"/>
                      <a:pt x="96" y="61"/>
                    </a:cubicBezTo>
                    <a:cubicBezTo>
                      <a:pt x="96" y="59"/>
                      <a:pt x="96" y="59"/>
                      <a:pt x="96" y="59"/>
                    </a:cubicBezTo>
                    <a:cubicBezTo>
                      <a:pt x="97" y="58"/>
                      <a:pt x="97" y="57"/>
                      <a:pt x="97" y="57"/>
                    </a:cubicBezTo>
                    <a:cubicBezTo>
                      <a:pt x="97" y="56"/>
                      <a:pt x="97" y="56"/>
                      <a:pt x="97" y="55"/>
                    </a:cubicBezTo>
                    <a:cubicBezTo>
                      <a:pt x="97" y="54"/>
                      <a:pt x="97" y="54"/>
                      <a:pt x="97" y="53"/>
                    </a:cubicBezTo>
                    <a:cubicBezTo>
                      <a:pt x="98" y="52"/>
                      <a:pt x="98" y="52"/>
                      <a:pt x="98" y="51"/>
                    </a:cubicBezTo>
                    <a:cubicBezTo>
                      <a:pt x="98" y="50"/>
                      <a:pt x="98" y="50"/>
                      <a:pt x="98" y="49"/>
                    </a:cubicBezTo>
                    <a:cubicBezTo>
                      <a:pt x="98" y="47"/>
                      <a:pt x="98" y="47"/>
                      <a:pt x="98" y="47"/>
                    </a:cubicBezTo>
                    <a:cubicBezTo>
                      <a:pt x="98" y="46"/>
                      <a:pt x="98" y="46"/>
                      <a:pt x="98" y="46"/>
                    </a:cubicBezTo>
                    <a:cubicBezTo>
                      <a:pt x="97" y="46"/>
                      <a:pt x="96" y="46"/>
                      <a:pt x="95" y="46"/>
                    </a:cubicBezTo>
                    <a:cubicBezTo>
                      <a:pt x="94" y="46"/>
                      <a:pt x="94" y="46"/>
                      <a:pt x="94" y="46"/>
                    </a:cubicBezTo>
                    <a:cubicBezTo>
                      <a:pt x="93" y="46"/>
                      <a:pt x="92" y="46"/>
                      <a:pt x="92" y="46"/>
                    </a:cubicBezTo>
                    <a:cubicBezTo>
                      <a:pt x="91" y="45"/>
                      <a:pt x="91" y="45"/>
                      <a:pt x="91" y="45"/>
                    </a:cubicBezTo>
                    <a:cubicBezTo>
                      <a:pt x="90" y="45"/>
                      <a:pt x="89" y="45"/>
                      <a:pt x="89" y="45"/>
                    </a:cubicBezTo>
                    <a:cubicBezTo>
                      <a:pt x="88" y="45"/>
                      <a:pt x="88" y="45"/>
                      <a:pt x="88" y="45"/>
                    </a:cubicBezTo>
                    <a:cubicBezTo>
                      <a:pt x="87" y="45"/>
                      <a:pt x="86" y="44"/>
                      <a:pt x="86" y="44"/>
                    </a:cubicBezTo>
                    <a:cubicBezTo>
                      <a:pt x="85" y="44"/>
                      <a:pt x="85" y="44"/>
                      <a:pt x="85" y="44"/>
                    </a:cubicBezTo>
                    <a:cubicBezTo>
                      <a:pt x="84" y="44"/>
                      <a:pt x="84" y="44"/>
                      <a:pt x="83" y="43"/>
                    </a:cubicBezTo>
                    <a:cubicBezTo>
                      <a:pt x="82" y="43"/>
                      <a:pt x="82" y="43"/>
                      <a:pt x="82" y="43"/>
                    </a:cubicBezTo>
                    <a:cubicBezTo>
                      <a:pt x="81" y="43"/>
                      <a:pt x="81" y="42"/>
                      <a:pt x="80" y="42"/>
                    </a:cubicBezTo>
                    <a:cubicBezTo>
                      <a:pt x="80" y="42"/>
                      <a:pt x="80" y="42"/>
                      <a:pt x="80" y="42"/>
                    </a:cubicBezTo>
                    <a:lnTo>
                      <a:pt x="79" y="42"/>
                    </a:lnTo>
                    <a:close/>
                    <a:moveTo>
                      <a:pt x="56" y="29"/>
                    </a:moveTo>
                    <a:cubicBezTo>
                      <a:pt x="56" y="30"/>
                      <a:pt x="55" y="30"/>
                      <a:pt x="55" y="31"/>
                    </a:cubicBezTo>
                    <a:cubicBezTo>
                      <a:pt x="53" y="32"/>
                      <a:pt x="53" y="32"/>
                      <a:pt x="53" y="32"/>
                    </a:cubicBezTo>
                    <a:cubicBezTo>
                      <a:pt x="53" y="33"/>
                      <a:pt x="52" y="33"/>
                      <a:pt x="52" y="34"/>
                    </a:cubicBezTo>
                    <a:cubicBezTo>
                      <a:pt x="51" y="35"/>
                      <a:pt x="51" y="35"/>
                      <a:pt x="51" y="35"/>
                    </a:cubicBezTo>
                    <a:cubicBezTo>
                      <a:pt x="50" y="36"/>
                      <a:pt x="50" y="36"/>
                      <a:pt x="49" y="37"/>
                    </a:cubicBezTo>
                    <a:cubicBezTo>
                      <a:pt x="48" y="38"/>
                      <a:pt x="48" y="38"/>
                      <a:pt x="48" y="38"/>
                    </a:cubicBezTo>
                    <a:cubicBezTo>
                      <a:pt x="48" y="39"/>
                      <a:pt x="47" y="40"/>
                      <a:pt x="47" y="40"/>
                    </a:cubicBezTo>
                    <a:cubicBezTo>
                      <a:pt x="46" y="42"/>
                      <a:pt x="46" y="42"/>
                      <a:pt x="46" y="42"/>
                    </a:cubicBezTo>
                    <a:cubicBezTo>
                      <a:pt x="46" y="42"/>
                      <a:pt x="45" y="43"/>
                      <a:pt x="45" y="43"/>
                    </a:cubicBezTo>
                    <a:cubicBezTo>
                      <a:pt x="44" y="45"/>
                      <a:pt x="44" y="45"/>
                      <a:pt x="44" y="45"/>
                    </a:cubicBezTo>
                    <a:cubicBezTo>
                      <a:pt x="43" y="46"/>
                      <a:pt x="43" y="46"/>
                      <a:pt x="43" y="47"/>
                    </a:cubicBezTo>
                    <a:cubicBezTo>
                      <a:pt x="42" y="49"/>
                      <a:pt x="42" y="49"/>
                      <a:pt x="42" y="49"/>
                    </a:cubicBezTo>
                    <a:cubicBezTo>
                      <a:pt x="42" y="49"/>
                      <a:pt x="42" y="49"/>
                      <a:pt x="42" y="49"/>
                    </a:cubicBezTo>
                    <a:cubicBezTo>
                      <a:pt x="64" y="60"/>
                      <a:pt x="64" y="60"/>
                      <a:pt x="64" y="60"/>
                    </a:cubicBezTo>
                    <a:cubicBezTo>
                      <a:pt x="74" y="39"/>
                      <a:pt x="74" y="39"/>
                      <a:pt x="74" y="39"/>
                    </a:cubicBezTo>
                    <a:cubicBezTo>
                      <a:pt x="73" y="39"/>
                      <a:pt x="73" y="39"/>
                      <a:pt x="73" y="39"/>
                    </a:cubicBezTo>
                    <a:cubicBezTo>
                      <a:pt x="72" y="39"/>
                      <a:pt x="72" y="38"/>
                      <a:pt x="71" y="38"/>
                    </a:cubicBezTo>
                    <a:cubicBezTo>
                      <a:pt x="71" y="38"/>
                      <a:pt x="69" y="37"/>
                      <a:pt x="68" y="36"/>
                    </a:cubicBezTo>
                    <a:cubicBezTo>
                      <a:pt x="68" y="36"/>
                      <a:pt x="68" y="36"/>
                      <a:pt x="67" y="36"/>
                    </a:cubicBezTo>
                    <a:cubicBezTo>
                      <a:pt x="67" y="35"/>
                      <a:pt x="66" y="35"/>
                      <a:pt x="66" y="35"/>
                    </a:cubicBezTo>
                    <a:cubicBezTo>
                      <a:pt x="65" y="34"/>
                      <a:pt x="65" y="34"/>
                      <a:pt x="65" y="34"/>
                    </a:cubicBezTo>
                    <a:cubicBezTo>
                      <a:pt x="64" y="33"/>
                      <a:pt x="64" y="33"/>
                      <a:pt x="63" y="33"/>
                    </a:cubicBezTo>
                    <a:cubicBezTo>
                      <a:pt x="63" y="32"/>
                      <a:pt x="63" y="32"/>
                      <a:pt x="63" y="32"/>
                    </a:cubicBezTo>
                    <a:cubicBezTo>
                      <a:pt x="62" y="32"/>
                      <a:pt x="62" y="31"/>
                      <a:pt x="61" y="31"/>
                    </a:cubicBezTo>
                    <a:cubicBezTo>
                      <a:pt x="60" y="30"/>
                      <a:pt x="60" y="30"/>
                      <a:pt x="60" y="30"/>
                    </a:cubicBezTo>
                    <a:cubicBezTo>
                      <a:pt x="60" y="29"/>
                      <a:pt x="59" y="29"/>
                      <a:pt x="58" y="28"/>
                    </a:cubicBezTo>
                    <a:cubicBezTo>
                      <a:pt x="58" y="28"/>
                      <a:pt x="58" y="28"/>
                      <a:pt x="58" y="28"/>
                    </a:cubicBezTo>
                    <a:lnTo>
                      <a:pt x="56" y="29"/>
                    </a:lnTo>
                    <a:close/>
                    <a:moveTo>
                      <a:pt x="45" y="10"/>
                    </a:moveTo>
                    <a:cubicBezTo>
                      <a:pt x="32" y="15"/>
                      <a:pt x="21" y="24"/>
                      <a:pt x="15" y="36"/>
                    </a:cubicBezTo>
                    <a:cubicBezTo>
                      <a:pt x="15" y="37"/>
                      <a:pt x="15" y="37"/>
                      <a:pt x="15" y="37"/>
                    </a:cubicBezTo>
                    <a:cubicBezTo>
                      <a:pt x="36" y="47"/>
                      <a:pt x="36" y="47"/>
                      <a:pt x="36" y="47"/>
                    </a:cubicBezTo>
                    <a:cubicBezTo>
                      <a:pt x="37" y="46"/>
                      <a:pt x="37" y="46"/>
                      <a:pt x="37" y="46"/>
                    </a:cubicBezTo>
                    <a:cubicBezTo>
                      <a:pt x="37" y="44"/>
                      <a:pt x="37" y="44"/>
                      <a:pt x="37" y="44"/>
                    </a:cubicBezTo>
                    <a:cubicBezTo>
                      <a:pt x="38" y="43"/>
                      <a:pt x="38" y="43"/>
                      <a:pt x="39" y="42"/>
                    </a:cubicBezTo>
                    <a:cubicBezTo>
                      <a:pt x="39" y="41"/>
                      <a:pt x="39" y="41"/>
                      <a:pt x="40" y="41"/>
                    </a:cubicBezTo>
                    <a:cubicBezTo>
                      <a:pt x="40" y="40"/>
                      <a:pt x="41" y="39"/>
                      <a:pt x="41" y="38"/>
                    </a:cubicBezTo>
                    <a:cubicBezTo>
                      <a:pt x="42" y="37"/>
                      <a:pt x="42" y="37"/>
                      <a:pt x="42" y="37"/>
                    </a:cubicBezTo>
                    <a:cubicBezTo>
                      <a:pt x="43" y="36"/>
                      <a:pt x="43" y="35"/>
                      <a:pt x="44" y="35"/>
                    </a:cubicBezTo>
                    <a:cubicBezTo>
                      <a:pt x="44" y="34"/>
                      <a:pt x="44" y="34"/>
                      <a:pt x="45" y="33"/>
                    </a:cubicBezTo>
                    <a:cubicBezTo>
                      <a:pt x="45" y="33"/>
                      <a:pt x="46" y="32"/>
                      <a:pt x="46" y="31"/>
                    </a:cubicBezTo>
                    <a:cubicBezTo>
                      <a:pt x="47" y="31"/>
                      <a:pt x="47" y="30"/>
                      <a:pt x="47" y="30"/>
                    </a:cubicBezTo>
                    <a:cubicBezTo>
                      <a:pt x="48" y="29"/>
                      <a:pt x="48" y="29"/>
                      <a:pt x="49" y="28"/>
                    </a:cubicBezTo>
                    <a:cubicBezTo>
                      <a:pt x="50" y="27"/>
                      <a:pt x="50" y="27"/>
                      <a:pt x="50" y="27"/>
                    </a:cubicBezTo>
                    <a:cubicBezTo>
                      <a:pt x="51" y="26"/>
                      <a:pt x="51" y="26"/>
                      <a:pt x="52" y="25"/>
                    </a:cubicBezTo>
                    <a:cubicBezTo>
                      <a:pt x="54" y="24"/>
                      <a:pt x="54" y="24"/>
                      <a:pt x="54" y="24"/>
                    </a:cubicBezTo>
                    <a:cubicBezTo>
                      <a:pt x="54" y="23"/>
                      <a:pt x="54" y="23"/>
                      <a:pt x="54" y="23"/>
                    </a:cubicBezTo>
                    <a:cubicBezTo>
                      <a:pt x="53" y="23"/>
                      <a:pt x="53" y="23"/>
                      <a:pt x="53" y="23"/>
                    </a:cubicBezTo>
                    <a:cubicBezTo>
                      <a:pt x="53" y="22"/>
                      <a:pt x="52" y="21"/>
                      <a:pt x="52" y="20"/>
                    </a:cubicBezTo>
                    <a:cubicBezTo>
                      <a:pt x="51" y="20"/>
                      <a:pt x="51" y="20"/>
                      <a:pt x="51" y="20"/>
                    </a:cubicBezTo>
                    <a:cubicBezTo>
                      <a:pt x="50" y="19"/>
                      <a:pt x="50" y="18"/>
                      <a:pt x="49" y="17"/>
                    </a:cubicBezTo>
                    <a:cubicBezTo>
                      <a:pt x="49" y="16"/>
                      <a:pt x="48" y="15"/>
                      <a:pt x="47" y="14"/>
                    </a:cubicBezTo>
                    <a:cubicBezTo>
                      <a:pt x="47" y="13"/>
                      <a:pt x="47" y="13"/>
                      <a:pt x="47" y="13"/>
                    </a:cubicBezTo>
                    <a:cubicBezTo>
                      <a:pt x="47" y="12"/>
                      <a:pt x="46" y="11"/>
                      <a:pt x="46" y="10"/>
                    </a:cubicBezTo>
                    <a:cubicBezTo>
                      <a:pt x="46" y="10"/>
                      <a:pt x="46" y="10"/>
                      <a:pt x="46" y="10"/>
                    </a:cubicBezTo>
                    <a:lnTo>
                      <a:pt x="45" y="10"/>
                    </a:lnTo>
                    <a:close/>
                    <a:moveTo>
                      <a:pt x="100" y="20"/>
                    </a:moveTo>
                    <a:cubicBezTo>
                      <a:pt x="100" y="21"/>
                      <a:pt x="101" y="23"/>
                      <a:pt x="101" y="24"/>
                    </a:cubicBezTo>
                    <a:cubicBezTo>
                      <a:pt x="101" y="25"/>
                      <a:pt x="101" y="25"/>
                      <a:pt x="101" y="25"/>
                    </a:cubicBezTo>
                    <a:cubicBezTo>
                      <a:pt x="102" y="26"/>
                      <a:pt x="102" y="27"/>
                      <a:pt x="103" y="29"/>
                    </a:cubicBezTo>
                    <a:cubicBezTo>
                      <a:pt x="103" y="29"/>
                      <a:pt x="103" y="29"/>
                      <a:pt x="103" y="29"/>
                    </a:cubicBezTo>
                    <a:cubicBezTo>
                      <a:pt x="103" y="31"/>
                      <a:pt x="103" y="32"/>
                      <a:pt x="103" y="33"/>
                    </a:cubicBezTo>
                    <a:cubicBezTo>
                      <a:pt x="103" y="34"/>
                      <a:pt x="103" y="34"/>
                      <a:pt x="103" y="34"/>
                    </a:cubicBezTo>
                    <a:cubicBezTo>
                      <a:pt x="104" y="35"/>
                      <a:pt x="104" y="37"/>
                      <a:pt x="104" y="38"/>
                    </a:cubicBezTo>
                    <a:cubicBezTo>
                      <a:pt x="104" y="41"/>
                      <a:pt x="104" y="41"/>
                      <a:pt x="104" y="41"/>
                    </a:cubicBezTo>
                    <a:cubicBezTo>
                      <a:pt x="105" y="41"/>
                      <a:pt x="105" y="41"/>
                      <a:pt x="105" y="41"/>
                    </a:cubicBezTo>
                    <a:cubicBezTo>
                      <a:pt x="106" y="41"/>
                      <a:pt x="106" y="41"/>
                      <a:pt x="107" y="40"/>
                    </a:cubicBezTo>
                    <a:cubicBezTo>
                      <a:pt x="108" y="40"/>
                      <a:pt x="108" y="40"/>
                      <a:pt x="108" y="40"/>
                    </a:cubicBezTo>
                    <a:cubicBezTo>
                      <a:pt x="109" y="40"/>
                      <a:pt x="110" y="40"/>
                      <a:pt x="110" y="40"/>
                    </a:cubicBezTo>
                    <a:cubicBezTo>
                      <a:pt x="111" y="40"/>
                      <a:pt x="111" y="40"/>
                      <a:pt x="111" y="40"/>
                    </a:cubicBezTo>
                    <a:cubicBezTo>
                      <a:pt x="112" y="40"/>
                      <a:pt x="113" y="40"/>
                      <a:pt x="114" y="40"/>
                    </a:cubicBezTo>
                    <a:cubicBezTo>
                      <a:pt x="114" y="39"/>
                      <a:pt x="114" y="39"/>
                      <a:pt x="114" y="39"/>
                    </a:cubicBezTo>
                    <a:cubicBezTo>
                      <a:pt x="115" y="39"/>
                      <a:pt x="116" y="39"/>
                      <a:pt x="117" y="39"/>
                    </a:cubicBezTo>
                    <a:cubicBezTo>
                      <a:pt x="118" y="39"/>
                      <a:pt x="118" y="39"/>
                      <a:pt x="118" y="39"/>
                    </a:cubicBezTo>
                    <a:cubicBezTo>
                      <a:pt x="117" y="38"/>
                      <a:pt x="117" y="38"/>
                      <a:pt x="117" y="38"/>
                    </a:cubicBezTo>
                    <a:cubicBezTo>
                      <a:pt x="113" y="30"/>
                      <a:pt x="107" y="23"/>
                      <a:pt x="100" y="17"/>
                    </a:cubicBezTo>
                    <a:cubicBezTo>
                      <a:pt x="99" y="16"/>
                      <a:pt x="99" y="16"/>
                      <a:pt x="99" y="16"/>
                    </a:cubicBezTo>
                    <a:lnTo>
                      <a:pt x="100" y="20"/>
                    </a:lnTo>
                    <a:close/>
                    <a:moveTo>
                      <a:pt x="82" y="36"/>
                    </a:moveTo>
                    <a:cubicBezTo>
                      <a:pt x="82" y="36"/>
                      <a:pt x="83" y="37"/>
                      <a:pt x="84" y="37"/>
                    </a:cubicBezTo>
                    <a:cubicBezTo>
                      <a:pt x="85" y="38"/>
                      <a:pt x="85" y="38"/>
                      <a:pt x="85" y="38"/>
                    </a:cubicBezTo>
                    <a:cubicBezTo>
                      <a:pt x="85" y="38"/>
                      <a:pt x="86" y="38"/>
                      <a:pt x="86" y="38"/>
                    </a:cubicBezTo>
                    <a:cubicBezTo>
                      <a:pt x="87" y="38"/>
                      <a:pt x="87" y="38"/>
                      <a:pt x="87" y="38"/>
                    </a:cubicBezTo>
                    <a:cubicBezTo>
                      <a:pt x="88" y="39"/>
                      <a:pt x="90" y="39"/>
                      <a:pt x="90" y="39"/>
                    </a:cubicBezTo>
                    <a:cubicBezTo>
                      <a:pt x="91" y="39"/>
                      <a:pt x="91" y="39"/>
                      <a:pt x="92" y="40"/>
                    </a:cubicBezTo>
                    <a:cubicBezTo>
                      <a:pt x="93" y="40"/>
                      <a:pt x="93" y="40"/>
                      <a:pt x="93" y="40"/>
                    </a:cubicBezTo>
                    <a:cubicBezTo>
                      <a:pt x="93" y="40"/>
                      <a:pt x="94" y="40"/>
                      <a:pt x="95" y="40"/>
                    </a:cubicBezTo>
                    <a:cubicBezTo>
                      <a:pt x="98" y="40"/>
                      <a:pt x="98" y="40"/>
                      <a:pt x="98" y="40"/>
                    </a:cubicBezTo>
                    <a:cubicBezTo>
                      <a:pt x="98" y="39"/>
                      <a:pt x="98" y="39"/>
                      <a:pt x="98" y="39"/>
                    </a:cubicBezTo>
                    <a:cubicBezTo>
                      <a:pt x="98" y="38"/>
                      <a:pt x="98" y="38"/>
                      <a:pt x="98" y="38"/>
                    </a:cubicBezTo>
                    <a:cubicBezTo>
                      <a:pt x="98" y="37"/>
                      <a:pt x="98" y="36"/>
                      <a:pt x="97" y="35"/>
                    </a:cubicBezTo>
                    <a:cubicBezTo>
                      <a:pt x="97" y="34"/>
                      <a:pt x="97" y="34"/>
                      <a:pt x="97" y="34"/>
                    </a:cubicBezTo>
                    <a:cubicBezTo>
                      <a:pt x="97" y="33"/>
                      <a:pt x="97" y="32"/>
                      <a:pt x="97" y="31"/>
                    </a:cubicBezTo>
                    <a:cubicBezTo>
                      <a:pt x="96" y="30"/>
                      <a:pt x="96" y="30"/>
                      <a:pt x="96" y="30"/>
                    </a:cubicBezTo>
                    <a:cubicBezTo>
                      <a:pt x="96" y="29"/>
                      <a:pt x="96" y="28"/>
                      <a:pt x="96" y="27"/>
                    </a:cubicBezTo>
                    <a:cubicBezTo>
                      <a:pt x="96" y="26"/>
                      <a:pt x="96" y="26"/>
                      <a:pt x="96" y="26"/>
                    </a:cubicBezTo>
                    <a:cubicBezTo>
                      <a:pt x="95" y="24"/>
                      <a:pt x="95" y="23"/>
                      <a:pt x="94" y="22"/>
                    </a:cubicBezTo>
                    <a:cubicBezTo>
                      <a:pt x="94" y="21"/>
                      <a:pt x="94" y="21"/>
                      <a:pt x="94" y="21"/>
                    </a:cubicBezTo>
                    <a:cubicBezTo>
                      <a:pt x="94" y="20"/>
                      <a:pt x="93" y="19"/>
                      <a:pt x="93" y="18"/>
                    </a:cubicBezTo>
                    <a:cubicBezTo>
                      <a:pt x="91" y="15"/>
                      <a:pt x="91" y="15"/>
                      <a:pt x="91" y="15"/>
                    </a:cubicBezTo>
                    <a:lnTo>
                      <a:pt x="82" y="36"/>
                    </a:lnTo>
                    <a:close/>
                    <a:moveTo>
                      <a:pt x="83" y="14"/>
                    </a:moveTo>
                    <a:cubicBezTo>
                      <a:pt x="82" y="14"/>
                      <a:pt x="81" y="14"/>
                      <a:pt x="80" y="15"/>
                    </a:cubicBezTo>
                    <a:cubicBezTo>
                      <a:pt x="79" y="15"/>
                      <a:pt x="79" y="15"/>
                      <a:pt x="79" y="15"/>
                    </a:cubicBezTo>
                    <a:cubicBezTo>
                      <a:pt x="78" y="15"/>
                      <a:pt x="77" y="16"/>
                      <a:pt x="75" y="16"/>
                    </a:cubicBezTo>
                    <a:cubicBezTo>
                      <a:pt x="74" y="17"/>
                      <a:pt x="74" y="17"/>
                      <a:pt x="74" y="17"/>
                    </a:cubicBezTo>
                    <a:cubicBezTo>
                      <a:pt x="73" y="17"/>
                      <a:pt x="73" y="18"/>
                      <a:pt x="72" y="18"/>
                    </a:cubicBezTo>
                    <a:cubicBezTo>
                      <a:pt x="70" y="19"/>
                      <a:pt x="70" y="19"/>
                      <a:pt x="70" y="19"/>
                    </a:cubicBezTo>
                    <a:cubicBezTo>
                      <a:pt x="70" y="19"/>
                      <a:pt x="69" y="20"/>
                      <a:pt x="68" y="20"/>
                    </a:cubicBezTo>
                    <a:cubicBezTo>
                      <a:pt x="68" y="20"/>
                      <a:pt x="67" y="21"/>
                      <a:pt x="67" y="21"/>
                    </a:cubicBezTo>
                    <a:cubicBezTo>
                      <a:pt x="66" y="22"/>
                      <a:pt x="65" y="22"/>
                      <a:pt x="65" y="23"/>
                    </a:cubicBezTo>
                    <a:cubicBezTo>
                      <a:pt x="63" y="24"/>
                      <a:pt x="63" y="24"/>
                      <a:pt x="63" y="24"/>
                    </a:cubicBezTo>
                    <a:cubicBezTo>
                      <a:pt x="63" y="24"/>
                      <a:pt x="63" y="24"/>
                      <a:pt x="63" y="24"/>
                    </a:cubicBezTo>
                    <a:cubicBezTo>
                      <a:pt x="64" y="26"/>
                      <a:pt x="64" y="26"/>
                      <a:pt x="64" y="26"/>
                    </a:cubicBezTo>
                    <a:cubicBezTo>
                      <a:pt x="65" y="26"/>
                      <a:pt x="66" y="27"/>
                      <a:pt x="67" y="28"/>
                    </a:cubicBezTo>
                    <a:cubicBezTo>
                      <a:pt x="67" y="28"/>
                      <a:pt x="67" y="28"/>
                      <a:pt x="67" y="28"/>
                    </a:cubicBezTo>
                    <a:cubicBezTo>
                      <a:pt x="68" y="28"/>
                      <a:pt x="68" y="29"/>
                      <a:pt x="69" y="29"/>
                    </a:cubicBezTo>
                    <a:cubicBezTo>
                      <a:pt x="69" y="29"/>
                      <a:pt x="70" y="30"/>
                      <a:pt x="71" y="31"/>
                    </a:cubicBezTo>
                    <a:cubicBezTo>
                      <a:pt x="72" y="31"/>
                      <a:pt x="72" y="31"/>
                      <a:pt x="72" y="31"/>
                    </a:cubicBezTo>
                    <a:cubicBezTo>
                      <a:pt x="73" y="32"/>
                      <a:pt x="73" y="32"/>
                      <a:pt x="73" y="32"/>
                    </a:cubicBezTo>
                    <a:cubicBezTo>
                      <a:pt x="74" y="33"/>
                      <a:pt x="74" y="33"/>
                      <a:pt x="74" y="33"/>
                    </a:cubicBezTo>
                    <a:cubicBezTo>
                      <a:pt x="75" y="33"/>
                      <a:pt x="76" y="34"/>
                      <a:pt x="76" y="34"/>
                    </a:cubicBezTo>
                    <a:cubicBezTo>
                      <a:pt x="76" y="33"/>
                      <a:pt x="76" y="33"/>
                      <a:pt x="76" y="33"/>
                    </a:cubicBezTo>
                    <a:cubicBezTo>
                      <a:pt x="86" y="13"/>
                      <a:pt x="86" y="13"/>
                      <a:pt x="86" y="13"/>
                    </a:cubicBezTo>
                    <a:lnTo>
                      <a:pt x="83" y="14"/>
                    </a:lnTo>
                    <a:close/>
                    <a:moveTo>
                      <a:pt x="66" y="6"/>
                    </a:moveTo>
                    <a:cubicBezTo>
                      <a:pt x="61" y="6"/>
                      <a:pt x="56" y="7"/>
                      <a:pt x="52" y="8"/>
                    </a:cubicBezTo>
                    <a:cubicBezTo>
                      <a:pt x="51" y="8"/>
                      <a:pt x="51" y="8"/>
                      <a:pt x="51" y="8"/>
                    </a:cubicBezTo>
                    <a:cubicBezTo>
                      <a:pt x="52" y="9"/>
                      <a:pt x="52" y="9"/>
                      <a:pt x="52" y="9"/>
                    </a:cubicBezTo>
                    <a:cubicBezTo>
                      <a:pt x="52" y="9"/>
                      <a:pt x="52" y="10"/>
                      <a:pt x="53" y="11"/>
                    </a:cubicBezTo>
                    <a:cubicBezTo>
                      <a:pt x="53" y="11"/>
                      <a:pt x="53" y="11"/>
                      <a:pt x="53" y="11"/>
                    </a:cubicBezTo>
                    <a:cubicBezTo>
                      <a:pt x="53" y="12"/>
                      <a:pt x="54" y="13"/>
                      <a:pt x="54" y="14"/>
                    </a:cubicBezTo>
                    <a:cubicBezTo>
                      <a:pt x="55" y="14"/>
                      <a:pt x="55" y="14"/>
                      <a:pt x="55" y="14"/>
                    </a:cubicBezTo>
                    <a:cubicBezTo>
                      <a:pt x="55" y="15"/>
                      <a:pt x="56" y="16"/>
                      <a:pt x="56" y="16"/>
                    </a:cubicBezTo>
                    <a:cubicBezTo>
                      <a:pt x="57" y="17"/>
                      <a:pt x="57" y="17"/>
                      <a:pt x="57" y="17"/>
                    </a:cubicBezTo>
                    <a:cubicBezTo>
                      <a:pt x="57" y="18"/>
                      <a:pt x="58" y="18"/>
                      <a:pt x="58" y="19"/>
                    </a:cubicBezTo>
                    <a:cubicBezTo>
                      <a:pt x="59" y="19"/>
                      <a:pt x="59" y="19"/>
                      <a:pt x="59" y="19"/>
                    </a:cubicBezTo>
                    <a:cubicBezTo>
                      <a:pt x="61" y="18"/>
                      <a:pt x="61" y="18"/>
                      <a:pt x="61" y="18"/>
                    </a:cubicBezTo>
                    <a:cubicBezTo>
                      <a:pt x="62" y="17"/>
                      <a:pt x="62" y="17"/>
                      <a:pt x="62" y="17"/>
                    </a:cubicBezTo>
                    <a:cubicBezTo>
                      <a:pt x="62" y="17"/>
                      <a:pt x="64" y="16"/>
                      <a:pt x="64" y="16"/>
                    </a:cubicBezTo>
                    <a:cubicBezTo>
                      <a:pt x="65" y="15"/>
                      <a:pt x="66" y="14"/>
                      <a:pt x="66" y="14"/>
                    </a:cubicBezTo>
                    <a:cubicBezTo>
                      <a:pt x="67" y="14"/>
                      <a:pt x="68" y="13"/>
                      <a:pt x="69" y="13"/>
                    </a:cubicBezTo>
                    <a:cubicBezTo>
                      <a:pt x="69" y="13"/>
                      <a:pt x="70" y="12"/>
                      <a:pt x="71" y="12"/>
                    </a:cubicBezTo>
                    <a:cubicBezTo>
                      <a:pt x="71" y="12"/>
                      <a:pt x="73" y="11"/>
                      <a:pt x="73" y="11"/>
                    </a:cubicBezTo>
                    <a:cubicBezTo>
                      <a:pt x="74" y="10"/>
                      <a:pt x="74" y="10"/>
                      <a:pt x="74" y="10"/>
                    </a:cubicBezTo>
                    <a:cubicBezTo>
                      <a:pt x="75" y="10"/>
                      <a:pt x="75" y="10"/>
                      <a:pt x="76" y="10"/>
                    </a:cubicBezTo>
                    <a:cubicBezTo>
                      <a:pt x="77" y="9"/>
                      <a:pt x="77" y="9"/>
                      <a:pt x="77" y="9"/>
                    </a:cubicBezTo>
                    <a:cubicBezTo>
                      <a:pt x="78" y="9"/>
                      <a:pt x="78" y="9"/>
                      <a:pt x="79" y="8"/>
                    </a:cubicBezTo>
                    <a:cubicBezTo>
                      <a:pt x="80" y="8"/>
                      <a:pt x="80" y="8"/>
                      <a:pt x="80" y="8"/>
                    </a:cubicBezTo>
                    <a:cubicBezTo>
                      <a:pt x="79" y="8"/>
                      <a:pt x="79" y="8"/>
                      <a:pt x="79" y="8"/>
                    </a:cubicBezTo>
                    <a:cubicBezTo>
                      <a:pt x="75" y="7"/>
                      <a:pt x="70" y="6"/>
                      <a:pt x="66" y="6"/>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ea typeface="微软雅黑 Light" panose="020B0502040204020203" charset="-122"/>
                  </a:defRPr>
                </a:lvl1pPr>
                <a:lvl2pPr marL="742950" indent="-285750">
                  <a:defRPr>
                    <a:solidFill>
                      <a:schemeClr val="tx1"/>
                    </a:solidFill>
                    <a:latin typeface="Calibri" panose="020F0502020204030204" pitchFamily="34" charset="0"/>
                    <a:ea typeface="微软雅黑 Light" panose="020B0502040204020203" charset="-122"/>
                  </a:defRPr>
                </a:lvl2pPr>
                <a:lvl3pPr marL="1143000" indent="-228600">
                  <a:defRPr>
                    <a:solidFill>
                      <a:schemeClr val="tx1"/>
                    </a:solidFill>
                    <a:latin typeface="Calibri" panose="020F0502020204030204" pitchFamily="34" charset="0"/>
                    <a:ea typeface="微软雅黑 Light" panose="020B0502040204020203" charset="-122"/>
                  </a:defRPr>
                </a:lvl3pPr>
                <a:lvl4pPr marL="1600200" indent="-228600">
                  <a:defRPr>
                    <a:solidFill>
                      <a:schemeClr val="tx1"/>
                    </a:solidFill>
                    <a:latin typeface="Calibri" panose="020F0502020204030204" pitchFamily="34" charset="0"/>
                    <a:ea typeface="微软雅黑 Light" panose="020B0502040204020203" charset="-122"/>
                  </a:defRPr>
                </a:lvl4pPr>
                <a:lvl5pPr marL="2057400" indent="-228600">
                  <a:defRPr>
                    <a:solidFill>
                      <a:schemeClr val="tx1"/>
                    </a:solidFill>
                    <a:latin typeface="Calibri" panose="020F0502020204030204" pitchFamily="34" charset="0"/>
                    <a:ea typeface="微软雅黑 Light" panose="020B0502040204020203"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charset="-122"/>
                  </a:defRPr>
                </a:lvl9pPr>
              </a:lstStyle>
              <a:p>
                <a:endParaRPr lang="zh-CN" altLang="en-US">
                  <a:solidFill>
                    <a:schemeClr val="bg1"/>
                  </a:solidFill>
                  <a:latin typeface="+mj-lt"/>
                  <a:ea typeface="+mn-ea"/>
                </a:endParaRPr>
              </a:p>
            </p:txBody>
          </p:sp>
        </p:grpSp>
        <p:grpSp>
          <p:nvGrpSpPr>
            <p:cNvPr id="49" name="组合 27"/>
            <p:cNvGrpSpPr/>
            <p:nvPr/>
          </p:nvGrpSpPr>
          <p:grpSpPr bwMode="auto">
            <a:xfrm>
              <a:off x="238116" y="430800"/>
              <a:ext cx="1953641" cy="1345640"/>
              <a:chOff x="0" y="0"/>
              <a:chExt cx="1953640" cy="1345640"/>
            </a:xfrm>
          </p:grpSpPr>
          <p:sp>
            <p:nvSpPr>
              <p:cNvPr id="50" name="文本框 28"/>
              <p:cNvSpPr txBox="1">
                <a:spLocks noChangeArrowheads="1"/>
              </p:cNvSpPr>
              <p:nvPr/>
            </p:nvSpPr>
            <p:spPr bwMode="auto">
              <a:xfrm>
                <a:off x="0" y="0"/>
                <a:ext cx="1622871" cy="4809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微软雅黑 Light" panose="020B0502040204020203" charset="-122"/>
                  </a:defRPr>
                </a:lvl1pPr>
                <a:lvl2pPr marL="742950" indent="-285750">
                  <a:defRPr>
                    <a:solidFill>
                      <a:schemeClr val="tx1"/>
                    </a:solidFill>
                    <a:latin typeface="Calibri" panose="020F0502020204030204" pitchFamily="34" charset="0"/>
                    <a:ea typeface="微软雅黑 Light" panose="020B0502040204020203" charset="-122"/>
                  </a:defRPr>
                </a:lvl2pPr>
                <a:lvl3pPr marL="1143000" indent="-228600">
                  <a:defRPr>
                    <a:solidFill>
                      <a:schemeClr val="tx1"/>
                    </a:solidFill>
                    <a:latin typeface="Calibri" panose="020F0502020204030204" pitchFamily="34" charset="0"/>
                    <a:ea typeface="微软雅黑 Light" panose="020B0502040204020203" charset="-122"/>
                  </a:defRPr>
                </a:lvl3pPr>
                <a:lvl4pPr marL="1600200" indent="-228600">
                  <a:defRPr>
                    <a:solidFill>
                      <a:schemeClr val="tx1"/>
                    </a:solidFill>
                    <a:latin typeface="Calibri" panose="020F0502020204030204" pitchFamily="34" charset="0"/>
                    <a:ea typeface="微软雅黑 Light" panose="020B0502040204020203" charset="-122"/>
                  </a:defRPr>
                </a:lvl4pPr>
                <a:lvl5pPr marL="2057400" indent="-228600">
                  <a:defRPr>
                    <a:solidFill>
                      <a:schemeClr val="tx1"/>
                    </a:solidFill>
                    <a:latin typeface="Calibri" panose="020F0502020204030204" pitchFamily="34" charset="0"/>
                    <a:ea typeface="微软雅黑 Light" panose="020B0502040204020203"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charset="-122"/>
                  </a:defRPr>
                </a:lvl9pPr>
              </a:lstStyle>
              <a:p>
                <a:pPr eaLnBrk="1" hangingPunct="1">
                  <a:buFont typeface="Arial" panose="020B0604020202020204" pitchFamily="34" charset="0"/>
                  <a:buNone/>
                </a:pPr>
                <a:r>
                  <a:rPr lang="en-US" altLang="zh-CN" dirty="0">
                    <a:solidFill>
                      <a:schemeClr val="bg1"/>
                    </a:solidFill>
                    <a:latin typeface="+mj-lt"/>
                    <a:ea typeface="+mn-ea"/>
                  </a:rPr>
                  <a:t>Information</a:t>
                </a:r>
                <a:endParaRPr lang="zh-CN" altLang="en-US" dirty="0">
                  <a:solidFill>
                    <a:schemeClr val="bg1"/>
                  </a:solidFill>
                  <a:latin typeface="+mj-lt"/>
                  <a:ea typeface="+mn-ea"/>
                </a:endParaRPr>
              </a:p>
            </p:txBody>
          </p:sp>
          <p:sp>
            <p:nvSpPr>
              <p:cNvPr id="51" name="文本框 29"/>
              <p:cNvSpPr txBox="1">
                <a:spLocks noChangeArrowheads="1"/>
              </p:cNvSpPr>
              <p:nvPr/>
            </p:nvSpPr>
            <p:spPr bwMode="auto">
              <a:xfrm>
                <a:off x="0" y="307777"/>
                <a:ext cx="1953640" cy="1037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微软雅黑 Light" panose="020B0502040204020203" charset="-122"/>
                  </a:defRPr>
                </a:lvl1pPr>
                <a:lvl2pPr marL="742950" indent="-285750">
                  <a:defRPr>
                    <a:solidFill>
                      <a:schemeClr val="tx1"/>
                    </a:solidFill>
                    <a:latin typeface="Calibri" panose="020F0502020204030204" pitchFamily="34" charset="0"/>
                    <a:ea typeface="微软雅黑 Light" panose="020B0502040204020203" charset="-122"/>
                  </a:defRPr>
                </a:lvl2pPr>
                <a:lvl3pPr marL="1143000" indent="-228600">
                  <a:defRPr>
                    <a:solidFill>
                      <a:schemeClr val="tx1"/>
                    </a:solidFill>
                    <a:latin typeface="Calibri" panose="020F0502020204030204" pitchFamily="34" charset="0"/>
                    <a:ea typeface="微软雅黑 Light" panose="020B0502040204020203" charset="-122"/>
                  </a:defRPr>
                </a:lvl3pPr>
                <a:lvl4pPr marL="1600200" indent="-228600">
                  <a:defRPr>
                    <a:solidFill>
                      <a:schemeClr val="tx1"/>
                    </a:solidFill>
                    <a:latin typeface="Calibri" panose="020F0502020204030204" pitchFamily="34" charset="0"/>
                    <a:ea typeface="微软雅黑 Light" panose="020B0502040204020203" charset="-122"/>
                  </a:defRPr>
                </a:lvl4pPr>
                <a:lvl5pPr marL="2057400" indent="-228600">
                  <a:defRPr>
                    <a:solidFill>
                      <a:schemeClr val="tx1"/>
                    </a:solidFill>
                    <a:latin typeface="Calibri" panose="020F0502020204030204" pitchFamily="34" charset="0"/>
                    <a:ea typeface="微软雅黑 Light" panose="020B0502040204020203"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charset="-122"/>
                  </a:defRPr>
                </a:lvl9pPr>
              </a:lstStyle>
              <a:p>
                <a:pPr eaLnBrk="1" hangingPunct="1">
                  <a:buFont typeface="Arial" panose="020B0604020202020204" pitchFamily="34" charset="0"/>
                  <a:buNone/>
                </a:pPr>
                <a:r>
                  <a:rPr lang="en-US" altLang="zh-CN" sz="3500" dirty="0">
                    <a:solidFill>
                      <a:schemeClr val="bg1"/>
                    </a:solidFill>
                    <a:latin typeface="+mj-lt"/>
                    <a:ea typeface="+mn-ea"/>
                  </a:rPr>
                  <a:t>9,454</a:t>
                </a:r>
                <a:endParaRPr lang="zh-CN" altLang="en-US" sz="3500" dirty="0">
                  <a:solidFill>
                    <a:schemeClr val="bg1"/>
                  </a:solidFill>
                  <a:latin typeface="+mj-lt"/>
                  <a:ea typeface="+mn-ea"/>
                </a:endParaRPr>
              </a:p>
            </p:txBody>
          </p:sp>
        </p:grpSp>
      </p:grpSp>
      <p:grpSp>
        <p:nvGrpSpPr>
          <p:cNvPr id="77" name="组合 39"/>
          <p:cNvGrpSpPr/>
          <p:nvPr/>
        </p:nvGrpSpPr>
        <p:grpSpPr bwMode="auto">
          <a:xfrm>
            <a:off x="8095624" y="2010437"/>
            <a:ext cx="3371343" cy="1638338"/>
            <a:chOff x="0" y="0"/>
            <a:chExt cx="4215758" cy="2057400"/>
          </a:xfrm>
        </p:grpSpPr>
        <p:grpSp>
          <p:nvGrpSpPr>
            <p:cNvPr id="78" name="组合 23"/>
            <p:cNvGrpSpPr/>
            <p:nvPr/>
          </p:nvGrpSpPr>
          <p:grpSpPr bwMode="auto">
            <a:xfrm>
              <a:off x="0" y="0"/>
              <a:ext cx="4215758" cy="2057400"/>
              <a:chOff x="0" y="0"/>
              <a:chExt cx="4215757" cy="2057400"/>
            </a:xfrm>
          </p:grpSpPr>
          <p:sp>
            <p:nvSpPr>
              <p:cNvPr id="82" name="圆角矩形 15"/>
              <p:cNvSpPr>
                <a:spLocks noChangeArrowheads="1"/>
              </p:cNvSpPr>
              <p:nvPr/>
            </p:nvSpPr>
            <p:spPr bwMode="auto">
              <a:xfrm>
                <a:off x="0" y="0"/>
                <a:ext cx="4215757" cy="2057400"/>
              </a:xfrm>
              <a:prstGeom prst="roundRect">
                <a:avLst>
                  <a:gd name="adj" fmla="val 4167"/>
                </a:avLst>
              </a:prstGeom>
              <a:solidFill>
                <a:schemeClr val="accent1"/>
              </a:solidFill>
              <a:ln w="12700">
                <a:solidFill>
                  <a:srgbClr val="D9D9D9">
                    <a:alpha val="52156"/>
                  </a:srgbClr>
                </a:solidFill>
                <a:round/>
              </a:ln>
              <a:effectLst>
                <a:outerShdw dist="12700" dir="5400000" algn="ctr" rotWithShape="0">
                  <a:srgbClr val="000000">
                    <a:alpha val="26999"/>
                  </a:srgbClr>
                </a:outerShdw>
              </a:effectLst>
            </p:spPr>
            <p:txBody>
              <a:bodyPr anchor="ctr"/>
              <a:lstStyle/>
              <a:p>
                <a:pPr algn="ctr" eaLnBrk="1" hangingPunct="1">
                  <a:buFont typeface="Arial" panose="020B0604020202020204" pitchFamily="34" charset="0"/>
                  <a:buNone/>
                  <a:defRPr/>
                </a:pPr>
                <a:endParaRPr lang="zh-CN" altLang="en-US" dirty="0">
                  <a:solidFill>
                    <a:schemeClr val="bg1"/>
                  </a:solidFill>
                  <a:latin typeface="+mj-lt"/>
                </a:endParaRPr>
              </a:p>
            </p:txBody>
          </p:sp>
          <p:sp>
            <p:nvSpPr>
              <p:cNvPr id="83" name="圆角矩形 16"/>
              <p:cNvSpPr>
                <a:spLocks noChangeArrowheads="1"/>
              </p:cNvSpPr>
              <p:nvPr/>
            </p:nvSpPr>
            <p:spPr bwMode="auto">
              <a:xfrm>
                <a:off x="2365526" y="217885"/>
                <a:ext cx="1621631" cy="1621631"/>
              </a:xfrm>
              <a:prstGeom prst="roundRect">
                <a:avLst>
                  <a:gd name="adj" fmla="val 4333"/>
                </a:avLst>
              </a:prstGeom>
              <a:solidFill>
                <a:schemeClr val="accent1">
                  <a:lumMod val="60000"/>
                  <a:lumOff val="40000"/>
                </a:schemeClr>
              </a:solidFill>
              <a:ln w="9525">
                <a:solidFill>
                  <a:schemeClr val="bg1"/>
                </a:solidFill>
                <a:round/>
              </a:ln>
            </p:spPr>
            <p:txBody>
              <a:bodyPr anchor="ctr"/>
              <a:lstStyle>
                <a:lvl1pPr>
                  <a:defRPr>
                    <a:solidFill>
                      <a:schemeClr val="tx1"/>
                    </a:solidFill>
                    <a:latin typeface="Calibri" panose="020F0502020204030204" pitchFamily="34" charset="0"/>
                    <a:ea typeface="微软雅黑 Light" panose="020B0502040204020203" charset="-122"/>
                  </a:defRPr>
                </a:lvl1pPr>
                <a:lvl2pPr marL="742950" indent="-285750">
                  <a:defRPr>
                    <a:solidFill>
                      <a:schemeClr val="tx1"/>
                    </a:solidFill>
                    <a:latin typeface="Calibri" panose="020F0502020204030204" pitchFamily="34" charset="0"/>
                    <a:ea typeface="微软雅黑 Light" panose="020B0502040204020203" charset="-122"/>
                  </a:defRPr>
                </a:lvl2pPr>
                <a:lvl3pPr marL="1143000" indent="-228600">
                  <a:defRPr>
                    <a:solidFill>
                      <a:schemeClr val="tx1"/>
                    </a:solidFill>
                    <a:latin typeface="Calibri" panose="020F0502020204030204" pitchFamily="34" charset="0"/>
                    <a:ea typeface="微软雅黑 Light" panose="020B0502040204020203" charset="-122"/>
                  </a:defRPr>
                </a:lvl3pPr>
                <a:lvl4pPr marL="1600200" indent="-228600">
                  <a:defRPr>
                    <a:solidFill>
                      <a:schemeClr val="tx1"/>
                    </a:solidFill>
                    <a:latin typeface="Calibri" panose="020F0502020204030204" pitchFamily="34" charset="0"/>
                    <a:ea typeface="微软雅黑 Light" panose="020B0502040204020203" charset="-122"/>
                  </a:defRPr>
                </a:lvl4pPr>
                <a:lvl5pPr marL="2057400" indent="-228600">
                  <a:defRPr>
                    <a:solidFill>
                      <a:schemeClr val="tx1"/>
                    </a:solidFill>
                    <a:latin typeface="Calibri" panose="020F0502020204030204" pitchFamily="34" charset="0"/>
                    <a:ea typeface="微软雅黑 Light" panose="020B0502040204020203"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charset="-122"/>
                  </a:defRPr>
                </a:lvl9pPr>
              </a:lstStyle>
              <a:p>
                <a:pPr algn="ctr" eaLnBrk="1" hangingPunct="1">
                  <a:buFont typeface="Arial" panose="020B0604020202020204" pitchFamily="34" charset="0"/>
                  <a:buNone/>
                </a:pPr>
                <a:endParaRPr lang="zh-CN" altLang="en-US" dirty="0">
                  <a:solidFill>
                    <a:schemeClr val="bg1"/>
                  </a:solidFill>
                  <a:latin typeface="+mj-lt"/>
                  <a:ea typeface="+mn-ea"/>
                </a:endParaRPr>
              </a:p>
            </p:txBody>
          </p:sp>
          <p:sp>
            <p:nvSpPr>
              <p:cNvPr id="84" name="Freeform 5"/>
              <p:cNvSpPr>
                <a:spLocks noEditPoints="1"/>
              </p:cNvSpPr>
              <p:nvPr/>
            </p:nvSpPr>
            <p:spPr bwMode="auto">
              <a:xfrm>
                <a:off x="2734245" y="603750"/>
                <a:ext cx="884192" cy="849900"/>
              </a:xfrm>
              <a:custGeom>
                <a:avLst/>
                <a:gdLst>
                  <a:gd name="T0" fmla="*/ 1739710241 w 361"/>
                  <a:gd name="T1" fmla="*/ 2081642560 h 347"/>
                  <a:gd name="T2" fmla="*/ 1073820511 w 361"/>
                  <a:gd name="T3" fmla="*/ 1709707347 h 347"/>
                  <a:gd name="T4" fmla="*/ 389936041 w 361"/>
                  <a:gd name="T5" fmla="*/ 2069643544 h 347"/>
                  <a:gd name="T6" fmla="*/ 533909882 w 361"/>
                  <a:gd name="T7" fmla="*/ 1319772384 h 347"/>
                  <a:gd name="T8" fmla="*/ 0 w 361"/>
                  <a:gd name="T9" fmla="*/ 779865333 h 347"/>
                  <a:gd name="T10" fmla="*/ 749875695 w 361"/>
                  <a:gd name="T11" fmla="*/ 683883000 h 347"/>
                  <a:gd name="T12" fmla="*/ 1091817853 w 361"/>
                  <a:gd name="T13" fmla="*/ 0 h 347"/>
                  <a:gd name="T14" fmla="*/ 1415762976 w 361"/>
                  <a:gd name="T15" fmla="*/ 683883000 h 347"/>
                  <a:gd name="T16" fmla="*/ 2147483647 w 361"/>
                  <a:gd name="T17" fmla="*/ 797862632 h 347"/>
                  <a:gd name="T18" fmla="*/ 1625727888 w 361"/>
                  <a:gd name="T19" fmla="*/ 1319772384 h 347"/>
                  <a:gd name="T20" fmla="*/ 1739710241 w 361"/>
                  <a:gd name="T21" fmla="*/ 2081642560 h 347"/>
                  <a:gd name="T22" fmla="*/ 1073820511 w 361"/>
                  <a:gd name="T23" fmla="*/ 1577730414 h 347"/>
                  <a:gd name="T24" fmla="*/ 1577736608 w 361"/>
                  <a:gd name="T25" fmla="*/ 1841684279 h 347"/>
                  <a:gd name="T26" fmla="*/ 1481751598 w 361"/>
                  <a:gd name="T27" fmla="*/ 1289778517 h 347"/>
                  <a:gd name="T28" fmla="*/ 1901681424 w 361"/>
                  <a:gd name="T29" fmla="*/ 881848398 h 347"/>
                  <a:gd name="T30" fmla="*/ 1331777010 w 361"/>
                  <a:gd name="T31" fmla="*/ 797862632 h 347"/>
                  <a:gd name="T32" fmla="*/ 1091817853 w 361"/>
                  <a:gd name="T33" fmla="*/ 275952957 h 347"/>
                  <a:gd name="T34" fmla="*/ 827860913 w 361"/>
                  <a:gd name="T35" fmla="*/ 797862632 h 347"/>
                  <a:gd name="T36" fmla="*/ 257956270 w 361"/>
                  <a:gd name="T37" fmla="*/ 863851099 h 347"/>
                  <a:gd name="T38" fmla="*/ 665889730 w 361"/>
                  <a:gd name="T39" fmla="*/ 1271780912 h 347"/>
                  <a:gd name="T40" fmla="*/ 569904567 w 361"/>
                  <a:gd name="T41" fmla="*/ 1841684279 h 347"/>
                  <a:gd name="T42" fmla="*/ 1073820511 w 361"/>
                  <a:gd name="T43" fmla="*/ 1577730414 h 34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361"/>
                  <a:gd name="T67" fmla="*/ 0 h 347"/>
                  <a:gd name="T68" fmla="*/ 361 w 361"/>
                  <a:gd name="T69" fmla="*/ 347 h 347"/>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361" h="347">
                    <a:moveTo>
                      <a:pt x="290" y="347"/>
                    </a:moveTo>
                    <a:lnTo>
                      <a:pt x="179" y="285"/>
                    </a:lnTo>
                    <a:lnTo>
                      <a:pt x="65" y="345"/>
                    </a:lnTo>
                    <a:lnTo>
                      <a:pt x="89" y="220"/>
                    </a:lnTo>
                    <a:lnTo>
                      <a:pt x="0" y="130"/>
                    </a:lnTo>
                    <a:lnTo>
                      <a:pt x="125" y="114"/>
                    </a:lnTo>
                    <a:lnTo>
                      <a:pt x="182" y="0"/>
                    </a:lnTo>
                    <a:lnTo>
                      <a:pt x="236" y="114"/>
                    </a:lnTo>
                    <a:lnTo>
                      <a:pt x="361" y="133"/>
                    </a:lnTo>
                    <a:lnTo>
                      <a:pt x="271" y="220"/>
                    </a:lnTo>
                    <a:lnTo>
                      <a:pt x="290" y="347"/>
                    </a:lnTo>
                    <a:close/>
                    <a:moveTo>
                      <a:pt x="179" y="263"/>
                    </a:moveTo>
                    <a:lnTo>
                      <a:pt x="263" y="307"/>
                    </a:lnTo>
                    <a:lnTo>
                      <a:pt x="247" y="215"/>
                    </a:lnTo>
                    <a:lnTo>
                      <a:pt x="317" y="147"/>
                    </a:lnTo>
                    <a:lnTo>
                      <a:pt x="222" y="133"/>
                    </a:lnTo>
                    <a:lnTo>
                      <a:pt x="182" y="46"/>
                    </a:lnTo>
                    <a:lnTo>
                      <a:pt x="138" y="133"/>
                    </a:lnTo>
                    <a:lnTo>
                      <a:pt x="43" y="144"/>
                    </a:lnTo>
                    <a:lnTo>
                      <a:pt x="111" y="212"/>
                    </a:lnTo>
                    <a:lnTo>
                      <a:pt x="95" y="307"/>
                    </a:lnTo>
                    <a:lnTo>
                      <a:pt x="179" y="263"/>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ea typeface="微软雅黑 Light" panose="020B0502040204020203" charset="-122"/>
                  </a:defRPr>
                </a:lvl1pPr>
                <a:lvl2pPr marL="742950" indent="-285750">
                  <a:defRPr>
                    <a:solidFill>
                      <a:schemeClr val="tx1"/>
                    </a:solidFill>
                    <a:latin typeface="Calibri" panose="020F0502020204030204" pitchFamily="34" charset="0"/>
                    <a:ea typeface="微软雅黑 Light" panose="020B0502040204020203" charset="-122"/>
                  </a:defRPr>
                </a:lvl2pPr>
                <a:lvl3pPr marL="1143000" indent="-228600">
                  <a:defRPr>
                    <a:solidFill>
                      <a:schemeClr val="tx1"/>
                    </a:solidFill>
                    <a:latin typeface="Calibri" panose="020F0502020204030204" pitchFamily="34" charset="0"/>
                    <a:ea typeface="微软雅黑 Light" panose="020B0502040204020203" charset="-122"/>
                  </a:defRPr>
                </a:lvl3pPr>
                <a:lvl4pPr marL="1600200" indent="-228600">
                  <a:defRPr>
                    <a:solidFill>
                      <a:schemeClr val="tx1"/>
                    </a:solidFill>
                    <a:latin typeface="Calibri" panose="020F0502020204030204" pitchFamily="34" charset="0"/>
                    <a:ea typeface="微软雅黑 Light" panose="020B0502040204020203" charset="-122"/>
                  </a:defRPr>
                </a:lvl4pPr>
                <a:lvl5pPr marL="2057400" indent="-228600">
                  <a:defRPr>
                    <a:solidFill>
                      <a:schemeClr val="tx1"/>
                    </a:solidFill>
                    <a:latin typeface="Calibri" panose="020F0502020204030204" pitchFamily="34" charset="0"/>
                    <a:ea typeface="微软雅黑 Light" panose="020B0502040204020203"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charset="-122"/>
                  </a:defRPr>
                </a:lvl9pPr>
              </a:lstStyle>
              <a:p>
                <a:endParaRPr lang="zh-CN" altLang="en-US">
                  <a:solidFill>
                    <a:schemeClr val="bg1"/>
                  </a:solidFill>
                  <a:latin typeface="+mj-lt"/>
                  <a:ea typeface="+mn-ea"/>
                </a:endParaRPr>
              </a:p>
            </p:txBody>
          </p:sp>
        </p:grpSp>
        <p:grpSp>
          <p:nvGrpSpPr>
            <p:cNvPr id="79" name="组合 30"/>
            <p:cNvGrpSpPr/>
            <p:nvPr/>
          </p:nvGrpSpPr>
          <p:grpSpPr bwMode="auto">
            <a:xfrm>
              <a:off x="234320" y="458181"/>
              <a:ext cx="1623198" cy="1345640"/>
              <a:chOff x="0" y="0"/>
              <a:chExt cx="1623198" cy="1345640"/>
            </a:xfrm>
          </p:grpSpPr>
          <p:sp>
            <p:nvSpPr>
              <p:cNvPr id="80" name="文本框 31"/>
              <p:cNvSpPr txBox="1">
                <a:spLocks noChangeArrowheads="1"/>
              </p:cNvSpPr>
              <p:nvPr/>
            </p:nvSpPr>
            <p:spPr bwMode="auto">
              <a:xfrm>
                <a:off x="0" y="0"/>
                <a:ext cx="1623198" cy="4809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微软雅黑 Light" panose="020B0502040204020203" charset="-122"/>
                  </a:defRPr>
                </a:lvl1pPr>
                <a:lvl2pPr marL="742950" indent="-285750">
                  <a:defRPr>
                    <a:solidFill>
                      <a:schemeClr val="tx1"/>
                    </a:solidFill>
                    <a:latin typeface="Calibri" panose="020F0502020204030204" pitchFamily="34" charset="0"/>
                    <a:ea typeface="微软雅黑 Light" panose="020B0502040204020203" charset="-122"/>
                  </a:defRPr>
                </a:lvl2pPr>
                <a:lvl3pPr marL="1143000" indent="-228600">
                  <a:defRPr>
                    <a:solidFill>
                      <a:schemeClr val="tx1"/>
                    </a:solidFill>
                    <a:latin typeface="Calibri" panose="020F0502020204030204" pitchFamily="34" charset="0"/>
                    <a:ea typeface="微软雅黑 Light" panose="020B0502040204020203" charset="-122"/>
                  </a:defRPr>
                </a:lvl3pPr>
                <a:lvl4pPr marL="1600200" indent="-228600">
                  <a:defRPr>
                    <a:solidFill>
                      <a:schemeClr val="tx1"/>
                    </a:solidFill>
                    <a:latin typeface="Calibri" panose="020F0502020204030204" pitchFamily="34" charset="0"/>
                    <a:ea typeface="微软雅黑 Light" panose="020B0502040204020203" charset="-122"/>
                  </a:defRPr>
                </a:lvl4pPr>
                <a:lvl5pPr marL="2057400" indent="-228600">
                  <a:defRPr>
                    <a:solidFill>
                      <a:schemeClr val="tx1"/>
                    </a:solidFill>
                    <a:latin typeface="Calibri" panose="020F0502020204030204" pitchFamily="34" charset="0"/>
                    <a:ea typeface="微软雅黑 Light" panose="020B0502040204020203"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charset="-122"/>
                  </a:defRPr>
                </a:lvl9pPr>
              </a:lstStyle>
              <a:p>
                <a:pPr eaLnBrk="1" hangingPunct="1">
                  <a:buFont typeface="Arial" panose="020B0604020202020204" pitchFamily="34" charset="0"/>
                  <a:buNone/>
                </a:pPr>
                <a:r>
                  <a:rPr lang="en-US" altLang="zh-CN" dirty="0">
                    <a:solidFill>
                      <a:schemeClr val="bg1"/>
                    </a:solidFill>
                    <a:latin typeface="+mj-lt"/>
                    <a:ea typeface="+mn-ea"/>
                  </a:rPr>
                  <a:t>Information</a:t>
                </a:r>
                <a:endParaRPr lang="zh-CN" altLang="en-US" dirty="0">
                  <a:solidFill>
                    <a:schemeClr val="bg1"/>
                  </a:solidFill>
                  <a:latin typeface="+mj-lt"/>
                  <a:ea typeface="+mn-ea"/>
                </a:endParaRPr>
              </a:p>
            </p:txBody>
          </p:sp>
          <p:sp>
            <p:nvSpPr>
              <p:cNvPr id="81" name="文本框 32"/>
              <p:cNvSpPr txBox="1">
                <a:spLocks noChangeArrowheads="1"/>
              </p:cNvSpPr>
              <p:nvPr/>
            </p:nvSpPr>
            <p:spPr bwMode="auto">
              <a:xfrm>
                <a:off x="2" y="307777"/>
                <a:ext cx="1484035" cy="1037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微软雅黑 Light" panose="020B0502040204020203" charset="-122"/>
                  </a:defRPr>
                </a:lvl1pPr>
                <a:lvl2pPr marL="742950" indent="-285750">
                  <a:defRPr>
                    <a:solidFill>
                      <a:schemeClr val="tx1"/>
                    </a:solidFill>
                    <a:latin typeface="Calibri" panose="020F0502020204030204" pitchFamily="34" charset="0"/>
                    <a:ea typeface="微软雅黑 Light" panose="020B0502040204020203" charset="-122"/>
                  </a:defRPr>
                </a:lvl2pPr>
                <a:lvl3pPr marL="1143000" indent="-228600">
                  <a:defRPr>
                    <a:solidFill>
                      <a:schemeClr val="tx1"/>
                    </a:solidFill>
                    <a:latin typeface="Calibri" panose="020F0502020204030204" pitchFamily="34" charset="0"/>
                    <a:ea typeface="微软雅黑 Light" panose="020B0502040204020203" charset="-122"/>
                  </a:defRPr>
                </a:lvl3pPr>
                <a:lvl4pPr marL="1600200" indent="-228600">
                  <a:defRPr>
                    <a:solidFill>
                      <a:schemeClr val="tx1"/>
                    </a:solidFill>
                    <a:latin typeface="Calibri" panose="020F0502020204030204" pitchFamily="34" charset="0"/>
                    <a:ea typeface="微软雅黑 Light" panose="020B0502040204020203" charset="-122"/>
                  </a:defRPr>
                </a:lvl4pPr>
                <a:lvl5pPr marL="2057400" indent="-228600">
                  <a:defRPr>
                    <a:solidFill>
                      <a:schemeClr val="tx1"/>
                    </a:solidFill>
                    <a:latin typeface="Calibri" panose="020F0502020204030204" pitchFamily="34" charset="0"/>
                    <a:ea typeface="微软雅黑 Light" panose="020B0502040204020203"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charset="-122"/>
                  </a:defRPr>
                </a:lvl9pPr>
              </a:lstStyle>
              <a:p>
                <a:pPr eaLnBrk="1" hangingPunct="1">
                  <a:buFont typeface="Arial" panose="020B0604020202020204" pitchFamily="34" charset="0"/>
                  <a:buNone/>
                </a:pPr>
                <a:r>
                  <a:rPr lang="en-US" altLang="zh-CN" sz="3500" dirty="0">
                    <a:solidFill>
                      <a:schemeClr val="bg1"/>
                    </a:solidFill>
                    <a:latin typeface="+mj-lt"/>
                    <a:ea typeface="+mn-ea"/>
                  </a:rPr>
                  <a:t>563</a:t>
                </a:r>
                <a:endParaRPr lang="zh-CN" altLang="en-US" sz="3500" dirty="0">
                  <a:solidFill>
                    <a:schemeClr val="bg1"/>
                  </a:solidFill>
                  <a:latin typeface="+mj-lt"/>
                  <a:ea typeface="+mn-ea"/>
                </a:endParaRPr>
              </a:p>
            </p:txBody>
          </p:sp>
        </p:grpSp>
      </p:grpSp>
      <p:grpSp>
        <p:nvGrpSpPr>
          <p:cNvPr id="85" name="组合 28"/>
          <p:cNvGrpSpPr/>
          <p:nvPr/>
        </p:nvGrpSpPr>
        <p:grpSpPr>
          <a:xfrm>
            <a:off x="1349981" y="3919327"/>
            <a:ext cx="2164333" cy="1395624"/>
            <a:chOff x="689469" y="3690075"/>
            <a:chExt cx="2238037" cy="1449684"/>
          </a:xfrm>
        </p:grpSpPr>
        <p:sp>
          <p:nvSpPr>
            <p:cNvPr id="86" name="TextBox 14"/>
            <p:cNvSpPr txBox="1"/>
            <p:nvPr/>
          </p:nvSpPr>
          <p:spPr>
            <a:xfrm>
              <a:off x="689469" y="4134711"/>
              <a:ext cx="2184359" cy="1005048"/>
            </a:xfrm>
            <a:prstGeom prst="rect">
              <a:avLst/>
            </a:prstGeom>
            <a:noFill/>
          </p:spPr>
          <p:txBody>
            <a:bodyPr wrap="square" lIns="0" tIns="0" rIns="0" bIns="0" rtlCol="0">
              <a:spAutoFit/>
            </a:bodyPr>
            <a:lstStyle>
              <a:defPPr>
                <a:defRPr lang="zh-CN"/>
              </a:defPPr>
              <a:lvl1pPr algn="just">
                <a:defRPr sz="9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gn="ctr">
                <a:lnSpc>
                  <a:spcPct val="120000"/>
                </a:lnSpc>
              </a:pPr>
              <a:r>
                <a:rPr lang="zh-CN" altLang="en-US" sz="1000" dirty="0">
                  <a:solidFill>
                    <a:schemeClr val="tx1">
                      <a:lumMod val="75000"/>
                      <a:lumOff val="25000"/>
                    </a:schemeClr>
                  </a:solidFill>
                  <a:latin typeface="+mn-ea"/>
                  <a:ea typeface="+mn-ea"/>
                </a:rPr>
                <a:t>点击输入简要文字内容，文字内容需概括精炼，不用多余的文字修饰，言简意赅的说明该项内容。</a:t>
              </a:r>
              <a:endParaRPr lang="en-US" altLang="zh-CN" sz="1000" dirty="0">
                <a:solidFill>
                  <a:schemeClr val="tx1">
                    <a:lumMod val="75000"/>
                    <a:lumOff val="25000"/>
                  </a:schemeClr>
                </a:solidFill>
                <a:latin typeface="+mn-ea"/>
                <a:ea typeface="+mn-ea"/>
              </a:endParaRPr>
            </a:p>
          </p:txBody>
        </p:sp>
        <p:sp>
          <p:nvSpPr>
            <p:cNvPr id="87" name="文本框 35"/>
            <p:cNvSpPr txBox="1"/>
            <p:nvPr/>
          </p:nvSpPr>
          <p:spPr>
            <a:xfrm>
              <a:off x="996819" y="3690075"/>
              <a:ext cx="1930687" cy="460647"/>
            </a:xfrm>
            <a:prstGeom prst="rect">
              <a:avLst/>
            </a:prstGeom>
            <a:noFill/>
          </p:spPr>
          <p:txBody>
            <a:bodyPr wrap="none" rtlCol="0">
              <a:spAutoFit/>
            </a:bodyPr>
            <a:lstStyle/>
            <a:p>
              <a:r>
                <a:rPr lang="zh-CN" altLang="en-US" b="1" dirty="0">
                  <a:solidFill>
                    <a:srgbClr val="17375E"/>
                  </a:solidFill>
                  <a:latin typeface="+mn-ea"/>
                </a:rPr>
                <a:t>此处添加文字</a:t>
              </a:r>
              <a:endParaRPr lang="zh-CN" altLang="en-US" b="1" dirty="0">
                <a:solidFill>
                  <a:srgbClr val="17375E"/>
                </a:solidFill>
                <a:latin typeface="+mn-ea"/>
              </a:endParaRPr>
            </a:p>
          </p:txBody>
        </p:sp>
      </p:grpSp>
      <p:grpSp>
        <p:nvGrpSpPr>
          <p:cNvPr id="88" name="组合 31"/>
          <p:cNvGrpSpPr/>
          <p:nvPr/>
        </p:nvGrpSpPr>
        <p:grpSpPr>
          <a:xfrm>
            <a:off x="5011386" y="3919327"/>
            <a:ext cx="2164333" cy="1395624"/>
            <a:chOff x="689469" y="3690075"/>
            <a:chExt cx="2238037" cy="1449684"/>
          </a:xfrm>
        </p:grpSpPr>
        <p:sp>
          <p:nvSpPr>
            <p:cNvPr id="89" name="TextBox 14"/>
            <p:cNvSpPr txBox="1"/>
            <p:nvPr/>
          </p:nvSpPr>
          <p:spPr>
            <a:xfrm>
              <a:off x="689469" y="4134711"/>
              <a:ext cx="2184359" cy="1005048"/>
            </a:xfrm>
            <a:prstGeom prst="rect">
              <a:avLst/>
            </a:prstGeom>
            <a:noFill/>
          </p:spPr>
          <p:txBody>
            <a:bodyPr wrap="square" lIns="0" tIns="0" rIns="0" bIns="0" rtlCol="0">
              <a:spAutoFit/>
            </a:bodyPr>
            <a:lstStyle>
              <a:defPPr>
                <a:defRPr lang="zh-CN"/>
              </a:defPPr>
              <a:lvl1pPr algn="just">
                <a:defRPr sz="9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gn="ctr">
                <a:lnSpc>
                  <a:spcPct val="120000"/>
                </a:lnSpc>
              </a:pPr>
              <a:r>
                <a:rPr lang="zh-CN" altLang="en-US" sz="1000" dirty="0">
                  <a:solidFill>
                    <a:schemeClr val="tx1">
                      <a:lumMod val="75000"/>
                      <a:lumOff val="25000"/>
                    </a:schemeClr>
                  </a:solidFill>
                  <a:latin typeface="+mn-ea"/>
                  <a:ea typeface="+mn-ea"/>
                </a:rPr>
                <a:t>点击输入简要文字内容，文字内容需概括精炼，不用多余的文字修饰，言简意赅的说明该项内容。</a:t>
              </a:r>
              <a:endParaRPr lang="en-US" altLang="zh-CN" sz="1000" dirty="0">
                <a:solidFill>
                  <a:schemeClr val="tx1">
                    <a:lumMod val="75000"/>
                    <a:lumOff val="25000"/>
                  </a:schemeClr>
                </a:solidFill>
                <a:latin typeface="+mn-ea"/>
                <a:ea typeface="+mn-ea"/>
              </a:endParaRPr>
            </a:p>
          </p:txBody>
        </p:sp>
        <p:sp>
          <p:nvSpPr>
            <p:cNvPr id="90" name="文本框 38"/>
            <p:cNvSpPr txBox="1"/>
            <p:nvPr/>
          </p:nvSpPr>
          <p:spPr>
            <a:xfrm>
              <a:off x="996819" y="3690075"/>
              <a:ext cx="1930687" cy="460647"/>
            </a:xfrm>
            <a:prstGeom prst="rect">
              <a:avLst/>
            </a:prstGeom>
            <a:noFill/>
          </p:spPr>
          <p:txBody>
            <a:bodyPr wrap="none" rtlCol="0">
              <a:spAutoFit/>
            </a:bodyPr>
            <a:lstStyle/>
            <a:p>
              <a:r>
                <a:rPr lang="zh-CN" altLang="en-US" b="1" dirty="0">
                  <a:solidFill>
                    <a:srgbClr val="17375E"/>
                  </a:solidFill>
                  <a:latin typeface="+mn-ea"/>
                </a:rPr>
                <a:t>此处添加文字</a:t>
              </a:r>
              <a:endParaRPr lang="zh-CN" altLang="en-US" b="1" dirty="0">
                <a:solidFill>
                  <a:srgbClr val="17375E"/>
                </a:solidFill>
                <a:latin typeface="+mn-ea"/>
              </a:endParaRPr>
            </a:p>
          </p:txBody>
        </p:sp>
      </p:grpSp>
      <p:grpSp>
        <p:nvGrpSpPr>
          <p:cNvPr id="91" name="组合 34"/>
          <p:cNvGrpSpPr/>
          <p:nvPr/>
        </p:nvGrpSpPr>
        <p:grpSpPr>
          <a:xfrm>
            <a:off x="8725084" y="3919327"/>
            <a:ext cx="2164333" cy="1395624"/>
            <a:chOff x="689469" y="3690075"/>
            <a:chExt cx="2238037" cy="1449684"/>
          </a:xfrm>
        </p:grpSpPr>
        <p:sp>
          <p:nvSpPr>
            <p:cNvPr id="92" name="TextBox 14"/>
            <p:cNvSpPr txBox="1"/>
            <p:nvPr/>
          </p:nvSpPr>
          <p:spPr>
            <a:xfrm>
              <a:off x="689469" y="4134711"/>
              <a:ext cx="2184359" cy="1005048"/>
            </a:xfrm>
            <a:prstGeom prst="rect">
              <a:avLst/>
            </a:prstGeom>
            <a:noFill/>
          </p:spPr>
          <p:txBody>
            <a:bodyPr wrap="square" lIns="0" tIns="0" rIns="0" bIns="0" rtlCol="0">
              <a:spAutoFit/>
            </a:bodyPr>
            <a:lstStyle>
              <a:defPPr>
                <a:defRPr lang="zh-CN"/>
              </a:defPPr>
              <a:lvl1pPr algn="just">
                <a:defRPr sz="9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gn="ctr">
                <a:lnSpc>
                  <a:spcPct val="120000"/>
                </a:lnSpc>
              </a:pPr>
              <a:r>
                <a:rPr lang="zh-CN" altLang="en-US" sz="1000" dirty="0">
                  <a:solidFill>
                    <a:schemeClr val="tx1">
                      <a:lumMod val="75000"/>
                      <a:lumOff val="25000"/>
                    </a:schemeClr>
                  </a:solidFill>
                  <a:latin typeface="+mn-ea"/>
                  <a:ea typeface="+mn-ea"/>
                </a:rPr>
                <a:t>点击输入简要文字内容，文字内容需概括精炼，不用多余的文字修饰，言简意赅的说明该项内容。</a:t>
              </a:r>
              <a:endParaRPr lang="en-US" altLang="zh-CN" sz="1000" dirty="0">
                <a:solidFill>
                  <a:schemeClr val="tx1">
                    <a:lumMod val="75000"/>
                    <a:lumOff val="25000"/>
                  </a:schemeClr>
                </a:solidFill>
                <a:latin typeface="+mn-ea"/>
                <a:ea typeface="+mn-ea"/>
              </a:endParaRPr>
            </a:p>
          </p:txBody>
        </p:sp>
        <p:sp>
          <p:nvSpPr>
            <p:cNvPr id="93" name="文本框 41"/>
            <p:cNvSpPr txBox="1"/>
            <p:nvPr/>
          </p:nvSpPr>
          <p:spPr>
            <a:xfrm>
              <a:off x="996819" y="3690075"/>
              <a:ext cx="1930687" cy="460647"/>
            </a:xfrm>
            <a:prstGeom prst="rect">
              <a:avLst/>
            </a:prstGeom>
            <a:noFill/>
          </p:spPr>
          <p:txBody>
            <a:bodyPr wrap="none" rtlCol="0">
              <a:spAutoFit/>
            </a:bodyPr>
            <a:lstStyle/>
            <a:p>
              <a:r>
                <a:rPr lang="zh-CN" altLang="en-US" b="1" dirty="0">
                  <a:solidFill>
                    <a:srgbClr val="17375E"/>
                  </a:solidFill>
                  <a:latin typeface="+mn-ea"/>
                </a:rPr>
                <a:t>此处添加文字</a:t>
              </a:r>
              <a:endParaRPr lang="zh-CN" altLang="en-US" b="1" dirty="0">
                <a:solidFill>
                  <a:srgbClr val="17375E"/>
                </a:solidFill>
                <a:latin typeface="+mn-ea"/>
              </a:endParaRPr>
            </a:p>
          </p:txBody>
        </p:sp>
      </p:gr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1">
            <a:extLst>
              <a:ext uri="{28A0092B-C50C-407E-A947-70E740481C1C}">
                <a14:useLocalDpi xmlns:a14="http://schemas.microsoft.com/office/drawing/2010/main" val="0"/>
              </a:ext>
            </a:extLst>
          </a:blip>
          <a:srcRect l="63043" t="-103" r="10652" b="103"/>
          <a:stretch>
            <a:fillRect/>
          </a:stretch>
        </p:blipFill>
        <p:spPr>
          <a:xfrm>
            <a:off x="0" y="0"/>
            <a:ext cx="12192000" cy="6858000"/>
          </a:xfrm>
          <a:prstGeom prst="rect">
            <a:avLst/>
          </a:prstGeom>
        </p:spPr>
      </p:pic>
      <p:sp>
        <p:nvSpPr>
          <p:cNvPr id="35" name="文本框 34"/>
          <p:cNvSpPr txBox="1"/>
          <p:nvPr/>
        </p:nvSpPr>
        <p:spPr>
          <a:xfrm>
            <a:off x="4820620" y="317813"/>
            <a:ext cx="2550761" cy="369332"/>
          </a:xfrm>
          <a:prstGeom prst="rect">
            <a:avLst/>
          </a:prstGeom>
          <a:noFill/>
        </p:spPr>
        <p:txBody>
          <a:bodyPr wrap="square" rtlCol="0">
            <a:spAutoFit/>
          </a:bodyPr>
          <a:lstStyle/>
          <a:p>
            <a:pPr algn="dist"/>
            <a:r>
              <a:rPr kumimoji="1" lang="zh-CN" altLang="en-US" smtClean="0">
                <a:solidFill>
                  <a:srgbClr val="44747A"/>
                </a:solidFill>
                <a:latin typeface="微软雅黑 Light" panose="020B0502040204020203" charset="-122"/>
                <a:ea typeface="微软雅黑 Light" panose="020B0502040204020203" charset="-122"/>
                <a:cs typeface="微软雅黑 Light" panose="020B0502040204020203" charset="-122"/>
              </a:rPr>
              <a:t>单击输入您的文本</a:t>
            </a:r>
            <a:endParaRPr kumimoji="1" lang="zh-CN" altLang="en-US">
              <a:solidFill>
                <a:srgbClr val="44747A"/>
              </a:solidFill>
              <a:latin typeface="微软雅黑 Light" panose="020B0502040204020203" charset="-122"/>
              <a:ea typeface="微软雅黑 Light" panose="020B0502040204020203" charset="-122"/>
              <a:cs typeface="微软雅黑 Light" panose="020B0502040204020203" charset="-122"/>
            </a:endParaRPr>
          </a:p>
        </p:txBody>
      </p:sp>
      <p:sp>
        <p:nvSpPr>
          <p:cNvPr id="55" name="4"/>
          <p:cNvSpPr/>
          <p:nvPr/>
        </p:nvSpPr>
        <p:spPr>
          <a:xfrm>
            <a:off x="1540154" y="3073401"/>
            <a:ext cx="2092108" cy="2853816"/>
          </a:xfrm>
          <a:prstGeom prst="rect">
            <a:avLst/>
          </a:prstGeom>
          <a:solidFill>
            <a:schemeClr val="accent1"/>
          </a:solidFill>
          <a:ln w="31750" cmpd="thinThick">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56" name="3"/>
          <p:cNvSpPr/>
          <p:nvPr/>
        </p:nvSpPr>
        <p:spPr>
          <a:xfrm>
            <a:off x="3874193" y="3073400"/>
            <a:ext cx="2092108" cy="2853816"/>
          </a:xfrm>
          <a:prstGeom prst="rect">
            <a:avLst/>
          </a:prstGeom>
          <a:solidFill>
            <a:schemeClr val="accent2"/>
          </a:solidFill>
          <a:ln w="31750" cmpd="thinThick">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57" name="2"/>
          <p:cNvSpPr/>
          <p:nvPr/>
        </p:nvSpPr>
        <p:spPr>
          <a:xfrm>
            <a:off x="6214998" y="3073400"/>
            <a:ext cx="2092108" cy="2853816"/>
          </a:xfrm>
          <a:prstGeom prst="rect">
            <a:avLst/>
          </a:prstGeom>
          <a:solidFill>
            <a:schemeClr val="accent3"/>
          </a:solidFill>
          <a:ln w="31750" cmpd="thinThick">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58" name="1"/>
          <p:cNvSpPr/>
          <p:nvPr/>
        </p:nvSpPr>
        <p:spPr>
          <a:xfrm>
            <a:off x="8549038" y="3073400"/>
            <a:ext cx="2092108" cy="2853816"/>
          </a:xfrm>
          <a:prstGeom prst="rect">
            <a:avLst/>
          </a:prstGeom>
          <a:solidFill>
            <a:schemeClr val="accent4"/>
          </a:solidFill>
          <a:ln w="31750" cmpd="thinThick">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59" name="文本框 58"/>
          <p:cNvSpPr txBox="1"/>
          <p:nvPr/>
        </p:nvSpPr>
        <p:spPr>
          <a:xfrm>
            <a:off x="1679437" y="5245324"/>
            <a:ext cx="1825764" cy="461665"/>
          </a:xfrm>
          <a:prstGeom prst="rect">
            <a:avLst/>
          </a:prstGeom>
          <a:noFill/>
        </p:spPr>
        <p:txBody>
          <a:bodyPr wrap="square" rtlCol="0">
            <a:spAutoFit/>
            <a:scene3d>
              <a:camera prst="orthographicFront"/>
              <a:lightRig rig="threePt" dir="t"/>
            </a:scene3d>
            <a:sp3d contourW="12700"/>
          </a:bodyPr>
          <a:lstStyle/>
          <a:p>
            <a:pPr algn="ctr"/>
            <a:r>
              <a:rPr lang="en-US" altLang="zh-CN" sz="2400" dirty="0" smtClean="0">
                <a:solidFill>
                  <a:schemeClr val="bg1"/>
                </a:solidFill>
                <a:latin typeface="Century Gothic" panose="020B0502020202020204" pitchFamily="34" charset="0"/>
              </a:rPr>
              <a:t>PART 01</a:t>
            </a:r>
            <a:endParaRPr lang="en-US" altLang="zh-CN" sz="2400" dirty="0" smtClean="0">
              <a:solidFill>
                <a:schemeClr val="bg1"/>
              </a:solidFill>
              <a:latin typeface="Century Gothic" panose="020B0502020202020204" pitchFamily="34" charset="0"/>
            </a:endParaRPr>
          </a:p>
        </p:txBody>
      </p:sp>
      <p:sp>
        <p:nvSpPr>
          <p:cNvPr id="60" name="文本框 59"/>
          <p:cNvSpPr txBox="1"/>
          <p:nvPr/>
        </p:nvSpPr>
        <p:spPr>
          <a:xfrm>
            <a:off x="4019482" y="5245324"/>
            <a:ext cx="1825764" cy="461665"/>
          </a:xfrm>
          <a:prstGeom prst="rect">
            <a:avLst/>
          </a:prstGeom>
          <a:noFill/>
        </p:spPr>
        <p:txBody>
          <a:bodyPr wrap="square" rtlCol="0">
            <a:spAutoFit/>
            <a:scene3d>
              <a:camera prst="orthographicFront"/>
              <a:lightRig rig="threePt" dir="t"/>
            </a:scene3d>
            <a:sp3d contourW="12700"/>
          </a:bodyPr>
          <a:lstStyle/>
          <a:p>
            <a:pPr algn="ctr"/>
            <a:r>
              <a:rPr lang="en-US" altLang="zh-CN" sz="2400" dirty="0" smtClean="0">
                <a:solidFill>
                  <a:schemeClr val="bg1"/>
                </a:solidFill>
                <a:latin typeface="Century Gothic" panose="020B0502020202020204" pitchFamily="34" charset="0"/>
              </a:rPr>
              <a:t>PART 02</a:t>
            </a:r>
            <a:endParaRPr lang="en-US" altLang="zh-CN" sz="2400" dirty="0" smtClean="0">
              <a:solidFill>
                <a:schemeClr val="bg1"/>
              </a:solidFill>
              <a:latin typeface="Century Gothic" panose="020B0502020202020204" pitchFamily="34" charset="0"/>
            </a:endParaRPr>
          </a:p>
        </p:txBody>
      </p:sp>
      <p:sp>
        <p:nvSpPr>
          <p:cNvPr id="61" name="文本框 60"/>
          <p:cNvSpPr txBox="1"/>
          <p:nvPr/>
        </p:nvSpPr>
        <p:spPr>
          <a:xfrm>
            <a:off x="6359527" y="5245324"/>
            <a:ext cx="1825764" cy="461665"/>
          </a:xfrm>
          <a:prstGeom prst="rect">
            <a:avLst/>
          </a:prstGeom>
          <a:noFill/>
        </p:spPr>
        <p:txBody>
          <a:bodyPr wrap="square" rtlCol="0">
            <a:spAutoFit/>
            <a:scene3d>
              <a:camera prst="orthographicFront"/>
              <a:lightRig rig="threePt" dir="t"/>
            </a:scene3d>
            <a:sp3d contourW="12700"/>
          </a:bodyPr>
          <a:lstStyle/>
          <a:p>
            <a:pPr algn="ctr"/>
            <a:r>
              <a:rPr lang="en-US" altLang="zh-CN" sz="2400" dirty="0" smtClean="0">
                <a:solidFill>
                  <a:schemeClr val="bg1"/>
                </a:solidFill>
                <a:latin typeface="Century Gothic" panose="020B0502020202020204" pitchFamily="34" charset="0"/>
              </a:rPr>
              <a:t>PART 03</a:t>
            </a:r>
            <a:endParaRPr lang="en-US" altLang="zh-CN" sz="2400" dirty="0" smtClean="0">
              <a:solidFill>
                <a:schemeClr val="bg1"/>
              </a:solidFill>
              <a:latin typeface="Century Gothic" panose="020B0502020202020204" pitchFamily="34" charset="0"/>
            </a:endParaRPr>
          </a:p>
        </p:txBody>
      </p:sp>
      <p:sp>
        <p:nvSpPr>
          <p:cNvPr id="62" name="文本框 61"/>
          <p:cNvSpPr txBox="1"/>
          <p:nvPr/>
        </p:nvSpPr>
        <p:spPr>
          <a:xfrm>
            <a:off x="8699572" y="5245324"/>
            <a:ext cx="1825764" cy="461665"/>
          </a:xfrm>
          <a:prstGeom prst="rect">
            <a:avLst/>
          </a:prstGeom>
          <a:noFill/>
        </p:spPr>
        <p:txBody>
          <a:bodyPr wrap="square" rtlCol="0">
            <a:spAutoFit/>
            <a:scene3d>
              <a:camera prst="orthographicFront"/>
              <a:lightRig rig="threePt" dir="t"/>
            </a:scene3d>
            <a:sp3d contourW="12700"/>
          </a:bodyPr>
          <a:lstStyle/>
          <a:p>
            <a:pPr algn="ctr"/>
            <a:r>
              <a:rPr lang="en-US" altLang="zh-CN" sz="2400" dirty="0" smtClean="0">
                <a:solidFill>
                  <a:schemeClr val="bg1"/>
                </a:solidFill>
                <a:latin typeface="Century Gothic" panose="020B0502020202020204" pitchFamily="34" charset="0"/>
              </a:rPr>
              <a:t>PART 04</a:t>
            </a:r>
            <a:endParaRPr lang="en-US" altLang="zh-CN" sz="2400" dirty="0" smtClean="0">
              <a:solidFill>
                <a:schemeClr val="bg1"/>
              </a:solidFill>
              <a:latin typeface="Century Gothic" panose="020B0502020202020204" pitchFamily="34" charset="0"/>
            </a:endParaRPr>
          </a:p>
        </p:txBody>
      </p:sp>
      <p:pic>
        <p:nvPicPr>
          <p:cNvPr id="63" name="图片占位符 37"/>
          <p:cNvPicPr>
            <a:picLocks noChangeAspect="1"/>
          </p:cNvPicPr>
          <p:nvPr/>
        </p:nvPicPr>
        <p:blipFill>
          <a:blip r:embed="rId2" cstate="hqprint"/>
          <a:stretch>
            <a:fillRect/>
          </a:stretch>
        </p:blipFill>
        <p:spPr>
          <a:xfrm>
            <a:off x="1540154" y="3337114"/>
            <a:ext cx="2092108" cy="1396272"/>
          </a:xfrm>
          <a:prstGeom prst="rect">
            <a:avLst/>
          </a:prstGeom>
        </p:spPr>
      </p:pic>
      <p:pic>
        <p:nvPicPr>
          <p:cNvPr id="64" name="图片占位符 38"/>
          <p:cNvPicPr>
            <a:picLocks noChangeAspect="1"/>
          </p:cNvPicPr>
          <p:nvPr/>
        </p:nvPicPr>
        <p:blipFill>
          <a:blip r:embed="rId3" cstate="hqprint"/>
          <a:stretch>
            <a:fillRect/>
          </a:stretch>
        </p:blipFill>
        <p:spPr>
          <a:xfrm>
            <a:off x="3874193" y="3337881"/>
            <a:ext cx="2092108" cy="1394738"/>
          </a:xfrm>
          <a:prstGeom prst="rect">
            <a:avLst/>
          </a:prstGeom>
        </p:spPr>
      </p:pic>
      <p:pic>
        <p:nvPicPr>
          <p:cNvPr id="65" name="图片占位符 39"/>
          <p:cNvPicPr>
            <a:picLocks noChangeAspect="1"/>
          </p:cNvPicPr>
          <p:nvPr/>
        </p:nvPicPr>
        <p:blipFill>
          <a:blip r:embed="rId4" cstate="hqprint"/>
          <a:stretch>
            <a:fillRect/>
          </a:stretch>
        </p:blipFill>
        <p:spPr>
          <a:xfrm>
            <a:off x="6214998" y="3337184"/>
            <a:ext cx="2092108" cy="1396133"/>
          </a:xfrm>
          <a:prstGeom prst="rect">
            <a:avLst/>
          </a:prstGeom>
        </p:spPr>
      </p:pic>
      <p:pic>
        <p:nvPicPr>
          <p:cNvPr id="66" name="图片占位符 40"/>
          <p:cNvPicPr>
            <a:picLocks noChangeAspect="1"/>
          </p:cNvPicPr>
          <p:nvPr/>
        </p:nvPicPr>
        <p:blipFill>
          <a:blip r:embed="rId5" cstate="hqprint"/>
          <a:stretch>
            <a:fillRect/>
          </a:stretch>
        </p:blipFill>
        <p:spPr>
          <a:xfrm>
            <a:off x="8549038" y="3337953"/>
            <a:ext cx="2092108" cy="1394595"/>
          </a:xfrm>
          <a:custGeom>
            <a:avLst/>
            <a:gdLst>
              <a:gd name="connsiteX0" fmla="*/ 0 w 2092108"/>
              <a:gd name="connsiteY0" fmla="*/ 0 h 2102807"/>
              <a:gd name="connsiteX1" fmla="*/ 2092108 w 2092108"/>
              <a:gd name="connsiteY1" fmla="*/ 0 h 2102807"/>
              <a:gd name="connsiteX2" fmla="*/ 2092108 w 2092108"/>
              <a:gd name="connsiteY2" fmla="*/ 2102807 h 2102807"/>
              <a:gd name="connsiteX3" fmla="*/ 0 w 2092108"/>
              <a:gd name="connsiteY3" fmla="*/ 2102807 h 2102807"/>
            </a:gdLst>
            <a:ahLst/>
            <a:cxnLst>
              <a:cxn ang="0">
                <a:pos x="connsiteX0" y="connsiteY0"/>
              </a:cxn>
              <a:cxn ang="0">
                <a:pos x="connsiteX1" y="connsiteY1"/>
              </a:cxn>
              <a:cxn ang="0">
                <a:pos x="connsiteX2" y="connsiteY2"/>
              </a:cxn>
              <a:cxn ang="0">
                <a:pos x="connsiteX3" y="connsiteY3"/>
              </a:cxn>
            </a:cxnLst>
            <a:rect l="l" t="t" r="r" b="b"/>
            <a:pathLst>
              <a:path w="2092108" h="2102807">
                <a:moveTo>
                  <a:pt x="0" y="0"/>
                </a:moveTo>
                <a:lnTo>
                  <a:pt x="2092108" y="0"/>
                </a:lnTo>
                <a:lnTo>
                  <a:pt x="2092108" y="2102807"/>
                </a:lnTo>
                <a:lnTo>
                  <a:pt x="0" y="2102807"/>
                </a:lnTo>
                <a:close/>
              </a:path>
            </a:pathLst>
          </a:custGeom>
        </p:spPr>
      </p:pic>
      <p:grpSp>
        <p:nvGrpSpPr>
          <p:cNvPr id="67" name="组合 45"/>
          <p:cNvGrpSpPr/>
          <p:nvPr/>
        </p:nvGrpSpPr>
        <p:grpSpPr>
          <a:xfrm>
            <a:off x="960438" y="1601603"/>
            <a:ext cx="10356850" cy="885995"/>
            <a:chOff x="874712" y="1114425"/>
            <a:chExt cx="10356850" cy="885995"/>
          </a:xfrm>
        </p:grpSpPr>
        <p:sp>
          <p:nvSpPr>
            <p:cNvPr id="68" name="矩形 67"/>
            <p:cNvSpPr/>
            <p:nvPr/>
          </p:nvSpPr>
          <p:spPr>
            <a:xfrm>
              <a:off x="874712" y="1464889"/>
              <a:ext cx="10356850" cy="5355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用户可以在投影仪或者计算机上进行演示，也可以将演示文稿打印出来，制作成胶片，以便应用到更广泛的领域中。利用</a:t>
              </a:r>
              <a:r>
                <a:rPr lang="en-US" altLang="zh-CN" sz="1200" dirty="0">
                  <a:solidFill>
                    <a:schemeClr val="tx1">
                      <a:lumMod val="50000"/>
                      <a:lumOff val="50000"/>
                    </a:schemeClr>
                  </a:solidFill>
                </a:rPr>
                <a:t>Microsoft Office PowerPoint</a:t>
              </a:r>
              <a:r>
                <a:rPr lang="zh-CN" altLang="en-US" sz="1200" dirty="0">
                  <a:solidFill>
                    <a:schemeClr val="tx1">
                      <a:lumMod val="50000"/>
                      <a:lumOff val="50000"/>
                    </a:schemeClr>
                  </a:solidFill>
                </a:rPr>
                <a:t>不仅可以创建演示文稿，还可以在互联网上召开面对面会议、远程会议或在网上给观众展示演示文稿</a:t>
              </a:r>
              <a:endParaRPr lang="zh-CN" altLang="en-US" sz="1200" dirty="0">
                <a:solidFill>
                  <a:schemeClr val="tx1">
                    <a:lumMod val="50000"/>
                    <a:lumOff val="50000"/>
                  </a:schemeClr>
                </a:solidFill>
              </a:endParaRPr>
            </a:p>
          </p:txBody>
        </p:sp>
        <p:sp>
          <p:nvSpPr>
            <p:cNvPr id="69" name="矩形 68"/>
            <p:cNvSpPr/>
            <p:nvPr/>
          </p:nvSpPr>
          <p:spPr>
            <a:xfrm>
              <a:off x="874713" y="1114425"/>
              <a:ext cx="2084387" cy="42986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t>标题文字添加</a:t>
              </a:r>
              <a:endParaRPr lang="zh-CN" altLang="en-US" b="1" dirty="0"/>
            </a:p>
          </p:txBody>
        </p:sp>
      </p:gr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1">
            <a:extLst>
              <a:ext uri="{28A0092B-C50C-407E-A947-70E740481C1C}">
                <a14:useLocalDpi xmlns:a14="http://schemas.microsoft.com/office/drawing/2010/main" val="0"/>
              </a:ext>
            </a:extLst>
          </a:blip>
          <a:srcRect l="2860" t="-103" r="10652" b="103"/>
          <a:stretch>
            <a:fillRect/>
          </a:stretch>
        </p:blipFill>
        <p:spPr>
          <a:xfrm>
            <a:off x="0" y="0"/>
            <a:ext cx="12192000" cy="6858000"/>
          </a:xfrm>
          <a:prstGeom prst="rect">
            <a:avLst/>
          </a:prstGeom>
        </p:spPr>
      </p:pic>
      <p:sp>
        <p:nvSpPr>
          <p:cNvPr id="7" name="矩形 6"/>
          <p:cNvSpPr/>
          <p:nvPr/>
        </p:nvSpPr>
        <p:spPr>
          <a:xfrm>
            <a:off x="6351373" y="1198606"/>
            <a:ext cx="3521676" cy="4782064"/>
          </a:xfrm>
          <a:prstGeom prst="rect">
            <a:avLst/>
          </a:prstGeom>
          <a:solidFill>
            <a:srgbClr val="3F7062">
              <a:alpha val="4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6" name="文本框 5"/>
          <p:cNvSpPr txBox="1"/>
          <p:nvPr/>
        </p:nvSpPr>
        <p:spPr>
          <a:xfrm>
            <a:off x="7114438" y="2381389"/>
            <a:ext cx="2083712" cy="707886"/>
          </a:xfrm>
          <a:prstGeom prst="rect">
            <a:avLst/>
          </a:prstGeom>
          <a:noFill/>
        </p:spPr>
        <p:txBody>
          <a:bodyPr wrap="none" rtlCol="0">
            <a:spAutoFit/>
          </a:bodyPr>
          <a:lstStyle/>
          <a:p>
            <a:r>
              <a:rPr kumimoji="1" lang="en-US" altLang="zh-CN" sz="4000" dirty="0" smtClean="0">
                <a:solidFill>
                  <a:schemeClr val="bg1"/>
                </a:solidFill>
                <a:latin typeface="微软雅黑 Light" panose="020B0502040204020203" charset="-122"/>
                <a:ea typeface="微软雅黑 Light" panose="020B0502040204020203" charset="-122"/>
                <a:cs typeface="微软雅黑 Light" panose="020B0502040204020203" charset="-122"/>
              </a:rPr>
              <a:t>PART</a:t>
            </a:r>
            <a:r>
              <a:rPr kumimoji="1" lang="zh-CN" altLang="en-US" sz="4000" dirty="0" smtClean="0">
                <a:solidFill>
                  <a:schemeClr val="bg1"/>
                </a:solidFill>
                <a:latin typeface="微软雅黑 Light" panose="020B0502040204020203" charset="-122"/>
                <a:ea typeface="微软雅黑 Light" panose="020B0502040204020203" charset="-122"/>
                <a:cs typeface="微软雅黑 Light" panose="020B0502040204020203" charset="-122"/>
              </a:rPr>
              <a:t> </a:t>
            </a:r>
            <a:r>
              <a:rPr kumimoji="1" lang="en-US" altLang="zh-CN" sz="4000" dirty="0" smtClean="0">
                <a:solidFill>
                  <a:schemeClr val="bg1"/>
                </a:solidFill>
                <a:latin typeface="微软雅黑 Light" panose="020B0502040204020203" charset="-122"/>
                <a:ea typeface="微软雅黑 Light" panose="020B0502040204020203" charset="-122"/>
                <a:cs typeface="微软雅黑 Light" panose="020B0502040204020203" charset="-122"/>
              </a:rPr>
              <a:t>02</a:t>
            </a:r>
            <a:endParaRPr kumimoji="1" lang="zh-CN" altLang="en-US" sz="4000" dirty="0">
              <a:solidFill>
                <a:schemeClr val="bg1"/>
              </a:solidFill>
              <a:latin typeface="微软雅黑 Light" panose="020B0502040204020203" charset="-122"/>
              <a:ea typeface="微软雅黑 Light" panose="020B0502040204020203" charset="-122"/>
              <a:cs typeface="微软雅黑 Light" panose="020B0502040204020203" charset="-122"/>
            </a:endParaRPr>
          </a:p>
        </p:txBody>
      </p:sp>
      <p:sp>
        <p:nvSpPr>
          <p:cNvPr id="35" name="文本框 34"/>
          <p:cNvSpPr txBox="1"/>
          <p:nvPr/>
        </p:nvSpPr>
        <p:spPr>
          <a:xfrm>
            <a:off x="6636246" y="3382289"/>
            <a:ext cx="3066777" cy="461665"/>
          </a:xfrm>
          <a:prstGeom prst="rect">
            <a:avLst/>
          </a:prstGeom>
          <a:noFill/>
        </p:spPr>
        <p:txBody>
          <a:bodyPr wrap="square" rtlCol="0">
            <a:spAutoFit/>
          </a:bodyPr>
          <a:lstStyle/>
          <a:p>
            <a:pPr algn="dist"/>
            <a:r>
              <a:rPr kumimoji="1" lang="zh-CN" altLang="en-US" sz="2400" smtClean="0">
                <a:solidFill>
                  <a:schemeClr val="bg1"/>
                </a:solidFill>
                <a:latin typeface="微软雅黑 Light" panose="020B0502040204020203" charset="-122"/>
                <a:ea typeface="微软雅黑 Light" panose="020B0502040204020203" charset="-122"/>
                <a:cs typeface="微软雅黑 Light" panose="020B0502040204020203" charset="-122"/>
              </a:rPr>
              <a:t>单击输入您的文本</a:t>
            </a:r>
            <a:endParaRPr kumimoji="1" lang="zh-CN" altLang="en-US" sz="2400">
              <a:solidFill>
                <a:schemeClr val="bg1"/>
              </a:solidFill>
              <a:latin typeface="微软雅黑 Light" panose="020B0502040204020203" charset="-122"/>
              <a:ea typeface="微软雅黑 Light" panose="020B0502040204020203" charset="-122"/>
              <a:cs typeface="微软雅黑 Light" panose="020B0502040204020203" charset="-122"/>
            </a:endParaRPr>
          </a:p>
        </p:txBody>
      </p:sp>
      <p:sp>
        <p:nvSpPr>
          <p:cNvPr id="9" name="文本框 8"/>
          <p:cNvSpPr txBox="1"/>
          <p:nvPr/>
        </p:nvSpPr>
        <p:spPr>
          <a:xfrm>
            <a:off x="6763925" y="3819697"/>
            <a:ext cx="2696572" cy="369332"/>
          </a:xfrm>
          <a:prstGeom prst="rect">
            <a:avLst/>
          </a:prstGeom>
          <a:noFill/>
        </p:spPr>
        <p:txBody>
          <a:bodyPr wrap="none" rtlCol="0">
            <a:spAutoFit/>
          </a:bodyPr>
          <a:lstStyle/>
          <a:p>
            <a:r>
              <a:rPr kumimoji="1" lang="en-US" altLang="zh-CN" dirty="0" smtClean="0">
                <a:solidFill>
                  <a:schemeClr val="bg1"/>
                </a:solidFill>
              </a:rPr>
              <a:t>Please</a:t>
            </a:r>
            <a:r>
              <a:rPr kumimoji="1" lang="zh-CN" altLang="en-US" dirty="0" smtClean="0">
                <a:solidFill>
                  <a:schemeClr val="bg1"/>
                </a:solidFill>
              </a:rPr>
              <a:t> </a:t>
            </a:r>
            <a:r>
              <a:rPr kumimoji="1" lang="en-US" altLang="zh-CN" dirty="0" smtClean="0">
                <a:solidFill>
                  <a:schemeClr val="bg1"/>
                </a:solidFill>
              </a:rPr>
              <a:t>add</a:t>
            </a:r>
            <a:r>
              <a:rPr kumimoji="1" lang="zh-CN" altLang="en-US" dirty="0" smtClean="0">
                <a:solidFill>
                  <a:schemeClr val="bg1"/>
                </a:solidFill>
              </a:rPr>
              <a:t> </a:t>
            </a:r>
            <a:r>
              <a:rPr kumimoji="1" lang="en-US" altLang="zh-CN" dirty="0" smtClean="0">
                <a:solidFill>
                  <a:schemeClr val="bg1"/>
                </a:solidFill>
              </a:rPr>
              <a:t>your</a:t>
            </a:r>
            <a:r>
              <a:rPr kumimoji="1" lang="zh-CN" altLang="en-US" dirty="0" smtClean="0">
                <a:solidFill>
                  <a:schemeClr val="bg1"/>
                </a:solidFill>
              </a:rPr>
              <a:t> </a:t>
            </a:r>
            <a:r>
              <a:rPr kumimoji="1" lang="en-US" altLang="zh-CN" dirty="0" smtClean="0">
                <a:solidFill>
                  <a:schemeClr val="bg1"/>
                </a:solidFill>
              </a:rPr>
              <a:t>text</a:t>
            </a:r>
            <a:r>
              <a:rPr kumimoji="1" lang="zh-CN" altLang="en-US" dirty="0" smtClean="0">
                <a:solidFill>
                  <a:schemeClr val="bg1"/>
                </a:solidFill>
              </a:rPr>
              <a:t> </a:t>
            </a:r>
            <a:r>
              <a:rPr kumimoji="1" lang="en-US" altLang="zh-CN" dirty="0" smtClean="0">
                <a:solidFill>
                  <a:schemeClr val="bg1"/>
                </a:solidFill>
              </a:rPr>
              <a:t>here</a:t>
            </a:r>
            <a:endParaRPr kumimoji="1" lang="zh-CN" altLang="en-US" dirty="0">
              <a:solidFill>
                <a:schemeClr val="bg1"/>
              </a:solidFill>
            </a:endParaRPr>
          </a:p>
        </p:txBody>
      </p:sp>
      <p:grpSp>
        <p:nvGrpSpPr>
          <p:cNvPr id="37" name="组 36"/>
          <p:cNvGrpSpPr/>
          <p:nvPr/>
        </p:nvGrpSpPr>
        <p:grpSpPr>
          <a:xfrm>
            <a:off x="6474941" y="1309816"/>
            <a:ext cx="2792627" cy="2792627"/>
            <a:chOff x="6474941" y="1309816"/>
            <a:chExt cx="2792627" cy="2792627"/>
          </a:xfrm>
        </p:grpSpPr>
        <p:cxnSp>
          <p:nvCxnSpPr>
            <p:cNvPr id="12" name="直线连接符 11"/>
            <p:cNvCxnSpPr/>
            <p:nvPr/>
          </p:nvCxnSpPr>
          <p:spPr>
            <a:xfrm>
              <a:off x="6474941" y="1309816"/>
              <a:ext cx="279262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6" name="直线连接符 35"/>
            <p:cNvCxnSpPr/>
            <p:nvPr/>
          </p:nvCxnSpPr>
          <p:spPr>
            <a:xfrm rot="5400000">
              <a:off x="5078628" y="2706130"/>
              <a:ext cx="279262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38" name="组 37"/>
          <p:cNvGrpSpPr/>
          <p:nvPr/>
        </p:nvGrpSpPr>
        <p:grpSpPr>
          <a:xfrm flipH="1" flipV="1">
            <a:off x="6969210" y="3083011"/>
            <a:ext cx="2792627" cy="2792627"/>
            <a:chOff x="6474941" y="1309816"/>
            <a:chExt cx="2792627" cy="2792627"/>
          </a:xfrm>
        </p:grpSpPr>
        <p:cxnSp>
          <p:nvCxnSpPr>
            <p:cNvPr id="39" name="直线连接符 38"/>
            <p:cNvCxnSpPr/>
            <p:nvPr/>
          </p:nvCxnSpPr>
          <p:spPr>
            <a:xfrm>
              <a:off x="6474941" y="1309816"/>
              <a:ext cx="279262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0" name="直线连接符 39"/>
            <p:cNvCxnSpPr/>
            <p:nvPr/>
          </p:nvCxnSpPr>
          <p:spPr>
            <a:xfrm rot="5400000">
              <a:off x="5078628" y="2706130"/>
              <a:ext cx="279262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1">
            <a:extLst>
              <a:ext uri="{28A0092B-C50C-407E-A947-70E740481C1C}">
                <a14:useLocalDpi xmlns:a14="http://schemas.microsoft.com/office/drawing/2010/main" val="0"/>
              </a:ext>
            </a:extLst>
          </a:blip>
          <a:srcRect l="63043" t="-103" r="10652" b="103"/>
          <a:stretch>
            <a:fillRect/>
          </a:stretch>
        </p:blipFill>
        <p:spPr>
          <a:xfrm>
            <a:off x="0" y="0"/>
            <a:ext cx="12192000" cy="6858000"/>
          </a:xfrm>
          <a:prstGeom prst="rect">
            <a:avLst/>
          </a:prstGeom>
        </p:spPr>
      </p:pic>
      <p:sp>
        <p:nvSpPr>
          <p:cNvPr id="35" name="文本框 34"/>
          <p:cNvSpPr txBox="1"/>
          <p:nvPr/>
        </p:nvSpPr>
        <p:spPr>
          <a:xfrm>
            <a:off x="4820620" y="317813"/>
            <a:ext cx="2550761" cy="369332"/>
          </a:xfrm>
          <a:prstGeom prst="rect">
            <a:avLst/>
          </a:prstGeom>
          <a:noFill/>
        </p:spPr>
        <p:txBody>
          <a:bodyPr wrap="square" rtlCol="0">
            <a:spAutoFit/>
          </a:bodyPr>
          <a:lstStyle/>
          <a:p>
            <a:pPr algn="dist"/>
            <a:r>
              <a:rPr kumimoji="1" lang="zh-CN" altLang="en-US" smtClean="0">
                <a:solidFill>
                  <a:srgbClr val="44747A"/>
                </a:solidFill>
                <a:latin typeface="微软雅黑 Light" panose="020B0502040204020203" charset="-122"/>
                <a:ea typeface="微软雅黑 Light" panose="020B0502040204020203" charset="-122"/>
                <a:cs typeface="微软雅黑 Light" panose="020B0502040204020203" charset="-122"/>
              </a:rPr>
              <a:t>单击输入您的文本</a:t>
            </a:r>
            <a:endParaRPr kumimoji="1" lang="zh-CN" altLang="en-US">
              <a:solidFill>
                <a:srgbClr val="44747A"/>
              </a:solidFill>
              <a:latin typeface="微软雅黑 Light" panose="020B0502040204020203" charset="-122"/>
              <a:ea typeface="微软雅黑 Light" panose="020B0502040204020203" charset="-122"/>
              <a:cs typeface="微软雅黑 Light" panose="020B0502040204020203" charset="-122"/>
            </a:endParaRPr>
          </a:p>
        </p:txBody>
      </p:sp>
      <p:pic>
        <p:nvPicPr>
          <p:cNvPr id="55" name="图片 54"/>
          <p:cNvPicPr>
            <a:picLocks noChangeAspect="1"/>
          </p:cNvPicPr>
          <p:nvPr/>
        </p:nvPicPr>
        <p:blipFill rotWithShape="1">
          <a:blip r:embed="rId2"/>
          <a:srcRect l="17539" t="-1" r="15278" b="9127"/>
          <a:stretch>
            <a:fillRect/>
          </a:stretch>
        </p:blipFill>
        <p:spPr>
          <a:xfrm>
            <a:off x="841624" y="1778985"/>
            <a:ext cx="4629823" cy="4173150"/>
          </a:xfrm>
          <a:prstGeom prst="rect">
            <a:avLst/>
          </a:prstGeom>
        </p:spPr>
      </p:pic>
      <p:sp>
        <p:nvSpPr>
          <p:cNvPr id="56" name="矩形 55"/>
          <p:cNvSpPr/>
          <p:nvPr/>
        </p:nvSpPr>
        <p:spPr>
          <a:xfrm>
            <a:off x="4769171" y="2290291"/>
            <a:ext cx="6235781" cy="312944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5"/>
          </a:p>
        </p:txBody>
      </p:sp>
      <p:grpSp>
        <p:nvGrpSpPr>
          <p:cNvPr id="57" name="组合 66"/>
          <p:cNvGrpSpPr/>
          <p:nvPr/>
        </p:nvGrpSpPr>
        <p:grpSpPr>
          <a:xfrm>
            <a:off x="5200393" y="2584731"/>
            <a:ext cx="5507323" cy="685197"/>
            <a:chOff x="5334000" y="2335507"/>
            <a:chExt cx="5676900" cy="706296"/>
          </a:xfrm>
        </p:grpSpPr>
        <p:sp>
          <p:nvSpPr>
            <p:cNvPr id="58" name="椭圆 4"/>
            <p:cNvSpPr/>
            <p:nvPr/>
          </p:nvSpPr>
          <p:spPr>
            <a:xfrm>
              <a:off x="5334000" y="2513933"/>
              <a:ext cx="558800" cy="324325"/>
            </a:xfrm>
            <a:custGeom>
              <a:avLst/>
              <a:gdLst>
                <a:gd name="connsiteX0" fmla="*/ 242998 w 328675"/>
                <a:gd name="connsiteY0" fmla="*/ 18010 h 190762"/>
                <a:gd name="connsiteX1" fmla="*/ 261136 w 328675"/>
                <a:gd name="connsiteY1" fmla="*/ 54229 h 190762"/>
                <a:gd name="connsiteX2" fmla="*/ 283160 w 328675"/>
                <a:gd name="connsiteY2" fmla="*/ 95621 h 190762"/>
                <a:gd name="connsiteX3" fmla="*/ 284456 w 328675"/>
                <a:gd name="connsiteY3" fmla="*/ 96915 h 190762"/>
                <a:gd name="connsiteX4" fmla="*/ 281865 w 328675"/>
                <a:gd name="connsiteY4" fmla="*/ 103382 h 190762"/>
                <a:gd name="connsiteX5" fmla="*/ 280569 w 328675"/>
                <a:gd name="connsiteY5" fmla="*/ 104676 h 190762"/>
                <a:gd name="connsiteX6" fmla="*/ 276683 w 328675"/>
                <a:gd name="connsiteY6" fmla="*/ 103382 h 190762"/>
                <a:gd name="connsiteX7" fmla="*/ 267614 w 328675"/>
                <a:gd name="connsiteY7" fmla="*/ 105970 h 190762"/>
                <a:gd name="connsiteX8" fmla="*/ 245589 w 328675"/>
                <a:gd name="connsiteY8" fmla="*/ 112437 h 190762"/>
                <a:gd name="connsiteX9" fmla="*/ 217087 w 328675"/>
                <a:gd name="connsiteY9" fmla="*/ 133133 h 190762"/>
                <a:gd name="connsiteX10" fmla="*/ 185994 w 328675"/>
                <a:gd name="connsiteY10" fmla="*/ 157710 h 190762"/>
                <a:gd name="connsiteX11" fmla="*/ 235225 w 328675"/>
                <a:gd name="connsiteY11" fmla="*/ 130546 h 190762"/>
                <a:gd name="connsiteX12" fmla="*/ 263727 w 328675"/>
                <a:gd name="connsiteY12" fmla="*/ 115024 h 190762"/>
                <a:gd name="connsiteX13" fmla="*/ 298707 w 328675"/>
                <a:gd name="connsiteY13" fmla="*/ 108557 h 190762"/>
                <a:gd name="connsiteX14" fmla="*/ 268909 w 328675"/>
                <a:gd name="connsiteY14" fmla="*/ 47761 h 190762"/>
                <a:gd name="connsiteX15" fmla="*/ 242998 w 328675"/>
                <a:gd name="connsiteY15" fmla="*/ 18010 h 190762"/>
                <a:gd name="connsiteX16" fmla="*/ 88200 w 328675"/>
                <a:gd name="connsiteY16" fmla="*/ 16115 h 190762"/>
                <a:gd name="connsiteX17" fmla="*/ 68939 w 328675"/>
                <a:gd name="connsiteY17" fmla="*/ 27638 h 190762"/>
                <a:gd name="connsiteX18" fmla="*/ 58667 w 328675"/>
                <a:gd name="connsiteY18" fmla="*/ 46841 h 190762"/>
                <a:gd name="connsiteX19" fmla="*/ 30419 w 328675"/>
                <a:gd name="connsiteY19" fmla="*/ 107013 h 190762"/>
                <a:gd name="connsiteX20" fmla="*/ 117732 w 328675"/>
                <a:gd name="connsiteY20" fmla="*/ 133898 h 190762"/>
                <a:gd name="connsiteX21" fmla="*/ 52247 w 328675"/>
                <a:gd name="connsiteY21" fmla="*/ 98051 h 190762"/>
                <a:gd name="connsiteX22" fmla="*/ 52247 w 328675"/>
                <a:gd name="connsiteY22" fmla="*/ 90370 h 190762"/>
                <a:gd name="connsiteX23" fmla="*/ 61235 w 328675"/>
                <a:gd name="connsiteY23" fmla="*/ 71166 h 190762"/>
                <a:gd name="connsiteX24" fmla="*/ 74076 w 328675"/>
                <a:gd name="connsiteY24" fmla="*/ 45561 h 190762"/>
                <a:gd name="connsiteX25" fmla="*/ 88200 w 328675"/>
                <a:gd name="connsiteY25" fmla="*/ 16115 h 190762"/>
                <a:gd name="connsiteX26" fmla="*/ 229033 w 328675"/>
                <a:gd name="connsiteY26" fmla="*/ 13248 h 190762"/>
                <a:gd name="connsiteX27" fmla="*/ 216098 w 328675"/>
                <a:gd name="connsiteY27" fmla="*/ 15843 h 190762"/>
                <a:gd name="connsiteX28" fmla="*/ 195401 w 328675"/>
                <a:gd name="connsiteY28" fmla="*/ 23629 h 190762"/>
                <a:gd name="connsiteX29" fmla="*/ 169531 w 328675"/>
                <a:gd name="connsiteY29" fmla="*/ 50879 h 190762"/>
                <a:gd name="connsiteX30" fmla="*/ 166944 w 328675"/>
                <a:gd name="connsiteY30" fmla="*/ 155985 h 190762"/>
                <a:gd name="connsiteX31" fmla="*/ 168238 w 328675"/>
                <a:gd name="connsiteY31" fmla="*/ 159878 h 190762"/>
                <a:gd name="connsiteX32" fmla="*/ 168238 w 328675"/>
                <a:gd name="connsiteY32" fmla="*/ 162473 h 190762"/>
                <a:gd name="connsiteX33" fmla="*/ 195401 w 328675"/>
                <a:gd name="connsiteY33" fmla="*/ 139116 h 190762"/>
                <a:gd name="connsiteX34" fmla="*/ 229033 w 328675"/>
                <a:gd name="connsiteY34" fmla="*/ 111867 h 190762"/>
                <a:gd name="connsiteX35" fmla="*/ 269132 w 328675"/>
                <a:gd name="connsiteY35" fmla="*/ 96295 h 190762"/>
                <a:gd name="connsiteX36" fmla="*/ 271719 w 328675"/>
                <a:gd name="connsiteY36" fmla="*/ 96295 h 190762"/>
                <a:gd name="connsiteX37" fmla="*/ 253610 w 328675"/>
                <a:gd name="connsiteY37" fmla="*/ 58665 h 190762"/>
                <a:gd name="connsiteX38" fmla="*/ 229033 w 328675"/>
                <a:gd name="connsiteY38" fmla="*/ 13248 h 190762"/>
                <a:gd name="connsiteX39" fmla="*/ 107016 w 328675"/>
                <a:gd name="connsiteY39" fmla="*/ 9778 h 190762"/>
                <a:gd name="connsiteX40" fmla="*/ 94117 w 328675"/>
                <a:gd name="connsiteY40" fmla="*/ 24002 h 190762"/>
                <a:gd name="connsiteX41" fmla="*/ 60581 w 328675"/>
                <a:gd name="connsiteY41" fmla="*/ 91240 h 190762"/>
                <a:gd name="connsiteX42" fmla="*/ 158610 w 328675"/>
                <a:gd name="connsiteY42" fmla="*/ 168823 h 190762"/>
                <a:gd name="connsiteX43" fmla="*/ 159899 w 328675"/>
                <a:gd name="connsiteY43" fmla="*/ 162358 h 190762"/>
                <a:gd name="connsiteX44" fmla="*/ 162479 w 328675"/>
                <a:gd name="connsiteY44" fmla="*/ 104171 h 190762"/>
                <a:gd name="connsiteX45" fmla="*/ 163769 w 328675"/>
                <a:gd name="connsiteY45" fmla="*/ 67965 h 190762"/>
                <a:gd name="connsiteX46" fmla="*/ 163769 w 328675"/>
                <a:gd name="connsiteY46" fmla="*/ 55035 h 190762"/>
                <a:gd name="connsiteX47" fmla="*/ 163769 w 328675"/>
                <a:gd name="connsiteY47" fmla="*/ 52449 h 190762"/>
                <a:gd name="connsiteX48" fmla="*/ 163769 w 328675"/>
                <a:gd name="connsiteY48" fmla="*/ 51156 h 190762"/>
                <a:gd name="connsiteX49" fmla="*/ 159899 w 328675"/>
                <a:gd name="connsiteY49" fmla="*/ 49863 h 190762"/>
                <a:gd name="connsiteX50" fmla="*/ 126363 w 328675"/>
                <a:gd name="connsiteY50" fmla="*/ 16244 h 190762"/>
                <a:gd name="connsiteX51" fmla="*/ 107016 w 328675"/>
                <a:gd name="connsiteY51" fmla="*/ 9778 h 190762"/>
                <a:gd name="connsiteX52" fmla="*/ 115067 w 328675"/>
                <a:gd name="connsiteY52" fmla="*/ 1621 h 190762"/>
                <a:gd name="connsiteX53" fmla="*/ 129896 w 328675"/>
                <a:gd name="connsiteY53" fmla="*/ 8755 h 190762"/>
                <a:gd name="connsiteX54" fmla="*/ 166001 w 328675"/>
                <a:gd name="connsiteY54" fmla="*/ 43774 h 190762"/>
                <a:gd name="connsiteX55" fmla="*/ 186632 w 328675"/>
                <a:gd name="connsiteY55" fmla="*/ 17834 h 190762"/>
                <a:gd name="connsiteX56" fmla="*/ 211132 w 328675"/>
                <a:gd name="connsiteY56" fmla="*/ 7458 h 190762"/>
                <a:gd name="connsiteX57" fmla="*/ 230474 w 328675"/>
                <a:gd name="connsiteY57" fmla="*/ 3567 h 190762"/>
                <a:gd name="connsiteX58" fmla="*/ 234342 w 328675"/>
                <a:gd name="connsiteY58" fmla="*/ 7458 h 190762"/>
                <a:gd name="connsiteX59" fmla="*/ 235632 w 328675"/>
                <a:gd name="connsiteY59" fmla="*/ 8755 h 190762"/>
                <a:gd name="connsiteX60" fmla="*/ 236921 w 328675"/>
                <a:gd name="connsiteY60" fmla="*/ 10052 h 190762"/>
                <a:gd name="connsiteX61" fmla="*/ 264000 w 328675"/>
                <a:gd name="connsiteY61" fmla="*/ 19131 h 190762"/>
                <a:gd name="connsiteX62" fmla="*/ 294947 w 328675"/>
                <a:gd name="connsiteY62" fmla="*/ 46367 h 190762"/>
                <a:gd name="connsiteX63" fmla="*/ 325894 w 328675"/>
                <a:gd name="connsiteY63" fmla="*/ 100841 h 190762"/>
                <a:gd name="connsiteX64" fmla="*/ 306552 w 328675"/>
                <a:gd name="connsiteY64" fmla="*/ 139750 h 190762"/>
                <a:gd name="connsiteX65" fmla="*/ 233053 w 328675"/>
                <a:gd name="connsiteY65" fmla="*/ 164393 h 190762"/>
                <a:gd name="connsiteX66" fmla="*/ 173738 w 328675"/>
                <a:gd name="connsiteY66" fmla="*/ 189035 h 190762"/>
                <a:gd name="connsiteX67" fmla="*/ 142790 w 328675"/>
                <a:gd name="connsiteY67" fmla="*/ 182550 h 190762"/>
                <a:gd name="connsiteX68" fmla="*/ 86054 w 328675"/>
                <a:gd name="connsiteY68" fmla="*/ 156611 h 190762"/>
                <a:gd name="connsiteX69" fmla="*/ 31897 w 328675"/>
                <a:gd name="connsiteY69" fmla="*/ 133265 h 190762"/>
                <a:gd name="connsiteX70" fmla="*/ 3528 w 328675"/>
                <a:gd name="connsiteY70" fmla="*/ 124186 h 190762"/>
                <a:gd name="connsiteX71" fmla="*/ 3528 w 328675"/>
                <a:gd name="connsiteY71" fmla="*/ 102138 h 190762"/>
                <a:gd name="connsiteX72" fmla="*/ 57686 w 328675"/>
                <a:gd name="connsiteY72" fmla="*/ 15240 h 190762"/>
                <a:gd name="connsiteX73" fmla="*/ 60265 w 328675"/>
                <a:gd name="connsiteY73" fmla="*/ 13943 h 190762"/>
                <a:gd name="connsiteX74" fmla="*/ 66712 w 328675"/>
                <a:gd name="connsiteY74" fmla="*/ 16537 h 190762"/>
                <a:gd name="connsiteX75" fmla="*/ 92501 w 328675"/>
                <a:gd name="connsiteY75" fmla="*/ 10052 h 190762"/>
                <a:gd name="connsiteX76" fmla="*/ 100238 w 328675"/>
                <a:gd name="connsiteY76" fmla="*/ 2270 h 190762"/>
                <a:gd name="connsiteX77" fmla="*/ 115067 w 328675"/>
                <a:gd name="connsiteY77" fmla="*/ 1621 h 1907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Lst>
              <a:rect l="l" t="t" r="r" b="b"/>
              <a:pathLst>
                <a:path w="328675" h="190762">
                  <a:moveTo>
                    <a:pt x="242998" y="18010"/>
                  </a:moveTo>
                  <a:cubicBezTo>
                    <a:pt x="250772" y="29652"/>
                    <a:pt x="255954" y="42587"/>
                    <a:pt x="261136" y="54229"/>
                  </a:cubicBezTo>
                  <a:cubicBezTo>
                    <a:pt x="268909" y="67164"/>
                    <a:pt x="277978" y="81393"/>
                    <a:pt x="283160" y="95621"/>
                  </a:cubicBezTo>
                  <a:cubicBezTo>
                    <a:pt x="283160" y="95621"/>
                    <a:pt x="283160" y="96915"/>
                    <a:pt x="284456" y="96915"/>
                  </a:cubicBezTo>
                  <a:cubicBezTo>
                    <a:pt x="285752" y="99502"/>
                    <a:pt x="284456" y="103382"/>
                    <a:pt x="281865" y="103382"/>
                  </a:cubicBezTo>
                  <a:cubicBezTo>
                    <a:pt x="281865" y="103382"/>
                    <a:pt x="281865" y="103382"/>
                    <a:pt x="280569" y="104676"/>
                  </a:cubicBezTo>
                  <a:cubicBezTo>
                    <a:pt x="279274" y="104676"/>
                    <a:pt x="277978" y="104676"/>
                    <a:pt x="276683" y="103382"/>
                  </a:cubicBezTo>
                  <a:cubicBezTo>
                    <a:pt x="274092" y="104676"/>
                    <a:pt x="268909" y="105970"/>
                    <a:pt x="267614" y="105970"/>
                  </a:cubicBezTo>
                  <a:cubicBezTo>
                    <a:pt x="259840" y="107263"/>
                    <a:pt x="252067" y="108557"/>
                    <a:pt x="245589" y="112437"/>
                  </a:cubicBezTo>
                  <a:cubicBezTo>
                    <a:pt x="235225" y="117611"/>
                    <a:pt x="226156" y="125372"/>
                    <a:pt x="217087" y="133133"/>
                  </a:cubicBezTo>
                  <a:cubicBezTo>
                    <a:pt x="206723" y="140895"/>
                    <a:pt x="196358" y="149949"/>
                    <a:pt x="185994" y="157710"/>
                  </a:cubicBezTo>
                  <a:cubicBezTo>
                    <a:pt x="201541" y="148656"/>
                    <a:pt x="218383" y="140895"/>
                    <a:pt x="235225" y="130546"/>
                  </a:cubicBezTo>
                  <a:cubicBezTo>
                    <a:pt x="244294" y="125372"/>
                    <a:pt x="253363" y="118905"/>
                    <a:pt x="263727" y="115024"/>
                  </a:cubicBezTo>
                  <a:cubicBezTo>
                    <a:pt x="275387" y="109850"/>
                    <a:pt x="287047" y="109850"/>
                    <a:pt x="298707" y="108557"/>
                  </a:cubicBezTo>
                  <a:cubicBezTo>
                    <a:pt x="292229" y="87860"/>
                    <a:pt x="279274" y="68457"/>
                    <a:pt x="268909" y="47761"/>
                  </a:cubicBezTo>
                  <a:cubicBezTo>
                    <a:pt x="262432" y="33532"/>
                    <a:pt x="258545" y="19304"/>
                    <a:pt x="242998" y="18010"/>
                  </a:cubicBezTo>
                  <a:close/>
                  <a:moveTo>
                    <a:pt x="88200" y="16115"/>
                  </a:moveTo>
                  <a:cubicBezTo>
                    <a:pt x="79212" y="14835"/>
                    <a:pt x="74076" y="17396"/>
                    <a:pt x="68939" y="27638"/>
                  </a:cubicBezTo>
                  <a:cubicBezTo>
                    <a:pt x="65087" y="34039"/>
                    <a:pt x="62519" y="40440"/>
                    <a:pt x="58667" y="46841"/>
                  </a:cubicBezTo>
                  <a:cubicBezTo>
                    <a:pt x="47111" y="66045"/>
                    <a:pt x="35555" y="85249"/>
                    <a:pt x="30419" y="107013"/>
                  </a:cubicBezTo>
                  <a:cubicBezTo>
                    <a:pt x="57383" y="113414"/>
                    <a:pt x="90768" y="119816"/>
                    <a:pt x="117732" y="133898"/>
                  </a:cubicBezTo>
                  <a:cubicBezTo>
                    <a:pt x="99756" y="114695"/>
                    <a:pt x="80496" y="100612"/>
                    <a:pt x="52247" y="98051"/>
                  </a:cubicBezTo>
                  <a:cubicBezTo>
                    <a:pt x="48395" y="98051"/>
                    <a:pt x="47111" y="91650"/>
                    <a:pt x="52247" y="90370"/>
                  </a:cubicBezTo>
                  <a:cubicBezTo>
                    <a:pt x="52247" y="83969"/>
                    <a:pt x="57383" y="77567"/>
                    <a:pt x="61235" y="71166"/>
                  </a:cubicBezTo>
                  <a:cubicBezTo>
                    <a:pt x="66371" y="63485"/>
                    <a:pt x="70223" y="54523"/>
                    <a:pt x="74076" y="45561"/>
                  </a:cubicBezTo>
                  <a:cubicBezTo>
                    <a:pt x="77928" y="35319"/>
                    <a:pt x="83064" y="25077"/>
                    <a:pt x="88200" y="16115"/>
                  </a:cubicBezTo>
                  <a:close/>
                  <a:moveTo>
                    <a:pt x="229033" y="13248"/>
                  </a:moveTo>
                  <a:cubicBezTo>
                    <a:pt x="223859" y="14546"/>
                    <a:pt x="219978" y="14546"/>
                    <a:pt x="216098" y="15843"/>
                  </a:cubicBezTo>
                  <a:cubicBezTo>
                    <a:pt x="208337" y="18439"/>
                    <a:pt x="201869" y="21034"/>
                    <a:pt x="195401" y="23629"/>
                  </a:cubicBezTo>
                  <a:cubicBezTo>
                    <a:pt x="182466" y="30117"/>
                    <a:pt x="174705" y="37903"/>
                    <a:pt x="169531" y="50879"/>
                  </a:cubicBezTo>
                  <a:cubicBezTo>
                    <a:pt x="175999" y="69045"/>
                    <a:pt x="170825" y="131331"/>
                    <a:pt x="166944" y="155985"/>
                  </a:cubicBezTo>
                  <a:cubicBezTo>
                    <a:pt x="168238" y="157283"/>
                    <a:pt x="169531" y="158580"/>
                    <a:pt x="168238" y="159878"/>
                  </a:cubicBezTo>
                  <a:cubicBezTo>
                    <a:pt x="168238" y="161176"/>
                    <a:pt x="168238" y="161176"/>
                    <a:pt x="168238" y="162473"/>
                  </a:cubicBezTo>
                  <a:cubicBezTo>
                    <a:pt x="175999" y="154688"/>
                    <a:pt x="186347" y="146902"/>
                    <a:pt x="195401" y="139116"/>
                  </a:cubicBezTo>
                  <a:cubicBezTo>
                    <a:pt x="207043" y="130033"/>
                    <a:pt x="217391" y="119652"/>
                    <a:pt x="229033" y="111867"/>
                  </a:cubicBezTo>
                  <a:cubicBezTo>
                    <a:pt x="241968" y="102783"/>
                    <a:pt x="254903" y="100188"/>
                    <a:pt x="269132" y="96295"/>
                  </a:cubicBezTo>
                  <a:cubicBezTo>
                    <a:pt x="270426" y="96295"/>
                    <a:pt x="270426" y="96295"/>
                    <a:pt x="271719" y="96295"/>
                  </a:cubicBezTo>
                  <a:cubicBezTo>
                    <a:pt x="263958" y="84617"/>
                    <a:pt x="258784" y="70343"/>
                    <a:pt x="253610" y="58665"/>
                  </a:cubicBezTo>
                  <a:cubicBezTo>
                    <a:pt x="245849" y="43093"/>
                    <a:pt x="238088" y="28820"/>
                    <a:pt x="229033" y="13248"/>
                  </a:cubicBezTo>
                  <a:close/>
                  <a:moveTo>
                    <a:pt x="107016" y="9778"/>
                  </a:moveTo>
                  <a:cubicBezTo>
                    <a:pt x="101856" y="8485"/>
                    <a:pt x="95407" y="21416"/>
                    <a:pt x="94117" y="24002"/>
                  </a:cubicBezTo>
                  <a:cubicBezTo>
                    <a:pt x="81219" y="45984"/>
                    <a:pt x="74769" y="70552"/>
                    <a:pt x="60581" y="91240"/>
                  </a:cubicBezTo>
                  <a:cubicBezTo>
                    <a:pt x="104436" y="91240"/>
                    <a:pt x="132813" y="139083"/>
                    <a:pt x="158610" y="168823"/>
                  </a:cubicBezTo>
                  <a:cubicBezTo>
                    <a:pt x="158610" y="166237"/>
                    <a:pt x="158610" y="164944"/>
                    <a:pt x="159899" y="162358"/>
                  </a:cubicBezTo>
                  <a:cubicBezTo>
                    <a:pt x="162479" y="142962"/>
                    <a:pt x="162479" y="123567"/>
                    <a:pt x="162479" y="104171"/>
                  </a:cubicBezTo>
                  <a:cubicBezTo>
                    <a:pt x="163769" y="92533"/>
                    <a:pt x="163769" y="79603"/>
                    <a:pt x="163769" y="67965"/>
                  </a:cubicBezTo>
                  <a:cubicBezTo>
                    <a:pt x="163769" y="64086"/>
                    <a:pt x="163769" y="58914"/>
                    <a:pt x="163769" y="55035"/>
                  </a:cubicBezTo>
                  <a:cubicBezTo>
                    <a:pt x="163769" y="52449"/>
                    <a:pt x="161189" y="48570"/>
                    <a:pt x="163769" y="52449"/>
                  </a:cubicBezTo>
                  <a:cubicBezTo>
                    <a:pt x="163769" y="51156"/>
                    <a:pt x="163769" y="51156"/>
                    <a:pt x="163769" y="51156"/>
                  </a:cubicBezTo>
                  <a:cubicBezTo>
                    <a:pt x="162479" y="51156"/>
                    <a:pt x="161189" y="51156"/>
                    <a:pt x="159899" y="49863"/>
                  </a:cubicBezTo>
                  <a:cubicBezTo>
                    <a:pt x="149581" y="36932"/>
                    <a:pt x="140552" y="25295"/>
                    <a:pt x="126363" y="16244"/>
                  </a:cubicBezTo>
                  <a:cubicBezTo>
                    <a:pt x="119914" y="13657"/>
                    <a:pt x="113465" y="11071"/>
                    <a:pt x="107016" y="9778"/>
                  </a:cubicBezTo>
                  <a:close/>
                  <a:moveTo>
                    <a:pt x="115067" y="1621"/>
                  </a:moveTo>
                  <a:cubicBezTo>
                    <a:pt x="120870" y="3567"/>
                    <a:pt x="126672" y="6809"/>
                    <a:pt x="129896" y="8755"/>
                  </a:cubicBezTo>
                  <a:cubicBezTo>
                    <a:pt x="145369" y="17834"/>
                    <a:pt x="155685" y="29507"/>
                    <a:pt x="166001" y="43774"/>
                  </a:cubicBezTo>
                  <a:cubicBezTo>
                    <a:pt x="167290" y="33398"/>
                    <a:pt x="176316" y="23022"/>
                    <a:pt x="186632" y="17834"/>
                  </a:cubicBezTo>
                  <a:cubicBezTo>
                    <a:pt x="194369" y="13943"/>
                    <a:pt x="202106" y="10052"/>
                    <a:pt x="211132" y="7458"/>
                  </a:cubicBezTo>
                  <a:cubicBezTo>
                    <a:pt x="216290" y="6161"/>
                    <a:pt x="224027" y="2270"/>
                    <a:pt x="230474" y="3567"/>
                  </a:cubicBezTo>
                  <a:cubicBezTo>
                    <a:pt x="233053" y="3567"/>
                    <a:pt x="234342" y="6161"/>
                    <a:pt x="234342" y="7458"/>
                  </a:cubicBezTo>
                  <a:cubicBezTo>
                    <a:pt x="234342" y="7458"/>
                    <a:pt x="234342" y="8755"/>
                    <a:pt x="235632" y="8755"/>
                  </a:cubicBezTo>
                  <a:cubicBezTo>
                    <a:pt x="235632" y="8755"/>
                    <a:pt x="236921" y="10052"/>
                    <a:pt x="236921" y="10052"/>
                  </a:cubicBezTo>
                  <a:cubicBezTo>
                    <a:pt x="249816" y="7458"/>
                    <a:pt x="257553" y="11349"/>
                    <a:pt x="264000" y="19131"/>
                  </a:cubicBezTo>
                  <a:cubicBezTo>
                    <a:pt x="278184" y="11349"/>
                    <a:pt x="289789" y="37289"/>
                    <a:pt x="294947" y="46367"/>
                  </a:cubicBezTo>
                  <a:cubicBezTo>
                    <a:pt x="303973" y="64525"/>
                    <a:pt x="316868" y="82683"/>
                    <a:pt x="325894" y="100841"/>
                  </a:cubicBezTo>
                  <a:cubicBezTo>
                    <a:pt x="333631" y="121592"/>
                    <a:pt x="324605" y="131968"/>
                    <a:pt x="306552" y="139750"/>
                  </a:cubicBezTo>
                  <a:cubicBezTo>
                    <a:pt x="283342" y="148829"/>
                    <a:pt x="257553" y="156611"/>
                    <a:pt x="233053" y="164393"/>
                  </a:cubicBezTo>
                  <a:cubicBezTo>
                    <a:pt x="212421" y="170878"/>
                    <a:pt x="194369" y="179956"/>
                    <a:pt x="173738" y="189035"/>
                  </a:cubicBezTo>
                  <a:cubicBezTo>
                    <a:pt x="163422" y="194223"/>
                    <a:pt x="153106" y="186441"/>
                    <a:pt x="142790" y="182550"/>
                  </a:cubicBezTo>
                  <a:cubicBezTo>
                    <a:pt x="124738" y="172175"/>
                    <a:pt x="105396" y="164393"/>
                    <a:pt x="86054" y="156611"/>
                  </a:cubicBezTo>
                  <a:cubicBezTo>
                    <a:pt x="69291" y="148829"/>
                    <a:pt x="51238" y="137156"/>
                    <a:pt x="31897" y="133265"/>
                  </a:cubicBezTo>
                  <a:cubicBezTo>
                    <a:pt x="22870" y="130671"/>
                    <a:pt x="11265" y="129374"/>
                    <a:pt x="3528" y="124186"/>
                  </a:cubicBezTo>
                  <a:cubicBezTo>
                    <a:pt x="-2919" y="118998"/>
                    <a:pt x="949" y="107326"/>
                    <a:pt x="3528" y="102138"/>
                  </a:cubicBezTo>
                  <a:cubicBezTo>
                    <a:pt x="19002" y="72307"/>
                    <a:pt x="34475" y="38586"/>
                    <a:pt x="57686" y="15240"/>
                  </a:cubicBezTo>
                  <a:cubicBezTo>
                    <a:pt x="57686" y="13943"/>
                    <a:pt x="60265" y="13943"/>
                    <a:pt x="60265" y="13943"/>
                  </a:cubicBezTo>
                  <a:cubicBezTo>
                    <a:pt x="64133" y="15240"/>
                    <a:pt x="65423" y="15240"/>
                    <a:pt x="66712" y="16537"/>
                  </a:cubicBezTo>
                  <a:cubicBezTo>
                    <a:pt x="74449" y="7458"/>
                    <a:pt x="84765" y="973"/>
                    <a:pt x="92501" y="10052"/>
                  </a:cubicBezTo>
                  <a:cubicBezTo>
                    <a:pt x="95080" y="7458"/>
                    <a:pt x="97659" y="4864"/>
                    <a:pt x="100238" y="2270"/>
                  </a:cubicBezTo>
                  <a:cubicBezTo>
                    <a:pt x="103462" y="-973"/>
                    <a:pt x="109264" y="-324"/>
                    <a:pt x="115067" y="1621"/>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88708" tIns="44354" rIns="88708" bIns="44354"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745"/>
            </a:p>
          </p:txBody>
        </p:sp>
        <p:grpSp>
          <p:nvGrpSpPr>
            <p:cNvPr id="59" name="组合 68"/>
            <p:cNvGrpSpPr/>
            <p:nvPr/>
          </p:nvGrpSpPr>
          <p:grpSpPr>
            <a:xfrm>
              <a:off x="6337300" y="2335507"/>
              <a:ext cx="4673600" cy="706296"/>
              <a:chOff x="874713" y="3325188"/>
              <a:chExt cx="4673600" cy="706296"/>
            </a:xfrm>
          </p:grpSpPr>
          <p:sp>
            <p:nvSpPr>
              <p:cNvPr id="60" name="矩形 59"/>
              <p:cNvSpPr/>
              <p:nvPr/>
            </p:nvSpPr>
            <p:spPr>
              <a:xfrm>
                <a:off x="874713" y="3677812"/>
                <a:ext cx="4673600" cy="35367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360" dirty="0">
                    <a:solidFill>
                      <a:schemeClr val="bg1"/>
                    </a:solidFill>
                  </a:rPr>
                  <a:t>用户可以在投影仪或者计算机上进行演示也可以将演示</a:t>
                </a:r>
                <a:endParaRPr lang="zh-CN" altLang="en-US" sz="1360" dirty="0">
                  <a:solidFill>
                    <a:schemeClr val="bg1"/>
                  </a:solidFill>
                </a:endParaRPr>
              </a:p>
            </p:txBody>
          </p:sp>
          <p:sp>
            <p:nvSpPr>
              <p:cNvPr id="61" name="矩形 60"/>
              <p:cNvSpPr/>
              <p:nvPr/>
            </p:nvSpPr>
            <p:spPr>
              <a:xfrm>
                <a:off x="874713" y="3325188"/>
                <a:ext cx="2241974" cy="340189"/>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85" b="1" dirty="0">
                    <a:solidFill>
                      <a:schemeClr val="bg1"/>
                    </a:solidFill>
                  </a:rPr>
                  <a:t>标题文字添加</a:t>
                </a:r>
                <a:endParaRPr lang="zh-CN" altLang="en-US" sz="1285" b="1" dirty="0">
                  <a:solidFill>
                    <a:schemeClr val="bg1"/>
                  </a:solidFill>
                </a:endParaRPr>
              </a:p>
            </p:txBody>
          </p:sp>
        </p:grpSp>
      </p:grpSp>
      <p:grpSp>
        <p:nvGrpSpPr>
          <p:cNvPr id="62" name="组合 71"/>
          <p:cNvGrpSpPr/>
          <p:nvPr/>
        </p:nvGrpSpPr>
        <p:grpSpPr>
          <a:xfrm>
            <a:off x="5200393" y="3514520"/>
            <a:ext cx="5507323" cy="685197"/>
            <a:chOff x="5334000" y="3293926"/>
            <a:chExt cx="5676900" cy="706296"/>
          </a:xfrm>
        </p:grpSpPr>
        <p:sp>
          <p:nvSpPr>
            <p:cNvPr id="63" name="椭圆 12"/>
            <p:cNvSpPr/>
            <p:nvPr/>
          </p:nvSpPr>
          <p:spPr>
            <a:xfrm>
              <a:off x="5334000" y="3467409"/>
              <a:ext cx="558800" cy="334211"/>
            </a:xfrm>
            <a:custGeom>
              <a:avLst/>
              <a:gdLst>
                <a:gd name="connsiteX0" fmla="*/ 82550 w 331788"/>
                <a:gd name="connsiteY0" fmla="*/ 117475 h 198438"/>
                <a:gd name="connsiteX1" fmla="*/ 165100 w 331788"/>
                <a:gd name="connsiteY1" fmla="*/ 157163 h 198438"/>
                <a:gd name="connsiteX2" fmla="*/ 247650 w 331788"/>
                <a:gd name="connsiteY2" fmla="*/ 117475 h 198438"/>
                <a:gd name="connsiteX3" fmla="*/ 247650 w 331788"/>
                <a:gd name="connsiteY3" fmla="*/ 157163 h 198438"/>
                <a:gd name="connsiteX4" fmla="*/ 165100 w 331788"/>
                <a:gd name="connsiteY4" fmla="*/ 198438 h 198438"/>
                <a:gd name="connsiteX5" fmla="*/ 82550 w 331788"/>
                <a:gd name="connsiteY5" fmla="*/ 157163 h 198438"/>
                <a:gd name="connsiteX6" fmla="*/ 20638 w 331788"/>
                <a:gd name="connsiteY6" fmla="*/ 82550 h 198438"/>
                <a:gd name="connsiteX7" fmla="*/ 24606 w 331788"/>
                <a:gd name="connsiteY7" fmla="*/ 86447 h 198438"/>
                <a:gd name="connsiteX8" fmla="*/ 24606 w 331788"/>
                <a:gd name="connsiteY8" fmla="*/ 150091 h 198438"/>
                <a:gd name="connsiteX9" fmla="*/ 28575 w 331788"/>
                <a:gd name="connsiteY9" fmla="*/ 157885 h 198438"/>
                <a:gd name="connsiteX10" fmla="*/ 24606 w 331788"/>
                <a:gd name="connsiteY10" fmla="*/ 164379 h 198438"/>
                <a:gd name="connsiteX11" fmla="*/ 24606 w 331788"/>
                <a:gd name="connsiteY11" fmla="*/ 178667 h 198438"/>
                <a:gd name="connsiteX12" fmla="*/ 20638 w 331788"/>
                <a:gd name="connsiteY12" fmla="*/ 182563 h 198438"/>
                <a:gd name="connsiteX13" fmla="*/ 16669 w 331788"/>
                <a:gd name="connsiteY13" fmla="*/ 178667 h 198438"/>
                <a:gd name="connsiteX14" fmla="*/ 16669 w 331788"/>
                <a:gd name="connsiteY14" fmla="*/ 164379 h 198438"/>
                <a:gd name="connsiteX15" fmla="*/ 12700 w 331788"/>
                <a:gd name="connsiteY15" fmla="*/ 157885 h 198438"/>
                <a:gd name="connsiteX16" fmla="*/ 16669 w 331788"/>
                <a:gd name="connsiteY16" fmla="*/ 150091 h 198438"/>
                <a:gd name="connsiteX17" fmla="*/ 16669 w 331788"/>
                <a:gd name="connsiteY17" fmla="*/ 86447 h 198438"/>
                <a:gd name="connsiteX18" fmla="*/ 20638 w 331788"/>
                <a:gd name="connsiteY18" fmla="*/ 82550 h 198438"/>
                <a:gd name="connsiteX19" fmla="*/ 165100 w 331788"/>
                <a:gd name="connsiteY19" fmla="*/ 58738 h 198438"/>
                <a:gd name="connsiteX20" fmla="*/ 152400 w 331788"/>
                <a:gd name="connsiteY20" fmla="*/ 66676 h 198438"/>
                <a:gd name="connsiteX21" fmla="*/ 165100 w 331788"/>
                <a:gd name="connsiteY21" fmla="*/ 74614 h 198438"/>
                <a:gd name="connsiteX22" fmla="*/ 177800 w 331788"/>
                <a:gd name="connsiteY22" fmla="*/ 66676 h 198438"/>
                <a:gd name="connsiteX23" fmla="*/ 165100 w 331788"/>
                <a:gd name="connsiteY23" fmla="*/ 58738 h 198438"/>
                <a:gd name="connsiteX24" fmla="*/ 165100 w 331788"/>
                <a:gd name="connsiteY24" fmla="*/ 0 h 198438"/>
                <a:gd name="connsiteX25" fmla="*/ 331788 w 331788"/>
                <a:gd name="connsiteY25" fmla="*/ 66675 h 198438"/>
                <a:gd name="connsiteX26" fmla="*/ 165100 w 331788"/>
                <a:gd name="connsiteY26" fmla="*/ 149225 h 198438"/>
                <a:gd name="connsiteX27" fmla="*/ 0 w 331788"/>
                <a:gd name="connsiteY27" fmla="*/ 66675 h 198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31788" h="198438">
                  <a:moveTo>
                    <a:pt x="82550" y="117475"/>
                  </a:moveTo>
                  <a:lnTo>
                    <a:pt x="165100" y="157163"/>
                  </a:lnTo>
                  <a:lnTo>
                    <a:pt x="247650" y="117475"/>
                  </a:lnTo>
                  <a:lnTo>
                    <a:pt x="247650" y="157163"/>
                  </a:lnTo>
                  <a:lnTo>
                    <a:pt x="165100" y="198438"/>
                  </a:lnTo>
                  <a:lnTo>
                    <a:pt x="82550" y="157163"/>
                  </a:lnTo>
                  <a:close/>
                  <a:moveTo>
                    <a:pt x="20638" y="82550"/>
                  </a:moveTo>
                  <a:cubicBezTo>
                    <a:pt x="23283" y="82550"/>
                    <a:pt x="24606" y="85148"/>
                    <a:pt x="24606" y="86447"/>
                  </a:cubicBezTo>
                  <a:cubicBezTo>
                    <a:pt x="24606" y="86447"/>
                    <a:pt x="24606" y="86447"/>
                    <a:pt x="24606" y="150091"/>
                  </a:cubicBezTo>
                  <a:cubicBezTo>
                    <a:pt x="27252" y="151390"/>
                    <a:pt x="28575" y="153988"/>
                    <a:pt x="28575" y="157885"/>
                  </a:cubicBezTo>
                  <a:cubicBezTo>
                    <a:pt x="28575" y="160482"/>
                    <a:pt x="27252" y="163080"/>
                    <a:pt x="24606" y="164379"/>
                  </a:cubicBezTo>
                  <a:cubicBezTo>
                    <a:pt x="24606" y="164379"/>
                    <a:pt x="24606" y="164379"/>
                    <a:pt x="24606" y="178667"/>
                  </a:cubicBezTo>
                  <a:cubicBezTo>
                    <a:pt x="24606" y="181264"/>
                    <a:pt x="23283" y="182563"/>
                    <a:pt x="20638" y="182563"/>
                  </a:cubicBezTo>
                  <a:cubicBezTo>
                    <a:pt x="17992" y="182563"/>
                    <a:pt x="16669" y="181264"/>
                    <a:pt x="16669" y="178667"/>
                  </a:cubicBezTo>
                  <a:cubicBezTo>
                    <a:pt x="16669" y="178667"/>
                    <a:pt x="16669" y="178667"/>
                    <a:pt x="16669" y="164379"/>
                  </a:cubicBezTo>
                  <a:cubicBezTo>
                    <a:pt x="14023" y="163080"/>
                    <a:pt x="12700" y="160482"/>
                    <a:pt x="12700" y="157885"/>
                  </a:cubicBezTo>
                  <a:cubicBezTo>
                    <a:pt x="12700" y="153988"/>
                    <a:pt x="14023" y="151390"/>
                    <a:pt x="16669" y="150091"/>
                  </a:cubicBezTo>
                  <a:cubicBezTo>
                    <a:pt x="16669" y="150091"/>
                    <a:pt x="16669" y="150091"/>
                    <a:pt x="16669" y="86447"/>
                  </a:cubicBezTo>
                  <a:cubicBezTo>
                    <a:pt x="16669" y="85148"/>
                    <a:pt x="17992" y="82550"/>
                    <a:pt x="20638" y="82550"/>
                  </a:cubicBezTo>
                  <a:close/>
                  <a:moveTo>
                    <a:pt x="165100" y="58738"/>
                  </a:moveTo>
                  <a:cubicBezTo>
                    <a:pt x="158086" y="58738"/>
                    <a:pt x="152400" y="62292"/>
                    <a:pt x="152400" y="66676"/>
                  </a:cubicBezTo>
                  <a:cubicBezTo>
                    <a:pt x="152400" y="71060"/>
                    <a:pt x="158086" y="74614"/>
                    <a:pt x="165100" y="74614"/>
                  </a:cubicBezTo>
                  <a:cubicBezTo>
                    <a:pt x="172114" y="74614"/>
                    <a:pt x="177800" y="71060"/>
                    <a:pt x="177800" y="66676"/>
                  </a:cubicBezTo>
                  <a:cubicBezTo>
                    <a:pt x="177800" y="62292"/>
                    <a:pt x="172114" y="58738"/>
                    <a:pt x="165100" y="58738"/>
                  </a:cubicBezTo>
                  <a:close/>
                  <a:moveTo>
                    <a:pt x="165100" y="0"/>
                  </a:moveTo>
                  <a:lnTo>
                    <a:pt x="331788" y="66675"/>
                  </a:lnTo>
                  <a:lnTo>
                    <a:pt x="165100" y="149225"/>
                  </a:lnTo>
                  <a:lnTo>
                    <a:pt x="0" y="66675"/>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88708" tIns="44354" rIns="88708" bIns="44354"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745"/>
            </a:p>
          </p:txBody>
        </p:sp>
        <p:grpSp>
          <p:nvGrpSpPr>
            <p:cNvPr id="64" name="组合 73"/>
            <p:cNvGrpSpPr/>
            <p:nvPr/>
          </p:nvGrpSpPr>
          <p:grpSpPr>
            <a:xfrm>
              <a:off x="6337300" y="3293926"/>
              <a:ext cx="4673600" cy="706296"/>
              <a:chOff x="874713" y="3325188"/>
              <a:chExt cx="4673600" cy="706296"/>
            </a:xfrm>
          </p:grpSpPr>
          <p:sp>
            <p:nvSpPr>
              <p:cNvPr id="65" name="矩形 64"/>
              <p:cNvSpPr/>
              <p:nvPr/>
            </p:nvSpPr>
            <p:spPr>
              <a:xfrm>
                <a:off x="874713" y="3677812"/>
                <a:ext cx="4673600" cy="35367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360" dirty="0">
                    <a:solidFill>
                      <a:schemeClr val="bg1"/>
                    </a:solidFill>
                  </a:rPr>
                  <a:t>用户可以在投影仪或者计算机上进行演示也可以将演示</a:t>
                </a:r>
                <a:endParaRPr lang="zh-CN" altLang="en-US" sz="1360" dirty="0">
                  <a:solidFill>
                    <a:schemeClr val="bg1"/>
                  </a:solidFill>
                </a:endParaRPr>
              </a:p>
            </p:txBody>
          </p:sp>
          <p:sp>
            <p:nvSpPr>
              <p:cNvPr id="66" name="矩形 65"/>
              <p:cNvSpPr/>
              <p:nvPr/>
            </p:nvSpPr>
            <p:spPr>
              <a:xfrm>
                <a:off x="874713" y="3325188"/>
                <a:ext cx="2241974" cy="340189"/>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85" b="1" dirty="0">
                    <a:solidFill>
                      <a:schemeClr val="bg1"/>
                    </a:solidFill>
                  </a:rPr>
                  <a:t>标题文字添加</a:t>
                </a:r>
                <a:endParaRPr lang="zh-CN" altLang="en-US" sz="1285" b="1" dirty="0">
                  <a:solidFill>
                    <a:schemeClr val="bg1"/>
                  </a:solidFill>
                </a:endParaRPr>
              </a:p>
            </p:txBody>
          </p:sp>
        </p:grpSp>
      </p:grpSp>
      <p:grpSp>
        <p:nvGrpSpPr>
          <p:cNvPr id="67" name="组合 76"/>
          <p:cNvGrpSpPr/>
          <p:nvPr/>
        </p:nvGrpSpPr>
        <p:grpSpPr>
          <a:xfrm>
            <a:off x="5201672" y="4444309"/>
            <a:ext cx="5506044" cy="685197"/>
            <a:chOff x="5335318" y="4252346"/>
            <a:chExt cx="5675582" cy="706296"/>
          </a:xfrm>
        </p:grpSpPr>
        <p:sp>
          <p:nvSpPr>
            <p:cNvPr id="68" name="椭圆 13"/>
            <p:cNvSpPr/>
            <p:nvPr/>
          </p:nvSpPr>
          <p:spPr>
            <a:xfrm>
              <a:off x="5335318" y="4313534"/>
              <a:ext cx="556164" cy="558800"/>
            </a:xfrm>
            <a:custGeom>
              <a:avLst/>
              <a:gdLst>
                <a:gd name="connsiteX0" fmla="*/ 167481 w 334963"/>
                <a:gd name="connsiteY0" fmla="*/ 265113 h 336550"/>
                <a:gd name="connsiteX1" fmla="*/ 128587 w 334963"/>
                <a:gd name="connsiteY1" fmla="*/ 285895 h 336550"/>
                <a:gd name="connsiteX2" fmla="*/ 167481 w 334963"/>
                <a:gd name="connsiteY2" fmla="*/ 322263 h 336550"/>
                <a:gd name="connsiteX3" fmla="*/ 206375 w 334963"/>
                <a:gd name="connsiteY3" fmla="*/ 285895 h 336550"/>
                <a:gd name="connsiteX4" fmla="*/ 167481 w 334963"/>
                <a:gd name="connsiteY4" fmla="*/ 265113 h 336550"/>
                <a:gd name="connsiteX5" fmla="*/ 158750 w 334963"/>
                <a:gd name="connsiteY5" fmla="*/ 242888 h 336550"/>
                <a:gd name="connsiteX6" fmla="*/ 167482 w 334963"/>
                <a:gd name="connsiteY6" fmla="*/ 249238 h 336550"/>
                <a:gd name="connsiteX7" fmla="*/ 176213 w 334963"/>
                <a:gd name="connsiteY7" fmla="*/ 242888 h 336550"/>
                <a:gd name="connsiteX8" fmla="*/ 167482 w 334963"/>
                <a:gd name="connsiteY8" fmla="*/ 242888 h 336550"/>
                <a:gd name="connsiteX9" fmla="*/ 158750 w 334963"/>
                <a:gd name="connsiteY9" fmla="*/ 242888 h 336550"/>
                <a:gd name="connsiteX10" fmla="*/ 222250 w 334963"/>
                <a:gd name="connsiteY10" fmla="*/ 238125 h 336550"/>
                <a:gd name="connsiteX11" fmla="*/ 197410 w 334963"/>
                <a:gd name="connsiteY11" fmla="*/ 240846 h 336550"/>
                <a:gd name="connsiteX12" fmla="*/ 177800 w 334963"/>
                <a:gd name="connsiteY12" fmla="*/ 257175 h 336550"/>
                <a:gd name="connsiteX13" fmla="*/ 211791 w 334963"/>
                <a:gd name="connsiteY13" fmla="*/ 276225 h 336550"/>
                <a:gd name="connsiteX14" fmla="*/ 222250 w 334963"/>
                <a:gd name="connsiteY14" fmla="*/ 238125 h 336550"/>
                <a:gd name="connsiteX15" fmla="*/ 112712 w 334963"/>
                <a:gd name="connsiteY15" fmla="*/ 238125 h 336550"/>
                <a:gd name="connsiteX16" fmla="*/ 123171 w 334963"/>
                <a:gd name="connsiteY16" fmla="*/ 276225 h 336550"/>
                <a:gd name="connsiteX17" fmla="*/ 157162 w 334963"/>
                <a:gd name="connsiteY17" fmla="*/ 257175 h 336550"/>
                <a:gd name="connsiteX18" fmla="*/ 137552 w 334963"/>
                <a:gd name="connsiteY18" fmla="*/ 240846 h 336550"/>
                <a:gd name="connsiteX19" fmla="*/ 112712 w 334963"/>
                <a:gd name="connsiteY19" fmla="*/ 238125 h 336550"/>
                <a:gd name="connsiteX20" fmla="*/ 279400 w 334963"/>
                <a:gd name="connsiteY20" fmla="*/ 223838 h 336550"/>
                <a:gd name="connsiteX21" fmla="*/ 235743 w 334963"/>
                <a:gd name="connsiteY21" fmla="*/ 235793 h 336550"/>
                <a:gd name="connsiteX22" fmla="*/ 223837 w 334963"/>
                <a:gd name="connsiteY22" fmla="*/ 279628 h 336550"/>
                <a:gd name="connsiteX23" fmla="*/ 276754 w 334963"/>
                <a:gd name="connsiteY23" fmla="*/ 278299 h 336550"/>
                <a:gd name="connsiteX24" fmla="*/ 279400 w 334963"/>
                <a:gd name="connsiteY24" fmla="*/ 223838 h 336550"/>
                <a:gd name="connsiteX25" fmla="*/ 55563 w 334963"/>
                <a:gd name="connsiteY25" fmla="*/ 223838 h 336550"/>
                <a:gd name="connsiteX26" fmla="*/ 58208 w 334963"/>
                <a:gd name="connsiteY26" fmla="*/ 278299 h 336550"/>
                <a:gd name="connsiteX27" fmla="*/ 111125 w 334963"/>
                <a:gd name="connsiteY27" fmla="*/ 279628 h 336550"/>
                <a:gd name="connsiteX28" fmla="*/ 99219 w 334963"/>
                <a:gd name="connsiteY28" fmla="*/ 235793 h 336550"/>
                <a:gd name="connsiteX29" fmla="*/ 55563 w 334963"/>
                <a:gd name="connsiteY29" fmla="*/ 223838 h 336550"/>
                <a:gd name="connsiteX30" fmla="*/ 227013 w 334963"/>
                <a:gd name="connsiteY30" fmla="*/ 214313 h 336550"/>
                <a:gd name="connsiteX31" fmla="*/ 220663 w 334963"/>
                <a:gd name="connsiteY31" fmla="*/ 220663 h 336550"/>
                <a:gd name="connsiteX32" fmla="*/ 214313 w 334963"/>
                <a:gd name="connsiteY32" fmla="*/ 227013 h 336550"/>
                <a:gd name="connsiteX33" fmla="*/ 225743 w 334963"/>
                <a:gd name="connsiteY33" fmla="*/ 225743 h 336550"/>
                <a:gd name="connsiteX34" fmla="*/ 227013 w 334963"/>
                <a:gd name="connsiteY34" fmla="*/ 214313 h 336550"/>
                <a:gd name="connsiteX35" fmla="*/ 107950 w 334963"/>
                <a:gd name="connsiteY35" fmla="*/ 214313 h 336550"/>
                <a:gd name="connsiteX36" fmla="*/ 109220 w 334963"/>
                <a:gd name="connsiteY36" fmla="*/ 225743 h 336550"/>
                <a:gd name="connsiteX37" fmla="*/ 120650 w 334963"/>
                <a:gd name="connsiteY37" fmla="*/ 227013 h 336550"/>
                <a:gd name="connsiteX38" fmla="*/ 114300 w 334963"/>
                <a:gd name="connsiteY38" fmla="*/ 220663 h 336550"/>
                <a:gd name="connsiteX39" fmla="*/ 107950 w 334963"/>
                <a:gd name="connsiteY39" fmla="*/ 214313 h 336550"/>
                <a:gd name="connsiteX40" fmla="*/ 255705 w 334963"/>
                <a:gd name="connsiteY40" fmla="*/ 179388 h 336550"/>
                <a:gd name="connsiteX41" fmla="*/ 240830 w 334963"/>
                <a:gd name="connsiteY41" fmla="*/ 197572 h 336550"/>
                <a:gd name="connsiteX42" fmla="*/ 238125 w 334963"/>
                <a:gd name="connsiteY42" fmla="*/ 222251 h 336550"/>
                <a:gd name="connsiteX43" fmla="*/ 274638 w 334963"/>
                <a:gd name="connsiteY43" fmla="*/ 211860 h 336550"/>
                <a:gd name="connsiteX44" fmla="*/ 255705 w 334963"/>
                <a:gd name="connsiteY44" fmla="*/ 179388 h 336550"/>
                <a:gd name="connsiteX45" fmla="*/ 79258 w 334963"/>
                <a:gd name="connsiteY45" fmla="*/ 179388 h 336550"/>
                <a:gd name="connsiteX46" fmla="*/ 60325 w 334963"/>
                <a:gd name="connsiteY46" fmla="*/ 211860 h 336550"/>
                <a:gd name="connsiteX47" fmla="*/ 96838 w 334963"/>
                <a:gd name="connsiteY47" fmla="*/ 222251 h 336550"/>
                <a:gd name="connsiteX48" fmla="*/ 94133 w 334963"/>
                <a:gd name="connsiteY48" fmla="*/ 197572 h 336550"/>
                <a:gd name="connsiteX49" fmla="*/ 79258 w 334963"/>
                <a:gd name="connsiteY49" fmla="*/ 179388 h 336550"/>
                <a:gd name="connsiteX50" fmla="*/ 241300 w 334963"/>
                <a:gd name="connsiteY50" fmla="*/ 158750 h 336550"/>
                <a:gd name="connsiteX51" fmla="*/ 242623 w 334963"/>
                <a:gd name="connsiteY51" fmla="*/ 167482 h 336550"/>
                <a:gd name="connsiteX52" fmla="*/ 241300 w 334963"/>
                <a:gd name="connsiteY52" fmla="*/ 176213 h 336550"/>
                <a:gd name="connsiteX53" fmla="*/ 249238 w 334963"/>
                <a:gd name="connsiteY53" fmla="*/ 167482 h 336550"/>
                <a:gd name="connsiteX54" fmla="*/ 241300 w 334963"/>
                <a:gd name="connsiteY54" fmla="*/ 158750 h 336550"/>
                <a:gd name="connsiteX55" fmla="*/ 93663 w 334963"/>
                <a:gd name="connsiteY55" fmla="*/ 158750 h 336550"/>
                <a:gd name="connsiteX56" fmla="*/ 85725 w 334963"/>
                <a:gd name="connsiteY56" fmla="*/ 167482 h 336550"/>
                <a:gd name="connsiteX57" fmla="*/ 93663 w 334963"/>
                <a:gd name="connsiteY57" fmla="*/ 176213 h 336550"/>
                <a:gd name="connsiteX58" fmla="*/ 92340 w 334963"/>
                <a:gd name="connsiteY58" fmla="*/ 167482 h 336550"/>
                <a:gd name="connsiteX59" fmla="*/ 93663 w 334963"/>
                <a:gd name="connsiteY59" fmla="*/ 158750 h 336550"/>
                <a:gd name="connsiteX60" fmla="*/ 167482 w 334963"/>
                <a:gd name="connsiteY60" fmla="*/ 155575 h 336550"/>
                <a:gd name="connsiteX61" fmla="*/ 155575 w 334963"/>
                <a:gd name="connsiteY61" fmla="*/ 168275 h 336550"/>
                <a:gd name="connsiteX62" fmla="*/ 167482 w 334963"/>
                <a:gd name="connsiteY62" fmla="*/ 180975 h 336550"/>
                <a:gd name="connsiteX63" fmla="*/ 179389 w 334963"/>
                <a:gd name="connsiteY63" fmla="*/ 168275 h 336550"/>
                <a:gd name="connsiteX64" fmla="*/ 167482 w 334963"/>
                <a:gd name="connsiteY64" fmla="*/ 155575 h 336550"/>
                <a:gd name="connsiteX65" fmla="*/ 167482 w 334963"/>
                <a:gd name="connsiteY65" fmla="*/ 142875 h 336550"/>
                <a:gd name="connsiteX66" fmla="*/ 192089 w 334963"/>
                <a:gd name="connsiteY66" fmla="*/ 167482 h 336550"/>
                <a:gd name="connsiteX67" fmla="*/ 167482 w 334963"/>
                <a:gd name="connsiteY67" fmla="*/ 192089 h 336550"/>
                <a:gd name="connsiteX68" fmla="*/ 142875 w 334963"/>
                <a:gd name="connsiteY68" fmla="*/ 167482 h 336550"/>
                <a:gd name="connsiteX69" fmla="*/ 167482 w 334963"/>
                <a:gd name="connsiteY69" fmla="*/ 142875 h 336550"/>
                <a:gd name="connsiteX70" fmla="*/ 285715 w 334963"/>
                <a:gd name="connsiteY70" fmla="*/ 128588 h 336550"/>
                <a:gd name="connsiteX71" fmla="*/ 263525 w 334963"/>
                <a:gd name="connsiteY71" fmla="*/ 167482 h 336550"/>
                <a:gd name="connsiteX72" fmla="*/ 285715 w 334963"/>
                <a:gd name="connsiteY72" fmla="*/ 206376 h 336550"/>
                <a:gd name="connsiteX73" fmla="*/ 322263 w 334963"/>
                <a:gd name="connsiteY73" fmla="*/ 167482 h 336550"/>
                <a:gd name="connsiteX74" fmla="*/ 285715 w 334963"/>
                <a:gd name="connsiteY74" fmla="*/ 128588 h 336550"/>
                <a:gd name="connsiteX75" fmla="*/ 48648 w 334963"/>
                <a:gd name="connsiteY75" fmla="*/ 128588 h 336550"/>
                <a:gd name="connsiteX76" fmla="*/ 11112 w 334963"/>
                <a:gd name="connsiteY76" fmla="*/ 167482 h 336550"/>
                <a:gd name="connsiteX77" fmla="*/ 48648 w 334963"/>
                <a:gd name="connsiteY77" fmla="*/ 206376 h 336550"/>
                <a:gd name="connsiteX78" fmla="*/ 71437 w 334963"/>
                <a:gd name="connsiteY78" fmla="*/ 167482 h 336550"/>
                <a:gd name="connsiteX79" fmla="*/ 48648 w 334963"/>
                <a:gd name="connsiteY79" fmla="*/ 128588 h 336550"/>
                <a:gd name="connsiteX80" fmla="*/ 238125 w 334963"/>
                <a:gd name="connsiteY80" fmla="*/ 114300 h 336550"/>
                <a:gd name="connsiteX81" fmla="*/ 240830 w 334963"/>
                <a:gd name="connsiteY81" fmla="*/ 137680 h 336550"/>
                <a:gd name="connsiteX82" fmla="*/ 255705 w 334963"/>
                <a:gd name="connsiteY82" fmla="*/ 157163 h 336550"/>
                <a:gd name="connsiteX83" fmla="*/ 274638 w 334963"/>
                <a:gd name="connsiteY83" fmla="*/ 124691 h 336550"/>
                <a:gd name="connsiteX84" fmla="*/ 238125 w 334963"/>
                <a:gd name="connsiteY84" fmla="*/ 114300 h 336550"/>
                <a:gd name="connsiteX85" fmla="*/ 96838 w 334963"/>
                <a:gd name="connsiteY85" fmla="*/ 114300 h 336550"/>
                <a:gd name="connsiteX86" fmla="*/ 60325 w 334963"/>
                <a:gd name="connsiteY86" fmla="*/ 124691 h 336550"/>
                <a:gd name="connsiteX87" fmla="*/ 79258 w 334963"/>
                <a:gd name="connsiteY87" fmla="*/ 157163 h 336550"/>
                <a:gd name="connsiteX88" fmla="*/ 94133 w 334963"/>
                <a:gd name="connsiteY88" fmla="*/ 137680 h 336550"/>
                <a:gd name="connsiteX89" fmla="*/ 96838 w 334963"/>
                <a:gd name="connsiteY89" fmla="*/ 114300 h 336550"/>
                <a:gd name="connsiteX90" fmla="*/ 214313 w 334963"/>
                <a:gd name="connsiteY90" fmla="*/ 107950 h 336550"/>
                <a:gd name="connsiteX91" fmla="*/ 220663 w 334963"/>
                <a:gd name="connsiteY91" fmla="*/ 115094 h 336550"/>
                <a:gd name="connsiteX92" fmla="*/ 227013 w 334963"/>
                <a:gd name="connsiteY92" fmla="*/ 122238 h 336550"/>
                <a:gd name="connsiteX93" fmla="*/ 225743 w 334963"/>
                <a:gd name="connsiteY93" fmla="*/ 110808 h 336550"/>
                <a:gd name="connsiteX94" fmla="*/ 214313 w 334963"/>
                <a:gd name="connsiteY94" fmla="*/ 107950 h 336550"/>
                <a:gd name="connsiteX95" fmla="*/ 120650 w 334963"/>
                <a:gd name="connsiteY95" fmla="*/ 107950 h 336550"/>
                <a:gd name="connsiteX96" fmla="*/ 109220 w 334963"/>
                <a:gd name="connsiteY96" fmla="*/ 110808 h 336550"/>
                <a:gd name="connsiteX97" fmla="*/ 107950 w 334963"/>
                <a:gd name="connsiteY97" fmla="*/ 122238 h 336550"/>
                <a:gd name="connsiteX98" fmla="*/ 114300 w 334963"/>
                <a:gd name="connsiteY98" fmla="*/ 115094 h 336550"/>
                <a:gd name="connsiteX99" fmla="*/ 120650 w 334963"/>
                <a:gd name="connsiteY99" fmla="*/ 107950 h 336550"/>
                <a:gd name="connsiteX100" fmla="*/ 166688 w 334963"/>
                <a:gd name="connsiteY100" fmla="*/ 106363 h 336550"/>
                <a:gd name="connsiteX101" fmla="*/ 141659 w 334963"/>
                <a:gd name="connsiteY101" fmla="*/ 107680 h 336550"/>
                <a:gd name="connsiteX102" fmla="*/ 123217 w 334963"/>
                <a:gd name="connsiteY102" fmla="*/ 124805 h 336550"/>
                <a:gd name="connsiteX103" fmla="*/ 106092 w 334963"/>
                <a:gd name="connsiteY103" fmla="*/ 143247 h 336550"/>
                <a:gd name="connsiteX104" fmla="*/ 104775 w 334963"/>
                <a:gd name="connsiteY104" fmla="*/ 168276 h 336550"/>
                <a:gd name="connsiteX105" fmla="*/ 106092 w 334963"/>
                <a:gd name="connsiteY105" fmla="*/ 193304 h 336550"/>
                <a:gd name="connsiteX106" fmla="*/ 123217 w 334963"/>
                <a:gd name="connsiteY106" fmla="*/ 213063 h 336550"/>
                <a:gd name="connsiteX107" fmla="*/ 141659 w 334963"/>
                <a:gd name="connsiteY107" fmla="*/ 230188 h 336550"/>
                <a:gd name="connsiteX108" fmla="*/ 166688 w 334963"/>
                <a:gd name="connsiteY108" fmla="*/ 230188 h 336550"/>
                <a:gd name="connsiteX109" fmla="*/ 191716 w 334963"/>
                <a:gd name="connsiteY109" fmla="*/ 230188 h 336550"/>
                <a:gd name="connsiteX110" fmla="*/ 210158 w 334963"/>
                <a:gd name="connsiteY110" fmla="*/ 213063 h 336550"/>
                <a:gd name="connsiteX111" fmla="*/ 227283 w 334963"/>
                <a:gd name="connsiteY111" fmla="*/ 193304 h 336550"/>
                <a:gd name="connsiteX112" fmla="*/ 228600 w 334963"/>
                <a:gd name="connsiteY112" fmla="*/ 168276 h 336550"/>
                <a:gd name="connsiteX113" fmla="*/ 227283 w 334963"/>
                <a:gd name="connsiteY113" fmla="*/ 143247 h 336550"/>
                <a:gd name="connsiteX114" fmla="*/ 210158 w 334963"/>
                <a:gd name="connsiteY114" fmla="*/ 124805 h 336550"/>
                <a:gd name="connsiteX115" fmla="*/ 191716 w 334963"/>
                <a:gd name="connsiteY115" fmla="*/ 107680 h 336550"/>
                <a:gd name="connsiteX116" fmla="*/ 166688 w 334963"/>
                <a:gd name="connsiteY116" fmla="*/ 106363 h 336550"/>
                <a:gd name="connsiteX117" fmla="*/ 167482 w 334963"/>
                <a:gd name="connsiteY117" fmla="*/ 87313 h 336550"/>
                <a:gd name="connsiteX118" fmla="*/ 158750 w 334963"/>
                <a:gd name="connsiteY118" fmla="*/ 93663 h 336550"/>
                <a:gd name="connsiteX119" fmla="*/ 167482 w 334963"/>
                <a:gd name="connsiteY119" fmla="*/ 93663 h 336550"/>
                <a:gd name="connsiteX120" fmla="*/ 176213 w 334963"/>
                <a:gd name="connsiteY120" fmla="*/ 93663 h 336550"/>
                <a:gd name="connsiteX121" fmla="*/ 167482 w 334963"/>
                <a:gd name="connsiteY121" fmla="*/ 87313 h 336550"/>
                <a:gd name="connsiteX122" fmla="*/ 211791 w 334963"/>
                <a:gd name="connsiteY122" fmla="*/ 60325 h 336550"/>
                <a:gd name="connsiteX123" fmla="*/ 177800 w 334963"/>
                <a:gd name="connsiteY123" fmla="*/ 79375 h 336550"/>
                <a:gd name="connsiteX124" fmla="*/ 197410 w 334963"/>
                <a:gd name="connsiteY124" fmla="*/ 95704 h 336550"/>
                <a:gd name="connsiteX125" fmla="*/ 222250 w 334963"/>
                <a:gd name="connsiteY125" fmla="*/ 98425 h 336550"/>
                <a:gd name="connsiteX126" fmla="*/ 211791 w 334963"/>
                <a:gd name="connsiteY126" fmla="*/ 60325 h 336550"/>
                <a:gd name="connsiteX127" fmla="*/ 123172 w 334963"/>
                <a:gd name="connsiteY127" fmla="*/ 60325 h 336550"/>
                <a:gd name="connsiteX128" fmla="*/ 112713 w 334963"/>
                <a:gd name="connsiteY128" fmla="*/ 98425 h 336550"/>
                <a:gd name="connsiteX129" fmla="*/ 137553 w 334963"/>
                <a:gd name="connsiteY129" fmla="*/ 95704 h 336550"/>
                <a:gd name="connsiteX130" fmla="*/ 157163 w 334963"/>
                <a:gd name="connsiteY130" fmla="*/ 79375 h 336550"/>
                <a:gd name="connsiteX131" fmla="*/ 123172 w 334963"/>
                <a:gd name="connsiteY131" fmla="*/ 60325 h 336550"/>
                <a:gd name="connsiteX132" fmla="*/ 254265 w 334963"/>
                <a:gd name="connsiteY132" fmla="*/ 50800 h 336550"/>
                <a:gd name="connsiteX133" fmla="*/ 223838 w 334963"/>
                <a:gd name="connsiteY133" fmla="*/ 56069 h 336550"/>
                <a:gd name="connsiteX134" fmla="*/ 235744 w 334963"/>
                <a:gd name="connsiteY134" fmla="*/ 99540 h 336550"/>
                <a:gd name="connsiteX135" fmla="*/ 279401 w 334963"/>
                <a:gd name="connsiteY135" fmla="*/ 112713 h 336550"/>
                <a:gd name="connsiteX136" fmla="*/ 276755 w 334963"/>
                <a:gd name="connsiteY136" fmla="*/ 58704 h 336550"/>
                <a:gd name="connsiteX137" fmla="*/ 254265 w 334963"/>
                <a:gd name="connsiteY137" fmla="*/ 50800 h 336550"/>
                <a:gd name="connsiteX138" fmla="*/ 80833 w 334963"/>
                <a:gd name="connsiteY138" fmla="*/ 50800 h 336550"/>
                <a:gd name="connsiteX139" fmla="*/ 58252 w 334963"/>
                <a:gd name="connsiteY139" fmla="*/ 58704 h 336550"/>
                <a:gd name="connsiteX140" fmla="*/ 55595 w 334963"/>
                <a:gd name="connsiteY140" fmla="*/ 112713 h 336550"/>
                <a:gd name="connsiteX141" fmla="*/ 99430 w 334963"/>
                <a:gd name="connsiteY141" fmla="*/ 99540 h 336550"/>
                <a:gd name="connsiteX142" fmla="*/ 112713 w 334963"/>
                <a:gd name="connsiteY142" fmla="*/ 56069 h 336550"/>
                <a:gd name="connsiteX143" fmla="*/ 80833 w 334963"/>
                <a:gd name="connsiteY143" fmla="*/ 50800 h 336550"/>
                <a:gd name="connsiteX144" fmla="*/ 167482 w 334963"/>
                <a:gd name="connsiteY144" fmla="*/ 12700 h 336550"/>
                <a:gd name="connsiteX145" fmla="*/ 128588 w 334963"/>
                <a:gd name="connsiteY145" fmla="*/ 49248 h 336550"/>
                <a:gd name="connsiteX146" fmla="*/ 167482 w 334963"/>
                <a:gd name="connsiteY146" fmla="*/ 71438 h 336550"/>
                <a:gd name="connsiteX147" fmla="*/ 206376 w 334963"/>
                <a:gd name="connsiteY147" fmla="*/ 49248 h 336550"/>
                <a:gd name="connsiteX148" fmla="*/ 167482 w 334963"/>
                <a:gd name="connsiteY148" fmla="*/ 12700 h 336550"/>
                <a:gd name="connsiteX149" fmla="*/ 167482 w 334963"/>
                <a:gd name="connsiteY149" fmla="*/ 0 h 336550"/>
                <a:gd name="connsiteX150" fmla="*/ 218913 w 334963"/>
                <a:gd name="connsiteY150" fmla="*/ 44873 h 336550"/>
                <a:gd name="connsiteX151" fmla="*/ 286169 w 334963"/>
                <a:gd name="connsiteY151" fmla="*/ 48833 h 336550"/>
                <a:gd name="connsiteX152" fmla="*/ 290125 w 334963"/>
                <a:gd name="connsiteY152" fmla="*/ 117463 h 336550"/>
                <a:gd name="connsiteX153" fmla="*/ 334963 w 334963"/>
                <a:gd name="connsiteY153" fmla="*/ 167615 h 336550"/>
                <a:gd name="connsiteX154" fmla="*/ 290125 w 334963"/>
                <a:gd name="connsiteY154" fmla="*/ 219087 h 336550"/>
                <a:gd name="connsiteX155" fmla="*/ 286169 w 334963"/>
                <a:gd name="connsiteY155" fmla="*/ 286397 h 336550"/>
                <a:gd name="connsiteX156" fmla="*/ 254519 w 334963"/>
                <a:gd name="connsiteY156" fmla="*/ 298276 h 336550"/>
                <a:gd name="connsiteX157" fmla="*/ 218913 w 334963"/>
                <a:gd name="connsiteY157" fmla="*/ 291677 h 336550"/>
                <a:gd name="connsiteX158" fmla="*/ 167482 w 334963"/>
                <a:gd name="connsiteY158" fmla="*/ 336550 h 336550"/>
                <a:gd name="connsiteX159" fmla="*/ 116050 w 334963"/>
                <a:gd name="connsiteY159" fmla="*/ 291677 h 336550"/>
                <a:gd name="connsiteX160" fmla="*/ 80444 w 334963"/>
                <a:gd name="connsiteY160" fmla="*/ 298276 h 336550"/>
                <a:gd name="connsiteX161" fmla="*/ 48794 w 334963"/>
                <a:gd name="connsiteY161" fmla="*/ 286397 h 336550"/>
                <a:gd name="connsiteX162" fmla="*/ 44838 w 334963"/>
                <a:gd name="connsiteY162" fmla="*/ 219087 h 336550"/>
                <a:gd name="connsiteX163" fmla="*/ 0 w 334963"/>
                <a:gd name="connsiteY163" fmla="*/ 167615 h 336550"/>
                <a:gd name="connsiteX164" fmla="*/ 44838 w 334963"/>
                <a:gd name="connsiteY164" fmla="*/ 117463 h 336550"/>
                <a:gd name="connsiteX165" fmla="*/ 48794 w 334963"/>
                <a:gd name="connsiteY165" fmla="*/ 48833 h 336550"/>
                <a:gd name="connsiteX166" fmla="*/ 116050 w 334963"/>
                <a:gd name="connsiteY166" fmla="*/ 44873 h 336550"/>
                <a:gd name="connsiteX167" fmla="*/ 167482 w 334963"/>
                <a:gd name="connsiteY167"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Lst>
              <a:rect l="l" t="t" r="r" b="b"/>
              <a:pathLst>
                <a:path w="334963" h="336550">
                  <a:moveTo>
                    <a:pt x="167481" y="265113"/>
                  </a:moveTo>
                  <a:cubicBezTo>
                    <a:pt x="154516" y="272906"/>
                    <a:pt x="141552" y="280699"/>
                    <a:pt x="128587" y="285895"/>
                  </a:cubicBezTo>
                  <a:cubicBezTo>
                    <a:pt x="138959" y="309274"/>
                    <a:pt x="153220" y="322263"/>
                    <a:pt x="167481" y="322263"/>
                  </a:cubicBezTo>
                  <a:cubicBezTo>
                    <a:pt x="181742" y="322263"/>
                    <a:pt x="196003" y="309274"/>
                    <a:pt x="206375" y="285895"/>
                  </a:cubicBezTo>
                  <a:cubicBezTo>
                    <a:pt x="193410" y="280699"/>
                    <a:pt x="180446" y="272906"/>
                    <a:pt x="167481" y="265113"/>
                  </a:cubicBezTo>
                  <a:close/>
                  <a:moveTo>
                    <a:pt x="158750" y="242888"/>
                  </a:moveTo>
                  <a:cubicBezTo>
                    <a:pt x="161245" y="245428"/>
                    <a:pt x="164987" y="246698"/>
                    <a:pt x="167482" y="249238"/>
                  </a:cubicBezTo>
                  <a:cubicBezTo>
                    <a:pt x="169976" y="246698"/>
                    <a:pt x="173718" y="245428"/>
                    <a:pt x="176213" y="242888"/>
                  </a:cubicBezTo>
                  <a:cubicBezTo>
                    <a:pt x="173718" y="242888"/>
                    <a:pt x="169976" y="242888"/>
                    <a:pt x="167482" y="242888"/>
                  </a:cubicBezTo>
                  <a:cubicBezTo>
                    <a:pt x="164987" y="242888"/>
                    <a:pt x="161245" y="242888"/>
                    <a:pt x="158750" y="242888"/>
                  </a:cubicBezTo>
                  <a:close/>
                  <a:moveTo>
                    <a:pt x="222250" y="238125"/>
                  </a:moveTo>
                  <a:cubicBezTo>
                    <a:pt x="214406" y="239486"/>
                    <a:pt x="205254" y="239486"/>
                    <a:pt x="197410" y="240846"/>
                  </a:cubicBezTo>
                  <a:cubicBezTo>
                    <a:pt x="190874" y="246289"/>
                    <a:pt x="184337" y="251732"/>
                    <a:pt x="177800" y="257175"/>
                  </a:cubicBezTo>
                  <a:cubicBezTo>
                    <a:pt x="189566" y="263979"/>
                    <a:pt x="200025" y="270782"/>
                    <a:pt x="211791" y="276225"/>
                  </a:cubicBezTo>
                  <a:cubicBezTo>
                    <a:pt x="215713" y="263979"/>
                    <a:pt x="219635" y="251732"/>
                    <a:pt x="222250" y="238125"/>
                  </a:cubicBezTo>
                  <a:close/>
                  <a:moveTo>
                    <a:pt x="112712" y="238125"/>
                  </a:moveTo>
                  <a:cubicBezTo>
                    <a:pt x="115327" y="251732"/>
                    <a:pt x="119249" y="263979"/>
                    <a:pt x="123171" y="276225"/>
                  </a:cubicBezTo>
                  <a:cubicBezTo>
                    <a:pt x="134937" y="270782"/>
                    <a:pt x="145396" y="263979"/>
                    <a:pt x="157162" y="257175"/>
                  </a:cubicBezTo>
                  <a:cubicBezTo>
                    <a:pt x="150625" y="251732"/>
                    <a:pt x="144088" y="246289"/>
                    <a:pt x="137552" y="240846"/>
                  </a:cubicBezTo>
                  <a:cubicBezTo>
                    <a:pt x="129708" y="239486"/>
                    <a:pt x="120556" y="239486"/>
                    <a:pt x="112712" y="238125"/>
                  </a:cubicBezTo>
                  <a:close/>
                  <a:moveTo>
                    <a:pt x="279400" y="223838"/>
                  </a:moveTo>
                  <a:cubicBezTo>
                    <a:pt x="266170" y="229151"/>
                    <a:pt x="251618" y="233136"/>
                    <a:pt x="235743" y="235793"/>
                  </a:cubicBezTo>
                  <a:cubicBezTo>
                    <a:pt x="231775" y="251733"/>
                    <a:pt x="227806" y="266344"/>
                    <a:pt x="223837" y="279628"/>
                  </a:cubicBezTo>
                  <a:cubicBezTo>
                    <a:pt x="247650" y="288926"/>
                    <a:pt x="267493" y="287598"/>
                    <a:pt x="276754" y="278299"/>
                  </a:cubicBezTo>
                  <a:cubicBezTo>
                    <a:pt x="287337" y="267673"/>
                    <a:pt x="287337" y="247748"/>
                    <a:pt x="279400" y="223838"/>
                  </a:cubicBezTo>
                  <a:close/>
                  <a:moveTo>
                    <a:pt x="55563" y="223838"/>
                  </a:moveTo>
                  <a:cubicBezTo>
                    <a:pt x="47625" y="247748"/>
                    <a:pt x="47625" y="267673"/>
                    <a:pt x="58208" y="278299"/>
                  </a:cubicBezTo>
                  <a:cubicBezTo>
                    <a:pt x="67469" y="287598"/>
                    <a:pt x="87313" y="288926"/>
                    <a:pt x="111125" y="279628"/>
                  </a:cubicBezTo>
                  <a:cubicBezTo>
                    <a:pt x="107156" y="266344"/>
                    <a:pt x="103188" y="251733"/>
                    <a:pt x="99219" y="235793"/>
                  </a:cubicBezTo>
                  <a:cubicBezTo>
                    <a:pt x="83344" y="233136"/>
                    <a:pt x="68792" y="229151"/>
                    <a:pt x="55563" y="223838"/>
                  </a:cubicBezTo>
                  <a:close/>
                  <a:moveTo>
                    <a:pt x="227013" y="214313"/>
                  </a:moveTo>
                  <a:cubicBezTo>
                    <a:pt x="224473" y="216853"/>
                    <a:pt x="223203" y="219393"/>
                    <a:pt x="220663" y="220663"/>
                  </a:cubicBezTo>
                  <a:cubicBezTo>
                    <a:pt x="218123" y="223203"/>
                    <a:pt x="216853" y="225743"/>
                    <a:pt x="214313" y="227013"/>
                  </a:cubicBezTo>
                  <a:cubicBezTo>
                    <a:pt x="218123" y="227013"/>
                    <a:pt x="221933" y="225743"/>
                    <a:pt x="225743" y="225743"/>
                  </a:cubicBezTo>
                  <a:cubicBezTo>
                    <a:pt x="225743" y="221933"/>
                    <a:pt x="227013" y="218123"/>
                    <a:pt x="227013" y="214313"/>
                  </a:cubicBezTo>
                  <a:close/>
                  <a:moveTo>
                    <a:pt x="107950" y="214313"/>
                  </a:moveTo>
                  <a:cubicBezTo>
                    <a:pt x="107950" y="218123"/>
                    <a:pt x="109220" y="221933"/>
                    <a:pt x="109220" y="225743"/>
                  </a:cubicBezTo>
                  <a:cubicBezTo>
                    <a:pt x="113030" y="225743"/>
                    <a:pt x="116840" y="227013"/>
                    <a:pt x="120650" y="227013"/>
                  </a:cubicBezTo>
                  <a:cubicBezTo>
                    <a:pt x="118110" y="225743"/>
                    <a:pt x="116840" y="223203"/>
                    <a:pt x="114300" y="220663"/>
                  </a:cubicBezTo>
                  <a:cubicBezTo>
                    <a:pt x="111760" y="219393"/>
                    <a:pt x="110490" y="216853"/>
                    <a:pt x="107950" y="214313"/>
                  </a:cubicBezTo>
                  <a:close/>
                  <a:moveTo>
                    <a:pt x="255705" y="179388"/>
                  </a:moveTo>
                  <a:cubicBezTo>
                    <a:pt x="251648" y="185882"/>
                    <a:pt x="246239" y="191078"/>
                    <a:pt x="240830" y="197572"/>
                  </a:cubicBezTo>
                  <a:cubicBezTo>
                    <a:pt x="239477" y="206664"/>
                    <a:pt x="238125" y="214458"/>
                    <a:pt x="238125" y="222251"/>
                  </a:cubicBezTo>
                  <a:cubicBezTo>
                    <a:pt x="251648" y="219653"/>
                    <a:pt x="263819" y="215757"/>
                    <a:pt x="274638" y="211860"/>
                  </a:cubicBezTo>
                  <a:cubicBezTo>
                    <a:pt x="270581" y="201469"/>
                    <a:pt x="263819" y="189779"/>
                    <a:pt x="255705" y="179388"/>
                  </a:cubicBezTo>
                  <a:close/>
                  <a:moveTo>
                    <a:pt x="79258" y="179388"/>
                  </a:moveTo>
                  <a:cubicBezTo>
                    <a:pt x="71144" y="189779"/>
                    <a:pt x="64382" y="201469"/>
                    <a:pt x="60325" y="211860"/>
                  </a:cubicBezTo>
                  <a:cubicBezTo>
                    <a:pt x="71144" y="215757"/>
                    <a:pt x="83315" y="219653"/>
                    <a:pt x="96838" y="222251"/>
                  </a:cubicBezTo>
                  <a:cubicBezTo>
                    <a:pt x="96838" y="214458"/>
                    <a:pt x="95486" y="206664"/>
                    <a:pt x="94133" y="197572"/>
                  </a:cubicBezTo>
                  <a:cubicBezTo>
                    <a:pt x="88724" y="191078"/>
                    <a:pt x="83315" y="185882"/>
                    <a:pt x="79258" y="179388"/>
                  </a:cubicBezTo>
                  <a:close/>
                  <a:moveTo>
                    <a:pt x="241300" y="158750"/>
                  </a:moveTo>
                  <a:cubicBezTo>
                    <a:pt x="242623" y="162492"/>
                    <a:pt x="242623" y="164987"/>
                    <a:pt x="242623" y="167482"/>
                  </a:cubicBezTo>
                  <a:cubicBezTo>
                    <a:pt x="242623" y="171224"/>
                    <a:pt x="242623" y="173718"/>
                    <a:pt x="241300" y="176213"/>
                  </a:cubicBezTo>
                  <a:cubicBezTo>
                    <a:pt x="243946" y="173718"/>
                    <a:pt x="246592" y="171224"/>
                    <a:pt x="249238" y="167482"/>
                  </a:cubicBezTo>
                  <a:cubicBezTo>
                    <a:pt x="246592" y="164987"/>
                    <a:pt x="243946" y="162492"/>
                    <a:pt x="241300" y="158750"/>
                  </a:cubicBezTo>
                  <a:close/>
                  <a:moveTo>
                    <a:pt x="93663" y="158750"/>
                  </a:moveTo>
                  <a:cubicBezTo>
                    <a:pt x="91017" y="162492"/>
                    <a:pt x="88371" y="164987"/>
                    <a:pt x="85725" y="167482"/>
                  </a:cubicBezTo>
                  <a:cubicBezTo>
                    <a:pt x="88371" y="171224"/>
                    <a:pt x="91017" y="173718"/>
                    <a:pt x="93663" y="176213"/>
                  </a:cubicBezTo>
                  <a:cubicBezTo>
                    <a:pt x="92340" y="173718"/>
                    <a:pt x="92340" y="171224"/>
                    <a:pt x="92340" y="167482"/>
                  </a:cubicBezTo>
                  <a:cubicBezTo>
                    <a:pt x="92340" y="164987"/>
                    <a:pt x="92340" y="162492"/>
                    <a:pt x="93663" y="158750"/>
                  </a:cubicBezTo>
                  <a:close/>
                  <a:moveTo>
                    <a:pt x="167482" y="155575"/>
                  </a:moveTo>
                  <a:cubicBezTo>
                    <a:pt x="160906" y="155575"/>
                    <a:pt x="155575" y="161261"/>
                    <a:pt x="155575" y="168275"/>
                  </a:cubicBezTo>
                  <a:cubicBezTo>
                    <a:pt x="155575" y="175289"/>
                    <a:pt x="160906" y="180975"/>
                    <a:pt x="167482" y="180975"/>
                  </a:cubicBezTo>
                  <a:cubicBezTo>
                    <a:pt x="174058" y="180975"/>
                    <a:pt x="179389" y="175289"/>
                    <a:pt x="179389" y="168275"/>
                  </a:cubicBezTo>
                  <a:cubicBezTo>
                    <a:pt x="179389" y="161261"/>
                    <a:pt x="174058" y="155575"/>
                    <a:pt x="167482" y="155575"/>
                  </a:cubicBezTo>
                  <a:close/>
                  <a:moveTo>
                    <a:pt x="167482" y="142875"/>
                  </a:moveTo>
                  <a:cubicBezTo>
                    <a:pt x="181072" y="142875"/>
                    <a:pt x="192089" y="153892"/>
                    <a:pt x="192089" y="167482"/>
                  </a:cubicBezTo>
                  <a:cubicBezTo>
                    <a:pt x="192089" y="181072"/>
                    <a:pt x="181072" y="192089"/>
                    <a:pt x="167482" y="192089"/>
                  </a:cubicBezTo>
                  <a:cubicBezTo>
                    <a:pt x="153892" y="192089"/>
                    <a:pt x="142875" y="181072"/>
                    <a:pt x="142875" y="167482"/>
                  </a:cubicBezTo>
                  <a:cubicBezTo>
                    <a:pt x="142875" y="153892"/>
                    <a:pt x="153892" y="142875"/>
                    <a:pt x="167482" y="142875"/>
                  </a:cubicBezTo>
                  <a:close/>
                  <a:moveTo>
                    <a:pt x="285715" y="128588"/>
                  </a:moveTo>
                  <a:cubicBezTo>
                    <a:pt x="280494" y="141553"/>
                    <a:pt x="272662" y="154517"/>
                    <a:pt x="263525" y="167482"/>
                  </a:cubicBezTo>
                  <a:cubicBezTo>
                    <a:pt x="272662" y="181743"/>
                    <a:pt x="280494" y="194708"/>
                    <a:pt x="285715" y="206376"/>
                  </a:cubicBezTo>
                  <a:cubicBezTo>
                    <a:pt x="307905" y="196004"/>
                    <a:pt x="322263" y="183040"/>
                    <a:pt x="322263" y="167482"/>
                  </a:cubicBezTo>
                  <a:cubicBezTo>
                    <a:pt x="322263" y="153221"/>
                    <a:pt x="307905" y="138960"/>
                    <a:pt x="285715" y="128588"/>
                  </a:cubicBezTo>
                  <a:close/>
                  <a:moveTo>
                    <a:pt x="48648" y="128588"/>
                  </a:moveTo>
                  <a:cubicBezTo>
                    <a:pt x="25858" y="138960"/>
                    <a:pt x="11112" y="153221"/>
                    <a:pt x="11112" y="167482"/>
                  </a:cubicBezTo>
                  <a:cubicBezTo>
                    <a:pt x="11112" y="183040"/>
                    <a:pt x="25858" y="196004"/>
                    <a:pt x="48648" y="206376"/>
                  </a:cubicBezTo>
                  <a:cubicBezTo>
                    <a:pt x="54010" y="194708"/>
                    <a:pt x="62053" y="181743"/>
                    <a:pt x="71437" y="167482"/>
                  </a:cubicBezTo>
                  <a:cubicBezTo>
                    <a:pt x="62053" y="154517"/>
                    <a:pt x="54010" y="141553"/>
                    <a:pt x="48648" y="128588"/>
                  </a:cubicBezTo>
                  <a:close/>
                  <a:moveTo>
                    <a:pt x="238125" y="114300"/>
                  </a:moveTo>
                  <a:cubicBezTo>
                    <a:pt x="238125" y="122093"/>
                    <a:pt x="239477" y="129887"/>
                    <a:pt x="240830" y="137680"/>
                  </a:cubicBezTo>
                  <a:cubicBezTo>
                    <a:pt x="246239" y="144174"/>
                    <a:pt x="251648" y="150669"/>
                    <a:pt x="255705" y="157163"/>
                  </a:cubicBezTo>
                  <a:cubicBezTo>
                    <a:pt x="263819" y="145473"/>
                    <a:pt x="270581" y="135082"/>
                    <a:pt x="274638" y="124691"/>
                  </a:cubicBezTo>
                  <a:cubicBezTo>
                    <a:pt x="263819" y="119495"/>
                    <a:pt x="251648" y="116898"/>
                    <a:pt x="238125" y="114300"/>
                  </a:cubicBezTo>
                  <a:close/>
                  <a:moveTo>
                    <a:pt x="96838" y="114300"/>
                  </a:moveTo>
                  <a:cubicBezTo>
                    <a:pt x="83315" y="116898"/>
                    <a:pt x="71144" y="119495"/>
                    <a:pt x="60325" y="124691"/>
                  </a:cubicBezTo>
                  <a:cubicBezTo>
                    <a:pt x="64382" y="135082"/>
                    <a:pt x="71144" y="145473"/>
                    <a:pt x="79258" y="157163"/>
                  </a:cubicBezTo>
                  <a:cubicBezTo>
                    <a:pt x="83315" y="150669"/>
                    <a:pt x="88724" y="144174"/>
                    <a:pt x="94133" y="137680"/>
                  </a:cubicBezTo>
                  <a:cubicBezTo>
                    <a:pt x="95486" y="129887"/>
                    <a:pt x="96838" y="122093"/>
                    <a:pt x="96838" y="114300"/>
                  </a:cubicBezTo>
                  <a:close/>
                  <a:moveTo>
                    <a:pt x="214313" y="107950"/>
                  </a:moveTo>
                  <a:cubicBezTo>
                    <a:pt x="216853" y="110808"/>
                    <a:pt x="218123" y="113665"/>
                    <a:pt x="220663" y="115094"/>
                  </a:cubicBezTo>
                  <a:cubicBezTo>
                    <a:pt x="223203" y="117952"/>
                    <a:pt x="224473" y="120809"/>
                    <a:pt x="227013" y="122238"/>
                  </a:cubicBezTo>
                  <a:cubicBezTo>
                    <a:pt x="227013" y="117952"/>
                    <a:pt x="225743" y="115094"/>
                    <a:pt x="225743" y="110808"/>
                  </a:cubicBezTo>
                  <a:cubicBezTo>
                    <a:pt x="221933" y="109379"/>
                    <a:pt x="218123" y="109379"/>
                    <a:pt x="214313" y="107950"/>
                  </a:cubicBezTo>
                  <a:close/>
                  <a:moveTo>
                    <a:pt x="120650" y="107950"/>
                  </a:moveTo>
                  <a:cubicBezTo>
                    <a:pt x="116840" y="109379"/>
                    <a:pt x="113030" y="109379"/>
                    <a:pt x="109220" y="110808"/>
                  </a:cubicBezTo>
                  <a:cubicBezTo>
                    <a:pt x="109220" y="115094"/>
                    <a:pt x="107950" y="117952"/>
                    <a:pt x="107950" y="122238"/>
                  </a:cubicBezTo>
                  <a:cubicBezTo>
                    <a:pt x="110490" y="120809"/>
                    <a:pt x="111760" y="117952"/>
                    <a:pt x="114300" y="115094"/>
                  </a:cubicBezTo>
                  <a:cubicBezTo>
                    <a:pt x="116840" y="113665"/>
                    <a:pt x="118110" y="110808"/>
                    <a:pt x="120650" y="107950"/>
                  </a:cubicBezTo>
                  <a:close/>
                  <a:moveTo>
                    <a:pt x="166688" y="106363"/>
                  </a:moveTo>
                  <a:cubicBezTo>
                    <a:pt x="157466" y="106363"/>
                    <a:pt x="149563" y="106363"/>
                    <a:pt x="141659" y="107680"/>
                  </a:cubicBezTo>
                  <a:cubicBezTo>
                    <a:pt x="135073" y="112949"/>
                    <a:pt x="128486" y="118219"/>
                    <a:pt x="123217" y="124805"/>
                  </a:cubicBezTo>
                  <a:cubicBezTo>
                    <a:pt x="116631" y="131391"/>
                    <a:pt x="111361" y="136661"/>
                    <a:pt x="106092" y="143247"/>
                  </a:cubicBezTo>
                  <a:cubicBezTo>
                    <a:pt x="104775" y="151151"/>
                    <a:pt x="104775" y="160372"/>
                    <a:pt x="104775" y="168276"/>
                  </a:cubicBezTo>
                  <a:cubicBezTo>
                    <a:pt x="104775" y="177497"/>
                    <a:pt x="104775" y="185400"/>
                    <a:pt x="106092" y="193304"/>
                  </a:cubicBezTo>
                  <a:cubicBezTo>
                    <a:pt x="111361" y="199890"/>
                    <a:pt x="116631" y="206477"/>
                    <a:pt x="123217" y="213063"/>
                  </a:cubicBezTo>
                  <a:cubicBezTo>
                    <a:pt x="128486" y="218332"/>
                    <a:pt x="135073" y="224919"/>
                    <a:pt x="141659" y="230188"/>
                  </a:cubicBezTo>
                  <a:cubicBezTo>
                    <a:pt x="149563" y="230188"/>
                    <a:pt x="157466" y="230188"/>
                    <a:pt x="166688" y="230188"/>
                  </a:cubicBezTo>
                  <a:cubicBezTo>
                    <a:pt x="175909" y="230188"/>
                    <a:pt x="183812" y="230188"/>
                    <a:pt x="191716" y="230188"/>
                  </a:cubicBezTo>
                  <a:cubicBezTo>
                    <a:pt x="198302" y="224919"/>
                    <a:pt x="204889" y="218332"/>
                    <a:pt x="210158" y="213063"/>
                  </a:cubicBezTo>
                  <a:cubicBezTo>
                    <a:pt x="216744" y="206477"/>
                    <a:pt x="222014" y="199890"/>
                    <a:pt x="227283" y="193304"/>
                  </a:cubicBezTo>
                  <a:cubicBezTo>
                    <a:pt x="228600" y="185400"/>
                    <a:pt x="228600" y="177497"/>
                    <a:pt x="228600" y="168276"/>
                  </a:cubicBezTo>
                  <a:cubicBezTo>
                    <a:pt x="228600" y="160372"/>
                    <a:pt x="228600" y="151151"/>
                    <a:pt x="227283" y="143247"/>
                  </a:cubicBezTo>
                  <a:cubicBezTo>
                    <a:pt x="222014" y="136661"/>
                    <a:pt x="216744" y="131391"/>
                    <a:pt x="210158" y="124805"/>
                  </a:cubicBezTo>
                  <a:cubicBezTo>
                    <a:pt x="204889" y="118219"/>
                    <a:pt x="198302" y="112949"/>
                    <a:pt x="191716" y="107680"/>
                  </a:cubicBezTo>
                  <a:cubicBezTo>
                    <a:pt x="183812" y="106363"/>
                    <a:pt x="175909" y="106363"/>
                    <a:pt x="166688" y="106363"/>
                  </a:cubicBezTo>
                  <a:close/>
                  <a:moveTo>
                    <a:pt x="167482" y="87313"/>
                  </a:moveTo>
                  <a:cubicBezTo>
                    <a:pt x="164987" y="88583"/>
                    <a:pt x="161245" y="91123"/>
                    <a:pt x="158750" y="93663"/>
                  </a:cubicBezTo>
                  <a:cubicBezTo>
                    <a:pt x="161245" y="93663"/>
                    <a:pt x="164987" y="93663"/>
                    <a:pt x="167482" y="93663"/>
                  </a:cubicBezTo>
                  <a:cubicBezTo>
                    <a:pt x="169976" y="93663"/>
                    <a:pt x="173718" y="93663"/>
                    <a:pt x="176213" y="93663"/>
                  </a:cubicBezTo>
                  <a:cubicBezTo>
                    <a:pt x="173718" y="91123"/>
                    <a:pt x="169976" y="88583"/>
                    <a:pt x="167482" y="87313"/>
                  </a:cubicBezTo>
                  <a:close/>
                  <a:moveTo>
                    <a:pt x="211791" y="60325"/>
                  </a:moveTo>
                  <a:cubicBezTo>
                    <a:pt x="200025" y="65768"/>
                    <a:pt x="189566" y="71211"/>
                    <a:pt x="177800" y="79375"/>
                  </a:cubicBezTo>
                  <a:cubicBezTo>
                    <a:pt x="184337" y="84818"/>
                    <a:pt x="190874" y="88900"/>
                    <a:pt x="197410" y="95704"/>
                  </a:cubicBezTo>
                  <a:cubicBezTo>
                    <a:pt x="205254" y="95704"/>
                    <a:pt x="214406" y="97064"/>
                    <a:pt x="222250" y="98425"/>
                  </a:cubicBezTo>
                  <a:cubicBezTo>
                    <a:pt x="219635" y="84818"/>
                    <a:pt x="215713" y="71211"/>
                    <a:pt x="211791" y="60325"/>
                  </a:cubicBezTo>
                  <a:close/>
                  <a:moveTo>
                    <a:pt x="123172" y="60325"/>
                  </a:moveTo>
                  <a:cubicBezTo>
                    <a:pt x="119250" y="71211"/>
                    <a:pt x="115328" y="84818"/>
                    <a:pt x="112713" y="98425"/>
                  </a:cubicBezTo>
                  <a:cubicBezTo>
                    <a:pt x="120557" y="97064"/>
                    <a:pt x="129709" y="95704"/>
                    <a:pt x="137553" y="95704"/>
                  </a:cubicBezTo>
                  <a:cubicBezTo>
                    <a:pt x="144089" y="88900"/>
                    <a:pt x="150626" y="84818"/>
                    <a:pt x="157163" y="79375"/>
                  </a:cubicBezTo>
                  <a:cubicBezTo>
                    <a:pt x="145397" y="71211"/>
                    <a:pt x="133631" y="64407"/>
                    <a:pt x="123172" y="60325"/>
                  </a:cubicBezTo>
                  <a:close/>
                  <a:moveTo>
                    <a:pt x="254265" y="50800"/>
                  </a:moveTo>
                  <a:cubicBezTo>
                    <a:pt x="245005" y="50800"/>
                    <a:pt x="234421" y="52117"/>
                    <a:pt x="223838" y="56069"/>
                  </a:cubicBezTo>
                  <a:cubicBezTo>
                    <a:pt x="227807" y="69242"/>
                    <a:pt x="231776" y="83732"/>
                    <a:pt x="235744" y="99540"/>
                  </a:cubicBezTo>
                  <a:cubicBezTo>
                    <a:pt x="251619" y="103492"/>
                    <a:pt x="266171" y="107444"/>
                    <a:pt x="279401" y="112713"/>
                  </a:cubicBezTo>
                  <a:cubicBezTo>
                    <a:pt x="287338" y="89002"/>
                    <a:pt x="287338" y="69242"/>
                    <a:pt x="276755" y="58704"/>
                  </a:cubicBezTo>
                  <a:cubicBezTo>
                    <a:pt x="271463" y="53435"/>
                    <a:pt x="263526" y="50800"/>
                    <a:pt x="254265" y="50800"/>
                  </a:cubicBezTo>
                  <a:close/>
                  <a:moveTo>
                    <a:pt x="80833" y="50800"/>
                  </a:moveTo>
                  <a:cubicBezTo>
                    <a:pt x="71535" y="50800"/>
                    <a:pt x="63565" y="53435"/>
                    <a:pt x="58252" y="58704"/>
                  </a:cubicBezTo>
                  <a:cubicBezTo>
                    <a:pt x="47625" y="69242"/>
                    <a:pt x="47625" y="89002"/>
                    <a:pt x="55595" y="112713"/>
                  </a:cubicBezTo>
                  <a:cubicBezTo>
                    <a:pt x="68878" y="107444"/>
                    <a:pt x="83490" y="103492"/>
                    <a:pt x="99430" y="99540"/>
                  </a:cubicBezTo>
                  <a:cubicBezTo>
                    <a:pt x="103415" y="83732"/>
                    <a:pt x="107400" y="69242"/>
                    <a:pt x="112713" y="56069"/>
                  </a:cubicBezTo>
                  <a:cubicBezTo>
                    <a:pt x="100758" y="52117"/>
                    <a:pt x="90132" y="50800"/>
                    <a:pt x="80833" y="50800"/>
                  </a:cubicBezTo>
                  <a:close/>
                  <a:moveTo>
                    <a:pt x="167482" y="12700"/>
                  </a:moveTo>
                  <a:cubicBezTo>
                    <a:pt x="153221" y="12700"/>
                    <a:pt x="138960" y="27058"/>
                    <a:pt x="128588" y="49248"/>
                  </a:cubicBezTo>
                  <a:cubicBezTo>
                    <a:pt x="141553" y="54469"/>
                    <a:pt x="154517" y="62301"/>
                    <a:pt x="167482" y="71438"/>
                  </a:cubicBezTo>
                  <a:cubicBezTo>
                    <a:pt x="180447" y="62301"/>
                    <a:pt x="193411" y="55775"/>
                    <a:pt x="206376" y="49248"/>
                  </a:cubicBezTo>
                  <a:cubicBezTo>
                    <a:pt x="196004" y="27058"/>
                    <a:pt x="181743" y="12700"/>
                    <a:pt x="167482" y="12700"/>
                  </a:cubicBezTo>
                  <a:close/>
                  <a:moveTo>
                    <a:pt x="167482" y="0"/>
                  </a:moveTo>
                  <a:cubicBezTo>
                    <a:pt x="187263" y="0"/>
                    <a:pt x="205725" y="17157"/>
                    <a:pt x="218913" y="44873"/>
                  </a:cubicBezTo>
                  <a:cubicBezTo>
                    <a:pt x="247925" y="34315"/>
                    <a:pt x="272982" y="35635"/>
                    <a:pt x="286169" y="48833"/>
                  </a:cubicBezTo>
                  <a:cubicBezTo>
                    <a:pt x="300675" y="63351"/>
                    <a:pt x="300675" y="88427"/>
                    <a:pt x="290125" y="117463"/>
                  </a:cubicBezTo>
                  <a:cubicBezTo>
                    <a:pt x="319138" y="130661"/>
                    <a:pt x="334963" y="147818"/>
                    <a:pt x="334963" y="167615"/>
                  </a:cubicBezTo>
                  <a:cubicBezTo>
                    <a:pt x="334963" y="187412"/>
                    <a:pt x="319138" y="205889"/>
                    <a:pt x="290125" y="219087"/>
                  </a:cubicBezTo>
                  <a:cubicBezTo>
                    <a:pt x="300675" y="248123"/>
                    <a:pt x="300675" y="273199"/>
                    <a:pt x="286169" y="286397"/>
                  </a:cubicBezTo>
                  <a:cubicBezTo>
                    <a:pt x="278257" y="294316"/>
                    <a:pt x="267707" y="298276"/>
                    <a:pt x="254519" y="298276"/>
                  </a:cubicBezTo>
                  <a:cubicBezTo>
                    <a:pt x="243969" y="298276"/>
                    <a:pt x="232100" y="295636"/>
                    <a:pt x="218913" y="291677"/>
                  </a:cubicBezTo>
                  <a:cubicBezTo>
                    <a:pt x="205725" y="319393"/>
                    <a:pt x="187263" y="336550"/>
                    <a:pt x="167482" y="336550"/>
                  </a:cubicBezTo>
                  <a:cubicBezTo>
                    <a:pt x="147700" y="336550"/>
                    <a:pt x="129238" y="319393"/>
                    <a:pt x="116050" y="291677"/>
                  </a:cubicBezTo>
                  <a:cubicBezTo>
                    <a:pt x="102863" y="295636"/>
                    <a:pt x="90994" y="298276"/>
                    <a:pt x="80444" y="298276"/>
                  </a:cubicBezTo>
                  <a:cubicBezTo>
                    <a:pt x="67256" y="298276"/>
                    <a:pt x="56706" y="294316"/>
                    <a:pt x="48794" y="286397"/>
                  </a:cubicBezTo>
                  <a:cubicBezTo>
                    <a:pt x="34288" y="273199"/>
                    <a:pt x="34288" y="248123"/>
                    <a:pt x="44838" y="219087"/>
                  </a:cubicBezTo>
                  <a:cubicBezTo>
                    <a:pt x="15825" y="205889"/>
                    <a:pt x="0" y="187412"/>
                    <a:pt x="0" y="167615"/>
                  </a:cubicBezTo>
                  <a:cubicBezTo>
                    <a:pt x="0" y="147818"/>
                    <a:pt x="15825" y="130661"/>
                    <a:pt x="44838" y="117463"/>
                  </a:cubicBezTo>
                  <a:cubicBezTo>
                    <a:pt x="34288" y="88427"/>
                    <a:pt x="34288" y="63351"/>
                    <a:pt x="48794" y="48833"/>
                  </a:cubicBezTo>
                  <a:cubicBezTo>
                    <a:pt x="63300" y="35635"/>
                    <a:pt x="87038" y="34315"/>
                    <a:pt x="116050" y="44873"/>
                  </a:cubicBezTo>
                  <a:cubicBezTo>
                    <a:pt x="129238" y="17157"/>
                    <a:pt x="147700" y="0"/>
                    <a:pt x="16748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88708" tIns="44354" rIns="88708" bIns="44354"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745"/>
            </a:p>
          </p:txBody>
        </p:sp>
        <p:grpSp>
          <p:nvGrpSpPr>
            <p:cNvPr id="69" name="组合 78"/>
            <p:cNvGrpSpPr/>
            <p:nvPr/>
          </p:nvGrpSpPr>
          <p:grpSpPr>
            <a:xfrm>
              <a:off x="6337300" y="4252346"/>
              <a:ext cx="4673600" cy="706296"/>
              <a:chOff x="874713" y="3325188"/>
              <a:chExt cx="4673600" cy="706296"/>
            </a:xfrm>
          </p:grpSpPr>
          <p:sp>
            <p:nvSpPr>
              <p:cNvPr id="70" name="矩形 69"/>
              <p:cNvSpPr/>
              <p:nvPr/>
            </p:nvSpPr>
            <p:spPr>
              <a:xfrm>
                <a:off x="874713" y="3677812"/>
                <a:ext cx="4673600" cy="35367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360" dirty="0">
                    <a:solidFill>
                      <a:schemeClr val="bg1"/>
                    </a:solidFill>
                  </a:rPr>
                  <a:t>用户可以在投影仪或者计算机上进行演示也可以将演示</a:t>
                </a:r>
                <a:endParaRPr lang="zh-CN" altLang="en-US" sz="1360" dirty="0">
                  <a:solidFill>
                    <a:schemeClr val="bg1"/>
                  </a:solidFill>
                </a:endParaRPr>
              </a:p>
            </p:txBody>
          </p:sp>
          <p:sp>
            <p:nvSpPr>
              <p:cNvPr id="71" name="矩形 70"/>
              <p:cNvSpPr/>
              <p:nvPr/>
            </p:nvSpPr>
            <p:spPr>
              <a:xfrm>
                <a:off x="874713" y="3325188"/>
                <a:ext cx="2241974" cy="340189"/>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85" b="1" dirty="0">
                    <a:solidFill>
                      <a:schemeClr val="bg1"/>
                    </a:solidFill>
                  </a:rPr>
                  <a:t>标题文字添加</a:t>
                </a:r>
                <a:endParaRPr lang="zh-CN" altLang="en-US" sz="1285" b="1" dirty="0">
                  <a:solidFill>
                    <a:schemeClr val="bg1"/>
                  </a:solidFill>
                </a:endParaRPr>
              </a:p>
            </p:txBody>
          </p:sp>
        </p:grpSp>
      </p:gr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1">
            <a:extLst>
              <a:ext uri="{28A0092B-C50C-407E-A947-70E740481C1C}">
                <a14:useLocalDpi xmlns:a14="http://schemas.microsoft.com/office/drawing/2010/main" val="0"/>
              </a:ext>
            </a:extLst>
          </a:blip>
          <a:srcRect l="63043" t="-103" r="10652" b="103"/>
          <a:stretch>
            <a:fillRect/>
          </a:stretch>
        </p:blipFill>
        <p:spPr>
          <a:xfrm>
            <a:off x="0" y="0"/>
            <a:ext cx="12192000" cy="6858000"/>
          </a:xfrm>
          <a:prstGeom prst="rect">
            <a:avLst/>
          </a:prstGeom>
        </p:spPr>
      </p:pic>
      <p:sp>
        <p:nvSpPr>
          <p:cNvPr id="35" name="文本框 34"/>
          <p:cNvSpPr txBox="1"/>
          <p:nvPr/>
        </p:nvSpPr>
        <p:spPr>
          <a:xfrm>
            <a:off x="4820620" y="317813"/>
            <a:ext cx="2550761" cy="369332"/>
          </a:xfrm>
          <a:prstGeom prst="rect">
            <a:avLst/>
          </a:prstGeom>
          <a:noFill/>
        </p:spPr>
        <p:txBody>
          <a:bodyPr wrap="square" rtlCol="0">
            <a:spAutoFit/>
          </a:bodyPr>
          <a:lstStyle/>
          <a:p>
            <a:pPr algn="dist"/>
            <a:r>
              <a:rPr kumimoji="1" lang="zh-CN" altLang="en-US" smtClean="0">
                <a:solidFill>
                  <a:srgbClr val="44747A"/>
                </a:solidFill>
                <a:latin typeface="微软雅黑 Light" panose="020B0502040204020203" charset="-122"/>
                <a:ea typeface="微软雅黑 Light" panose="020B0502040204020203" charset="-122"/>
                <a:cs typeface="微软雅黑 Light" panose="020B0502040204020203" charset="-122"/>
              </a:rPr>
              <a:t>单击输入您的文本</a:t>
            </a:r>
            <a:endParaRPr kumimoji="1" lang="zh-CN" altLang="en-US">
              <a:solidFill>
                <a:srgbClr val="44747A"/>
              </a:solidFill>
              <a:latin typeface="微软雅黑 Light" panose="020B0502040204020203" charset="-122"/>
              <a:ea typeface="微软雅黑 Light" panose="020B0502040204020203" charset="-122"/>
              <a:cs typeface="微软雅黑 Light" panose="020B0502040204020203" charset="-122"/>
            </a:endParaRPr>
          </a:p>
        </p:txBody>
      </p:sp>
      <p:sp>
        <p:nvSpPr>
          <p:cNvPr id="21" name="矩形 20"/>
          <p:cNvSpPr/>
          <p:nvPr/>
        </p:nvSpPr>
        <p:spPr>
          <a:xfrm>
            <a:off x="6545102" y="4716399"/>
            <a:ext cx="440809" cy="92510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5"/>
          </a:p>
        </p:txBody>
      </p:sp>
      <p:sp>
        <p:nvSpPr>
          <p:cNvPr id="22" name="矩形 21"/>
          <p:cNvSpPr/>
          <p:nvPr/>
        </p:nvSpPr>
        <p:spPr>
          <a:xfrm>
            <a:off x="7215931" y="4462946"/>
            <a:ext cx="440809" cy="117855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5"/>
          </a:p>
        </p:txBody>
      </p:sp>
      <p:sp>
        <p:nvSpPr>
          <p:cNvPr id="23" name="矩形 22"/>
          <p:cNvSpPr/>
          <p:nvPr/>
        </p:nvSpPr>
        <p:spPr>
          <a:xfrm>
            <a:off x="7886761" y="5096579"/>
            <a:ext cx="440809" cy="5449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5"/>
          </a:p>
        </p:txBody>
      </p:sp>
      <p:sp>
        <p:nvSpPr>
          <p:cNvPr id="24" name="矩形 23"/>
          <p:cNvSpPr/>
          <p:nvPr/>
        </p:nvSpPr>
        <p:spPr>
          <a:xfrm>
            <a:off x="8557591" y="4120784"/>
            <a:ext cx="440809" cy="152071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5"/>
          </a:p>
        </p:txBody>
      </p:sp>
      <p:sp>
        <p:nvSpPr>
          <p:cNvPr id="25" name="矩形 24"/>
          <p:cNvSpPr/>
          <p:nvPr/>
        </p:nvSpPr>
        <p:spPr>
          <a:xfrm>
            <a:off x="9228420" y="4564328"/>
            <a:ext cx="440809" cy="107717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5"/>
          </a:p>
        </p:txBody>
      </p:sp>
      <p:sp>
        <p:nvSpPr>
          <p:cNvPr id="26" name="矩形 25"/>
          <p:cNvSpPr/>
          <p:nvPr/>
        </p:nvSpPr>
        <p:spPr>
          <a:xfrm>
            <a:off x="9899251" y="4716399"/>
            <a:ext cx="440809" cy="92510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5"/>
          </a:p>
        </p:txBody>
      </p:sp>
      <p:sp>
        <p:nvSpPr>
          <p:cNvPr id="27" name="矩形 26"/>
          <p:cNvSpPr/>
          <p:nvPr/>
        </p:nvSpPr>
        <p:spPr>
          <a:xfrm>
            <a:off x="10570080" y="4969852"/>
            <a:ext cx="440809" cy="67165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5"/>
          </a:p>
        </p:txBody>
      </p:sp>
      <p:grpSp>
        <p:nvGrpSpPr>
          <p:cNvPr id="28" name="组合 39"/>
          <p:cNvGrpSpPr/>
          <p:nvPr/>
        </p:nvGrpSpPr>
        <p:grpSpPr>
          <a:xfrm>
            <a:off x="812709" y="1808818"/>
            <a:ext cx="10192243" cy="1061389"/>
            <a:chOff x="937749" y="5016378"/>
            <a:chExt cx="10506075" cy="1094071"/>
          </a:xfrm>
        </p:grpSpPr>
        <p:sp>
          <p:nvSpPr>
            <p:cNvPr id="29" name="矩形 28"/>
            <p:cNvSpPr/>
            <p:nvPr/>
          </p:nvSpPr>
          <p:spPr>
            <a:xfrm>
              <a:off x="937749" y="5369002"/>
              <a:ext cx="10506075" cy="741447"/>
            </a:xfrm>
            <a:prstGeom prst="rect">
              <a:avLst/>
            </a:prstGeom>
          </p:spPr>
          <p:txBody>
            <a:bodyPr wrap="square">
              <a:spAutoFit/>
              <a:scene3d>
                <a:camera prst="orthographicFront"/>
                <a:lightRig rig="threePt" dir="t"/>
              </a:scene3d>
              <a:sp3d contourW="12700"/>
            </a:bodyPr>
            <a:lstStyle/>
            <a:p>
              <a:pPr algn="just">
                <a:lnSpc>
                  <a:spcPct val="150000"/>
                </a:lnSpc>
              </a:pPr>
              <a:r>
                <a:rPr lang="zh-CN" altLang="en-US" sz="1360" dirty="0">
                  <a:solidFill>
                    <a:srgbClr val="7F7F7F"/>
                  </a:solidFill>
                </a:rPr>
                <a:t>用户可以在投影仪或者计算机上进行演示也可以将演示文稿打印出来制作成胶片以便应用到更广泛的领域中用户可以在投影仪或者计算机上进行演示也可以将演示文稿打印出来制作成胶片以便应用到更广泛的领域中</a:t>
              </a:r>
              <a:endParaRPr lang="zh-CN" altLang="en-US" sz="1360" dirty="0">
                <a:solidFill>
                  <a:srgbClr val="7F7F7F"/>
                </a:solidFill>
              </a:endParaRPr>
            </a:p>
          </p:txBody>
        </p:sp>
        <p:sp>
          <p:nvSpPr>
            <p:cNvPr id="30" name="矩形 29"/>
            <p:cNvSpPr/>
            <p:nvPr/>
          </p:nvSpPr>
          <p:spPr>
            <a:xfrm>
              <a:off x="937750" y="5016378"/>
              <a:ext cx="2241974" cy="340189"/>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85" b="1" dirty="0"/>
                <a:t>标题文字添加</a:t>
              </a:r>
              <a:endParaRPr lang="zh-CN" altLang="en-US" sz="1285" b="1" dirty="0"/>
            </a:p>
          </p:txBody>
        </p:sp>
      </p:grpSp>
      <p:grpSp>
        <p:nvGrpSpPr>
          <p:cNvPr id="31" name="组合 42"/>
          <p:cNvGrpSpPr/>
          <p:nvPr/>
        </p:nvGrpSpPr>
        <p:grpSpPr>
          <a:xfrm>
            <a:off x="874312" y="3036568"/>
            <a:ext cx="10130640" cy="520986"/>
            <a:chOff x="874713" y="3033486"/>
            <a:chExt cx="10442575" cy="537028"/>
          </a:xfrm>
        </p:grpSpPr>
        <p:sp>
          <p:nvSpPr>
            <p:cNvPr id="32" name="矩形 31"/>
            <p:cNvSpPr/>
            <p:nvPr/>
          </p:nvSpPr>
          <p:spPr>
            <a:xfrm>
              <a:off x="874713" y="3033486"/>
              <a:ext cx="2652258" cy="53702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5"/>
            </a:p>
          </p:txBody>
        </p:sp>
        <p:sp>
          <p:nvSpPr>
            <p:cNvPr id="33" name="矩形 32"/>
            <p:cNvSpPr/>
            <p:nvPr/>
          </p:nvSpPr>
          <p:spPr>
            <a:xfrm>
              <a:off x="3526971" y="3033486"/>
              <a:ext cx="3911146" cy="53702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5"/>
            </a:p>
          </p:txBody>
        </p:sp>
        <p:sp>
          <p:nvSpPr>
            <p:cNvPr id="34" name="矩形 33"/>
            <p:cNvSpPr/>
            <p:nvPr/>
          </p:nvSpPr>
          <p:spPr>
            <a:xfrm>
              <a:off x="7438117" y="3033486"/>
              <a:ext cx="3879171" cy="53702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5"/>
            </a:p>
          </p:txBody>
        </p:sp>
        <p:sp>
          <p:nvSpPr>
            <p:cNvPr id="36" name="矩形 35"/>
            <p:cNvSpPr/>
            <p:nvPr/>
          </p:nvSpPr>
          <p:spPr>
            <a:xfrm>
              <a:off x="914968" y="3114068"/>
              <a:ext cx="2241974" cy="39061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550" dirty="0">
                  <a:solidFill>
                    <a:schemeClr val="bg1"/>
                  </a:solidFill>
                </a:rPr>
                <a:t>标题文字添加</a:t>
              </a:r>
              <a:endParaRPr lang="zh-CN" altLang="en-US" sz="1550" dirty="0">
                <a:solidFill>
                  <a:schemeClr val="bg1"/>
                </a:solidFill>
              </a:endParaRPr>
            </a:p>
          </p:txBody>
        </p:sp>
        <p:sp>
          <p:nvSpPr>
            <p:cNvPr id="37" name="矩形 36"/>
            <p:cNvSpPr/>
            <p:nvPr/>
          </p:nvSpPr>
          <p:spPr>
            <a:xfrm>
              <a:off x="3596655" y="3114068"/>
              <a:ext cx="2241974" cy="39061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550" dirty="0">
                  <a:solidFill>
                    <a:schemeClr val="bg1"/>
                  </a:solidFill>
                </a:rPr>
                <a:t>标题文字添加</a:t>
              </a:r>
              <a:endParaRPr lang="zh-CN" altLang="en-US" sz="1550" dirty="0">
                <a:solidFill>
                  <a:schemeClr val="bg1"/>
                </a:solidFill>
              </a:endParaRPr>
            </a:p>
          </p:txBody>
        </p:sp>
        <p:sp>
          <p:nvSpPr>
            <p:cNvPr id="38" name="矩形 37"/>
            <p:cNvSpPr/>
            <p:nvPr/>
          </p:nvSpPr>
          <p:spPr>
            <a:xfrm>
              <a:off x="7530166" y="3114068"/>
              <a:ext cx="2241974" cy="39061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550" dirty="0">
                  <a:solidFill>
                    <a:schemeClr val="bg1"/>
                  </a:solidFill>
                </a:rPr>
                <a:t>标题文字添加</a:t>
              </a:r>
              <a:endParaRPr lang="zh-CN" altLang="en-US" sz="1550" dirty="0">
                <a:solidFill>
                  <a:schemeClr val="bg1"/>
                </a:solidFill>
              </a:endParaRPr>
            </a:p>
          </p:txBody>
        </p:sp>
      </p:grpSp>
      <p:sp>
        <p:nvSpPr>
          <p:cNvPr id="39" name="矩形 38"/>
          <p:cNvSpPr/>
          <p:nvPr/>
        </p:nvSpPr>
        <p:spPr>
          <a:xfrm>
            <a:off x="830112" y="4685943"/>
            <a:ext cx="5449828" cy="1032783"/>
          </a:xfrm>
          <a:prstGeom prst="rect">
            <a:avLst/>
          </a:prstGeom>
        </p:spPr>
        <p:txBody>
          <a:bodyPr wrap="square">
            <a:spAutoFit/>
            <a:scene3d>
              <a:camera prst="orthographicFront"/>
              <a:lightRig rig="threePt" dir="t"/>
            </a:scene3d>
            <a:sp3d contourW="12700"/>
          </a:bodyPr>
          <a:lstStyle/>
          <a:p>
            <a:pPr algn="just">
              <a:lnSpc>
                <a:spcPct val="150000"/>
              </a:lnSpc>
            </a:pPr>
            <a:r>
              <a:rPr lang="zh-CN" altLang="en-US" sz="1360" dirty="0">
                <a:solidFill>
                  <a:srgbClr val="7F7F7F"/>
                </a:solidFill>
              </a:rPr>
              <a:t>用户可以在投影仪或者计算机上进行演示也可以将演示文稿打印出来制作成胶片以便应用到更广泛的领域中用户可以在投影仪或者计算机上进行演示也可以将演示文稿打印出来制作成胶片以便应用</a:t>
            </a:r>
            <a:endParaRPr lang="zh-CN" altLang="en-US" sz="1360" dirty="0">
              <a:solidFill>
                <a:srgbClr val="7F7F7F"/>
              </a:solidFill>
            </a:endParaRPr>
          </a:p>
        </p:txBody>
      </p:sp>
      <p:sp>
        <p:nvSpPr>
          <p:cNvPr id="40" name="矩形 39"/>
          <p:cNvSpPr/>
          <p:nvPr/>
        </p:nvSpPr>
        <p:spPr>
          <a:xfrm>
            <a:off x="6522578" y="4724749"/>
            <a:ext cx="486815" cy="307328"/>
          </a:xfrm>
          <a:prstGeom prst="rect">
            <a:avLst/>
          </a:prstGeom>
        </p:spPr>
        <p:txBody>
          <a:bodyPr wrap="square">
            <a:spAutoFit/>
            <a:scene3d>
              <a:camera prst="orthographicFront"/>
              <a:lightRig rig="threePt" dir="t"/>
            </a:scene3d>
            <a:sp3d contourW="12700"/>
          </a:bodyPr>
          <a:lstStyle/>
          <a:p>
            <a:pPr algn="ctr">
              <a:lnSpc>
                <a:spcPct val="120000"/>
              </a:lnSpc>
            </a:pPr>
            <a:r>
              <a:rPr lang="en-US" altLang="zh-CN" sz="1165" dirty="0">
                <a:solidFill>
                  <a:schemeClr val="bg1"/>
                </a:solidFill>
              </a:rPr>
              <a:t>56%</a:t>
            </a:r>
            <a:endParaRPr lang="zh-CN" altLang="en-US" sz="1165" dirty="0">
              <a:solidFill>
                <a:schemeClr val="bg1"/>
              </a:solidFill>
            </a:endParaRPr>
          </a:p>
        </p:txBody>
      </p:sp>
      <p:sp>
        <p:nvSpPr>
          <p:cNvPr id="41" name="矩形 40"/>
          <p:cNvSpPr/>
          <p:nvPr/>
        </p:nvSpPr>
        <p:spPr>
          <a:xfrm>
            <a:off x="7195957" y="4466669"/>
            <a:ext cx="486815" cy="307328"/>
          </a:xfrm>
          <a:prstGeom prst="rect">
            <a:avLst/>
          </a:prstGeom>
        </p:spPr>
        <p:txBody>
          <a:bodyPr wrap="square">
            <a:spAutoFit/>
            <a:scene3d>
              <a:camera prst="orthographicFront"/>
              <a:lightRig rig="threePt" dir="t"/>
            </a:scene3d>
            <a:sp3d contourW="12700"/>
          </a:bodyPr>
          <a:lstStyle/>
          <a:p>
            <a:pPr algn="ctr">
              <a:lnSpc>
                <a:spcPct val="120000"/>
              </a:lnSpc>
            </a:pPr>
            <a:r>
              <a:rPr lang="en-US" altLang="zh-CN" sz="1165" dirty="0">
                <a:solidFill>
                  <a:schemeClr val="bg1"/>
                </a:solidFill>
              </a:rPr>
              <a:t>60%</a:t>
            </a:r>
            <a:endParaRPr lang="zh-CN" altLang="en-US" sz="1165" dirty="0">
              <a:solidFill>
                <a:schemeClr val="bg1"/>
              </a:solidFill>
            </a:endParaRPr>
          </a:p>
        </p:txBody>
      </p:sp>
      <p:sp>
        <p:nvSpPr>
          <p:cNvPr id="42" name="矩形 41"/>
          <p:cNvSpPr/>
          <p:nvPr/>
        </p:nvSpPr>
        <p:spPr>
          <a:xfrm>
            <a:off x="7854258" y="5105585"/>
            <a:ext cx="486815" cy="307328"/>
          </a:xfrm>
          <a:prstGeom prst="rect">
            <a:avLst/>
          </a:prstGeom>
        </p:spPr>
        <p:txBody>
          <a:bodyPr wrap="square">
            <a:spAutoFit/>
            <a:scene3d>
              <a:camera prst="orthographicFront"/>
              <a:lightRig rig="threePt" dir="t"/>
            </a:scene3d>
            <a:sp3d contourW="12700"/>
          </a:bodyPr>
          <a:lstStyle/>
          <a:p>
            <a:pPr algn="ctr">
              <a:lnSpc>
                <a:spcPct val="120000"/>
              </a:lnSpc>
            </a:pPr>
            <a:r>
              <a:rPr lang="en-US" altLang="zh-CN" sz="1165" dirty="0">
                <a:solidFill>
                  <a:schemeClr val="bg1"/>
                </a:solidFill>
              </a:rPr>
              <a:t>38%</a:t>
            </a:r>
            <a:endParaRPr lang="zh-CN" altLang="en-US" sz="1165" dirty="0">
              <a:solidFill>
                <a:schemeClr val="bg1"/>
              </a:solidFill>
            </a:endParaRPr>
          </a:p>
        </p:txBody>
      </p:sp>
      <p:sp>
        <p:nvSpPr>
          <p:cNvPr id="43" name="矩形 42"/>
          <p:cNvSpPr/>
          <p:nvPr/>
        </p:nvSpPr>
        <p:spPr>
          <a:xfrm>
            <a:off x="8534588" y="4130485"/>
            <a:ext cx="486815" cy="307328"/>
          </a:xfrm>
          <a:prstGeom prst="rect">
            <a:avLst/>
          </a:prstGeom>
        </p:spPr>
        <p:txBody>
          <a:bodyPr wrap="square">
            <a:spAutoFit/>
            <a:scene3d>
              <a:camera prst="orthographicFront"/>
              <a:lightRig rig="threePt" dir="t"/>
            </a:scene3d>
            <a:sp3d contourW="12700"/>
          </a:bodyPr>
          <a:lstStyle/>
          <a:p>
            <a:pPr algn="ctr">
              <a:lnSpc>
                <a:spcPct val="120000"/>
              </a:lnSpc>
            </a:pPr>
            <a:r>
              <a:rPr lang="en-US" altLang="zh-CN" sz="1165" dirty="0">
                <a:solidFill>
                  <a:schemeClr val="bg1"/>
                </a:solidFill>
              </a:rPr>
              <a:t>68%</a:t>
            </a:r>
            <a:endParaRPr lang="zh-CN" altLang="en-US" sz="1165" dirty="0">
              <a:solidFill>
                <a:schemeClr val="bg1"/>
              </a:solidFill>
            </a:endParaRPr>
          </a:p>
        </p:txBody>
      </p:sp>
      <p:sp>
        <p:nvSpPr>
          <p:cNvPr id="44" name="矩形 43"/>
          <p:cNvSpPr/>
          <p:nvPr/>
        </p:nvSpPr>
        <p:spPr>
          <a:xfrm>
            <a:off x="9199561" y="4580691"/>
            <a:ext cx="486815" cy="307328"/>
          </a:xfrm>
          <a:prstGeom prst="rect">
            <a:avLst/>
          </a:prstGeom>
        </p:spPr>
        <p:txBody>
          <a:bodyPr wrap="square">
            <a:spAutoFit/>
            <a:scene3d>
              <a:camera prst="orthographicFront"/>
              <a:lightRig rig="threePt" dir="t"/>
            </a:scene3d>
            <a:sp3d contourW="12700"/>
          </a:bodyPr>
          <a:lstStyle/>
          <a:p>
            <a:pPr algn="ctr">
              <a:lnSpc>
                <a:spcPct val="120000"/>
              </a:lnSpc>
            </a:pPr>
            <a:r>
              <a:rPr lang="en-US" altLang="zh-CN" sz="1165" dirty="0">
                <a:solidFill>
                  <a:schemeClr val="bg1"/>
                </a:solidFill>
              </a:rPr>
              <a:t>58%</a:t>
            </a:r>
            <a:endParaRPr lang="zh-CN" altLang="en-US" sz="1165" dirty="0">
              <a:solidFill>
                <a:schemeClr val="bg1"/>
              </a:solidFill>
            </a:endParaRPr>
          </a:p>
        </p:txBody>
      </p:sp>
      <p:sp>
        <p:nvSpPr>
          <p:cNvPr id="45" name="矩形 44"/>
          <p:cNvSpPr/>
          <p:nvPr/>
        </p:nvSpPr>
        <p:spPr>
          <a:xfrm>
            <a:off x="9885245" y="4719043"/>
            <a:ext cx="486815" cy="307328"/>
          </a:xfrm>
          <a:prstGeom prst="rect">
            <a:avLst/>
          </a:prstGeom>
        </p:spPr>
        <p:txBody>
          <a:bodyPr wrap="square">
            <a:spAutoFit/>
            <a:scene3d>
              <a:camera prst="orthographicFront"/>
              <a:lightRig rig="threePt" dir="t"/>
            </a:scene3d>
            <a:sp3d contourW="12700"/>
          </a:bodyPr>
          <a:lstStyle/>
          <a:p>
            <a:pPr algn="ctr">
              <a:lnSpc>
                <a:spcPct val="120000"/>
              </a:lnSpc>
            </a:pPr>
            <a:r>
              <a:rPr lang="en-US" altLang="zh-CN" sz="1165" dirty="0">
                <a:solidFill>
                  <a:schemeClr val="bg1"/>
                </a:solidFill>
              </a:rPr>
              <a:t>55%</a:t>
            </a:r>
            <a:endParaRPr lang="zh-CN" altLang="en-US" sz="1165" dirty="0">
              <a:solidFill>
                <a:schemeClr val="bg1"/>
              </a:solidFill>
            </a:endParaRPr>
          </a:p>
        </p:txBody>
      </p:sp>
      <p:sp>
        <p:nvSpPr>
          <p:cNvPr id="46" name="矩形 45"/>
          <p:cNvSpPr/>
          <p:nvPr/>
        </p:nvSpPr>
        <p:spPr>
          <a:xfrm>
            <a:off x="10544353" y="4969850"/>
            <a:ext cx="486815" cy="307328"/>
          </a:xfrm>
          <a:prstGeom prst="rect">
            <a:avLst/>
          </a:prstGeom>
        </p:spPr>
        <p:txBody>
          <a:bodyPr wrap="square">
            <a:spAutoFit/>
            <a:scene3d>
              <a:camera prst="orthographicFront"/>
              <a:lightRig rig="threePt" dir="t"/>
            </a:scene3d>
            <a:sp3d contourW="12700"/>
          </a:bodyPr>
          <a:lstStyle/>
          <a:p>
            <a:pPr algn="ctr">
              <a:lnSpc>
                <a:spcPct val="120000"/>
              </a:lnSpc>
            </a:pPr>
            <a:r>
              <a:rPr lang="en-US" altLang="zh-CN" sz="1165" dirty="0">
                <a:solidFill>
                  <a:schemeClr val="bg1"/>
                </a:solidFill>
              </a:rPr>
              <a:t>49%</a:t>
            </a:r>
            <a:endParaRPr lang="zh-CN" altLang="en-US" sz="1165" dirty="0">
              <a:solidFill>
                <a:schemeClr val="bg1"/>
              </a:solidFill>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1">
            <a:extLst>
              <a:ext uri="{28A0092B-C50C-407E-A947-70E740481C1C}">
                <a14:useLocalDpi xmlns:a14="http://schemas.microsoft.com/office/drawing/2010/main" val="0"/>
              </a:ext>
            </a:extLst>
          </a:blip>
          <a:srcRect l="63043" t="-103" r="10652" b="103"/>
          <a:stretch>
            <a:fillRect/>
          </a:stretch>
        </p:blipFill>
        <p:spPr>
          <a:xfrm>
            <a:off x="0" y="0"/>
            <a:ext cx="12192000" cy="6858000"/>
          </a:xfrm>
          <a:prstGeom prst="rect">
            <a:avLst/>
          </a:prstGeom>
        </p:spPr>
      </p:pic>
      <p:sp>
        <p:nvSpPr>
          <p:cNvPr id="35" name="文本框 34"/>
          <p:cNvSpPr txBox="1"/>
          <p:nvPr/>
        </p:nvSpPr>
        <p:spPr>
          <a:xfrm>
            <a:off x="4820620" y="317813"/>
            <a:ext cx="2550761" cy="369332"/>
          </a:xfrm>
          <a:prstGeom prst="rect">
            <a:avLst/>
          </a:prstGeom>
          <a:noFill/>
        </p:spPr>
        <p:txBody>
          <a:bodyPr wrap="square" rtlCol="0">
            <a:spAutoFit/>
          </a:bodyPr>
          <a:lstStyle/>
          <a:p>
            <a:pPr algn="dist"/>
            <a:r>
              <a:rPr kumimoji="1" lang="zh-CN" altLang="en-US" smtClean="0">
                <a:solidFill>
                  <a:srgbClr val="44747A"/>
                </a:solidFill>
                <a:latin typeface="微软雅黑 Light" panose="020B0502040204020203" charset="-122"/>
                <a:ea typeface="微软雅黑 Light" panose="020B0502040204020203" charset="-122"/>
                <a:cs typeface="微软雅黑 Light" panose="020B0502040204020203" charset="-122"/>
              </a:rPr>
              <a:t>单击输入您的文本</a:t>
            </a:r>
            <a:endParaRPr kumimoji="1" lang="zh-CN" altLang="en-US">
              <a:solidFill>
                <a:srgbClr val="44747A"/>
              </a:solidFill>
              <a:latin typeface="微软雅黑 Light" panose="020B0502040204020203" charset="-122"/>
              <a:ea typeface="微软雅黑 Light" panose="020B0502040204020203" charset="-122"/>
              <a:cs typeface="微软雅黑 Light" panose="020B0502040204020203" charset="-122"/>
            </a:endParaRPr>
          </a:p>
        </p:txBody>
      </p:sp>
      <p:grpSp>
        <p:nvGrpSpPr>
          <p:cNvPr id="4" name="组 3"/>
          <p:cNvGrpSpPr/>
          <p:nvPr/>
        </p:nvGrpSpPr>
        <p:grpSpPr>
          <a:xfrm>
            <a:off x="1710660" y="1372557"/>
            <a:ext cx="3261389" cy="4581819"/>
            <a:chOff x="6639849" y="1752305"/>
            <a:chExt cx="2755392" cy="3870960"/>
          </a:xfrm>
          <a:effectLst>
            <a:outerShdw blurRad="152400" dist="635000" dir="5400000" sx="90000" sy="-19000" rotWithShape="0">
              <a:prstClr val="black">
                <a:alpha val="15000"/>
              </a:prstClr>
            </a:outerShdw>
          </a:effectLst>
        </p:grpSpPr>
        <p:pic>
          <p:nvPicPr>
            <p:cNvPr id="6" name="图片 5"/>
            <p:cNvPicPr>
              <a:picLocks noChangeAspect="1"/>
            </p:cNvPicPr>
            <p:nvPr/>
          </p:nvPicPr>
          <p:blipFill rotWithShape="1">
            <a:blip r:embed="rId2"/>
            <a:srcRect/>
            <a:stretch>
              <a:fillRect/>
            </a:stretch>
          </p:blipFill>
          <p:spPr>
            <a:xfrm>
              <a:off x="6781602" y="2140983"/>
              <a:ext cx="2476698" cy="3093603"/>
            </a:xfrm>
            <a:prstGeom prst="rect">
              <a:avLst/>
            </a:prstGeom>
          </p:spPr>
        </p:pic>
        <p:pic>
          <p:nvPicPr>
            <p:cNvPr id="7" name="图片 6"/>
            <p:cNvPicPr>
              <a:picLocks noChangeAspect="1"/>
            </p:cNvPicPr>
            <p:nvPr/>
          </p:nvPicPr>
          <p:blipFill>
            <a:blip r:embed="rId3"/>
            <a:stretch>
              <a:fillRect/>
            </a:stretch>
          </p:blipFill>
          <p:spPr>
            <a:xfrm>
              <a:off x="6639849" y="1752305"/>
              <a:ext cx="2755392" cy="3870960"/>
            </a:xfrm>
            <a:prstGeom prst="rect">
              <a:avLst/>
            </a:prstGeom>
          </p:spPr>
        </p:pic>
      </p:grpSp>
      <p:sp>
        <p:nvSpPr>
          <p:cNvPr id="8" name="Freeform 6"/>
          <p:cNvSpPr/>
          <p:nvPr/>
        </p:nvSpPr>
        <p:spPr bwMode="auto">
          <a:xfrm>
            <a:off x="5992779" y="1911879"/>
            <a:ext cx="2401887" cy="2225126"/>
          </a:xfrm>
          <a:custGeom>
            <a:avLst/>
            <a:gdLst>
              <a:gd name="T0" fmla="*/ 140 w 808"/>
              <a:gd name="T1" fmla="*/ 0 h 752"/>
              <a:gd name="T2" fmla="*/ 668 w 808"/>
              <a:gd name="T3" fmla="*/ 0 h 752"/>
              <a:gd name="T4" fmla="*/ 808 w 808"/>
              <a:gd name="T5" fmla="*/ 140 h 752"/>
              <a:gd name="T6" fmla="*/ 808 w 808"/>
              <a:gd name="T7" fmla="*/ 455 h 752"/>
              <a:gd name="T8" fmla="*/ 668 w 808"/>
              <a:gd name="T9" fmla="*/ 595 h 752"/>
              <a:gd name="T10" fmla="*/ 499 w 808"/>
              <a:gd name="T11" fmla="*/ 595 h 752"/>
              <a:gd name="T12" fmla="*/ 404 w 808"/>
              <a:gd name="T13" fmla="*/ 752 h 752"/>
              <a:gd name="T14" fmla="*/ 309 w 808"/>
              <a:gd name="T15" fmla="*/ 595 h 752"/>
              <a:gd name="T16" fmla="*/ 140 w 808"/>
              <a:gd name="T17" fmla="*/ 595 h 752"/>
              <a:gd name="T18" fmla="*/ 0 w 808"/>
              <a:gd name="T19" fmla="*/ 455 h 752"/>
              <a:gd name="T20" fmla="*/ 0 w 808"/>
              <a:gd name="T21" fmla="*/ 140 h 752"/>
              <a:gd name="T22" fmla="*/ 140 w 808"/>
              <a:gd name="T23" fmla="*/ 0 h 7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08" h="752">
                <a:moveTo>
                  <a:pt x="140" y="0"/>
                </a:moveTo>
                <a:cubicBezTo>
                  <a:pt x="668" y="0"/>
                  <a:pt x="668" y="0"/>
                  <a:pt x="668" y="0"/>
                </a:cubicBezTo>
                <a:cubicBezTo>
                  <a:pt x="745" y="0"/>
                  <a:pt x="808" y="63"/>
                  <a:pt x="808" y="140"/>
                </a:cubicBezTo>
                <a:cubicBezTo>
                  <a:pt x="808" y="455"/>
                  <a:pt x="808" y="455"/>
                  <a:pt x="808" y="455"/>
                </a:cubicBezTo>
                <a:cubicBezTo>
                  <a:pt x="808" y="532"/>
                  <a:pt x="745" y="595"/>
                  <a:pt x="668" y="595"/>
                </a:cubicBezTo>
                <a:cubicBezTo>
                  <a:pt x="499" y="595"/>
                  <a:pt x="499" y="595"/>
                  <a:pt x="499" y="595"/>
                </a:cubicBezTo>
                <a:cubicBezTo>
                  <a:pt x="404" y="752"/>
                  <a:pt x="404" y="752"/>
                  <a:pt x="404" y="752"/>
                </a:cubicBezTo>
                <a:cubicBezTo>
                  <a:pt x="309" y="595"/>
                  <a:pt x="309" y="595"/>
                  <a:pt x="309" y="595"/>
                </a:cubicBezTo>
                <a:cubicBezTo>
                  <a:pt x="140" y="595"/>
                  <a:pt x="140" y="595"/>
                  <a:pt x="140" y="595"/>
                </a:cubicBezTo>
                <a:cubicBezTo>
                  <a:pt x="63" y="595"/>
                  <a:pt x="0" y="532"/>
                  <a:pt x="0" y="455"/>
                </a:cubicBezTo>
                <a:cubicBezTo>
                  <a:pt x="0" y="140"/>
                  <a:pt x="0" y="140"/>
                  <a:pt x="0" y="140"/>
                </a:cubicBezTo>
                <a:cubicBezTo>
                  <a:pt x="0" y="63"/>
                  <a:pt x="63" y="0"/>
                  <a:pt x="140" y="0"/>
                </a:cubicBezTo>
                <a:close/>
              </a:path>
            </a:pathLst>
          </a:custGeom>
          <a:solidFill>
            <a:schemeClr val="accent1">
              <a:lumMod val="60000"/>
              <a:lumOff val="40000"/>
            </a:schemeClr>
          </a:solidFill>
          <a:ln w="28575" cap="flat">
            <a:noFill/>
            <a:prstDash val="solid"/>
            <a:miter lim="800000"/>
          </a:ln>
        </p:spPr>
        <p:txBody>
          <a:bodyPr vert="horz" wrap="square" lIns="91285" tIns="45642" rIns="91285" bIns="45642" numCol="1" anchor="ctr" anchorCtr="0" compatLnSpc="1"/>
          <a:lstStyle/>
          <a:p>
            <a:pPr algn="ctr"/>
            <a:r>
              <a:rPr lang="zh-CN" altLang="en-US" sz="2030">
                <a:solidFill>
                  <a:schemeClr val="bg1"/>
                </a:solidFill>
                <a:latin typeface="微软雅黑" panose="020B0503020204020204" pitchFamily="34" charset="-122"/>
                <a:ea typeface="微软雅黑" panose="020B0503020204020204" pitchFamily="34" charset="-122"/>
              </a:rPr>
              <a:t>点击添加标题</a:t>
            </a:r>
            <a:endParaRPr lang="zh-CN" altLang="en-US" sz="2030">
              <a:solidFill>
                <a:schemeClr val="bg1"/>
              </a:solidFill>
              <a:latin typeface="微软雅黑" panose="020B0503020204020204" pitchFamily="34" charset="-122"/>
              <a:ea typeface="微软雅黑" panose="020B0503020204020204" pitchFamily="34" charset="-122"/>
            </a:endParaRPr>
          </a:p>
        </p:txBody>
      </p:sp>
      <p:sp>
        <p:nvSpPr>
          <p:cNvPr id="9" name="Freeform 7"/>
          <p:cNvSpPr/>
          <p:nvPr/>
        </p:nvSpPr>
        <p:spPr bwMode="auto">
          <a:xfrm>
            <a:off x="8689940" y="1840829"/>
            <a:ext cx="2403474" cy="2223547"/>
          </a:xfrm>
          <a:custGeom>
            <a:avLst/>
            <a:gdLst>
              <a:gd name="T0" fmla="*/ 141 w 809"/>
              <a:gd name="T1" fmla="*/ 0 h 752"/>
              <a:gd name="T2" fmla="*/ 668 w 809"/>
              <a:gd name="T3" fmla="*/ 0 h 752"/>
              <a:gd name="T4" fmla="*/ 809 w 809"/>
              <a:gd name="T5" fmla="*/ 141 h 752"/>
              <a:gd name="T6" fmla="*/ 809 w 809"/>
              <a:gd name="T7" fmla="*/ 456 h 752"/>
              <a:gd name="T8" fmla="*/ 668 w 809"/>
              <a:gd name="T9" fmla="*/ 596 h 752"/>
              <a:gd name="T10" fmla="*/ 499 w 809"/>
              <a:gd name="T11" fmla="*/ 596 h 752"/>
              <a:gd name="T12" fmla="*/ 405 w 809"/>
              <a:gd name="T13" fmla="*/ 752 h 752"/>
              <a:gd name="T14" fmla="*/ 310 w 809"/>
              <a:gd name="T15" fmla="*/ 596 h 752"/>
              <a:gd name="T16" fmla="*/ 141 w 809"/>
              <a:gd name="T17" fmla="*/ 596 h 752"/>
              <a:gd name="T18" fmla="*/ 0 w 809"/>
              <a:gd name="T19" fmla="*/ 456 h 752"/>
              <a:gd name="T20" fmla="*/ 0 w 809"/>
              <a:gd name="T21" fmla="*/ 141 h 752"/>
              <a:gd name="T22" fmla="*/ 141 w 809"/>
              <a:gd name="T23" fmla="*/ 0 h 7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09" h="752">
                <a:moveTo>
                  <a:pt x="141" y="0"/>
                </a:moveTo>
                <a:cubicBezTo>
                  <a:pt x="668" y="0"/>
                  <a:pt x="668" y="0"/>
                  <a:pt x="668" y="0"/>
                </a:cubicBezTo>
                <a:cubicBezTo>
                  <a:pt x="745" y="0"/>
                  <a:pt x="809" y="63"/>
                  <a:pt x="809" y="141"/>
                </a:cubicBezTo>
                <a:cubicBezTo>
                  <a:pt x="809" y="456"/>
                  <a:pt x="809" y="456"/>
                  <a:pt x="809" y="456"/>
                </a:cubicBezTo>
                <a:cubicBezTo>
                  <a:pt x="809" y="533"/>
                  <a:pt x="745" y="596"/>
                  <a:pt x="668" y="596"/>
                </a:cubicBezTo>
                <a:cubicBezTo>
                  <a:pt x="499" y="596"/>
                  <a:pt x="499" y="596"/>
                  <a:pt x="499" y="596"/>
                </a:cubicBezTo>
                <a:cubicBezTo>
                  <a:pt x="405" y="752"/>
                  <a:pt x="405" y="752"/>
                  <a:pt x="405" y="752"/>
                </a:cubicBezTo>
                <a:cubicBezTo>
                  <a:pt x="310" y="596"/>
                  <a:pt x="310" y="596"/>
                  <a:pt x="310" y="596"/>
                </a:cubicBezTo>
                <a:cubicBezTo>
                  <a:pt x="141" y="596"/>
                  <a:pt x="141" y="596"/>
                  <a:pt x="141" y="596"/>
                </a:cubicBezTo>
                <a:cubicBezTo>
                  <a:pt x="64" y="596"/>
                  <a:pt x="0" y="533"/>
                  <a:pt x="0" y="456"/>
                </a:cubicBezTo>
                <a:cubicBezTo>
                  <a:pt x="0" y="141"/>
                  <a:pt x="0" y="141"/>
                  <a:pt x="0" y="141"/>
                </a:cubicBezTo>
                <a:cubicBezTo>
                  <a:pt x="0" y="63"/>
                  <a:pt x="64" y="0"/>
                  <a:pt x="141" y="0"/>
                </a:cubicBezTo>
                <a:close/>
              </a:path>
            </a:pathLst>
          </a:custGeom>
          <a:solidFill>
            <a:schemeClr val="accent1">
              <a:lumMod val="60000"/>
              <a:lumOff val="40000"/>
            </a:schemeClr>
          </a:solidFill>
          <a:ln w="28575" cap="flat">
            <a:noFill/>
            <a:prstDash val="solid"/>
            <a:miter lim="800000"/>
          </a:ln>
        </p:spPr>
        <p:txBody>
          <a:bodyPr vert="horz" wrap="square" lIns="91285" tIns="45642" rIns="91285" bIns="45642" numCol="1" anchor="ctr" anchorCtr="0" compatLnSpc="1"/>
          <a:lstStyle/>
          <a:p>
            <a:pPr algn="ctr"/>
            <a:r>
              <a:rPr lang="zh-CN" altLang="en-US" sz="2030">
                <a:solidFill>
                  <a:schemeClr val="bg1"/>
                </a:solidFill>
                <a:latin typeface="微软雅黑" panose="020B0503020204020204" pitchFamily="34" charset="-122"/>
                <a:ea typeface="微软雅黑" panose="020B0503020204020204" pitchFamily="34" charset="-122"/>
              </a:rPr>
              <a:t>点击添加标题</a:t>
            </a:r>
            <a:endParaRPr lang="zh-CN" altLang="en-US" sz="2030">
              <a:solidFill>
                <a:schemeClr val="bg1"/>
              </a:solidFill>
              <a:latin typeface="微软雅黑" panose="020B0503020204020204" pitchFamily="34" charset="-122"/>
              <a:ea typeface="微软雅黑" panose="020B0503020204020204" pitchFamily="34" charset="-122"/>
            </a:endParaRPr>
          </a:p>
        </p:txBody>
      </p:sp>
      <p:sp>
        <p:nvSpPr>
          <p:cNvPr id="10" name="Freeform 8"/>
          <p:cNvSpPr/>
          <p:nvPr/>
        </p:nvSpPr>
        <p:spPr bwMode="auto">
          <a:xfrm>
            <a:off x="7371381" y="3480769"/>
            <a:ext cx="2401887" cy="2223547"/>
          </a:xfrm>
          <a:custGeom>
            <a:avLst/>
            <a:gdLst>
              <a:gd name="T0" fmla="*/ 140 w 808"/>
              <a:gd name="T1" fmla="*/ 0 h 752"/>
              <a:gd name="T2" fmla="*/ 668 w 808"/>
              <a:gd name="T3" fmla="*/ 0 h 752"/>
              <a:gd name="T4" fmla="*/ 808 w 808"/>
              <a:gd name="T5" fmla="*/ 141 h 752"/>
              <a:gd name="T6" fmla="*/ 808 w 808"/>
              <a:gd name="T7" fmla="*/ 456 h 752"/>
              <a:gd name="T8" fmla="*/ 668 w 808"/>
              <a:gd name="T9" fmla="*/ 596 h 752"/>
              <a:gd name="T10" fmla="*/ 499 w 808"/>
              <a:gd name="T11" fmla="*/ 596 h 752"/>
              <a:gd name="T12" fmla="*/ 404 w 808"/>
              <a:gd name="T13" fmla="*/ 752 h 752"/>
              <a:gd name="T14" fmla="*/ 309 w 808"/>
              <a:gd name="T15" fmla="*/ 596 h 752"/>
              <a:gd name="T16" fmla="*/ 140 w 808"/>
              <a:gd name="T17" fmla="*/ 596 h 752"/>
              <a:gd name="T18" fmla="*/ 0 w 808"/>
              <a:gd name="T19" fmla="*/ 456 h 752"/>
              <a:gd name="T20" fmla="*/ 0 w 808"/>
              <a:gd name="T21" fmla="*/ 141 h 752"/>
              <a:gd name="T22" fmla="*/ 140 w 808"/>
              <a:gd name="T23" fmla="*/ 0 h 7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08" h="752">
                <a:moveTo>
                  <a:pt x="140" y="0"/>
                </a:moveTo>
                <a:cubicBezTo>
                  <a:pt x="668" y="0"/>
                  <a:pt x="668" y="0"/>
                  <a:pt x="668" y="0"/>
                </a:cubicBezTo>
                <a:cubicBezTo>
                  <a:pt x="745" y="0"/>
                  <a:pt x="808" y="64"/>
                  <a:pt x="808" y="141"/>
                </a:cubicBezTo>
                <a:cubicBezTo>
                  <a:pt x="808" y="456"/>
                  <a:pt x="808" y="456"/>
                  <a:pt x="808" y="456"/>
                </a:cubicBezTo>
                <a:cubicBezTo>
                  <a:pt x="808" y="533"/>
                  <a:pt x="745" y="596"/>
                  <a:pt x="668" y="596"/>
                </a:cubicBezTo>
                <a:cubicBezTo>
                  <a:pt x="499" y="596"/>
                  <a:pt x="499" y="596"/>
                  <a:pt x="499" y="596"/>
                </a:cubicBezTo>
                <a:cubicBezTo>
                  <a:pt x="404" y="752"/>
                  <a:pt x="404" y="752"/>
                  <a:pt x="404" y="752"/>
                </a:cubicBezTo>
                <a:cubicBezTo>
                  <a:pt x="309" y="596"/>
                  <a:pt x="309" y="596"/>
                  <a:pt x="309" y="596"/>
                </a:cubicBezTo>
                <a:cubicBezTo>
                  <a:pt x="140" y="596"/>
                  <a:pt x="140" y="596"/>
                  <a:pt x="140" y="596"/>
                </a:cubicBezTo>
                <a:cubicBezTo>
                  <a:pt x="63" y="596"/>
                  <a:pt x="0" y="533"/>
                  <a:pt x="0" y="456"/>
                </a:cubicBezTo>
                <a:cubicBezTo>
                  <a:pt x="0" y="141"/>
                  <a:pt x="0" y="141"/>
                  <a:pt x="0" y="141"/>
                </a:cubicBezTo>
                <a:cubicBezTo>
                  <a:pt x="0" y="64"/>
                  <a:pt x="63" y="0"/>
                  <a:pt x="140" y="0"/>
                </a:cubicBezTo>
                <a:close/>
              </a:path>
            </a:pathLst>
          </a:custGeom>
          <a:solidFill>
            <a:schemeClr val="accent2"/>
          </a:solidFill>
          <a:ln w="28575" cap="flat">
            <a:noFill/>
            <a:prstDash val="solid"/>
            <a:miter lim="800000"/>
          </a:ln>
        </p:spPr>
        <p:txBody>
          <a:bodyPr vert="horz" wrap="square" lIns="91285" tIns="45642" rIns="91285" bIns="45642" numCol="1" anchor="ctr" anchorCtr="0" compatLnSpc="1"/>
          <a:lstStyle/>
          <a:p>
            <a:pPr algn="ctr"/>
            <a:r>
              <a:rPr lang="zh-CN" altLang="en-US" sz="2030">
                <a:solidFill>
                  <a:schemeClr val="bg1"/>
                </a:solidFill>
                <a:latin typeface="微软雅黑" panose="020B0503020204020204" pitchFamily="34" charset="-122"/>
                <a:ea typeface="微软雅黑" panose="020B0503020204020204" pitchFamily="34" charset="-122"/>
              </a:rPr>
              <a:t>点击添加标题</a:t>
            </a:r>
            <a:endParaRPr lang="zh-CN" altLang="en-US" sz="2030">
              <a:solidFill>
                <a:schemeClr val="bg1"/>
              </a:solidFill>
              <a:latin typeface="微软雅黑" panose="020B0503020204020204" pitchFamily="34" charset="-122"/>
              <a:ea typeface="微软雅黑" panose="020B0503020204020204" pitchFamily="34" charset="-122"/>
            </a:endParaRPr>
          </a:p>
        </p:txBody>
      </p:sp>
      <p:sp>
        <p:nvSpPr>
          <p:cNvPr id="11" name="Freeform 15"/>
          <p:cNvSpPr>
            <a:spLocks noEditPoints="1"/>
          </p:cNvSpPr>
          <p:nvPr/>
        </p:nvSpPr>
        <p:spPr bwMode="auto">
          <a:xfrm>
            <a:off x="9611829" y="2079461"/>
            <a:ext cx="559699" cy="558833"/>
          </a:xfrm>
          <a:custGeom>
            <a:avLst/>
            <a:gdLst>
              <a:gd name="T0" fmla="*/ 285 w 285"/>
              <a:gd name="T1" fmla="*/ 268 h 286"/>
              <a:gd name="T2" fmla="*/ 285 w 285"/>
              <a:gd name="T3" fmla="*/ 286 h 286"/>
              <a:gd name="T4" fmla="*/ 0 w 285"/>
              <a:gd name="T5" fmla="*/ 286 h 286"/>
              <a:gd name="T6" fmla="*/ 0 w 285"/>
              <a:gd name="T7" fmla="*/ 0 h 286"/>
              <a:gd name="T8" fmla="*/ 36 w 285"/>
              <a:gd name="T9" fmla="*/ 0 h 286"/>
              <a:gd name="T10" fmla="*/ 36 w 285"/>
              <a:gd name="T11" fmla="*/ 18 h 286"/>
              <a:gd name="T12" fmla="*/ 18 w 285"/>
              <a:gd name="T13" fmla="*/ 18 h 286"/>
              <a:gd name="T14" fmla="*/ 18 w 285"/>
              <a:gd name="T15" fmla="*/ 54 h 286"/>
              <a:gd name="T16" fmla="*/ 36 w 285"/>
              <a:gd name="T17" fmla="*/ 54 h 286"/>
              <a:gd name="T18" fmla="*/ 36 w 285"/>
              <a:gd name="T19" fmla="*/ 72 h 286"/>
              <a:gd name="T20" fmla="*/ 18 w 285"/>
              <a:gd name="T21" fmla="*/ 72 h 286"/>
              <a:gd name="T22" fmla="*/ 18 w 285"/>
              <a:gd name="T23" fmla="*/ 107 h 286"/>
              <a:gd name="T24" fmla="*/ 36 w 285"/>
              <a:gd name="T25" fmla="*/ 107 h 286"/>
              <a:gd name="T26" fmla="*/ 36 w 285"/>
              <a:gd name="T27" fmla="*/ 125 h 286"/>
              <a:gd name="T28" fmla="*/ 18 w 285"/>
              <a:gd name="T29" fmla="*/ 125 h 286"/>
              <a:gd name="T30" fmla="*/ 18 w 285"/>
              <a:gd name="T31" fmla="*/ 161 h 286"/>
              <a:gd name="T32" fmla="*/ 36 w 285"/>
              <a:gd name="T33" fmla="*/ 161 h 286"/>
              <a:gd name="T34" fmla="*/ 36 w 285"/>
              <a:gd name="T35" fmla="*/ 179 h 286"/>
              <a:gd name="T36" fmla="*/ 18 w 285"/>
              <a:gd name="T37" fmla="*/ 179 h 286"/>
              <a:gd name="T38" fmla="*/ 18 w 285"/>
              <a:gd name="T39" fmla="*/ 214 h 286"/>
              <a:gd name="T40" fmla="*/ 36 w 285"/>
              <a:gd name="T41" fmla="*/ 214 h 286"/>
              <a:gd name="T42" fmla="*/ 36 w 285"/>
              <a:gd name="T43" fmla="*/ 232 h 286"/>
              <a:gd name="T44" fmla="*/ 18 w 285"/>
              <a:gd name="T45" fmla="*/ 232 h 286"/>
              <a:gd name="T46" fmla="*/ 18 w 285"/>
              <a:gd name="T47" fmla="*/ 268 h 286"/>
              <a:gd name="T48" fmla="*/ 285 w 285"/>
              <a:gd name="T49" fmla="*/ 268 h 286"/>
              <a:gd name="T50" fmla="*/ 80 w 285"/>
              <a:gd name="T51" fmla="*/ 232 h 286"/>
              <a:gd name="T52" fmla="*/ 80 w 285"/>
              <a:gd name="T53" fmla="*/ 232 h 286"/>
              <a:gd name="T54" fmla="*/ 107 w 285"/>
              <a:gd name="T55" fmla="*/ 205 h 286"/>
              <a:gd name="T56" fmla="*/ 102 w 285"/>
              <a:gd name="T57" fmla="*/ 190 h 286"/>
              <a:gd name="T58" fmla="*/ 136 w 285"/>
              <a:gd name="T59" fmla="*/ 156 h 286"/>
              <a:gd name="T60" fmla="*/ 152 w 285"/>
              <a:gd name="T61" fmla="*/ 161 h 286"/>
              <a:gd name="T62" fmla="*/ 170 w 285"/>
              <a:gd name="T63" fmla="*/ 153 h 286"/>
              <a:gd name="T64" fmla="*/ 200 w 285"/>
              <a:gd name="T65" fmla="*/ 175 h 286"/>
              <a:gd name="T66" fmla="*/ 196 w 285"/>
              <a:gd name="T67" fmla="*/ 188 h 286"/>
              <a:gd name="T68" fmla="*/ 223 w 285"/>
              <a:gd name="T69" fmla="*/ 214 h 286"/>
              <a:gd name="T70" fmla="*/ 250 w 285"/>
              <a:gd name="T71" fmla="*/ 188 h 286"/>
              <a:gd name="T72" fmla="*/ 236 w 285"/>
              <a:gd name="T73" fmla="*/ 164 h 286"/>
              <a:gd name="T74" fmla="*/ 263 w 285"/>
              <a:gd name="T75" fmla="*/ 57 h 286"/>
              <a:gd name="T76" fmla="*/ 280 w 285"/>
              <a:gd name="T77" fmla="*/ 61 h 286"/>
              <a:gd name="T78" fmla="*/ 268 w 285"/>
              <a:gd name="T79" fmla="*/ 18 h 286"/>
              <a:gd name="T80" fmla="*/ 237 w 285"/>
              <a:gd name="T81" fmla="*/ 50 h 286"/>
              <a:gd name="T82" fmla="*/ 254 w 285"/>
              <a:gd name="T83" fmla="*/ 54 h 286"/>
              <a:gd name="T84" fmla="*/ 227 w 285"/>
              <a:gd name="T85" fmla="*/ 161 h 286"/>
              <a:gd name="T86" fmla="*/ 223 w 285"/>
              <a:gd name="T87" fmla="*/ 161 h 286"/>
              <a:gd name="T88" fmla="*/ 205 w 285"/>
              <a:gd name="T89" fmla="*/ 168 h 286"/>
              <a:gd name="T90" fmla="*/ 176 w 285"/>
              <a:gd name="T91" fmla="*/ 146 h 286"/>
              <a:gd name="T92" fmla="*/ 178 w 285"/>
              <a:gd name="T93" fmla="*/ 134 h 286"/>
              <a:gd name="T94" fmla="*/ 152 w 285"/>
              <a:gd name="T95" fmla="*/ 107 h 286"/>
              <a:gd name="T96" fmla="*/ 125 w 285"/>
              <a:gd name="T97" fmla="*/ 134 h 286"/>
              <a:gd name="T98" fmla="*/ 130 w 285"/>
              <a:gd name="T99" fmla="*/ 150 h 286"/>
              <a:gd name="T100" fmla="*/ 96 w 285"/>
              <a:gd name="T101" fmla="*/ 184 h 286"/>
              <a:gd name="T102" fmla="*/ 80 w 285"/>
              <a:gd name="T103" fmla="*/ 179 h 286"/>
              <a:gd name="T104" fmla="*/ 54 w 285"/>
              <a:gd name="T105" fmla="*/ 205 h 286"/>
              <a:gd name="T106" fmla="*/ 80 w 285"/>
              <a:gd name="T107" fmla="*/ 232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85" h="286">
                <a:moveTo>
                  <a:pt x="285" y="268"/>
                </a:moveTo>
                <a:cubicBezTo>
                  <a:pt x="285" y="286"/>
                  <a:pt x="285" y="286"/>
                  <a:pt x="285" y="286"/>
                </a:cubicBezTo>
                <a:cubicBezTo>
                  <a:pt x="0" y="286"/>
                  <a:pt x="0" y="286"/>
                  <a:pt x="0" y="286"/>
                </a:cubicBezTo>
                <a:cubicBezTo>
                  <a:pt x="0" y="0"/>
                  <a:pt x="0" y="0"/>
                  <a:pt x="0" y="0"/>
                </a:cubicBezTo>
                <a:cubicBezTo>
                  <a:pt x="36" y="0"/>
                  <a:pt x="36" y="0"/>
                  <a:pt x="36" y="0"/>
                </a:cubicBezTo>
                <a:cubicBezTo>
                  <a:pt x="36" y="18"/>
                  <a:pt x="36" y="18"/>
                  <a:pt x="36" y="18"/>
                </a:cubicBezTo>
                <a:cubicBezTo>
                  <a:pt x="18" y="18"/>
                  <a:pt x="18" y="18"/>
                  <a:pt x="18" y="18"/>
                </a:cubicBezTo>
                <a:cubicBezTo>
                  <a:pt x="18" y="54"/>
                  <a:pt x="18" y="54"/>
                  <a:pt x="18" y="54"/>
                </a:cubicBezTo>
                <a:cubicBezTo>
                  <a:pt x="36" y="54"/>
                  <a:pt x="36" y="54"/>
                  <a:pt x="36" y="54"/>
                </a:cubicBezTo>
                <a:cubicBezTo>
                  <a:pt x="36" y="72"/>
                  <a:pt x="36" y="72"/>
                  <a:pt x="36" y="72"/>
                </a:cubicBezTo>
                <a:cubicBezTo>
                  <a:pt x="18" y="72"/>
                  <a:pt x="18" y="72"/>
                  <a:pt x="18" y="72"/>
                </a:cubicBezTo>
                <a:cubicBezTo>
                  <a:pt x="18" y="107"/>
                  <a:pt x="18" y="107"/>
                  <a:pt x="18" y="107"/>
                </a:cubicBezTo>
                <a:cubicBezTo>
                  <a:pt x="36" y="107"/>
                  <a:pt x="36" y="107"/>
                  <a:pt x="36" y="107"/>
                </a:cubicBezTo>
                <a:cubicBezTo>
                  <a:pt x="36" y="125"/>
                  <a:pt x="36" y="125"/>
                  <a:pt x="36" y="125"/>
                </a:cubicBezTo>
                <a:cubicBezTo>
                  <a:pt x="18" y="125"/>
                  <a:pt x="18" y="125"/>
                  <a:pt x="18" y="125"/>
                </a:cubicBezTo>
                <a:cubicBezTo>
                  <a:pt x="18" y="161"/>
                  <a:pt x="18" y="161"/>
                  <a:pt x="18" y="161"/>
                </a:cubicBezTo>
                <a:cubicBezTo>
                  <a:pt x="36" y="161"/>
                  <a:pt x="36" y="161"/>
                  <a:pt x="36" y="161"/>
                </a:cubicBezTo>
                <a:cubicBezTo>
                  <a:pt x="36" y="179"/>
                  <a:pt x="36" y="179"/>
                  <a:pt x="36" y="179"/>
                </a:cubicBezTo>
                <a:cubicBezTo>
                  <a:pt x="18" y="179"/>
                  <a:pt x="18" y="179"/>
                  <a:pt x="18" y="179"/>
                </a:cubicBezTo>
                <a:cubicBezTo>
                  <a:pt x="18" y="214"/>
                  <a:pt x="18" y="214"/>
                  <a:pt x="18" y="214"/>
                </a:cubicBezTo>
                <a:cubicBezTo>
                  <a:pt x="36" y="214"/>
                  <a:pt x="36" y="214"/>
                  <a:pt x="36" y="214"/>
                </a:cubicBezTo>
                <a:cubicBezTo>
                  <a:pt x="36" y="232"/>
                  <a:pt x="36" y="232"/>
                  <a:pt x="36" y="232"/>
                </a:cubicBezTo>
                <a:cubicBezTo>
                  <a:pt x="18" y="232"/>
                  <a:pt x="18" y="232"/>
                  <a:pt x="18" y="232"/>
                </a:cubicBezTo>
                <a:cubicBezTo>
                  <a:pt x="18" y="268"/>
                  <a:pt x="18" y="268"/>
                  <a:pt x="18" y="268"/>
                </a:cubicBezTo>
                <a:cubicBezTo>
                  <a:pt x="285" y="268"/>
                  <a:pt x="285" y="268"/>
                  <a:pt x="285" y="268"/>
                </a:cubicBezTo>
                <a:close/>
                <a:moveTo>
                  <a:pt x="80" y="232"/>
                </a:moveTo>
                <a:cubicBezTo>
                  <a:pt x="80" y="232"/>
                  <a:pt x="80" y="232"/>
                  <a:pt x="80" y="232"/>
                </a:cubicBezTo>
                <a:cubicBezTo>
                  <a:pt x="95" y="232"/>
                  <a:pt x="107" y="220"/>
                  <a:pt x="107" y="205"/>
                </a:cubicBezTo>
                <a:cubicBezTo>
                  <a:pt x="107" y="200"/>
                  <a:pt x="105" y="194"/>
                  <a:pt x="102" y="190"/>
                </a:cubicBezTo>
                <a:cubicBezTo>
                  <a:pt x="136" y="156"/>
                  <a:pt x="136" y="156"/>
                  <a:pt x="136" y="156"/>
                </a:cubicBezTo>
                <a:cubicBezTo>
                  <a:pt x="141" y="159"/>
                  <a:pt x="146" y="161"/>
                  <a:pt x="152" y="161"/>
                </a:cubicBezTo>
                <a:cubicBezTo>
                  <a:pt x="159" y="161"/>
                  <a:pt x="166" y="158"/>
                  <a:pt x="170" y="153"/>
                </a:cubicBezTo>
                <a:cubicBezTo>
                  <a:pt x="200" y="175"/>
                  <a:pt x="200" y="175"/>
                  <a:pt x="200" y="175"/>
                </a:cubicBezTo>
                <a:cubicBezTo>
                  <a:pt x="198" y="178"/>
                  <a:pt x="196" y="183"/>
                  <a:pt x="196" y="188"/>
                </a:cubicBezTo>
                <a:cubicBezTo>
                  <a:pt x="196" y="202"/>
                  <a:pt x="208" y="214"/>
                  <a:pt x="223" y="214"/>
                </a:cubicBezTo>
                <a:cubicBezTo>
                  <a:pt x="238" y="214"/>
                  <a:pt x="250" y="202"/>
                  <a:pt x="250" y="188"/>
                </a:cubicBezTo>
                <a:cubicBezTo>
                  <a:pt x="250" y="177"/>
                  <a:pt x="244" y="169"/>
                  <a:pt x="236" y="164"/>
                </a:cubicBezTo>
                <a:cubicBezTo>
                  <a:pt x="263" y="57"/>
                  <a:pt x="263" y="57"/>
                  <a:pt x="263" y="57"/>
                </a:cubicBezTo>
                <a:cubicBezTo>
                  <a:pt x="280" y="61"/>
                  <a:pt x="280" y="61"/>
                  <a:pt x="280" y="61"/>
                </a:cubicBezTo>
                <a:cubicBezTo>
                  <a:pt x="268" y="18"/>
                  <a:pt x="268" y="18"/>
                  <a:pt x="268" y="18"/>
                </a:cubicBezTo>
                <a:cubicBezTo>
                  <a:pt x="237" y="50"/>
                  <a:pt x="237" y="50"/>
                  <a:pt x="237" y="50"/>
                </a:cubicBezTo>
                <a:cubicBezTo>
                  <a:pt x="254" y="54"/>
                  <a:pt x="254" y="54"/>
                  <a:pt x="254" y="54"/>
                </a:cubicBezTo>
                <a:cubicBezTo>
                  <a:pt x="227" y="161"/>
                  <a:pt x="227" y="161"/>
                  <a:pt x="227" y="161"/>
                </a:cubicBezTo>
                <a:cubicBezTo>
                  <a:pt x="226" y="161"/>
                  <a:pt x="224" y="161"/>
                  <a:pt x="223" y="161"/>
                </a:cubicBezTo>
                <a:cubicBezTo>
                  <a:pt x="216" y="161"/>
                  <a:pt x="210" y="163"/>
                  <a:pt x="205" y="168"/>
                </a:cubicBezTo>
                <a:cubicBezTo>
                  <a:pt x="176" y="146"/>
                  <a:pt x="176" y="146"/>
                  <a:pt x="176" y="146"/>
                </a:cubicBezTo>
                <a:cubicBezTo>
                  <a:pt x="177" y="142"/>
                  <a:pt x="178" y="138"/>
                  <a:pt x="178" y="134"/>
                </a:cubicBezTo>
                <a:cubicBezTo>
                  <a:pt x="178" y="119"/>
                  <a:pt x="166" y="107"/>
                  <a:pt x="152" y="107"/>
                </a:cubicBezTo>
                <a:cubicBezTo>
                  <a:pt x="137" y="107"/>
                  <a:pt x="125" y="119"/>
                  <a:pt x="125" y="134"/>
                </a:cubicBezTo>
                <a:cubicBezTo>
                  <a:pt x="125" y="140"/>
                  <a:pt x="127" y="145"/>
                  <a:pt x="130" y="150"/>
                </a:cubicBezTo>
                <a:cubicBezTo>
                  <a:pt x="96" y="184"/>
                  <a:pt x="96" y="184"/>
                  <a:pt x="96" y="184"/>
                </a:cubicBezTo>
                <a:cubicBezTo>
                  <a:pt x="91" y="181"/>
                  <a:pt x="86" y="179"/>
                  <a:pt x="80" y="179"/>
                </a:cubicBezTo>
                <a:cubicBezTo>
                  <a:pt x="66" y="179"/>
                  <a:pt x="54" y="191"/>
                  <a:pt x="54" y="205"/>
                </a:cubicBezTo>
                <a:cubicBezTo>
                  <a:pt x="54" y="220"/>
                  <a:pt x="66" y="232"/>
                  <a:pt x="80" y="232"/>
                </a:cubicBezTo>
                <a:close/>
              </a:path>
            </a:pathLst>
          </a:custGeom>
          <a:solidFill>
            <a:schemeClr val="bg1"/>
          </a:solidFill>
          <a:ln>
            <a:noFill/>
          </a:ln>
        </p:spPr>
        <p:txBody>
          <a:bodyPr vert="horz" wrap="square" lIns="91285" tIns="45642" rIns="91285" bIns="45642" numCol="1" anchor="t" anchorCtr="0" compatLnSpc="1"/>
          <a:lstStyle/>
          <a:p>
            <a:endParaRPr lang="zh-CN" altLang="en-US" sz="1355"/>
          </a:p>
        </p:txBody>
      </p:sp>
      <p:sp>
        <p:nvSpPr>
          <p:cNvPr id="12" name="Freeform 16"/>
          <p:cNvSpPr>
            <a:spLocks noEditPoints="1"/>
          </p:cNvSpPr>
          <p:nvPr/>
        </p:nvSpPr>
        <p:spPr bwMode="auto">
          <a:xfrm>
            <a:off x="8202546" y="3752173"/>
            <a:ext cx="739558" cy="553537"/>
          </a:xfrm>
          <a:custGeom>
            <a:avLst/>
            <a:gdLst>
              <a:gd name="T0" fmla="*/ 178 w 285"/>
              <a:gd name="T1" fmla="*/ 18 h 214"/>
              <a:gd name="T2" fmla="*/ 232 w 285"/>
              <a:gd name="T3" fmla="*/ 72 h 214"/>
              <a:gd name="T4" fmla="*/ 228 w 285"/>
              <a:gd name="T5" fmla="*/ 92 h 214"/>
              <a:gd name="T6" fmla="*/ 267 w 285"/>
              <a:gd name="T7" fmla="*/ 143 h 214"/>
              <a:gd name="T8" fmla="*/ 214 w 285"/>
              <a:gd name="T9" fmla="*/ 197 h 214"/>
              <a:gd name="T10" fmla="*/ 62 w 285"/>
              <a:gd name="T11" fmla="*/ 197 h 214"/>
              <a:gd name="T12" fmla="*/ 18 w 285"/>
              <a:gd name="T13" fmla="*/ 152 h 214"/>
              <a:gd name="T14" fmla="*/ 62 w 285"/>
              <a:gd name="T15" fmla="*/ 107 h 214"/>
              <a:gd name="T16" fmla="*/ 66 w 285"/>
              <a:gd name="T17" fmla="*/ 108 h 214"/>
              <a:gd name="T18" fmla="*/ 62 w 285"/>
              <a:gd name="T19" fmla="*/ 89 h 214"/>
              <a:gd name="T20" fmla="*/ 107 w 285"/>
              <a:gd name="T21" fmla="*/ 45 h 214"/>
              <a:gd name="T22" fmla="*/ 129 w 285"/>
              <a:gd name="T23" fmla="*/ 51 h 214"/>
              <a:gd name="T24" fmla="*/ 178 w 285"/>
              <a:gd name="T25" fmla="*/ 18 h 214"/>
              <a:gd name="T26" fmla="*/ 178 w 285"/>
              <a:gd name="T27" fmla="*/ 0 h 214"/>
              <a:gd name="T28" fmla="*/ 178 w 285"/>
              <a:gd name="T29" fmla="*/ 0 h 214"/>
              <a:gd name="T30" fmla="*/ 121 w 285"/>
              <a:gd name="T31" fmla="*/ 29 h 214"/>
              <a:gd name="T32" fmla="*/ 107 w 285"/>
              <a:gd name="T33" fmla="*/ 27 h 214"/>
              <a:gd name="T34" fmla="*/ 44 w 285"/>
              <a:gd name="T35" fmla="*/ 89 h 214"/>
              <a:gd name="T36" fmla="*/ 45 w 285"/>
              <a:gd name="T37" fmla="*/ 92 h 214"/>
              <a:gd name="T38" fmla="*/ 0 w 285"/>
              <a:gd name="T39" fmla="*/ 152 h 214"/>
              <a:gd name="T40" fmla="*/ 62 w 285"/>
              <a:gd name="T41" fmla="*/ 214 h 214"/>
              <a:gd name="T42" fmla="*/ 214 w 285"/>
              <a:gd name="T43" fmla="*/ 214 h 214"/>
              <a:gd name="T44" fmla="*/ 285 w 285"/>
              <a:gd name="T45" fmla="*/ 143 h 214"/>
              <a:gd name="T46" fmla="*/ 249 w 285"/>
              <a:gd name="T47" fmla="*/ 81 h 214"/>
              <a:gd name="T48" fmla="*/ 250 w 285"/>
              <a:gd name="T49" fmla="*/ 72 h 214"/>
              <a:gd name="T50" fmla="*/ 178 w 285"/>
              <a:gd name="T51" fmla="*/ 0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85" h="214">
                <a:moveTo>
                  <a:pt x="178" y="18"/>
                </a:moveTo>
                <a:cubicBezTo>
                  <a:pt x="208" y="18"/>
                  <a:pt x="232" y="42"/>
                  <a:pt x="232" y="72"/>
                </a:cubicBezTo>
                <a:cubicBezTo>
                  <a:pt x="232" y="79"/>
                  <a:pt x="230" y="85"/>
                  <a:pt x="228" y="92"/>
                </a:cubicBezTo>
                <a:cubicBezTo>
                  <a:pt x="251" y="98"/>
                  <a:pt x="267" y="118"/>
                  <a:pt x="267" y="143"/>
                </a:cubicBezTo>
                <a:cubicBezTo>
                  <a:pt x="267" y="173"/>
                  <a:pt x="244" y="197"/>
                  <a:pt x="214" y="197"/>
                </a:cubicBezTo>
                <a:cubicBezTo>
                  <a:pt x="62" y="197"/>
                  <a:pt x="62" y="197"/>
                  <a:pt x="62" y="197"/>
                </a:cubicBezTo>
                <a:cubicBezTo>
                  <a:pt x="38" y="197"/>
                  <a:pt x="18" y="177"/>
                  <a:pt x="18" y="152"/>
                </a:cubicBezTo>
                <a:cubicBezTo>
                  <a:pt x="18" y="127"/>
                  <a:pt x="38" y="107"/>
                  <a:pt x="62" y="107"/>
                </a:cubicBezTo>
                <a:cubicBezTo>
                  <a:pt x="64" y="107"/>
                  <a:pt x="65" y="108"/>
                  <a:pt x="66" y="108"/>
                </a:cubicBezTo>
                <a:cubicBezTo>
                  <a:pt x="64" y="102"/>
                  <a:pt x="62" y="96"/>
                  <a:pt x="62" y="89"/>
                </a:cubicBezTo>
                <a:cubicBezTo>
                  <a:pt x="62" y="65"/>
                  <a:pt x="82" y="45"/>
                  <a:pt x="107" y="45"/>
                </a:cubicBezTo>
                <a:cubicBezTo>
                  <a:pt x="115" y="45"/>
                  <a:pt x="122" y="47"/>
                  <a:pt x="129" y="51"/>
                </a:cubicBezTo>
                <a:cubicBezTo>
                  <a:pt x="137" y="32"/>
                  <a:pt x="156" y="18"/>
                  <a:pt x="178" y="18"/>
                </a:cubicBezTo>
                <a:close/>
                <a:moveTo>
                  <a:pt x="178" y="0"/>
                </a:moveTo>
                <a:cubicBezTo>
                  <a:pt x="178" y="0"/>
                  <a:pt x="178" y="0"/>
                  <a:pt x="178" y="0"/>
                </a:cubicBezTo>
                <a:cubicBezTo>
                  <a:pt x="155" y="0"/>
                  <a:pt x="134" y="11"/>
                  <a:pt x="121" y="29"/>
                </a:cubicBezTo>
                <a:cubicBezTo>
                  <a:pt x="117" y="28"/>
                  <a:pt x="112" y="27"/>
                  <a:pt x="107" y="27"/>
                </a:cubicBezTo>
                <a:cubicBezTo>
                  <a:pt x="72" y="27"/>
                  <a:pt x="44" y="55"/>
                  <a:pt x="44" y="89"/>
                </a:cubicBezTo>
                <a:cubicBezTo>
                  <a:pt x="44" y="90"/>
                  <a:pt x="44" y="91"/>
                  <a:pt x="45" y="92"/>
                </a:cubicBezTo>
                <a:cubicBezTo>
                  <a:pt x="19" y="100"/>
                  <a:pt x="0" y="124"/>
                  <a:pt x="0" y="152"/>
                </a:cubicBezTo>
                <a:cubicBezTo>
                  <a:pt x="0" y="186"/>
                  <a:pt x="28" y="214"/>
                  <a:pt x="62" y="214"/>
                </a:cubicBezTo>
                <a:cubicBezTo>
                  <a:pt x="214" y="214"/>
                  <a:pt x="214" y="214"/>
                  <a:pt x="214" y="214"/>
                </a:cubicBezTo>
                <a:cubicBezTo>
                  <a:pt x="253" y="214"/>
                  <a:pt x="285" y="182"/>
                  <a:pt x="285" y="143"/>
                </a:cubicBezTo>
                <a:cubicBezTo>
                  <a:pt x="285" y="117"/>
                  <a:pt x="271" y="93"/>
                  <a:pt x="249" y="81"/>
                </a:cubicBezTo>
                <a:cubicBezTo>
                  <a:pt x="249" y="78"/>
                  <a:pt x="250" y="75"/>
                  <a:pt x="250" y="72"/>
                </a:cubicBezTo>
                <a:cubicBezTo>
                  <a:pt x="250" y="32"/>
                  <a:pt x="218" y="0"/>
                  <a:pt x="178" y="0"/>
                </a:cubicBezTo>
                <a:close/>
              </a:path>
            </a:pathLst>
          </a:custGeom>
          <a:solidFill>
            <a:schemeClr val="bg1"/>
          </a:solidFill>
          <a:ln>
            <a:noFill/>
          </a:ln>
        </p:spPr>
        <p:txBody>
          <a:bodyPr vert="horz" wrap="square" lIns="91285" tIns="45642" rIns="91285" bIns="45642" numCol="1" anchor="t" anchorCtr="0" compatLnSpc="1"/>
          <a:lstStyle/>
          <a:p>
            <a:endParaRPr lang="zh-CN" altLang="en-US" sz="1355"/>
          </a:p>
        </p:txBody>
      </p:sp>
      <p:sp>
        <p:nvSpPr>
          <p:cNvPr id="13" name="Freeform 17"/>
          <p:cNvSpPr>
            <a:spLocks noEditPoints="1"/>
          </p:cNvSpPr>
          <p:nvPr/>
        </p:nvSpPr>
        <p:spPr bwMode="auto">
          <a:xfrm>
            <a:off x="6913457" y="2199833"/>
            <a:ext cx="560530" cy="557177"/>
          </a:xfrm>
          <a:custGeom>
            <a:avLst/>
            <a:gdLst>
              <a:gd name="T0" fmla="*/ 589 w 674"/>
              <a:gd name="T1" fmla="*/ 168 h 673"/>
              <a:gd name="T2" fmla="*/ 589 w 674"/>
              <a:gd name="T3" fmla="*/ 0 h 673"/>
              <a:gd name="T4" fmla="*/ 83 w 674"/>
              <a:gd name="T5" fmla="*/ 0 h 673"/>
              <a:gd name="T6" fmla="*/ 83 w 674"/>
              <a:gd name="T7" fmla="*/ 168 h 673"/>
              <a:gd name="T8" fmla="*/ 0 w 674"/>
              <a:gd name="T9" fmla="*/ 168 h 673"/>
              <a:gd name="T10" fmla="*/ 0 w 674"/>
              <a:gd name="T11" fmla="*/ 673 h 673"/>
              <a:gd name="T12" fmla="*/ 674 w 674"/>
              <a:gd name="T13" fmla="*/ 673 h 673"/>
              <a:gd name="T14" fmla="*/ 674 w 674"/>
              <a:gd name="T15" fmla="*/ 168 h 673"/>
              <a:gd name="T16" fmla="*/ 589 w 674"/>
              <a:gd name="T17" fmla="*/ 168 h 673"/>
              <a:gd name="T18" fmla="*/ 589 w 674"/>
              <a:gd name="T19" fmla="*/ 168 h 673"/>
              <a:gd name="T20" fmla="*/ 126 w 674"/>
              <a:gd name="T21" fmla="*/ 40 h 673"/>
              <a:gd name="T22" fmla="*/ 126 w 674"/>
              <a:gd name="T23" fmla="*/ 40 h 673"/>
              <a:gd name="T24" fmla="*/ 549 w 674"/>
              <a:gd name="T25" fmla="*/ 40 h 673"/>
              <a:gd name="T26" fmla="*/ 549 w 674"/>
              <a:gd name="T27" fmla="*/ 255 h 673"/>
              <a:gd name="T28" fmla="*/ 336 w 674"/>
              <a:gd name="T29" fmla="*/ 435 h 673"/>
              <a:gd name="T30" fmla="*/ 126 w 674"/>
              <a:gd name="T31" fmla="*/ 255 h 673"/>
              <a:gd name="T32" fmla="*/ 126 w 674"/>
              <a:gd name="T33" fmla="*/ 40 h 673"/>
              <a:gd name="T34" fmla="*/ 126 w 674"/>
              <a:gd name="T35" fmla="*/ 40 h 673"/>
              <a:gd name="T36" fmla="*/ 631 w 674"/>
              <a:gd name="T37" fmla="*/ 631 h 673"/>
              <a:gd name="T38" fmla="*/ 631 w 674"/>
              <a:gd name="T39" fmla="*/ 631 h 673"/>
              <a:gd name="T40" fmla="*/ 43 w 674"/>
              <a:gd name="T41" fmla="*/ 631 h 673"/>
              <a:gd name="T42" fmla="*/ 43 w 674"/>
              <a:gd name="T43" fmla="*/ 236 h 673"/>
              <a:gd name="T44" fmla="*/ 336 w 674"/>
              <a:gd name="T45" fmla="*/ 489 h 673"/>
              <a:gd name="T46" fmla="*/ 631 w 674"/>
              <a:gd name="T47" fmla="*/ 236 h 673"/>
              <a:gd name="T48" fmla="*/ 631 w 674"/>
              <a:gd name="T49" fmla="*/ 631 h 673"/>
              <a:gd name="T50" fmla="*/ 631 w 674"/>
              <a:gd name="T51" fmla="*/ 631 h 673"/>
              <a:gd name="T52" fmla="*/ 506 w 674"/>
              <a:gd name="T53" fmla="*/ 125 h 673"/>
              <a:gd name="T54" fmla="*/ 506 w 674"/>
              <a:gd name="T55" fmla="*/ 125 h 673"/>
              <a:gd name="T56" fmla="*/ 168 w 674"/>
              <a:gd name="T57" fmla="*/ 125 h 673"/>
              <a:gd name="T58" fmla="*/ 168 w 674"/>
              <a:gd name="T59" fmla="*/ 83 h 673"/>
              <a:gd name="T60" fmla="*/ 506 w 674"/>
              <a:gd name="T61" fmla="*/ 83 h 673"/>
              <a:gd name="T62" fmla="*/ 506 w 674"/>
              <a:gd name="T63" fmla="*/ 125 h 673"/>
              <a:gd name="T64" fmla="*/ 506 w 674"/>
              <a:gd name="T65" fmla="*/ 125 h 673"/>
              <a:gd name="T66" fmla="*/ 421 w 674"/>
              <a:gd name="T67" fmla="*/ 210 h 673"/>
              <a:gd name="T68" fmla="*/ 421 w 674"/>
              <a:gd name="T69" fmla="*/ 210 h 673"/>
              <a:gd name="T70" fmla="*/ 168 w 674"/>
              <a:gd name="T71" fmla="*/ 210 h 673"/>
              <a:gd name="T72" fmla="*/ 168 w 674"/>
              <a:gd name="T73" fmla="*/ 168 h 673"/>
              <a:gd name="T74" fmla="*/ 421 w 674"/>
              <a:gd name="T75" fmla="*/ 168 h 673"/>
              <a:gd name="T76" fmla="*/ 421 w 674"/>
              <a:gd name="T77" fmla="*/ 210 h 6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74" h="673">
                <a:moveTo>
                  <a:pt x="589" y="168"/>
                </a:moveTo>
                <a:lnTo>
                  <a:pt x="589" y="0"/>
                </a:lnTo>
                <a:lnTo>
                  <a:pt x="83" y="0"/>
                </a:lnTo>
                <a:lnTo>
                  <a:pt x="83" y="168"/>
                </a:lnTo>
                <a:lnTo>
                  <a:pt x="0" y="168"/>
                </a:lnTo>
                <a:lnTo>
                  <a:pt x="0" y="673"/>
                </a:lnTo>
                <a:lnTo>
                  <a:pt x="674" y="673"/>
                </a:lnTo>
                <a:lnTo>
                  <a:pt x="674" y="168"/>
                </a:lnTo>
                <a:lnTo>
                  <a:pt x="589" y="168"/>
                </a:lnTo>
                <a:lnTo>
                  <a:pt x="589" y="168"/>
                </a:lnTo>
                <a:close/>
                <a:moveTo>
                  <a:pt x="126" y="40"/>
                </a:moveTo>
                <a:lnTo>
                  <a:pt x="126" y="40"/>
                </a:lnTo>
                <a:lnTo>
                  <a:pt x="549" y="40"/>
                </a:lnTo>
                <a:lnTo>
                  <a:pt x="549" y="255"/>
                </a:lnTo>
                <a:lnTo>
                  <a:pt x="336" y="435"/>
                </a:lnTo>
                <a:lnTo>
                  <a:pt x="126" y="255"/>
                </a:lnTo>
                <a:lnTo>
                  <a:pt x="126" y="40"/>
                </a:lnTo>
                <a:lnTo>
                  <a:pt x="126" y="40"/>
                </a:lnTo>
                <a:close/>
                <a:moveTo>
                  <a:pt x="631" y="631"/>
                </a:moveTo>
                <a:lnTo>
                  <a:pt x="631" y="631"/>
                </a:lnTo>
                <a:lnTo>
                  <a:pt x="43" y="631"/>
                </a:lnTo>
                <a:lnTo>
                  <a:pt x="43" y="236"/>
                </a:lnTo>
                <a:lnTo>
                  <a:pt x="336" y="489"/>
                </a:lnTo>
                <a:lnTo>
                  <a:pt x="631" y="236"/>
                </a:lnTo>
                <a:lnTo>
                  <a:pt x="631" y="631"/>
                </a:lnTo>
                <a:lnTo>
                  <a:pt x="631" y="631"/>
                </a:lnTo>
                <a:close/>
                <a:moveTo>
                  <a:pt x="506" y="125"/>
                </a:moveTo>
                <a:lnTo>
                  <a:pt x="506" y="125"/>
                </a:lnTo>
                <a:lnTo>
                  <a:pt x="168" y="125"/>
                </a:lnTo>
                <a:lnTo>
                  <a:pt x="168" y="83"/>
                </a:lnTo>
                <a:lnTo>
                  <a:pt x="506" y="83"/>
                </a:lnTo>
                <a:lnTo>
                  <a:pt x="506" y="125"/>
                </a:lnTo>
                <a:lnTo>
                  <a:pt x="506" y="125"/>
                </a:lnTo>
                <a:close/>
                <a:moveTo>
                  <a:pt x="421" y="210"/>
                </a:moveTo>
                <a:lnTo>
                  <a:pt x="421" y="210"/>
                </a:lnTo>
                <a:lnTo>
                  <a:pt x="168" y="210"/>
                </a:lnTo>
                <a:lnTo>
                  <a:pt x="168" y="168"/>
                </a:lnTo>
                <a:lnTo>
                  <a:pt x="421" y="168"/>
                </a:lnTo>
                <a:lnTo>
                  <a:pt x="421" y="210"/>
                </a:lnTo>
                <a:close/>
              </a:path>
            </a:pathLst>
          </a:custGeom>
          <a:solidFill>
            <a:schemeClr val="bg1"/>
          </a:solidFill>
          <a:ln>
            <a:noFill/>
          </a:ln>
        </p:spPr>
        <p:txBody>
          <a:bodyPr vert="horz" wrap="square" lIns="91285" tIns="45642" rIns="91285" bIns="45642" numCol="1" anchor="t" anchorCtr="0" compatLnSpc="1"/>
          <a:lstStyle/>
          <a:p>
            <a:endParaRPr lang="zh-CN" altLang="en-US" sz="1355"/>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1">
            <a:extLst>
              <a:ext uri="{28A0092B-C50C-407E-A947-70E740481C1C}">
                <a14:useLocalDpi xmlns:a14="http://schemas.microsoft.com/office/drawing/2010/main" val="0"/>
              </a:ext>
            </a:extLst>
          </a:blip>
          <a:srcRect l="2860" t="-103" r="10652" b="103"/>
          <a:stretch>
            <a:fillRect/>
          </a:stretch>
        </p:blipFill>
        <p:spPr>
          <a:xfrm>
            <a:off x="0" y="0"/>
            <a:ext cx="12192000" cy="6858000"/>
          </a:xfrm>
          <a:prstGeom prst="rect">
            <a:avLst/>
          </a:prstGeom>
        </p:spPr>
      </p:pic>
      <p:sp>
        <p:nvSpPr>
          <p:cNvPr id="7" name="矩形 6"/>
          <p:cNvSpPr/>
          <p:nvPr/>
        </p:nvSpPr>
        <p:spPr>
          <a:xfrm>
            <a:off x="6351373" y="1198606"/>
            <a:ext cx="3521676" cy="4782064"/>
          </a:xfrm>
          <a:prstGeom prst="rect">
            <a:avLst/>
          </a:prstGeom>
          <a:solidFill>
            <a:srgbClr val="3F7062">
              <a:alpha val="4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6" name="文本框 5"/>
          <p:cNvSpPr txBox="1"/>
          <p:nvPr/>
        </p:nvSpPr>
        <p:spPr>
          <a:xfrm>
            <a:off x="7114438" y="2381389"/>
            <a:ext cx="2083712" cy="707886"/>
          </a:xfrm>
          <a:prstGeom prst="rect">
            <a:avLst/>
          </a:prstGeom>
          <a:noFill/>
        </p:spPr>
        <p:txBody>
          <a:bodyPr wrap="none" rtlCol="0">
            <a:spAutoFit/>
          </a:bodyPr>
          <a:lstStyle/>
          <a:p>
            <a:r>
              <a:rPr kumimoji="1" lang="en-US" altLang="zh-CN" sz="4000" dirty="0" smtClean="0">
                <a:solidFill>
                  <a:schemeClr val="bg1"/>
                </a:solidFill>
                <a:latin typeface="微软雅黑 Light" panose="020B0502040204020203" charset="-122"/>
                <a:ea typeface="微软雅黑 Light" panose="020B0502040204020203" charset="-122"/>
                <a:cs typeface="微软雅黑 Light" panose="020B0502040204020203" charset="-122"/>
              </a:rPr>
              <a:t>PART</a:t>
            </a:r>
            <a:r>
              <a:rPr kumimoji="1" lang="zh-CN" altLang="en-US" sz="4000" dirty="0" smtClean="0">
                <a:solidFill>
                  <a:schemeClr val="bg1"/>
                </a:solidFill>
                <a:latin typeface="微软雅黑 Light" panose="020B0502040204020203" charset="-122"/>
                <a:ea typeface="微软雅黑 Light" panose="020B0502040204020203" charset="-122"/>
                <a:cs typeface="微软雅黑 Light" panose="020B0502040204020203" charset="-122"/>
              </a:rPr>
              <a:t> </a:t>
            </a:r>
            <a:r>
              <a:rPr kumimoji="1" lang="en-US" altLang="zh-CN" sz="4000" dirty="0" smtClean="0">
                <a:solidFill>
                  <a:schemeClr val="bg1"/>
                </a:solidFill>
                <a:latin typeface="微软雅黑 Light" panose="020B0502040204020203" charset="-122"/>
                <a:ea typeface="微软雅黑 Light" panose="020B0502040204020203" charset="-122"/>
                <a:cs typeface="微软雅黑 Light" panose="020B0502040204020203" charset="-122"/>
              </a:rPr>
              <a:t>03</a:t>
            </a:r>
            <a:endParaRPr kumimoji="1" lang="zh-CN" altLang="en-US" sz="4000" dirty="0">
              <a:solidFill>
                <a:schemeClr val="bg1"/>
              </a:solidFill>
              <a:latin typeface="微软雅黑 Light" panose="020B0502040204020203" charset="-122"/>
              <a:ea typeface="微软雅黑 Light" panose="020B0502040204020203" charset="-122"/>
              <a:cs typeface="微软雅黑 Light" panose="020B0502040204020203" charset="-122"/>
            </a:endParaRPr>
          </a:p>
        </p:txBody>
      </p:sp>
      <p:sp>
        <p:nvSpPr>
          <p:cNvPr id="35" name="文本框 34"/>
          <p:cNvSpPr txBox="1"/>
          <p:nvPr/>
        </p:nvSpPr>
        <p:spPr>
          <a:xfrm>
            <a:off x="6636246" y="3382289"/>
            <a:ext cx="3066777" cy="461665"/>
          </a:xfrm>
          <a:prstGeom prst="rect">
            <a:avLst/>
          </a:prstGeom>
          <a:noFill/>
        </p:spPr>
        <p:txBody>
          <a:bodyPr wrap="square" rtlCol="0">
            <a:spAutoFit/>
          </a:bodyPr>
          <a:lstStyle/>
          <a:p>
            <a:pPr algn="dist"/>
            <a:r>
              <a:rPr kumimoji="1" lang="zh-CN" altLang="en-US" sz="2400" smtClean="0">
                <a:solidFill>
                  <a:schemeClr val="bg1"/>
                </a:solidFill>
                <a:latin typeface="微软雅黑 Light" panose="020B0502040204020203" charset="-122"/>
                <a:ea typeface="微软雅黑 Light" panose="020B0502040204020203" charset="-122"/>
                <a:cs typeface="微软雅黑 Light" panose="020B0502040204020203" charset="-122"/>
              </a:rPr>
              <a:t>单击输入您的文本</a:t>
            </a:r>
            <a:endParaRPr kumimoji="1" lang="zh-CN" altLang="en-US" sz="2400">
              <a:solidFill>
                <a:schemeClr val="bg1"/>
              </a:solidFill>
              <a:latin typeface="微软雅黑 Light" panose="020B0502040204020203" charset="-122"/>
              <a:ea typeface="微软雅黑 Light" panose="020B0502040204020203" charset="-122"/>
              <a:cs typeface="微软雅黑 Light" panose="020B0502040204020203" charset="-122"/>
            </a:endParaRPr>
          </a:p>
        </p:txBody>
      </p:sp>
      <p:sp>
        <p:nvSpPr>
          <p:cNvPr id="9" name="文本框 8"/>
          <p:cNvSpPr txBox="1"/>
          <p:nvPr/>
        </p:nvSpPr>
        <p:spPr>
          <a:xfrm>
            <a:off x="6763925" y="3819697"/>
            <a:ext cx="2696572" cy="369332"/>
          </a:xfrm>
          <a:prstGeom prst="rect">
            <a:avLst/>
          </a:prstGeom>
          <a:noFill/>
        </p:spPr>
        <p:txBody>
          <a:bodyPr wrap="none" rtlCol="0">
            <a:spAutoFit/>
          </a:bodyPr>
          <a:lstStyle/>
          <a:p>
            <a:r>
              <a:rPr kumimoji="1" lang="en-US" altLang="zh-CN" dirty="0" smtClean="0">
                <a:solidFill>
                  <a:schemeClr val="bg1"/>
                </a:solidFill>
              </a:rPr>
              <a:t>Please</a:t>
            </a:r>
            <a:r>
              <a:rPr kumimoji="1" lang="zh-CN" altLang="en-US" dirty="0" smtClean="0">
                <a:solidFill>
                  <a:schemeClr val="bg1"/>
                </a:solidFill>
              </a:rPr>
              <a:t> </a:t>
            </a:r>
            <a:r>
              <a:rPr kumimoji="1" lang="en-US" altLang="zh-CN" dirty="0" smtClean="0">
                <a:solidFill>
                  <a:schemeClr val="bg1"/>
                </a:solidFill>
              </a:rPr>
              <a:t>add</a:t>
            </a:r>
            <a:r>
              <a:rPr kumimoji="1" lang="zh-CN" altLang="en-US" dirty="0" smtClean="0">
                <a:solidFill>
                  <a:schemeClr val="bg1"/>
                </a:solidFill>
              </a:rPr>
              <a:t> </a:t>
            </a:r>
            <a:r>
              <a:rPr kumimoji="1" lang="en-US" altLang="zh-CN" dirty="0" smtClean="0">
                <a:solidFill>
                  <a:schemeClr val="bg1"/>
                </a:solidFill>
              </a:rPr>
              <a:t>your</a:t>
            </a:r>
            <a:r>
              <a:rPr kumimoji="1" lang="zh-CN" altLang="en-US" dirty="0" smtClean="0">
                <a:solidFill>
                  <a:schemeClr val="bg1"/>
                </a:solidFill>
              </a:rPr>
              <a:t> </a:t>
            </a:r>
            <a:r>
              <a:rPr kumimoji="1" lang="en-US" altLang="zh-CN" dirty="0" smtClean="0">
                <a:solidFill>
                  <a:schemeClr val="bg1"/>
                </a:solidFill>
              </a:rPr>
              <a:t>text</a:t>
            </a:r>
            <a:r>
              <a:rPr kumimoji="1" lang="zh-CN" altLang="en-US" dirty="0" smtClean="0">
                <a:solidFill>
                  <a:schemeClr val="bg1"/>
                </a:solidFill>
              </a:rPr>
              <a:t> </a:t>
            </a:r>
            <a:r>
              <a:rPr kumimoji="1" lang="en-US" altLang="zh-CN" dirty="0" smtClean="0">
                <a:solidFill>
                  <a:schemeClr val="bg1"/>
                </a:solidFill>
              </a:rPr>
              <a:t>here</a:t>
            </a:r>
            <a:endParaRPr kumimoji="1" lang="zh-CN" altLang="en-US" dirty="0">
              <a:solidFill>
                <a:schemeClr val="bg1"/>
              </a:solidFill>
            </a:endParaRPr>
          </a:p>
        </p:txBody>
      </p:sp>
      <p:grpSp>
        <p:nvGrpSpPr>
          <p:cNvPr id="37" name="组 36"/>
          <p:cNvGrpSpPr/>
          <p:nvPr/>
        </p:nvGrpSpPr>
        <p:grpSpPr>
          <a:xfrm>
            <a:off x="6474941" y="1309816"/>
            <a:ext cx="2792627" cy="2792627"/>
            <a:chOff x="6474941" y="1309816"/>
            <a:chExt cx="2792627" cy="2792627"/>
          </a:xfrm>
        </p:grpSpPr>
        <p:cxnSp>
          <p:nvCxnSpPr>
            <p:cNvPr id="12" name="直线连接符 11"/>
            <p:cNvCxnSpPr/>
            <p:nvPr/>
          </p:nvCxnSpPr>
          <p:spPr>
            <a:xfrm>
              <a:off x="6474941" y="1309816"/>
              <a:ext cx="279262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6" name="直线连接符 35"/>
            <p:cNvCxnSpPr/>
            <p:nvPr/>
          </p:nvCxnSpPr>
          <p:spPr>
            <a:xfrm rot="5400000">
              <a:off x="5078628" y="2706130"/>
              <a:ext cx="279262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38" name="组 37"/>
          <p:cNvGrpSpPr/>
          <p:nvPr/>
        </p:nvGrpSpPr>
        <p:grpSpPr>
          <a:xfrm flipH="1" flipV="1">
            <a:off x="6969210" y="3083011"/>
            <a:ext cx="2792627" cy="2792627"/>
            <a:chOff x="6474941" y="1309816"/>
            <a:chExt cx="2792627" cy="2792627"/>
          </a:xfrm>
        </p:grpSpPr>
        <p:cxnSp>
          <p:nvCxnSpPr>
            <p:cNvPr id="39" name="直线连接符 38"/>
            <p:cNvCxnSpPr/>
            <p:nvPr/>
          </p:nvCxnSpPr>
          <p:spPr>
            <a:xfrm>
              <a:off x="6474941" y="1309816"/>
              <a:ext cx="279262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0" name="直线连接符 39"/>
            <p:cNvCxnSpPr/>
            <p:nvPr/>
          </p:nvCxnSpPr>
          <p:spPr>
            <a:xfrm rot="5400000">
              <a:off x="5078628" y="2706130"/>
              <a:ext cx="279262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1">
            <a:extLst>
              <a:ext uri="{28A0092B-C50C-407E-A947-70E740481C1C}">
                <a14:useLocalDpi xmlns:a14="http://schemas.microsoft.com/office/drawing/2010/main" val="0"/>
              </a:ext>
            </a:extLst>
          </a:blip>
          <a:srcRect l="63043" t="-103" r="10652" b="103"/>
          <a:stretch>
            <a:fillRect/>
          </a:stretch>
        </p:blipFill>
        <p:spPr>
          <a:xfrm>
            <a:off x="0" y="0"/>
            <a:ext cx="12192000" cy="6858000"/>
          </a:xfrm>
          <a:prstGeom prst="rect">
            <a:avLst/>
          </a:prstGeom>
        </p:spPr>
      </p:pic>
      <p:sp>
        <p:nvSpPr>
          <p:cNvPr id="35" name="文本框 34"/>
          <p:cNvSpPr txBox="1"/>
          <p:nvPr/>
        </p:nvSpPr>
        <p:spPr>
          <a:xfrm>
            <a:off x="4820620" y="317813"/>
            <a:ext cx="2550761" cy="369332"/>
          </a:xfrm>
          <a:prstGeom prst="rect">
            <a:avLst/>
          </a:prstGeom>
          <a:noFill/>
        </p:spPr>
        <p:txBody>
          <a:bodyPr wrap="square" rtlCol="0">
            <a:spAutoFit/>
          </a:bodyPr>
          <a:lstStyle/>
          <a:p>
            <a:pPr algn="dist"/>
            <a:r>
              <a:rPr kumimoji="1" lang="zh-CN" altLang="en-US" smtClean="0">
                <a:solidFill>
                  <a:srgbClr val="44747A"/>
                </a:solidFill>
                <a:latin typeface="微软雅黑 Light" panose="020B0502040204020203" charset="-122"/>
                <a:ea typeface="微软雅黑 Light" panose="020B0502040204020203" charset="-122"/>
                <a:cs typeface="微软雅黑 Light" panose="020B0502040204020203" charset="-122"/>
              </a:rPr>
              <a:t>单击输入您的文本</a:t>
            </a:r>
            <a:endParaRPr kumimoji="1" lang="zh-CN" altLang="en-US">
              <a:solidFill>
                <a:srgbClr val="44747A"/>
              </a:solidFill>
              <a:latin typeface="微软雅黑 Light" panose="020B0502040204020203" charset="-122"/>
              <a:ea typeface="微软雅黑 Light" panose="020B0502040204020203" charset="-122"/>
              <a:cs typeface="微软雅黑 Light" panose="020B0502040204020203" charset="-122"/>
            </a:endParaRPr>
          </a:p>
        </p:txBody>
      </p:sp>
      <p:grpSp>
        <p:nvGrpSpPr>
          <p:cNvPr id="4" name="Group 106"/>
          <p:cNvGrpSpPr/>
          <p:nvPr/>
        </p:nvGrpSpPr>
        <p:grpSpPr>
          <a:xfrm>
            <a:off x="1114564" y="2072899"/>
            <a:ext cx="3600001" cy="2628101"/>
            <a:chOff x="838200" y="1818565"/>
            <a:chExt cx="3000018" cy="2197810"/>
          </a:xfrm>
          <a:solidFill>
            <a:schemeClr val="accent1">
              <a:lumMod val="60000"/>
              <a:lumOff val="40000"/>
            </a:schemeClr>
          </a:solidFill>
        </p:grpSpPr>
        <p:grpSp>
          <p:nvGrpSpPr>
            <p:cNvPr id="6" name="Group 36"/>
            <p:cNvGrpSpPr/>
            <p:nvPr/>
          </p:nvGrpSpPr>
          <p:grpSpPr>
            <a:xfrm>
              <a:off x="2019300" y="2381250"/>
              <a:ext cx="644663" cy="1635125"/>
              <a:chOff x="2389188" y="1800226"/>
              <a:chExt cx="828675" cy="2101850"/>
            </a:xfrm>
            <a:grpFill/>
            <a:effectLst>
              <a:innerShdw dist="50800" dir="5400000">
                <a:prstClr val="black">
                  <a:alpha val="20000"/>
                </a:prstClr>
              </a:innerShdw>
            </a:effectLst>
          </p:grpSpPr>
          <p:sp>
            <p:nvSpPr>
              <p:cNvPr id="24" name="Freeform 5"/>
              <p:cNvSpPr/>
              <p:nvPr/>
            </p:nvSpPr>
            <p:spPr bwMode="auto">
              <a:xfrm>
                <a:off x="2640013" y="1800226"/>
                <a:ext cx="327025" cy="325438"/>
              </a:xfrm>
              <a:custGeom>
                <a:avLst/>
                <a:gdLst>
                  <a:gd name="T0" fmla="*/ 325 w 617"/>
                  <a:gd name="T1" fmla="*/ 617 h 617"/>
                  <a:gd name="T2" fmla="*/ 371 w 617"/>
                  <a:gd name="T3" fmla="*/ 611 h 617"/>
                  <a:gd name="T4" fmla="*/ 414 w 617"/>
                  <a:gd name="T5" fmla="*/ 599 h 617"/>
                  <a:gd name="T6" fmla="*/ 456 w 617"/>
                  <a:gd name="T7" fmla="*/ 580 h 617"/>
                  <a:gd name="T8" fmla="*/ 493 w 617"/>
                  <a:gd name="T9" fmla="*/ 556 h 617"/>
                  <a:gd name="T10" fmla="*/ 526 w 617"/>
                  <a:gd name="T11" fmla="*/ 527 h 617"/>
                  <a:gd name="T12" fmla="*/ 556 w 617"/>
                  <a:gd name="T13" fmla="*/ 493 h 617"/>
                  <a:gd name="T14" fmla="*/ 580 w 617"/>
                  <a:gd name="T15" fmla="*/ 456 h 617"/>
                  <a:gd name="T16" fmla="*/ 598 w 617"/>
                  <a:gd name="T17" fmla="*/ 415 h 617"/>
                  <a:gd name="T18" fmla="*/ 611 w 617"/>
                  <a:gd name="T19" fmla="*/ 370 h 617"/>
                  <a:gd name="T20" fmla="*/ 617 w 617"/>
                  <a:gd name="T21" fmla="*/ 324 h 617"/>
                  <a:gd name="T22" fmla="*/ 617 w 617"/>
                  <a:gd name="T23" fmla="*/ 292 h 617"/>
                  <a:gd name="T24" fmla="*/ 611 w 617"/>
                  <a:gd name="T25" fmla="*/ 247 h 617"/>
                  <a:gd name="T26" fmla="*/ 598 w 617"/>
                  <a:gd name="T27" fmla="*/ 203 h 617"/>
                  <a:gd name="T28" fmla="*/ 580 w 617"/>
                  <a:gd name="T29" fmla="*/ 161 h 617"/>
                  <a:gd name="T30" fmla="*/ 556 w 617"/>
                  <a:gd name="T31" fmla="*/ 124 h 617"/>
                  <a:gd name="T32" fmla="*/ 526 w 617"/>
                  <a:gd name="T33" fmla="*/ 91 h 617"/>
                  <a:gd name="T34" fmla="*/ 493 w 617"/>
                  <a:gd name="T35" fmla="*/ 61 h 617"/>
                  <a:gd name="T36" fmla="*/ 456 w 617"/>
                  <a:gd name="T37" fmla="*/ 37 h 617"/>
                  <a:gd name="T38" fmla="*/ 414 w 617"/>
                  <a:gd name="T39" fmla="*/ 18 h 617"/>
                  <a:gd name="T40" fmla="*/ 371 w 617"/>
                  <a:gd name="T41" fmla="*/ 7 h 617"/>
                  <a:gd name="T42" fmla="*/ 325 w 617"/>
                  <a:gd name="T43" fmla="*/ 0 h 617"/>
                  <a:gd name="T44" fmla="*/ 293 w 617"/>
                  <a:gd name="T45" fmla="*/ 0 h 617"/>
                  <a:gd name="T46" fmla="*/ 246 w 617"/>
                  <a:gd name="T47" fmla="*/ 7 h 617"/>
                  <a:gd name="T48" fmla="*/ 202 w 617"/>
                  <a:gd name="T49" fmla="*/ 18 h 617"/>
                  <a:gd name="T50" fmla="*/ 162 w 617"/>
                  <a:gd name="T51" fmla="*/ 37 h 617"/>
                  <a:gd name="T52" fmla="*/ 124 w 617"/>
                  <a:gd name="T53" fmla="*/ 61 h 617"/>
                  <a:gd name="T54" fmla="*/ 90 w 617"/>
                  <a:gd name="T55" fmla="*/ 91 h 617"/>
                  <a:gd name="T56" fmla="*/ 61 w 617"/>
                  <a:gd name="T57" fmla="*/ 124 h 617"/>
                  <a:gd name="T58" fmla="*/ 37 w 617"/>
                  <a:gd name="T59" fmla="*/ 161 h 617"/>
                  <a:gd name="T60" fmla="*/ 19 w 617"/>
                  <a:gd name="T61" fmla="*/ 203 h 617"/>
                  <a:gd name="T62" fmla="*/ 6 w 617"/>
                  <a:gd name="T63" fmla="*/ 247 h 617"/>
                  <a:gd name="T64" fmla="*/ 1 w 617"/>
                  <a:gd name="T65" fmla="*/ 292 h 617"/>
                  <a:gd name="T66" fmla="*/ 1 w 617"/>
                  <a:gd name="T67" fmla="*/ 324 h 617"/>
                  <a:gd name="T68" fmla="*/ 6 w 617"/>
                  <a:gd name="T69" fmla="*/ 370 h 617"/>
                  <a:gd name="T70" fmla="*/ 19 w 617"/>
                  <a:gd name="T71" fmla="*/ 415 h 617"/>
                  <a:gd name="T72" fmla="*/ 37 w 617"/>
                  <a:gd name="T73" fmla="*/ 456 h 617"/>
                  <a:gd name="T74" fmla="*/ 61 w 617"/>
                  <a:gd name="T75" fmla="*/ 493 h 617"/>
                  <a:gd name="T76" fmla="*/ 90 w 617"/>
                  <a:gd name="T77" fmla="*/ 527 h 617"/>
                  <a:gd name="T78" fmla="*/ 124 w 617"/>
                  <a:gd name="T79" fmla="*/ 556 h 617"/>
                  <a:gd name="T80" fmla="*/ 162 w 617"/>
                  <a:gd name="T81" fmla="*/ 580 h 617"/>
                  <a:gd name="T82" fmla="*/ 202 w 617"/>
                  <a:gd name="T83" fmla="*/ 599 h 617"/>
                  <a:gd name="T84" fmla="*/ 246 w 617"/>
                  <a:gd name="T85" fmla="*/ 611 h 617"/>
                  <a:gd name="T86" fmla="*/ 293 w 617"/>
                  <a:gd name="T87" fmla="*/ 617 h 6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17" h="617">
                    <a:moveTo>
                      <a:pt x="309" y="617"/>
                    </a:moveTo>
                    <a:lnTo>
                      <a:pt x="309" y="617"/>
                    </a:lnTo>
                    <a:lnTo>
                      <a:pt x="325" y="617"/>
                    </a:lnTo>
                    <a:lnTo>
                      <a:pt x="340" y="616"/>
                    </a:lnTo>
                    <a:lnTo>
                      <a:pt x="356" y="614"/>
                    </a:lnTo>
                    <a:lnTo>
                      <a:pt x="371" y="611"/>
                    </a:lnTo>
                    <a:lnTo>
                      <a:pt x="386" y="607"/>
                    </a:lnTo>
                    <a:lnTo>
                      <a:pt x="401" y="603"/>
                    </a:lnTo>
                    <a:lnTo>
                      <a:pt x="414" y="599"/>
                    </a:lnTo>
                    <a:lnTo>
                      <a:pt x="428" y="593"/>
                    </a:lnTo>
                    <a:lnTo>
                      <a:pt x="442" y="587"/>
                    </a:lnTo>
                    <a:lnTo>
                      <a:pt x="456" y="580"/>
                    </a:lnTo>
                    <a:lnTo>
                      <a:pt x="469" y="573"/>
                    </a:lnTo>
                    <a:lnTo>
                      <a:pt x="481" y="564"/>
                    </a:lnTo>
                    <a:lnTo>
                      <a:pt x="493" y="556"/>
                    </a:lnTo>
                    <a:lnTo>
                      <a:pt x="505" y="546"/>
                    </a:lnTo>
                    <a:lnTo>
                      <a:pt x="516" y="537"/>
                    </a:lnTo>
                    <a:lnTo>
                      <a:pt x="526" y="527"/>
                    </a:lnTo>
                    <a:lnTo>
                      <a:pt x="537" y="516"/>
                    </a:lnTo>
                    <a:lnTo>
                      <a:pt x="547" y="505"/>
                    </a:lnTo>
                    <a:lnTo>
                      <a:pt x="556" y="493"/>
                    </a:lnTo>
                    <a:lnTo>
                      <a:pt x="565" y="481"/>
                    </a:lnTo>
                    <a:lnTo>
                      <a:pt x="572" y="468"/>
                    </a:lnTo>
                    <a:lnTo>
                      <a:pt x="580" y="456"/>
                    </a:lnTo>
                    <a:lnTo>
                      <a:pt x="587" y="443"/>
                    </a:lnTo>
                    <a:lnTo>
                      <a:pt x="593" y="429"/>
                    </a:lnTo>
                    <a:lnTo>
                      <a:pt x="598" y="415"/>
                    </a:lnTo>
                    <a:lnTo>
                      <a:pt x="603" y="400"/>
                    </a:lnTo>
                    <a:lnTo>
                      <a:pt x="608" y="385"/>
                    </a:lnTo>
                    <a:lnTo>
                      <a:pt x="611" y="370"/>
                    </a:lnTo>
                    <a:lnTo>
                      <a:pt x="614" y="355"/>
                    </a:lnTo>
                    <a:lnTo>
                      <a:pt x="616" y="340"/>
                    </a:lnTo>
                    <a:lnTo>
                      <a:pt x="617" y="324"/>
                    </a:lnTo>
                    <a:lnTo>
                      <a:pt x="617" y="308"/>
                    </a:lnTo>
                    <a:lnTo>
                      <a:pt x="617" y="308"/>
                    </a:lnTo>
                    <a:lnTo>
                      <a:pt x="617" y="292"/>
                    </a:lnTo>
                    <a:lnTo>
                      <a:pt x="616" y="277"/>
                    </a:lnTo>
                    <a:lnTo>
                      <a:pt x="614" y="261"/>
                    </a:lnTo>
                    <a:lnTo>
                      <a:pt x="611" y="247"/>
                    </a:lnTo>
                    <a:lnTo>
                      <a:pt x="608" y="232"/>
                    </a:lnTo>
                    <a:lnTo>
                      <a:pt x="603" y="217"/>
                    </a:lnTo>
                    <a:lnTo>
                      <a:pt x="598" y="203"/>
                    </a:lnTo>
                    <a:lnTo>
                      <a:pt x="593" y="189"/>
                    </a:lnTo>
                    <a:lnTo>
                      <a:pt x="587" y="175"/>
                    </a:lnTo>
                    <a:lnTo>
                      <a:pt x="580" y="161"/>
                    </a:lnTo>
                    <a:lnTo>
                      <a:pt x="572" y="148"/>
                    </a:lnTo>
                    <a:lnTo>
                      <a:pt x="565" y="136"/>
                    </a:lnTo>
                    <a:lnTo>
                      <a:pt x="556" y="124"/>
                    </a:lnTo>
                    <a:lnTo>
                      <a:pt x="547" y="112"/>
                    </a:lnTo>
                    <a:lnTo>
                      <a:pt x="537" y="101"/>
                    </a:lnTo>
                    <a:lnTo>
                      <a:pt x="526" y="91"/>
                    </a:lnTo>
                    <a:lnTo>
                      <a:pt x="516" y="80"/>
                    </a:lnTo>
                    <a:lnTo>
                      <a:pt x="505" y="71"/>
                    </a:lnTo>
                    <a:lnTo>
                      <a:pt x="493" y="61"/>
                    </a:lnTo>
                    <a:lnTo>
                      <a:pt x="481" y="52"/>
                    </a:lnTo>
                    <a:lnTo>
                      <a:pt x="469" y="45"/>
                    </a:lnTo>
                    <a:lnTo>
                      <a:pt x="456" y="37"/>
                    </a:lnTo>
                    <a:lnTo>
                      <a:pt x="442" y="30"/>
                    </a:lnTo>
                    <a:lnTo>
                      <a:pt x="428" y="25"/>
                    </a:lnTo>
                    <a:lnTo>
                      <a:pt x="414" y="18"/>
                    </a:lnTo>
                    <a:lnTo>
                      <a:pt x="401" y="14"/>
                    </a:lnTo>
                    <a:lnTo>
                      <a:pt x="386" y="10"/>
                    </a:lnTo>
                    <a:lnTo>
                      <a:pt x="371" y="7"/>
                    </a:lnTo>
                    <a:lnTo>
                      <a:pt x="356" y="3"/>
                    </a:lnTo>
                    <a:lnTo>
                      <a:pt x="340" y="1"/>
                    </a:lnTo>
                    <a:lnTo>
                      <a:pt x="325" y="0"/>
                    </a:lnTo>
                    <a:lnTo>
                      <a:pt x="309" y="0"/>
                    </a:lnTo>
                    <a:lnTo>
                      <a:pt x="309" y="0"/>
                    </a:lnTo>
                    <a:lnTo>
                      <a:pt x="293" y="0"/>
                    </a:lnTo>
                    <a:lnTo>
                      <a:pt x="277" y="1"/>
                    </a:lnTo>
                    <a:lnTo>
                      <a:pt x="262" y="3"/>
                    </a:lnTo>
                    <a:lnTo>
                      <a:pt x="246" y="7"/>
                    </a:lnTo>
                    <a:lnTo>
                      <a:pt x="231" y="10"/>
                    </a:lnTo>
                    <a:lnTo>
                      <a:pt x="217" y="14"/>
                    </a:lnTo>
                    <a:lnTo>
                      <a:pt x="202" y="18"/>
                    </a:lnTo>
                    <a:lnTo>
                      <a:pt x="188" y="25"/>
                    </a:lnTo>
                    <a:lnTo>
                      <a:pt x="174" y="30"/>
                    </a:lnTo>
                    <a:lnTo>
                      <a:pt x="162" y="37"/>
                    </a:lnTo>
                    <a:lnTo>
                      <a:pt x="149" y="45"/>
                    </a:lnTo>
                    <a:lnTo>
                      <a:pt x="136" y="52"/>
                    </a:lnTo>
                    <a:lnTo>
                      <a:pt x="124" y="61"/>
                    </a:lnTo>
                    <a:lnTo>
                      <a:pt x="113" y="71"/>
                    </a:lnTo>
                    <a:lnTo>
                      <a:pt x="101" y="80"/>
                    </a:lnTo>
                    <a:lnTo>
                      <a:pt x="90" y="91"/>
                    </a:lnTo>
                    <a:lnTo>
                      <a:pt x="81" y="101"/>
                    </a:lnTo>
                    <a:lnTo>
                      <a:pt x="70" y="112"/>
                    </a:lnTo>
                    <a:lnTo>
                      <a:pt x="61" y="124"/>
                    </a:lnTo>
                    <a:lnTo>
                      <a:pt x="53" y="136"/>
                    </a:lnTo>
                    <a:lnTo>
                      <a:pt x="44" y="148"/>
                    </a:lnTo>
                    <a:lnTo>
                      <a:pt x="37" y="161"/>
                    </a:lnTo>
                    <a:lnTo>
                      <a:pt x="30" y="175"/>
                    </a:lnTo>
                    <a:lnTo>
                      <a:pt x="24" y="189"/>
                    </a:lnTo>
                    <a:lnTo>
                      <a:pt x="19" y="203"/>
                    </a:lnTo>
                    <a:lnTo>
                      <a:pt x="13" y="217"/>
                    </a:lnTo>
                    <a:lnTo>
                      <a:pt x="9" y="232"/>
                    </a:lnTo>
                    <a:lnTo>
                      <a:pt x="6" y="247"/>
                    </a:lnTo>
                    <a:lnTo>
                      <a:pt x="4" y="261"/>
                    </a:lnTo>
                    <a:lnTo>
                      <a:pt x="2" y="277"/>
                    </a:lnTo>
                    <a:lnTo>
                      <a:pt x="1" y="292"/>
                    </a:lnTo>
                    <a:lnTo>
                      <a:pt x="0" y="308"/>
                    </a:lnTo>
                    <a:lnTo>
                      <a:pt x="0" y="308"/>
                    </a:lnTo>
                    <a:lnTo>
                      <a:pt x="1" y="324"/>
                    </a:lnTo>
                    <a:lnTo>
                      <a:pt x="2" y="340"/>
                    </a:lnTo>
                    <a:lnTo>
                      <a:pt x="4" y="355"/>
                    </a:lnTo>
                    <a:lnTo>
                      <a:pt x="6" y="370"/>
                    </a:lnTo>
                    <a:lnTo>
                      <a:pt x="9" y="385"/>
                    </a:lnTo>
                    <a:lnTo>
                      <a:pt x="13" y="400"/>
                    </a:lnTo>
                    <a:lnTo>
                      <a:pt x="19" y="415"/>
                    </a:lnTo>
                    <a:lnTo>
                      <a:pt x="24" y="429"/>
                    </a:lnTo>
                    <a:lnTo>
                      <a:pt x="30" y="443"/>
                    </a:lnTo>
                    <a:lnTo>
                      <a:pt x="37" y="456"/>
                    </a:lnTo>
                    <a:lnTo>
                      <a:pt x="44" y="468"/>
                    </a:lnTo>
                    <a:lnTo>
                      <a:pt x="53" y="481"/>
                    </a:lnTo>
                    <a:lnTo>
                      <a:pt x="61" y="493"/>
                    </a:lnTo>
                    <a:lnTo>
                      <a:pt x="70" y="505"/>
                    </a:lnTo>
                    <a:lnTo>
                      <a:pt x="81" y="516"/>
                    </a:lnTo>
                    <a:lnTo>
                      <a:pt x="90" y="527"/>
                    </a:lnTo>
                    <a:lnTo>
                      <a:pt x="101" y="537"/>
                    </a:lnTo>
                    <a:lnTo>
                      <a:pt x="113" y="546"/>
                    </a:lnTo>
                    <a:lnTo>
                      <a:pt x="124" y="556"/>
                    </a:lnTo>
                    <a:lnTo>
                      <a:pt x="136" y="564"/>
                    </a:lnTo>
                    <a:lnTo>
                      <a:pt x="149" y="573"/>
                    </a:lnTo>
                    <a:lnTo>
                      <a:pt x="162" y="580"/>
                    </a:lnTo>
                    <a:lnTo>
                      <a:pt x="174" y="587"/>
                    </a:lnTo>
                    <a:lnTo>
                      <a:pt x="188" y="593"/>
                    </a:lnTo>
                    <a:lnTo>
                      <a:pt x="202" y="599"/>
                    </a:lnTo>
                    <a:lnTo>
                      <a:pt x="217" y="603"/>
                    </a:lnTo>
                    <a:lnTo>
                      <a:pt x="231" y="607"/>
                    </a:lnTo>
                    <a:lnTo>
                      <a:pt x="246" y="611"/>
                    </a:lnTo>
                    <a:lnTo>
                      <a:pt x="262" y="614"/>
                    </a:lnTo>
                    <a:lnTo>
                      <a:pt x="277" y="616"/>
                    </a:lnTo>
                    <a:lnTo>
                      <a:pt x="293" y="617"/>
                    </a:lnTo>
                    <a:lnTo>
                      <a:pt x="309" y="617"/>
                    </a:lnTo>
                    <a:lnTo>
                      <a:pt x="309" y="617"/>
                    </a:lnTo>
                    <a:close/>
                  </a:path>
                </a:pathLst>
              </a:custGeom>
              <a:grpFill/>
              <a:effectLst>
                <a:outerShdw blurRad="63500" algn="ctr" rotWithShape="0">
                  <a:prstClr val="black">
                    <a:alpha val="40000"/>
                  </a:prstClr>
                </a:outerShdw>
              </a:effectLst>
            </p:spPr>
            <p:txBody>
              <a:bodyPr anchor="ctr"/>
              <a:lstStyle/>
              <a:p>
                <a:pPr algn="ctr"/>
                <a:endParaRPr lang="en-US" sz="2440">
                  <a:solidFill>
                    <a:schemeClr val="tx1">
                      <a:lumMod val="75000"/>
                      <a:lumOff val="25000"/>
                    </a:schemeClr>
                  </a:solidFill>
                  <a:latin typeface="+mn-ea"/>
                </a:endParaRPr>
              </a:p>
            </p:txBody>
          </p:sp>
          <p:sp>
            <p:nvSpPr>
              <p:cNvPr id="25" name="Freeform 6"/>
              <p:cNvSpPr/>
              <p:nvPr/>
            </p:nvSpPr>
            <p:spPr bwMode="auto">
              <a:xfrm>
                <a:off x="2389188" y="2160588"/>
                <a:ext cx="828675" cy="1741488"/>
              </a:xfrm>
              <a:custGeom>
                <a:avLst/>
                <a:gdLst>
                  <a:gd name="T0" fmla="*/ 310 w 1567"/>
                  <a:gd name="T1" fmla="*/ 0 h 3289"/>
                  <a:gd name="T2" fmla="*/ 245 w 1567"/>
                  <a:gd name="T3" fmla="*/ 9 h 3289"/>
                  <a:gd name="T4" fmla="*/ 185 w 1567"/>
                  <a:gd name="T5" fmla="*/ 32 h 3289"/>
                  <a:gd name="T6" fmla="*/ 131 w 1567"/>
                  <a:gd name="T7" fmla="*/ 65 h 3289"/>
                  <a:gd name="T8" fmla="*/ 85 w 1567"/>
                  <a:gd name="T9" fmla="*/ 107 h 3289"/>
                  <a:gd name="T10" fmla="*/ 47 w 1567"/>
                  <a:gd name="T11" fmla="*/ 157 h 3289"/>
                  <a:gd name="T12" fmla="*/ 20 w 1567"/>
                  <a:gd name="T13" fmla="*/ 214 h 3289"/>
                  <a:gd name="T14" fmla="*/ 4 w 1567"/>
                  <a:gd name="T15" fmla="*/ 277 h 3289"/>
                  <a:gd name="T16" fmla="*/ 0 w 1567"/>
                  <a:gd name="T17" fmla="*/ 478 h 3289"/>
                  <a:gd name="T18" fmla="*/ 1 w 1567"/>
                  <a:gd name="T19" fmla="*/ 1488 h 3289"/>
                  <a:gd name="T20" fmla="*/ 16 w 1567"/>
                  <a:gd name="T21" fmla="*/ 1536 h 3289"/>
                  <a:gd name="T22" fmla="*/ 47 w 1567"/>
                  <a:gd name="T23" fmla="*/ 1574 h 3289"/>
                  <a:gd name="T24" fmla="*/ 90 w 1567"/>
                  <a:gd name="T25" fmla="*/ 1598 h 3289"/>
                  <a:gd name="T26" fmla="*/ 129 w 1567"/>
                  <a:gd name="T27" fmla="*/ 1604 h 3289"/>
                  <a:gd name="T28" fmla="*/ 179 w 1567"/>
                  <a:gd name="T29" fmla="*/ 1594 h 3289"/>
                  <a:gd name="T30" fmla="*/ 220 w 1567"/>
                  <a:gd name="T31" fmla="*/ 1566 h 3289"/>
                  <a:gd name="T32" fmla="*/ 247 w 1567"/>
                  <a:gd name="T33" fmla="*/ 1525 h 3289"/>
                  <a:gd name="T34" fmla="*/ 257 w 1567"/>
                  <a:gd name="T35" fmla="*/ 1475 h 3289"/>
                  <a:gd name="T36" fmla="*/ 370 w 1567"/>
                  <a:gd name="T37" fmla="*/ 1582 h 3289"/>
                  <a:gd name="T38" fmla="*/ 373 w 1567"/>
                  <a:gd name="T39" fmla="*/ 3149 h 3289"/>
                  <a:gd name="T40" fmla="*/ 400 w 1567"/>
                  <a:gd name="T41" fmla="*/ 3212 h 3289"/>
                  <a:gd name="T42" fmla="*/ 447 w 1567"/>
                  <a:gd name="T43" fmla="*/ 3259 h 3289"/>
                  <a:gd name="T44" fmla="*/ 510 w 1567"/>
                  <a:gd name="T45" fmla="*/ 3286 h 3289"/>
                  <a:gd name="T46" fmla="*/ 563 w 1567"/>
                  <a:gd name="T47" fmla="*/ 3288 h 3289"/>
                  <a:gd name="T48" fmla="*/ 628 w 1567"/>
                  <a:gd name="T49" fmla="*/ 3268 h 3289"/>
                  <a:gd name="T50" fmla="*/ 679 w 1567"/>
                  <a:gd name="T51" fmla="*/ 3226 h 3289"/>
                  <a:gd name="T52" fmla="*/ 712 w 1567"/>
                  <a:gd name="T53" fmla="*/ 3166 h 3289"/>
                  <a:gd name="T54" fmla="*/ 720 w 1567"/>
                  <a:gd name="T55" fmla="*/ 1582 h 3289"/>
                  <a:gd name="T56" fmla="*/ 828 w 1567"/>
                  <a:gd name="T57" fmla="*/ 3132 h 3289"/>
                  <a:gd name="T58" fmla="*/ 848 w 1567"/>
                  <a:gd name="T59" fmla="*/ 3197 h 3289"/>
                  <a:gd name="T60" fmla="*/ 891 w 1567"/>
                  <a:gd name="T61" fmla="*/ 3249 h 3289"/>
                  <a:gd name="T62" fmla="*/ 949 w 1567"/>
                  <a:gd name="T63" fmla="*/ 3281 h 3289"/>
                  <a:gd name="T64" fmla="*/ 1001 w 1567"/>
                  <a:gd name="T65" fmla="*/ 3289 h 3289"/>
                  <a:gd name="T66" fmla="*/ 1070 w 1567"/>
                  <a:gd name="T67" fmla="*/ 3275 h 3289"/>
                  <a:gd name="T68" fmla="*/ 1125 w 1567"/>
                  <a:gd name="T69" fmla="*/ 3238 h 3289"/>
                  <a:gd name="T70" fmla="*/ 1163 w 1567"/>
                  <a:gd name="T71" fmla="*/ 3182 h 3289"/>
                  <a:gd name="T72" fmla="*/ 1176 w 1567"/>
                  <a:gd name="T73" fmla="*/ 3114 h 3289"/>
                  <a:gd name="T74" fmla="*/ 1310 w 1567"/>
                  <a:gd name="T75" fmla="*/ 513 h 3289"/>
                  <a:gd name="T76" fmla="*/ 1313 w 1567"/>
                  <a:gd name="T77" fmla="*/ 1501 h 3289"/>
                  <a:gd name="T78" fmla="*/ 1332 w 1567"/>
                  <a:gd name="T79" fmla="*/ 1547 h 3289"/>
                  <a:gd name="T80" fmla="*/ 1366 w 1567"/>
                  <a:gd name="T81" fmla="*/ 1582 h 3289"/>
                  <a:gd name="T82" fmla="*/ 1413 w 1567"/>
                  <a:gd name="T83" fmla="*/ 1601 h 3289"/>
                  <a:gd name="T84" fmla="*/ 1452 w 1567"/>
                  <a:gd name="T85" fmla="*/ 1603 h 3289"/>
                  <a:gd name="T86" fmla="*/ 1500 w 1567"/>
                  <a:gd name="T87" fmla="*/ 1588 h 3289"/>
                  <a:gd name="T88" fmla="*/ 1538 w 1567"/>
                  <a:gd name="T89" fmla="*/ 1557 h 3289"/>
                  <a:gd name="T90" fmla="*/ 1562 w 1567"/>
                  <a:gd name="T91" fmla="*/ 1514 h 3289"/>
                  <a:gd name="T92" fmla="*/ 1567 w 1567"/>
                  <a:gd name="T93" fmla="*/ 513 h 3289"/>
                  <a:gd name="T94" fmla="*/ 1567 w 1567"/>
                  <a:gd name="T95" fmla="*/ 310 h 3289"/>
                  <a:gd name="T96" fmla="*/ 1557 w 1567"/>
                  <a:gd name="T97" fmla="*/ 245 h 3289"/>
                  <a:gd name="T98" fmla="*/ 1535 w 1567"/>
                  <a:gd name="T99" fmla="*/ 184 h 3289"/>
                  <a:gd name="T100" fmla="*/ 1503 w 1567"/>
                  <a:gd name="T101" fmla="*/ 131 h 3289"/>
                  <a:gd name="T102" fmla="*/ 1460 w 1567"/>
                  <a:gd name="T103" fmla="*/ 84 h 3289"/>
                  <a:gd name="T104" fmla="*/ 1410 w 1567"/>
                  <a:gd name="T105" fmla="*/ 47 h 3289"/>
                  <a:gd name="T106" fmla="*/ 1352 w 1567"/>
                  <a:gd name="T107" fmla="*/ 19 h 3289"/>
                  <a:gd name="T108" fmla="*/ 1290 w 1567"/>
                  <a:gd name="T109" fmla="*/ 3 h 3289"/>
                  <a:gd name="T110" fmla="*/ 1240 w 1567"/>
                  <a:gd name="T111" fmla="*/ 0 h 3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567" h="3289">
                    <a:moveTo>
                      <a:pt x="1240" y="0"/>
                    </a:moveTo>
                    <a:lnTo>
                      <a:pt x="327" y="0"/>
                    </a:lnTo>
                    <a:lnTo>
                      <a:pt x="327" y="0"/>
                    </a:lnTo>
                    <a:lnTo>
                      <a:pt x="310" y="0"/>
                    </a:lnTo>
                    <a:lnTo>
                      <a:pt x="293" y="1"/>
                    </a:lnTo>
                    <a:lnTo>
                      <a:pt x="277" y="3"/>
                    </a:lnTo>
                    <a:lnTo>
                      <a:pt x="261" y="6"/>
                    </a:lnTo>
                    <a:lnTo>
                      <a:pt x="245" y="9"/>
                    </a:lnTo>
                    <a:lnTo>
                      <a:pt x="229" y="15"/>
                    </a:lnTo>
                    <a:lnTo>
                      <a:pt x="214" y="19"/>
                    </a:lnTo>
                    <a:lnTo>
                      <a:pt x="199" y="25"/>
                    </a:lnTo>
                    <a:lnTo>
                      <a:pt x="185" y="32"/>
                    </a:lnTo>
                    <a:lnTo>
                      <a:pt x="171" y="39"/>
                    </a:lnTo>
                    <a:lnTo>
                      <a:pt x="158" y="47"/>
                    </a:lnTo>
                    <a:lnTo>
                      <a:pt x="144" y="55"/>
                    </a:lnTo>
                    <a:lnTo>
                      <a:pt x="131" y="65"/>
                    </a:lnTo>
                    <a:lnTo>
                      <a:pt x="119" y="75"/>
                    </a:lnTo>
                    <a:lnTo>
                      <a:pt x="106" y="84"/>
                    </a:lnTo>
                    <a:lnTo>
                      <a:pt x="96" y="96"/>
                    </a:lnTo>
                    <a:lnTo>
                      <a:pt x="85" y="107"/>
                    </a:lnTo>
                    <a:lnTo>
                      <a:pt x="74" y="118"/>
                    </a:lnTo>
                    <a:lnTo>
                      <a:pt x="65" y="131"/>
                    </a:lnTo>
                    <a:lnTo>
                      <a:pt x="55" y="144"/>
                    </a:lnTo>
                    <a:lnTo>
                      <a:pt x="47" y="157"/>
                    </a:lnTo>
                    <a:lnTo>
                      <a:pt x="39" y="171"/>
                    </a:lnTo>
                    <a:lnTo>
                      <a:pt x="32" y="184"/>
                    </a:lnTo>
                    <a:lnTo>
                      <a:pt x="25" y="199"/>
                    </a:lnTo>
                    <a:lnTo>
                      <a:pt x="20" y="214"/>
                    </a:lnTo>
                    <a:lnTo>
                      <a:pt x="15" y="229"/>
                    </a:lnTo>
                    <a:lnTo>
                      <a:pt x="10" y="245"/>
                    </a:lnTo>
                    <a:lnTo>
                      <a:pt x="6" y="261"/>
                    </a:lnTo>
                    <a:lnTo>
                      <a:pt x="4" y="277"/>
                    </a:lnTo>
                    <a:lnTo>
                      <a:pt x="2" y="293"/>
                    </a:lnTo>
                    <a:lnTo>
                      <a:pt x="0" y="310"/>
                    </a:lnTo>
                    <a:lnTo>
                      <a:pt x="0" y="326"/>
                    </a:lnTo>
                    <a:lnTo>
                      <a:pt x="0" y="478"/>
                    </a:lnTo>
                    <a:lnTo>
                      <a:pt x="0" y="513"/>
                    </a:lnTo>
                    <a:lnTo>
                      <a:pt x="0" y="1475"/>
                    </a:lnTo>
                    <a:lnTo>
                      <a:pt x="0" y="1475"/>
                    </a:lnTo>
                    <a:lnTo>
                      <a:pt x="1" y="1488"/>
                    </a:lnTo>
                    <a:lnTo>
                      <a:pt x="2" y="1501"/>
                    </a:lnTo>
                    <a:lnTo>
                      <a:pt x="5" y="1514"/>
                    </a:lnTo>
                    <a:lnTo>
                      <a:pt x="9" y="1525"/>
                    </a:lnTo>
                    <a:lnTo>
                      <a:pt x="16" y="1536"/>
                    </a:lnTo>
                    <a:lnTo>
                      <a:pt x="22" y="1547"/>
                    </a:lnTo>
                    <a:lnTo>
                      <a:pt x="30" y="1557"/>
                    </a:lnTo>
                    <a:lnTo>
                      <a:pt x="37" y="1566"/>
                    </a:lnTo>
                    <a:lnTo>
                      <a:pt x="47" y="1574"/>
                    </a:lnTo>
                    <a:lnTo>
                      <a:pt x="56" y="1582"/>
                    </a:lnTo>
                    <a:lnTo>
                      <a:pt x="67" y="1588"/>
                    </a:lnTo>
                    <a:lnTo>
                      <a:pt x="79" y="1594"/>
                    </a:lnTo>
                    <a:lnTo>
                      <a:pt x="90" y="1598"/>
                    </a:lnTo>
                    <a:lnTo>
                      <a:pt x="102" y="1601"/>
                    </a:lnTo>
                    <a:lnTo>
                      <a:pt x="115" y="1603"/>
                    </a:lnTo>
                    <a:lnTo>
                      <a:pt x="129" y="1604"/>
                    </a:lnTo>
                    <a:lnTo>
                      <a:pt x="129" y="1604"/>
                    </a:lnTo>
                    <a:lnTo>
                      <a:pt x="142" y="1603"/>
                    </a:lnTo>
                    <a:lnTo>
                      <a:pt x="155" y="1601"/>
                    </a:lnTo>
                    <a:lnTo>
                      <a:pt x="166" y="1598"/>
                    </a:lnTo>
                    <a:lnTo>
                      <a:pt x="179" y="1594"/>
                    </a:lnTo>
                    <a:lnTo>
                      <a:pt x="190" y="1588"/>
                    </a:lnTo>
                    <a:lnTo>
                      <a:pt x="200" y="1582"/>
                    </a:lnTo>
                    <a:lnTo>
                      <a:pt x="210" y="1574"/>
                    </a:lnTo>
                    <a:lnTo>
                      <a:pt x="220" y="1566"/>
                    </a:lnTo>
                    <a:lnTo>
                      <a:pt x="228" y="1557"/>
                    </a:lnTo>
                    <a:lnTo>
                      <a:pt x="236" y="1547"/>
                    </a:lnTo>
                    <a:lnTo>
                      <a:pt x="242" y="1536"/>
                    </a:lnTo>
                    <a:lnTo>
                      <a:pt x="247" y="1525"/>
                    </a:lnTo>
                    <a:lnTo>
                      <a:pt x="252" y="1514"/>
                    </a:lnTo>
                    <a:lnTo>
                      <a:pt x="255" y="1501"/>
                    </a:lnTo>
                    <a:lnTo>
                      <a:pt x="257" y="1488"/>
                    </a:lnTo>
                    <a:lnTo>
                      <a:pt x="257" y="1475"/>
                    </a:lnTo>
                    <a:lnTo>
                      <a:pt x="257" y="513"/>
                    </a:lnTo>
                    <a:lnTo>
                      <a:pt x="370" y="513"/>
                    </a:lnTo>
                    <a:lnTo>
                      <a:pt x="370" y="1521"/>
                    </a:lnTo>
                    <a:lnTo>
                      <a:pt x="370" y="1582"/>
                    </a:lnTo>
                    <a:lnTo>
                      <a:pt x="370" y="3114"/>
                    </a:lnTo>
                    <a:lnTo>
                      <a:pt x="370" y="3114"/>
                    </a:lnTo>
                    <a:lnTo>
                      <a:pt x="371" y="3132"/>
                    </a:lnTo>
                    <a:lnTo>
                      <a:pt x="373" y="3149"/>
                    </a:lnTo>
                    <a:lnTo>
                      <a:pt x="377" y="3166"/>
                    </a:lnTo>
                    <a:lnTo>
                      <a:pt x="384" y="3182"/>
                    </a:lnTo>
                    <a:lnTo>
                      <a:pt x="391" y="3197"/>
                    </a:lnTo>
                    <a:lnTo>
                      <a:pt x="400" y="3212"/>
                    </a:lnTo>
                    <a:lnTo>
                      <a:pt x="409" y="3226"/>
                    </a:lnTo>
                    <a:lnTo>
                      <a:pt x="421" y="3238"/>
                    </a:lnTo>
                    <a:lnTo>
                      <a:pt x="434" y="3249"/>
                    </a:lnTo>
                    <a:lnTo>
                      <a:pt x="447" y="3259"/>
                    </a:lnTo>
                    <a:lnTo>
                      <a:pt x="462" y="3268"/>
                    </a:lnTo>
                    <a:lnTo>
                      <a:pt x="477" y="3275"/>
                    </a:lnTo>
                    <a:lnTo>
                      <a:pt x="493" y="3281"/>
                    </a:lnTo>
                    <a:lnTo>
                      <a:pt x="510" y="3286"/>
                    </a:lnTo>
                    <a:lnTo>
                      <a:pt x="527" y="3288"/>
                    </a:lnTo>
                    <a:lnTo>
                      <a:pt x="545" y="3289"/>
                    </a:lnTo>
                    <a:lnTo>
                      <a:pt x="545" y="3289"/>
                    </a:lnTo>
                    <a:lnTo>
                      <a:pt x="563" y="3288"/>
                    </a:lnTo>
                    <a:lnTo>
                      <a:pt x="580" y="3286"/>
                    </a:lnTo>
                    <a:lnTo>
                      <a:pt x="597" y="3281"/>
                    </a:lnTo>
                    <a:lnTo>
                      <a:pt x="613" y="3275"/>
                    </a:lnTo>
                    <a:lnTo>
                      <a:pt x="628" y="3268"/>
                    </a:lnTo>
                    <a:lnTo>
                      <a:pt x="643" y="3259"/>
                    </a:lnTo>
                    <a:lnTo>
                      <a:pt x="656" y="3249"/>
                    </a:lnTo>
                    <a:lnTo>
                      <a:pt x="669" y="3238"/>
                    </a:lnTo>
                    <a:lnTo>
                      <a:pt x="679" y="3226"/>
                    </a:lnTo>
                    <a:lnTo>
                      <a:pt x="690" y="3212"/>
                    </a:lnTo>
                    <a:lnTo>
                      <a:pt x="699" y="3197"/>
                    </a:lnTo>
                    <a:lnTo>
                      <a:pt x="706" y="3182"/>
                    </a:lnTo>
                    <a:lnTo>
                      <a:pt x="712" y="3166"/>
                    </a:lnTo>
                    <a:lnTo>
                      <a:pt x="717" y="3149"/>
                    </a:lnTo>
                    <a:lnTo>
                      <a:pt x="719" y="3132"/>
                    </a:lnTo>
                    <a:lnTo>
                      <a:pt x="720" y="3114"/>
                    </a:lnTo>
                    <a:lnTo>
                      <a:pt x="720" y="1582"/>
                    </a:lnTo>
                    <a:lnTo>
                      <a:pt x="827" y="1582"/>
                    </a:lnTo>
                    <a:lnTo>
                      <a:pt x="827" y="3114"/>
                    </a:lnTo>
                    <a:lnTo>
                      <a:pt x="827" y="3114"/>
                    </a:lnTo>
                    <a:lnTo>
                      <a:pt x="828" y="3132"/>
                    </a:lnTo>
                    <a:lnTo>
                      <a:pt x="831" y="3149"/>
                    </a:lnTo>
                    <a:lnTo>
                      <a:pt x="835" y="3166"/>
                    </a:lnTo>
                    <a:lnTo>
                      <a:pt x="840" y="3182"/>
                    </a:lnTo>
                    <a:lnTo>
                      <a:pt x="848" y="3197"/>
                    </a:lnTo>
                    <a:lnTo>
                      <a:pt x="856" y="3212"/>
                    </a:lnTo>
                    <a:lnTo>
                      <a:pt x="867" y="3226"/>
                    </a:lnTo>
                    <a:lnTo>
                      <a:pt x="878" y="3238"/>
                    </a:lnTo>
                    <a:lnTo>
                      <a:pt x="891" y="3249"/>
                    </a:lnTo>
                    <a:lnTo>
                      <a:pt x="903" y="3259"/>
                    </a:lnTo>
                    <a:lnTo>
                      <a:pt x="918" y="3268"/>
                    </a:lnTo>
                    <a:lnTo>
                      <a:pt x="933" y="3275"/>
                    </a:lnTo>
                    <a:lnTo>
                      <a:pt x="949" y="3281"/>
                    </a:lnTo>
                    <a:lnTo>
                      <a:pt x="966" y="3286"/>
                    </a:lnTo>
                    <a:lnTo>
                      <a:pt x="983" y="3288"/>
                    </a:lnTo>
                    <a:lnTo>
                      <a:pt x="1001" y="3289"/>
                    </a:lnTo>
                    <a:lnTo>
                      <a:pt x="1001" y="3289"/>
                    </a:lnTo>
                    <a:lnTo>
                      <a:pt x="1020" y="3288"/>
                    </a:lnTo>
                    <a:lnTo>
                      <a:pt x="1037" y="3286"/>
                    </a:lnTo>
                    <a:lnTo>
                      <a:pt x="1054" y="3281"/>
                    </a:lnTo>
                    <a:lnTo>
                      <a:pt x="1070" y="3275"/>
                    </a:lnTo>
                    <a:lnTo>
                      <a:pt x="1085" y="3268"/>
                    </a:lnTo>
                    <a:lnTo>
                      <a:pt x="1100" y="3259"/>
                    </a:lnTo>
                    <a:lnTo>
                      <a:pt x="1112" y="3249"/>
                    </a:lnTo>
                    <a:lnTo>
                      <a:pt x="1125" y="3238"/>
                    </a:lnTo>
                    <a:lnTo>
                      <a:pt x="1137" y="3226"/>
                    </a:lnTo>
                    <a:lnTo>
                      <a:pt x="1147" y="3212"/>
                    </a:lnTo>
                    <a:lnTo>
                      <a:pt x="1155" y="3197"/>
                    </a:lnTo>
                    <a:lnTo>
                      <a:pt x="1163" y="3182"/>
                    </a:lnTo>
                    <a:lnTo>
                      <a:pt x="1169" y="3166"/>
                    </a:lnTo>
                    <a:lnTo>
                      <a:pt x="1173" y="3149"/>
                    </a:lnTo>
                    <a:lnTo>
                      <a:pt x="1175" y="3132"/>
                    </a:lnTo>
                    <a:lnTo>
                      <a:pt x="1176" y="3114"/>
                    </a:lnTo>
                    <a:lnTo>
                      <a:pt x="1176" y="1582"/>
                    </a:lnTo>
                    <a:lnTo>
                      <a:pt x="1176" y="1521"/>
                    </a:lnTo>
                    <a:lnTo>
                      <a:pt x="1176" y="513"/>
                    </a:lnTo>
                    <a:lnTo>
                      <a:pt x="1310" y="513"/>
                    </a:lnTo>
                    <a:lnTo>
                      <a:pt x="1310" y="1475"/>
                    </a:lnTo>
                    <a:lnTo>
                      <a:pt x="1310" y="1475"/>
                    </a:lnTo>
                    <a:lnTo>
                      <a:pt x="1311" y="1488"/>
                    </a:lnTo>
                    <a:lnTo>
                      <a:pt x="1313" y="1501"/>
                    </a:lnTo>
                    <a:lnTo>
                      <a:pt x="1316" y="1514"/>
                    </a:lnTo>
                    <a:lnTo>
                      <a:pt x="1320" y="1525"/>
                    </a:lnTo>
                    <a:lnTo>
                      <a:pt x="1326" y="1536"/>
                    </a:lnTo>
                    <a:lnTo>
                      <a:pt x="1332" y="1547"/>
                    </a:lnTo>
                    <a:lnTo>
                      <a:pt x="1340" y="1557"/>
                    </a:lnTo>
                    <a:lnTo>
                      <a:pt x="1348" y="1566"/>
                    </a:lnTo>
                    <a:lnTo>
                      <a:pt x="1357" y="1574"/>
                    </a:lnTo>
                    <a:lnTo>
                      <a:pt x="1366" y="1582"/>
                    </a:lnTo>
                    <a:lnTo>
                      <a:pt x="1377" y="1588"/>
                    </a:lnTo>
                    <a:lnTo>
                      <a:pt x="1389" y="1594"/>
                    </a:lnTo>
                    <a:lnTo>
                      <a:pt x="1400" y="1598"/>
                    </a:lnTo>
                    <a:lnTo>
                      <a:pt x="1413" y="1601"/>
                    </a:lnTo>
                    <a:lnTo>
                      <a:pt x="1426" y="1603"/>
                    </a:lnTo>
                    <a:lnTo>
                      <a:pt x="1439" y="1604"/>
                    </a:lnTo>
                    <a:lnTo>
                      <a:pt x="1439" y="1604"/>
                    </a:lnTo>
                    <a:lnTo>
                      <a:pt x="1452" y="1603"/>
                    </a:lnTo>
                    <a:lnTo>
                      <a:pt x="1464" y="1601"/>
                    </a:lnTo>
                    <a:lnTo>
                      <a:pt x="1477" y="1598"/>
                    </a:lnTo>
                    <a:lnTo>
                      <a:pt x="1489" y="1594"/>
                    </a:lnTo>
                    <a:lnTo>
                      <a:pt x="1500" y="1588"/>
                    </a:lnTo>
                    <a:lnTo>
                      <a:pt x="1510" y="1582"/>
                    </a:lnTo>
                    <a:lnTo>
                      <a:pt x="1521" y="1574"/>
                    </a:lnTo>
                    <a:lnTo>
                      <a:pt x="1530" y="1566"/>
                    </a:lnTo>
                    <a:lnTo>
                      <a:pt x="1538" y="1557"/>
                    </a:lnTo>
                    <a:lnTo>
                      <a:pt x="1546" y="1547"/>
                    </a:lnTo>
                    <a:lnTo>
                      <a:pt x="1552" y="1536"/>
                    </a:lnTo>
                    <a:lnTo>
                      <a:pt x="1557" y="1525"/>
                    </a:lnTo>
                    <a:lnTo>
                      <a:pt x="1562" y="1514"/>
                    </a:lnTo>
                    <a:lnTo>
                      <a:pt x="1565" y="1501"/>
                    </a:lnTo>
                    <a:lnTo>
                      <a:pt x="1567" y="1488"/>
                    </a:lnTo>
                    <a:lnTo>
                      <a:pt x="1567" y="1475"/>
                    </a:lnTo>
                    <a:lnTo>
                      <a:pt x="1567" y="513"/>
                    </a:lnTo>
                    <a:lnTo>
                      <a:pt x="1567" y="478"/>
                    </a:lnTo>
                    <a:lnTo>
                      <a:pt x="1567" y="326"/>
                    </a:lnTo>
                    <a:lnTo>
                      <a:pt x="1567" y="326"/>
                    </a:lnTo>
                    <a:lnTo>
                      <a:pt x="1567" y="310"/>
                    </a:lnTo>
                    <a:lnTo>
                      <a:pt x="1566" y="293"/>
                    </a:lnTo>
                    <a:lnTo>
                      <a:pt x="1564" y="277"/>
                    </a:lnTo>
                    <a:lnTo>
                      <a:pt x="1560" y="261"/>
                    </a:lnTo>
                    <a:lnTo>
                      <a:pt x="1557" y="245"/>
                    </a:lnTo>
                    <a:lnTo>
                      <a:pt x="1553" y="229"/>
                    </a:lnTo>
                    <a:lnTo>
                      <a:pt x="1548" y="214"/>
                    </a:lnTo>
                    <a:lnTo>
                      <a:pt x="1541" y="199"/>
                    </a:lnTo>
                    <a:lnTo>
                      <a:pt x="1535" y="184"/>
                    </a:lnTo>
                    <a:lnTo>
                      <a:pt x="1527" y="171"/>
                    </a:lnTo>
                    <a:lnTo>
                      <a:pt x="1520" y="157"/>
                    </a:lnTo>
                    <a:lnTo>
                      <a:pt x="1511" y="144"/>
                    </a:lnTo>
                    <a:lnTo>
                      <a:pt x="1503" y="131"/>
                    </a:lnTo>
                    <a:lnTo>
                      <a:pt x="1492" y="118"/>
                    </a:lnTo>
                    <a:lnTo>
                      <a:pt x="1483" y="107"/>
                    </a:lnTo>
                    <a:lnTo>
                      <a:pt x="1472" y="96"/>
                    </a:lnTo>
                    <a:lnTo>
                      <a:pt x="1460" y="84"/>
                    </a:lnTo>
                    <a:lnTo>
                      <a:pt x="1448" y="75"/>
                    </a:lnTo>
                    <a:lnTo>
                      <a:pt x="1436" y="65"/>
                    </a:lnTo>
                    <a:lnTo>
                      <a:pt x="1423" y="55"/>
                    </a:lnTo>
                    <a:lnTo>
                      <a:pt x="1410" y="47"/>
                    </a:lnTo>
                    <a:lnTo>
                      <a:pt x="1396" y="39"/>
                    </a:lnTo>
                    <a:lnTo>
                      <a:pt x="1382" y="32"/>
                    </a:lnTo>
                    <a:lnTo>
                      <a:pt x="1367" y="25"/>
                    </a:lnTo>
                    <a:lnTo>
                      <a:pt x="1352" y="19"/>
                    </a:lnTo>
                    <a:lnTo>
                      <a:pt x="1338" y="15"/>
                    </a:lnTo>
                    <a:lnTo>
                      <a:pt x="1322" y="9"/>
                    </a:lnTo>
                    <a:lnTo>
                      <a:pt x="1307" y="6"/>
                    </a:lnTo>
                    <a:lnTo>
                      <a:pt x="1290" y="3"/>
                    </a:lnTo>
                    <a:lnTo>
                      <a:pt x="1274" y="1"/>
                    </a:lnTo>
                    <a:lnTo>
                      <a:pt x="1258" y="0"/>
                    </a:lnTo>
                    <a:lnTo>
                      <a:pt x="1240" y="0"/>
                    </a:lnTo>
                    <a:lnTo>
                      <a:pt x="1240" y="0"/>
                    </a:lnTo>
                    <a:close/>
                  </a:path>
                </a:pathLst>
              </a:custGeom>
              <a:grpFill/>
              <a:effectLst>
                <a:outerShdw blurRad="63500" algn="ctr" rotWithShape="0">
                  <a:prstClr val="black">
                    <a:alpha val="40000"/>
                  </a:prstClr>
                </a:outerShdw>
              </a:effectLst>
            </p:spPr>
            <p:txBody>
              <a:bodyPr anchor="ctr"/>
              <a:lstStyle/>
              <a:p>
                <a:pPr algn="ctr"/>
                <a:endParaRPr lang="en-US" sz="2440">
                  <a:solidFill>
                    <a:schemeClr val="tx1">
                      <a:lumMod val="75000"/>
                      <a:lumOff val="25000"/>
                    </a:schemeClr>
                  </a:solidFill>
                  <a:latin typeface="+mn-ea"/>
                </a:endParaRPr>
              </a:p>
            </p:txBody>
          </p:sp>
        </p:grpSp>
        <p:grpSp>
          <p:nvGrpSpPr>
            <p:cNvPr id="7" name="Group 42"/>
            <p:cNvGrpSpPr/>
            <p:nvPr/>
          </p:nvGrpSpPr>
          <p:grpSpPr>
            <a:xfrm>
              <a:off x="2743201" y="2663458"/>
              <a:ext cx="533400" cy="1352917"/>
              <a:chOff x="2389188" y="1800226"/>
              <a:chExt cx="828675" cy="2101850"/>
            </a:xfrm>
            <a:grpFill/>
            <a:effectLst>
              <a:innerShdw dist="50800" dir="5400000">
                <a:prstClr val="black">
                  <a:alpha val="20000"/>
                </a:prstClr>
              </a:innerShdw>
            </a:effectLst>
          </p:grpSpPr>
          <p:sp>
            <p:nvSpPr>
              <p:cNvPr id="22" name="Freeform 5"/>
              <p:cNvSpPr/>
              <p:nvPr/>
            </p:nvSpPr>
            <p:spPr bwMode="auto">
              <a:xfrm>
                <a:off x="2640013" y="1800226"/>
                <a:ext cx="327025" cy="325438"/>
              </a:xfrm>
              <a:custGeom>
                <a:avLst/>
                <a:gdLst>
                  <a:gd name="T0" fmla="*/ 325 w 617"/>
                  <a:gd name="T1" fmla="*/ 617 h 617"/>
                  <a:gd name="T2" fmla="*/ 371 w 617"/>
                  <a:gd name="T3" fmla="*/ 611 h 617"/>
                  <a:gd name="T4" fmla="*/ 414 w 617"/>
                  <a:gd name="T5" fmla="*/ 599 h 617"/>
                  <a:gd name="T6" fmla="*/ 456 w 617"/>
                  <a:gd name="T7" fmla="*/ 580 h 617"/>
                  <a:gd name="T8" fmla="*/ 493 w 617"/>
                  <a:gd name="T9" fmla="*/ 556 h 617"/>
                  <a:gd name="T10" fmla="*/ 526 w 617"/>
                  <a:gd name="T11" fmla="*/ 527 h 617"/>
                  <a:gd name="T12" fmla="*/ 556 w 617"/>
                  <a:gd name="T13" fmla="*/ 493 h 617"/>
                  <a:gd name="T14" fmla="*/ 580 w 617"/>
                  <a:gd name="T15" fmla="*/ 456 h 617"/>
                  <a:gd name="T16" fmla="*/ 598 w 617"/>
                  <a:gd name="T17" fmla="*/ 415 h 617"/>
                  <a:gd name="T18" fmla="*/ 611 w 617"/>
                  <a:gd name="T19" fmla="*/ 370 h 617"/>
                  <a:gd name="T20" fmla="*/ 617 w 617"/>
                  <a:gd name="T21" fmla="*/ 324 h 617"/>
                  <a:gd name="T22" fmla="*/ 617 w 617"/>
                  <a:gd name="T23" fmla="*/ 292 h 617"/>
                  <a:gd name="T24" fmla="*/ 611 w 617"/>
                  <a:gd name="T25" fmla="*/ 247 h 617"/>
                  <a:gd name="T26" fmla="*/ 598 w 617"/>
                  <a:gd name="T27" fmla="*/ 203 h 617"/>
                  <a:gd name="T28" fmla="*/ 580 w 617"/>
                  <a:gd name="T29" fmla="*/ 161 h 617"/>
                  <a:gd name="T30" fmla="*/ 556 w 617"/>
                  <a:gd name="T31" fmla="*/ 124 h 617"/>
                  <a:gd name="T32" fmla="*/ 526 w 617"/>
                  <a:gd name="T33" fmla="*/ 91 h 617"/>
                  <a:gd name="T34" fmla="*/ 493 w 617"/>
                  <a:gd name="T35" fmla="*/ 61 h 617"/>
                  <a:gd name="T36" fmla="*/ 456 w 617"/>
                  <a:gd name="T37" fmla="*/ 37 h 617"/>
                  <a:gd name="T38" fmla="*/ 414 w 617"/>
                  <a:gd name="T39" fmla="*/ 18 h 617"/>
                  <a:gd name="T40" fmla="*/ 371 w 617"/>
                  <a:gd name="T41" fmla="*/ 7 h 617"/>
                  <a:gd name="T42" fmla="*/ 325 w 617"/>
                  <a:gd name="T43" fmla="*/ 0 h 617"/>
                  <a:gd name="T44" fmla="*/ 293 w 617"/>
                  <a:gd name="T45" fmla="*/ 0 h 617"/>
                  <a:gd name="T46" fmla="*/ 246 w 617"/>
                  <a:gd name="T47" fmla="*/ 7 h 617"/>
                  <a:gd name="T48" fmla="*/ 202 w 617"/>
                  <a:gd name="T49" fmla="*/ 18 h 617"/>
                  <a:gd name="T50" fmla="*/ 162 w 617"/>
                  <a:gd name="T51" fmla="*/ 37 h 617"/>
                  <a:gd name="T52" fmla="*/ 124 w 617"/>
                  <a:gd name="T53" fmla="*/ 61 h 617"/>
                  <a:gd name="T54" fmla="*/ 90 w 617"/>
                  <a:gd name="T55" fmla="*/ 91 h 617"/>
                  <a:gd name="T56" fmla="*/ 61 w 617"/>
                  <a:gd name="T57" fmla="*/ 124 h 617"/>
                  <a:gd name="T58" fmla="*/ 37 w 617"/>
                  <a:gd name="T59" fmla="*/ 161 h 617"/>
                  <a:gd name="T60" fmla="*/ 19 w 617"/>
                  <a:gd name="T61" fmla="*/ 203 h 617"/>
                  <a:gd name="T62" fmla="*/ 6 w 617"/>
                  <a:gd name="T63" fmla="*/ 247 h 617"/>
                  <a:gd name="T64" fmla="*/ 1 w 617"/>
                  <a:gd name="T65" fmla="*/ 292 h 617"/>
                  <a:gd name="T66" fmla="*/ 1 w 617"/>
                  <a:gd name="T67" fmla="*/ 324 h 617"/>
                  <a:gd name="T68" fmla="*/ 6 w 617"/>
                  <a:gd name="T69" fmla="*/ 370 h 617"/>
                  <a:gd name="T70" fmla="*/ 19 w 617"/>
                  <a:gd name="T71" fmla="*/ 415 h 617"/>
                  <a:gd name="T72" fmla="*/ 37 w 617"/>
                  <a:gd name="T73" fmla="*/ 456 h 617"/>
                  <a:gd name="T74" fmla="*/ 61 w 617"/>
                  <a:gd name="T75" fmla="*/ 493 h 617"/>
                  <a:gd name="T76" fmla="*/ 90 w 617"/>
                  <a:gd name="T77" fmla="*/ 527 h 617"/>
                  <a:gd name="T78" fmla="*/ 124 w 617"/>
                  <a:gd name="T79" fmla="*/ 556 h 617"/>
                  <a:gd name="T80" fmla="*/ 162 w 617"/>
                  <a:gd name="T81" fmla="*/ 580 h 617"/>
                  <a:gd name="T82" fmla="*/ 202 w 617"/>
                  <a:gd name="T83" fmla="*/ 599 h 617"/>
                  <a:gd name="T84" fmla="*/ 246 w 617"/>
                  <a:gd name="T85" fmla="*/ 611 h 617"/>
                  <a:gd name="T86" fmla="*/ 293 w 617"/>
                  <a:gd name="T87" fmla="*/ 617 h 6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17" h="617">
                    <a:moveTo>
                      <a:pt x="309" y="617"/>
                    </a:moveTo>
                    <a:lnTo>
                      <a:pt x="309" y="617"/>
                    </a:lnTo>
                    <a:lnTo>
                      <a:pt x="325" y="617"/>
                    </a:lnTo>
                    <a:lnTo>
                      <a:pt x="340" y="616"/>
                    </a:lnTo>
                    <a:lnTo>
                      <a:pt x="356" y="614"/>
                    </a:lnTo>
                    <a:lnTo>
                      <a:pt x="371" y="611"/>
                    </a:lnTo>
                    <a:lnTo>
                      <a:pt x="386" y="607"/>
                    </a:lnTo>
                    <a:lnTo>
                      <a:pt x="401" y="603"/>
                    </a:lnTo>
                    <a:lnTo>
                      <a:pt x="414" y="599"/>
                    </a:lnTo>
                    <a:lnTo>
                      <a:pt x="428" y="593"/>
                    </a:lnTo>
                    <a:lnTo>
                      <a:pt x="442" y="587"/>
                    </a:lnTo>
                    <a:lnTo>
                      <a:pt x="456" y="580"/>
                    </a:lnTo>
                    <a:lnTo>
                      <a:pt x="469" y="573"/>
                    </a:lnTo>
                    <a:lnTo>
                      <a:pt x="481" y="564"/>
                    </a:lnTo>
                    <a:lnTo>
                      <a:pt x="493" y="556"/>
                    </a:lnTo>
                    <a:lnTo>
                      <a:pt x="505" y="546"/>
                    </a:lnTo>
                    <a:lnTo>
                      <a:pt x="516" y="537"/>
                    </a:lnTo>
                    <a:lnTo>
                      <a:pt x="526" y="527"/>
                    </a:lnTo>
                    <a:lnTo>
                      <a:pt x="537" y="516"/>
                    </a:lnTo>
                    <a:lnTo>
                      <a:pt x="547" y="505"/>
                    </a:lnTo>
                    <a:lnTo>
                      <a:pt x="556" y="493"/>
                    </a:lnTo>
                    <a:lnTo>
                      <a:pt x="565" y="481"/>
                    </a:lnTo>
                    <a:lnTo>
                      <a:pt x="572" y="468"/>
                    </a:lnTo>
                    <a:lnTo>
                      <a:pt x="580" y="456"/>
                    </a:lnTo>
                    <a:lnTo>
                      <a:pt x="587" y="443"/>
                    </a:lnTo>
                    <a:lnTo>
                      <a:pt x="593" y="429"/>
                    </a:lnTo>
                    <a:lnTo>
                      <a:pt x="598" y="415"/>
                    </a:lnTo>
                    <a:lnTo>
                      <a:pt x="603" y="400"/>
                    </a:lnTo>
                    <a:lnTo>
                      <a:pt x="608" y="385"/>
                    </a:lnTo>
                    <a:lnTo>
                      <a:pt x="611" y="370"/>
                    </a:lnTo>
                    <a:lnTo>
                      <a:pt x="614" y="355"/>
                    </a:lnTo>
                    <a:lnTo>
                      <a:pt x="616" y="340"/>
                    </a:lnTo>
                    <a:lnTo>
                      <a:pt x="617" y="324"/>
                    </a:lnTo>
                    <a:lnTo>
                      <a:pt x="617" y="308"/>
                    </a:lnTo>
                    <a:lnTo>
                      <a:pt x="617" y="308"/>
                    </a:lnTo>
                    <a:lnTo>
                      <a:pt x="617" y="292"/>
                    </a:lnTo>
                    <a:lnTo>
                      <a:pt x="616" y="277"/>
                    </a:lnTo>
                    <a:lnTo>
                      <a:pt x="614" y="261"/>
                    </a:lnTo>
                    <a:lnTo>
                      <a:pt x="611" y="247"/>
                    </a:lnTo>
                    <a:lnTo>
                      <a:pt x="608" y="232"/>
                    </a:lnTo>
                    <a:lnTo>
                      <a:pt x="603" y="217"/>
                    </a:lnTo>
                    <a:lnTo>
                      <a:pt x="598" y="203"/>
                    </a:lnTo>
                    <a:lnTo>
                      <a:pt x="593" y="189"/>
                    </a:lnTo>
                    <a:lnTo>
                      <a:pt x="587" y="175"/>
                    </a:lnTo>
                    <a:lnTo>
                      <a:pt x="580" y="161"/>
                    </a:lnTo>
                    <a:lnTo>
                      <a:pt x="572" y="148"/>
                    </a:lnTo>
                    <a:lnTo>
                      <a:pt x="565" y="136"/>
                    </a:lnTo>
                    <a:lnTo>
                      <a:pt x="556" y="124"/>
                    </a:lnTo>
                    <a:lnTo>
                      <a:pt x="547" y="112"/>
                    </a:lnTo>
                    <a:lnTo>
                      <a:pt x="537" y="101"/>
                    </a:lnTo>
                    <a:lnTo>
                      <a:pt x="526" y="91"/>
                    </a:lnTo>
                    <a:lnTo>
                      <a:pt x="516" y="80"/>
                    </a:lnTo>
                    <a:lnTo>
                      <a:pt x="505" y="71"/>
                    </a:lnTo>
                    <a:lnTo>
                      <a:pt x="493" y="61"/>
                    </a:lnTo>
                    <a:lnTo>
                      <a:pt x="481" y="52"/>
                    </a:lnTo>
                    <a:lnTo>
                      <a:pt x="469" y="45"/>
                    </a:lnTo>
                    <a:lnTo>
                      <a:pt x="456" y="37"/>
                    </a:lnTo>
                    <a:lnTo>
                      <a:pt x="442" y="30"/>
                    </a:lnTo>
                    <a:lnTo>
                      <a:pt x="428" y="25"/>
                    </a:lnTo>
                    <a:lnTo>
                      <a:pt x="414" y="18"/>
                    </a:lnTo>
                    <a:lnTo>
                      <a:pt x="401" y="14"/>
                    </a:lnTo>
                    <a:lnTo>
                      <a:pt x="386" y="10"/>
                    </a:lnTo>
                    <a:lnTo>
                      <a:pt x="371" y="7"/>
                    </a:lnTo>
                    <a:lnTo>
                      <a:pt x="356" y="3"/>
                    </a:lnTo>
                    <a:lnTo>
                      <a:pt x="340" y="1"/>
                    </a:lnTo>
                    <a:lnTo>
                      <a:pt x="325" y="0"/>
                    </a:lnTo>
                    <a:lnTo>
                      <a:pt x="309" y="0"/>
                    </a:lnTo>
                    <a:lnTo>
                      <a:pt x="309" y="0"/>
                    </a:lnTo>
                    <a:lnTo>
                      <a:pt x="293" y="0"/>
                    </a:lnTo>
                    <a:lnTo>
                      <a:pt x="277" y="1"/>
                    </a:lnTo>
                    <a:lnTo>
                      <a:pt x="262" y="3"/>
                    </a:lnTo>
                    <a:lnTo>
                      <a:pt x="246" y="7"/>
                    </a:lnTo>
                    <a:lnTo>
                      <a:pt x="231" y="10"/>
                    </a:lnTo>
                    <a:lnTo>
                      <a:pt x="217" y="14"/>
                    </a:lnTo>
                    <a:lnTo>
                      <a:pt x="202" y="18"/>
                    </a:lnTo>
                    <a:lnTo>
                      <a:pt x="188" y="25"/>
                    </a:lnTo>
                    <a:lnTo>
                      <a:pt x="174" y="30"/>
                    </a:lnTo>
                    <a:lnTo>
                      <a:pt x="162" y="37"/>
                    </a:lnTo>
                    <a:lnTo>
                      <a:pt x="149" y="45"/>
                    </a:lnTo>
                    <a:lnTo>
                      <a:pt x="136" y="52"/>
                    </a:lnTo>
                    <a:lnTo>
                      <a:pt x="124" y="61"/>
                    </a:lnTo>
                    <a:lnTo>
                      <a:pt x="113" y="71"/>
                    </a:lnTo>
                    <a:lnTo>
                      <a:pt x="101" y="80"/>
                    </a:lnTo>
                    <a:lnTo>
                      <a:pt x="90" y="91"/>
                    </a:lnTo>
                    <a:lnTo>
                      <a:pt x="81" y="101"/>
                    </a:lnTo>
                    <a:lnTo>
                      <a:pt x="70" y="112"/>
                    </a:lnTo>
                    <a:lnTo>
                      <a:pt x="61" y="124"/>
                    </a:lnTo>
                    <a:lnTo>
                      <a:pt x="53" y="136"/>
                    </a:lnTo>
                    <a:lnTo>
                      <a:pt x="44" y="148"/>
                    </a:lnTo>
                    <a:lnTo>
                      <a:pt x="37" y="161"/>
                    </a:lnTo>
                    <a:lnTo>
                      <a:pt x="30" y="175"/>
                    </a:lnTo>
                    <a:lnTo>
                      <a:pt x="24" y="189"/>
                    </a:lnTo>
                    <a:lnTo>
                      <a:pt x="19" y="203"/>
                    </a:lnTo>
                    <a:lnTo>
                      <a:pt x="13" y="217"/>
                    </a:lnTo>
                    <a:lnTo>
                      <a:pt x="9" y="232"/>
                    </a:lnTo>
                    <a:lnTo>
                      <a:pt x="6" y="247"/>
                    </a:lnTo>
                    <a:lnTo>
                      <a:pt x="4" y="261"/>
                    </a:lnTo>
                    <a:lnTo>
                      <a:pt x="2" y="277"/>
                    </a:lnTo>
                    <a:lnTo>
                      <a:pt x="1" y="292"/>
                    </a:lnTo>
                    <a:lnTo>
                      <a:pt x="0" y="308"/>
                    </a:lnTo>
                    <a:lnTo>
                      <a:pt x="0" y="308"/>
                    </a:lnTo>
                    <a:lnTo>
                      <a:pt x="1" y="324"/>
                    </a:lnTo>
                    <a:lnTo>
                      <a:pt x="2" y="340"/>
                    </a:lnTo>
                    <a:lnTo>
                      <a:pt x="4" y="355"/>
                    </a:lnTo>
                    <a:lnTo>
                      <a:pt x="6" y="370"/>
                    </a:lnTo>
                    <a:lnTo>
                      <a:pt x="9" y="385"/>
                    </a:lnTo>
                    <a:lnTo>
                      <a:pt x="13" y="400"/>
                    </a:lnTo>
                    <a:lnTo>
                      <a:pt x="19" y="415"/>
                    </a:lnTo>
                    <a:lnTo>
                      <a:pt x="24" y="429"/>
                    </a:lnTo>
                    <a:lnTo>
                      <a:pt x="30" y="443"/>
                    </a:lnTo>
                    <a:lnTo>
                      <a:pt x="37" y="456"/>
                    </a:lnTo>
                    <a:lnTo>
                      <a:pt x="44" y="468"/>
                    </a:lnTo>
                    <a:lnTo>
                      <a:pt x="53" y="481"/>
                    </a:lnTo>
                    <a:lnTo>
                      <a:pt x="61" y="493"/>
                    </a:lnTo>
                    <a:lnTo>
                      <a:pt x="70" y="505"/>
                    </a:lnTo>
                    <a:lnTo>
                      <a:pt x="81" y="516"/>
                    </a:lnTo>
                    <a:lnTo>
                      <a:pt x="90" y="527"/>
                    </a:lnTo>
                    <a:lnTo>
                      <a:pt x="101" y="537"/>
                    </a:lnTo>
                    <a:lnTo>
                      <a:pt x="113" y="546"/>
                    </a:lnTo>
                    <a:lnTo>
                      <a:pt x="124" y="556"/>
                    </a:lnTo>
                    <a:lnTo>
                      <a:pt x="136" y="564"/>
                    </a:lnTo>
                    <a:lnTo>
                      <a:pt x="149" y="573"/>
                    </a:lnTo>
                    <a:lnTo>
                      <a:pt x="162" y="580"/>
                    </a:lnTo>
                    <a:lnTo>
                      <a:pt x="174" y="587"/>
                    </a:lnTo>
                    <a:lnTo>
                      <a:pt x="188" y="593"/>
                    </a:lnTo>
                    <a:lnTo>
                      <a:pt x="202" y="599"/>
                    </a:lnTo>
                    <a:lnTo>
                      <a:pt x="217" y="603"/>
                    </a:lnTo>
                    <a:lnTo>
                      <a:pt x="231" y="607"/>
                    </a:lnTo>
                    <a:lnTo>
                      <a:pt x="246" y="611"/>
                    </a:lnTo>
                    <a:lnTo>
                      <a:pt x="262" y="614"/>
                    </a:lnTo>
                    <a:lnTo>
                      <a:pt x="277" y="616"/>
                    </a:lnTo>
                    <a:lnTo>
                      <a:pt x="293" y="617"/>
                    </a:lnTo>
                    <a:lnTo>
                      <a:pt x="309" y="617"/>
                    </a:lnTo>
                    <a:lnTo>
                      <a:pt x="309" y="617"/>
                    </a:lnTo>
                    <a:close/>
                  </a:path>
                </a:pathLst>
              </a:custGeom>
              <a:grpFill/>
              <a:effectLst>
                <a:outerShdw blurRad="63500" algn="ctr" rotWithShape="0">
                  <a:prstClr val="black">
                    <a:alpha val="40000"/>
                  </a:prstClr>
                </a:outerShdw>
              </a:effectLst>
            </p:spPr>
            <p:txBody>
              <a:bodyPr anchor="ctr"/>
              <a:lstStyle/>
              <a:p>
                <a:pPr algn="ctr"/>
                <a:endParaRPr lang="en-US" sz="2440">
                  <a:solidFill>
                    <a:schemeClr val="tx1">
                      <a:lumMod val="75000"/>
                      <a:lumOff val="25000"/>
                    </a:schemeClr>
                  </a:solidFill>
                  <a:latin typeface="+mn-ea"/>
                </a:endParaRPr>
              </a:p>
            </p:txBody>
          </p:sp>
          <p:sp>
            <p:nvSpPr>
              <p:cNvPr id="23" name="Freeform 6"/>
              <p:cNvSpPr/>
              <p:nvPr/>
            </p:nvSpPr>
            <p:spPr bwMode="auto">
              <a:xfrm>
                <a:off x="2389188" y="2160588"/>
                <a:ext cx="828675" cy="1741488"/>
              </a:xfrm>
              <a:custGeom>
                <a:avLst/>
                <a:gdLst>
                  <a:gd name="T0" fmla="*/ 310 w 1567"/>
                  <a:gd name="T1" fmla="*/ 0 h 3289"/>
                  <a:gd name="T2" fmla="*/ 245 w 1567"/>
                  <a:gd name="T3" fmla="*/ 9 h 3289"/>
                  <a:gd name="T4" fmla="*/ 185 w 1567"/>
                  <a:gd name="T5" fmla="*/ 32 h 3289"/>
                  <a:gd name="T6" fmla="*/ 131 w 1567"/>
                  <a:gd name="T7" fmla="*/ 65 h 3289"/>
                  <a:gd name="T8" fmla="*/ 85 w 1567"/>
                  <a:gd name="T9" fmla="*/ 107 h 3289"/>
                  <a:gd name="T10" fmla="*/ 47 w 1567"/>
                  <a:gd name="T11" fmla="*/ 157 h 3289"/>
                  <a:gd name="T12" fmla="*/ 20 w 1567"/>
                  <a:gd name="T13" fmla="*/ 214 h 3289"/>
                  <a:gd name="T14" fmla="*/ 4 w 1567"/>
                  <a:gd name="T15" fmla="*/ 277 h 3289"/>
                  <a:gd name="T16" fmla="*/ 0 w 1567"/>
                  <a:gd name="T17" fmla="*/ 478 h 3289"/>
                  <a:gd name="T18" fmla="*/ 1 w 1567"/>
                  <a:gd name="T19" fmla="*/ 1488 h 3289"/>
                  <a:gd name="T20" fmla="*/ 16 w 1567"/>
                  <a:gd name="T21" fmla="*/ 1536 h 3289"/>
                  <a:gd name="T22" fmla="*/ 47 w 1567"/>
                  <a:gd name="T23" fmla="*/ 1574 h 3289"/>
                  <a:gd name="T24" fmla="*/ 90 w 1567"/>
                  <a:gd name="T25" fmla="*/ 1598 h 3289"/>
                  <a:gd name="T26" fmla="*/ 129 w 1567"/>
                  <a:gd name="T27" fmla="*/ 1604 h 3289"/>
                  <a:gd name="T28" fmla="*/ 179 w 1567"/>
                  <a:gd name="T29" fmla="*/ 1594 h 3289"/>
                  <a:gd name="T30" fmla="*/ 220 w 1567"/>
                  <a:gd name="T31" fmla="*/ 1566 h 3289"/>
                  <a:gd name="T32" fmla="*/ 247 w 1567"/>
                  <a:gd name="T33" fmla="*/ 1525 h 3289"/>
                  <a:gd name="T34" fmla="*/ 257 w 1567"/>
                  <a:gd name="T35" fmla="*/ 1475 h 3289"/>
                  <a:gd name="T36" fmla="*/ 370 w 1567"/>
                  <a:gd name="T37" fmla="*/ 1582 h 3289"/>
                  <a:gd name="T38" fmla="*/ 373 w 1567"/>
                  <a:gd name="T39" fmla="*/ 3149 h 3289"/>
                  <a:gd name="T40" fmla="*/ 400 w 1567"/>
                  <a:gd name="T41" fmla="*/ 3212 h 3289"/>
                  <a:gd name="T42" fmla="*/ 447 w 1567"/>
                  <a:gd name="T43" fmla="*/ 3259 h 3289"/>
                  <a:gd name="T44" fmla="*/ 510 w 1567"/>
                  <a:gd name="T45" fmla="*/ 3286 h 3289"/>
                  <a:gd name="T46" fmla="*/ 563 w 1567"/>
                  <a:gd name="T47" fmla="*/ 3288 h 3289"/>
                  <a:gd name="T48" fmla="*/ 628 w 1567"/>
                  <a:gd name="T49" fmla="*/ 3268 h 3289"/>
                  <a:gd name="T50" fmla="*/ 679 w 1567"/>
                  <a:gd name="T51" fmla="*/ 3226 h 3289"/>
                  <a:gd name="T52" fmla="*/ 712 w 1567"/>
                  <a:gd name="T53" fmla="*/ 3166 h 3289"/>
                  <a:gd name="T54" fmla="*/ 720 w 1567"/>
                  <a:gd name="T55" fmla="*/ 1582 h 3289"/>
                  <a:gd name="T56" fmla="*/ 828 w 1567"/>
                  <a:gd name="T57" fmla="*/ 3132 h 3289"/>
                  <a:gd name="T58" fmla="*/ 848 w 1567"/>
                  <a:gd name="T59" fmla="*/ 3197 h 3289"/>
                  <a:gd name="T60" fmla="*/ 891 w 1567"/>
                  <a:gd name="T61" fmla="*/ 3249 h 3289"/>
                  <a:gd name="T62" fmla="*/ 949 w 1567"/>
                  <a:gd name="T63" fmla="*/ 3281 h 3289"/>
                  <a:gd name="T64" fmla="*/ 1001 w 1567"/>
                  <a:gd name="T65" fmla="*/ 3289 h 3289"/>
                  <a:gd name="T66" fmla="*/ 1070 w 1567"/>
                  <a:gd name="T67" fmla="*/ 3275 h 3289"/>
                  <a:gd name="T68" fmla="*/ 1125 w 1567"/>
                  <a:gd name="T69" fmla="*/ 3238 h 3289"/>
                  <a:gd name="T70" fmla="*/ 1163 w 1567"/>
                  <a:gd name="T71" fmla="*/ 3182 h 3289"/>
                  <a:gd name="T72" fmla="*/ 1176 w 1567"/>
                  <a:gd name="T73" fmla="*/ 3114 h 3289"/>
                  <a:gd name="T74" fmla="*/ 1310 w 1567"/>
                  <a:gd name="T75" fmla="*/ 513 h 3289"/>
                  <a:gd name="T76" fmla="*/ 1313 w 1567"/>
                  <a:gd name="T77" fmla="*/ 1501 h 3289"/>
                  <a:gd name="T78" fmla="*/ 1332 w 1567"/>
                  <a:gd name="T79" fmla="*/ 1547 h 3289"/>
                  <a:gd name="T80" fmla="*/ 1366 w 1567"/>
                  <a:gd name="T81" fmla="*/ 1582 h 3289"/>
                  <a:gd name="T82" fmla="*/ 1413 w 1567"/>
                  <a:gd name="T83" fmla="*/ 1601 h 3289"/>
                  <a:gd name="T84" fmla="*/ 1452 w 1567"/>
                  <a:gd name="T85" fmla="*/ 1603 h 3289"/>
                  <a:gd name="T86" fmla="*/ 1500 w 1567"/>
                  <a:gd name="T87" fmla="*/ 1588 h 3289"/>
                  <a:gd name="T88" fmla="*/ 1538 w 1567"/>
                  <a:gd name="T89" fmla="*/ 1557 h 3289"/>
                  <a:gd name="T90" fmla="*/ 1562 w 1567"/>
                  <a:gd name="T91" fmla="*/ 1514 h 3289"/>
                  <a:gd name="T92" fmla="*/ 1567 w 1567"/>
                  <a:gd name="T93" fmla="*/ 513 h 3289"/>
                  <a:gd name="T94" fmla="*/ 1567 w 1567"/>
                  <a:gd name="T95" fmla="*/ 310 h 3289"/>
                  <a:gd name="T96" fmla="*/ 1557 w 1567"/>
                  <a:gd name="T97" fmla="*/ 245 h 3289"/>
                  <a:gd name="T98" fmla="*/ 1535 w 1567"/>
                  <a:gd name="T99" fmla="*/ 184 h 3289"/>
                  <a:gd name="T100" fmla="*/ 1503 w 1567"/>
                  <a:gd name="T101" fmla="*/ 131 h 3289"/>
                  <a:gd name="T102" fmla="*/ 1460 w 1567"/>
                  <a:gd name="T103" fmla="*/ 84 h 3289"/>
                  <a:gd name="T104" fmla="*/ 1410 w 1567"/>
                  <a:gd name="T105" fmla="*/ 47 h 3289"/>
                  <a:gd name="T106" fmla="*/ 1352 w 1567"/>
                  <a:gd name="T107" fmla="*/ 19 h 3289"/>
                  <a:gd name="T108" fmla="*/ 1290 w 1567"/>
                  <a:gd name="T109" fmla="*/ 3 h 3289"/>
                  <a:gd name="T110" fmla="*/ 1240 w 1567"/>
                  <a:gd name="T111" fmla="*/ 0 h 3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567" h="3289">
                    <a:moveTo>
                      <a:pt x="1240" y="0"/>
                    </a:moveTo>
                    <a:lnTo>
                      <a:pt x="327" y="0"/>
                    </a:lnTo>
                    <a:lnTo>
                      <a:pt x="327" y="0"/>
                    </a:lnTo>
                    <a:lnTo>
                      <a:pt x="310" y="0"/>
                    </a:lnTo>
                    <a:lnTo>
                      <a:pt x="293" y="1"/>
                    </a:lnTo>
                    <a:lnTo>
                      <a:pt x="277" y="3"/>
                    </a:lnTo>
                    <a:lnTo>
                      <a:pt x="261" y="6"/>
                    </a:lnTo>
                    <a:lnTo>
                      <a:pt x="245" y="9"/>
                    </a:lnTo>
                    <a:lnTo>
                      <a:pt x="229" y="15"/>
                    </a:lnTo>
                    <a:lnTo>
                      <a:pt x="214" y="19"/>
                    </a:lnTo>
                    <a:lnTo>
                      <a:pt x="199" y="25"/>
                    </a:lnTo>
                    <a:lnTo>
                      <a:pt x="185" y="32"/>
                    </a:lnTo>
                    <a:lnTo>
                      <a:pt x="171" y="39"/>
                    </a:lnTo>
                    <a:lnTo>
                      <a:pt x="158" y="47"/>
                    </a:lnTo>
                    <a:lnTo>
                      <a:pt x="144" y="55"/>
                    </a:lnTo>
                    <a:lnTo>
                      <a:pt x="131" y="65"/>
                    </a:lnTo>
                    <a:lnTo>
                      <a:pt x="119" y="75"/>
                    </a:lnTo>
                    <a:lnTo>
                      <a:pt x="106" y="84"/>
                    </a:lnTo>
                    <a:lnTo>
                      <a:pt x="96" y="96"/>
                    </a:lnTo>
                    <a:lnTo>
                      <a:pt x="85" y="107"/>
                    </a:lnTo>
                    <a:lnTo>
                      <a:pt x="74" y="118"/>
                    </a:lnTo>
                    <a:lnTo>
                      <a:pt x="65" y="131"/>
                    </a:lnTo>
                    <a:lnTo>
                      <a:pt x="55" y="144"/>
                    </a:lnTo>
                    <a:lnTo>
                      <a:pt x="47" y="157"/>
                    </a:lnTo>
                    <a:lnTo>
                      <a:pt x="39" y="171"/>
                    </a:lnTo>
                    <a:lnTo>
                      <a:pt x="32" y="184"/>
                    </a:lnTo>
                    <a:lnTo>
                      <a:pt x="25" y="199"/>
                    </a:lnTo>
                    <a:lnTo>
                      <a:pt x="20" y="214"/>
                    </a:lnTo>
                    <a:lnTo>
                      <a:pt x="15" y="229"/>
                    </a:lnTo>
                    <a:lnTo>
                      <a:pt x="10" y="245"/>
                    </a:lnTo>
                    <a:lnTo>
                      <a:pt x="6" y="261"/>
                    </a:lnTo>
                    <a:lnTo>
                      <a:pt x="4" y="277"/>
                    </a:lnTo>
                    <a:lnTo>
                      <a:pt x="2" y="293"/>
                    </a:lnTo>
                    <a:lnTo>
                      <a:pt x="0" y="310"/>
                    </a:lnTo>
                    <a:lnTo>
                      <a:pt x="0" y="326"/>
                    </a:lnTo>
                    <a:lnTo>
                      <a:pt x="0" y="478"/>
                    </a:lnTo>
                    <a:lnTo>
                      <a:pt x="0" y="513"/>
                    </a:lnTo>
                    <a:lnTo>
                      <a:pt x="0" y="1475"/>
                    </a:lnTo>
                    <a:lnTo>
                      <a:pt x="0" y="1475"/>
                    </a:lnTo>
                    <a:lnTo>
                      <a:pt x="1" y="1488"/>
                    </a:lnTo>
                    <a:lnTo>
                      <a:pt x="2" y="1501"/>
                    </a:lnTo>
                    <a:lnTo>
                      <a:pt x="5" y="1514"/>
                    </a:lnTo>
                    <a:lnTo>
                      <a:pt x="9" y="1525"/>
                    </a:lnTo>
                    <a:lnTo>
                      <a:pt x="16" y="1536"/>
                    </a:lnTo>
                    <a:lnTo>
                      <a:pt x="22" y="1547"/>
                    </a:lnTo>
                    <a:lnTo>
                      <a:pt x="30" y="1557"/>
                    </a:lnTo>
                    <a:lnTo>
                      <a:pt x="37" y="1566"/>
                    </a:lnTo>
                    <a:lnTo>
                      <a:pt x="47" y="1574"/>
                    </a:lnTo>
                    <a:lnTo>
                      <a:pt x="56" y="1582"/>
                    </a:lnTo>
                    <a:lnTo>
                      <a:pt x="67" y="1588"/>
                    </a:lnTo>
                    <a:lnTo>
                      <a:pt x="79" y="1594"/>
                    </a:lnTo>
                    <a:lnTo>
                      <a:pt x="90" y="1598"/>
                    </a:lnTo>
                    <a:lnTo>
                      <a:pt x="102" y="1601"/>
                    </a:lnTo>
                    <a:lnTo>
                      <a:pt x="115" y="1603"/>
                    </a:lnTo>
                    <a:lnTo>
                      <a:pt x="129" y="1604"/>
                    </a:lnTo>
                    <a:lnTo>
                      <a:pt x="129" y="1604"/>
                    </a:lnTo>
                    <a:lnTo>
                      <a:pt x="142" y="1603"/>
                    </a:lnTo>
                    <a:lnTo>
                      <a:pt x="155" y="1601"/>
                    </a:lnTo>
                    <a:lnTo>
                      <a:pt x="166" y="1598"/>
                    </a:lnTo>
                    <a:lnTo>
                      <a:pt x="179" y="1594"/>
                    </a:lnTo>
                    <a:lnTo>
                      <a:pt x="190" y="1588"/>
                    </a:lnTo>
                    <a:lnTo>
                      <a:pt x="200" y="1582"/>
                    </a:lnTo>
                    <a:lnTo>
                      <a:pt x="210" y="1574"/>
                    </a:lnTo>
                    <a:lnTo>
                      <a:pt x="220" y="1566"/>
                    </a:lnTo>
                    <a:lnTo>
                      <a:pt x="228" y="1557"/>
                    </a:lnTo>
                    <a:lnTo>
                      <a:pt x="236" y="1547"/>
                    </a:lnTo>
                    <a:lnTo>
                      <a:pt x="242" y="1536"/>
                    </a:lnTo>
                    <a:lnTo>
                      <a:pt x="247" y="1525"/>
                    </a:lnTo>
                    <a:lnTo>
                      <a:pt x="252" y="1514"/>
                    </a:lnTo>
                    <a:lnTo>
                      <a:pt x="255" y="1501"/>
                    </a:lnTo>
                    <a:lnTo>
                      <a:pt x="257" y="1488"/>
                    </a:lnTo>
                    <a:lnTo>
                      <a:pt x="257" y="1475"/>
                    </a:lnTo>
                    <a:lnTo>
                      <a:pt x="257" y="513"/>
                    </a:lnTo>
                    <a:lnTo>
                      <a:pt x="370" y="513"/>
                    </a:lnTo>
                    <a:lnTo>
                      <a:pt x="370" y="1521"/>
                    </a:lnTo>
                    <a:lnTo>
                      <a:pt x="370" y="1582"/>
                    </a:lnTo>
                    <a:lnTo>
                      <a:pt x="370" y="3114"/>
                    </a:lnTo>
                    <a:lnTo>
                      <a:pt x="370" y="3114"/>
                    </a:lnTo>
                    <a:lnTo>
                      <a:pt x="371" y="3132"/>
                    </a:lnTo>
                    <a:lnTo>
                      <a:pt x="373" y="3149"/>
                    </a:lnTo>
                    <a:lnTo>
                      <a:pt x="377" y="3166"/>
                    </a:lnTo>
                    <a:lnTo>
                      <a:pt x="384" y="3182"/>
                    </a:lnTo>
                    <a:lnTo>
                      <a:pt x="391" y="3197"/>
                    </a:lnTo>
                    <a:lnTo>
                      <a:pt x="400" y="3212"/>
                    </a:lnTo>
                    <a:lnTo>
                      <a:pt x="409" y="3226"/>
                    </a:lnTo>
                    <a:lnTo>
                      <a:pt x="421" y="3238"/>
                    </a:lnTo>
                    <a:lnTo>
                      <a:pt x="434" y="3249"/>
                    </a:lnTo>
                    <a:lnTo>
                      <a:pt x="447" y="3259"/>
                    </a:lnTo>
                    <a:lnTo>
                      <a:pt x="462" y="3268"/>
                    </a:lnTo>
                    <a:lnTo>
                      <a:pt x="477" y="3275"/>
                    </a:lnTo>
                    <a:lnTo>
                      <a:pt x="493" y="3281"/>
                    </a:lnTo>
                    <a:lnTo>
                      <a:pt x="510" y="3286"/>
                    </a:lnTo>
                    <a:lnTo>
                      <a:pt x="527" y="3288"/>
                    </a:lnTo>
                    <a:lnTo>
                      <a:pt x="545" y="3289"/>
                    </a:lnTo>
                    <a:lnTo>
                      <a:pt x="545" y="3289"/>
                    </a:lnTo>
                    <a:lnTo>
                      <a:pt x="563" y="3288"/>
                    </a:lnTo>
                    <a:lnTo>
                      <a:pt x="580" y="3286"/>
                    </a:lnTo>
                    <a:lnTo>
                      <a:pt x="597" y="3281"/>
                    </a:lnTo>
                    <a:lnTo>
                      <a:pt x="613" y="3275"/>
                    </a:lnTo>
                    <a:lnTo>
                      <a:pt x="628" y="3268"/>
                    </a:lnTo>
                    <a:lnTo>
                      <a:pt x="643" y="3259"/>
                    </a:lnTo>
                    <a:lnTo>
                      <a:pt x="656" y="3249"/>
                    </a:lnTo>
                    <a:lnTo>
                      <a:pt x="669" y="3238"/>
                    </a:lnTo>
                    <a:lnTo>
                      <a:pt x="679" y="3226"/>
                    </a:lnTo>
                    <a:lnTo>
                      <a:pt x="690" y="3212"/>
                    </a:lnTo>
                    <a:lnTo>
                      <a:pt x="699" y="3197"/>
                    </a:lnTo>
                    <a:lnTo>
                      <a:pt x="706" y="3182"/>
                    </a:lnTo>
                    <a:lnTo>
                      <a:pt x="712" y="3166"/>
                    </a:lnTo>
                    <a:lnTo>
                      <a:pt x="717" y="3149"/>
                    </a:lnTo>
                    <a:lnTo>
                      <a:pt x="719" y="3132"/>
                    </a:lnTo>
                    <a:lnTo>
                      <a:pt x="720" y="3114"/>
                    </a:lnTo>
                    <a:lnTo>
                      <a:pt x="720" y="1582"/>
                    </a:lnTo>
                    <a:lnTo>
                      <a:pt x="827" y="1582"/>
                    </a:lnTo>
                    <a:lnTo>
                      <a:pt x="827" y="3114"/>
                    </a:lnTo>
                    <a:lnTo>
                      <a:pt x="827" y="3114"/>
                    </a:lnTo>
                    <a:lnTo>
                      <a:pt x="828" y="3132"/>
                    </a:lnTo>
                    <a:lnTo>
                      <a:pt x="831" y="3149"/>
                    </a:lnTo>
                    <a:lnTo>
                      <a:pt x="835" y="3166"/>
                    </a:lnTo>
                    <a:lnTo>
                      <a:pt x="840" y="3182"/>
                    </a:lnTo>
                    <a:lnTo>
                      <a:pt x="848" y="3197"/>
                    </a:lnTo>
                    <a:lnTo>
                      <a:pt x="856" y="3212"/>
                    </a:lnTo>
                    <a:lnTo>
                      <a:pt x="867" y="3226"/>
                    </a:lnTo>
                    <a:lnTo>
                      <a:pt x="878" y="3238"/>
                    </a:lnTo>
                    <a:lnTo>
                      <a:pt x="891" y="3249"/>
                    </a:lnTo>
                    <a:lnTo>
                      <a:pt x="903" y="3259"/>
                    </a:lnTo>
                    <a:lnTo>
                      <a:pt x="918" y="3268"/>
                    </a:lnTo>
                    <a:lnTo>
                      <a:pt x="933" y="3275"/>
                    </a:lnTo>
                    <a:lnTo>
                      <a:pt x="949" y="3281"/>
                    </a:lnTo>
                    <a:lnTo>
                      <a:pt x="966" y="3286"/>
                    </a:lnTo>
                    <a:lnTo>
                      <a:pt x="983" y="3288"/>
                    </a:lnTo>
                    <a:lnTo>
                      <a:pt x="1001" y="3289"/>
                    </a:lnTo>
                    <a:lnTo>
                      <a:pt x="1001" y="3289"/>
                    </a:lnTo>
                    <a:lnTo>
                      <a:pt x="1020" y="3288"/>
                    </a:lnTo>
                    <a:lnTo>
                      <a:pt x="1037" y="3286"/>
                    </a:lnTo>
                    <a:lnTo>
                      <a:pt x="1054" y="3281"/>
                    </a:lnTo>
                    <a:lnTo>
                      <a:pt x="1070" y="3275"/>
                    </a:lnTo>
                    <a:lnTo>
                      <a:pt x="1085" y="3268"/>
                    </a:lnTo>
                    <a:lnTo>
                      <a:pt x="1100" y="3259"/>
                    </a:lnTo>
                    <a:lnTo>
                      <a:pt x="1112" y="3249"/>
                    </a:lnTo>
                    <a:lnTo>
                      <a:pt x="1125" y="3238"/>
                    </a:lnTo>
                    <a:lnTo>
                      <a:pt x="1137" y="3226"/>
                    </a:lnTo>
                    <a:lnTo>
                      <a:pt x="1147" y="3212"/>
                    </a:lnTo>
                    <a:lnTo>
                      <a:pt x="1155" y="3197"/>
                    </a:lnTo>
                    <a:lnTo>
                      <a:pt x="1163" y="3182"/>
                    </a:lnTo>
                    <a:lnTo>
                      <a:pt x="1169" y="3166"/>
                    </a:lnTo>
                    <a:lnTo>
                      <a:pt x="1173" y="3149"/>
                    </a:lnTo>
                    <a:lnTo>
                      <a:pt x="1175" y="3132"/>
                    </a:lnTo>
                    <a:lnTo>
                      <a:pt x="1176" y="3114"/>
                    </a:lnTo>
                    <a:lnTo>
                      <a:pt x="1176" y="1582"/>
                    </a:lnTo>
                    <a:lnTo>
                      <a:pt x="1176" y="1521"/>
                    </a:lnTo>
                    <a:lnTo>
                      <a:pt x="1176" y="513"/>
                    </a:lnTo>
                    <a:lnTo>
                      <a:pt x="1310" y="513"/>
                    </a:lnTo>
                    <a:lnTo>
                      <a:pt x="1310" y="1475"/>
                    </a:lnTo>
                    <a:lnTo>
                      <a:pt x="1310" y="1475"/>
                    </a:lnTo>
                    <a:lnTo>
                      <a:pt x="1311" y="1488"/>
                    </a:lnTo>
                    <a:lnTo>
                      <a:pt x="1313" y="1501"/>
                    </a:lnTo>
                    <a:lnTo>
                      <a:pt x="1316" y="1514"/>
                    </a:lnTo>
                    <a:lnTo>
                      <a:pt x="1320" y="1525"/>
                    </a:lnTo>
                    <a:lnTo>
                      <a:pt x="1326" y="1536"/>
                    </a:lnTo>
                    <a:lnTo>
                      <a:pt x="1332" y="1547"/>
                    </a:lnTo>
                    <a:lnTo>
                      <a:pt x="1340" y="1557"/>
                    </a:lnTo>
                    <a:lnTo>
                      <a:pt x="1348" y="1566"/>
                    </a:lnTo>
                    <a:lnTo>
                      <a:pt x="1357" y="1574"/>
                    </a:lnTo>
                    <a:lnTo>
                      <a:pt x="1366" y="1582"/>
                    </a:lnTo>
                    <a:lnTo>
                      <a:pt x="1377" y="1588"/>
                    </a:lnTo>
                    <a:lnTo>
                      <a:pt x="1389" y="1594"/>
                    </a:lnTo>
                    <a:lnTo>
                      <a:pt x="1400" y="1598"/>
                    </a:lnTo>
                    <a:lnTo>
                      <a:pt x="1413" y="1601"/>
                    </a:lnTo>
                    <a:lnTo>
                      <a:pt x="1426" y="1603"/>
                    </a:lnTo>
                    <a:lnTo>
                      <a:pt x="1439" y="1604"/>
                    </a:lnTo>
                    <a:lnTo>
                      <a:pt x="1439" y="1604"/>
                    </a:lnTo>
                    <a:lnTo>
                      <a:pt x="1452" y="1603"/>
                    </a:lnTo>
                    <a:lnTo>
                      <a:pt x="1464" y="1601"/>
                    </a:lnTo>
                    <a:lnTo>
                      <a:pt x="1477" y="1598"/>
                    </a:lnTo>
                    <a:lnTo>
                      <a:pt x="1489" y="1594"/>
                    </a:lnTo>
                    <a:lnTo>
                      <a:pt x="1500" y="1588"/>
                    </a:lnTo>
                    <a:lnTo>
                      <a:pt x="1510" y="1582"/>
                    </a:lnTo>
                    <a:lnTo>
                      <a:pt x="1521" y="1574"/>
                    </a:lnTo>
                    <a:lnTo>
                      <a:pt x="1530" y="1566"/>
                    </a:lnTo>
                    <a:lnTo>
                      <a:pt x="1538" y="1557"/>
                    </a:lnTo>
                    <a:lnTo>
                      <a:pt x="1546" y="1547"/>
                    </a:lnTo>
                    <a:lnTo>
                      <a:pt x="1552" y="1536"/>
                    </a:lnTo>
                    <a:lnTo>
                      <a:pt x="1557" y="1525"/>
                    </a:lnTo>
                    <a:lnTo>
                      <a:pt x="1562" y="1514"/>
                    </a:lnTo>
                    <a:lnTo>
                      <a:pt x="1565" y="1501"/>
                    </a:lnTo>
                    <a:lnTo>
                      <a:pt x="1567" y="1488"/>
                    </a:lnTo>
                    <a:lnTo>
                      <a:pt x="1567" y="1475"/>
                    </a:lnTo>
                    <a:lnTo>
                      <a:pt x="1567" y="513"/>
                    </a:lnTo>
                    <a:lnTo>
                      <a:pt x="1567" y="478"/>
                    </a:lnTo>
                    <a:lnTo>
                      <a:pt x="1567" y="326"/>
                    </a:lnTo>
                    <a:lnTo>
                      <a:pt x="1567" y="326"/>
                    </a:lnTo>
                    <a:lnTo>
                      <a:pt x="1567" y="310"/>
                    </a:lnTo>
                    <a:lnTo>
                      <a:pt x="1566" y="293"/>
                    </a:lnTo>
                    <a:lnTo>
                      <a:pt x="1564" y="277"/>
                    </a:lnTo>
                    <a:lnTo>
                      <a:pt x="1560" y="261"/>
                    </a:lnTo>
                    <a:lnTo>
                      <a:pt x="1557" y="245"/>
                    </a:lnTo>
                    <a:lnTo>
                      <a:pt x="1553" y="229"/>
                    </a:lnTo>
                    <a:lnTo>
                      <a:pt x="1548" y="214"/>
                    </a:lnTo>
                    <a:lnTo>
                      <a:pt x="1541" y="199"/>
                    </a:lnTo>
                    <a:lnTo>
                      <a:pt x="1535" y="184"/>
                    </a:lnTo>
                    <a:lnTo>
                      <a:pt x="1527" y="171"/>
                    </a:lnTo>
                    <a:lnTo>
                      <a:pt x="1520" y="157"/>
                    </a:lnTo>
                    <a:lnTo>
                      <a:pt x="1511" y="144"/>
                    </a:lnTo>
                    <a:lnTo>
                      <a:pt x="1503" y="131"/>
                    </a:lnTo>
                    <a:lnTo>
                      <a:pt x="1492" y="118"/>
                    </a:lnTo>
                    <a:lnTo>
                      <a:pt x="1483" y="107"/>
                    </a:lnTo>
                    <a:lnTo>
                      <a:pt x="1472" y="96"/>
                    </a:lnTo>
                    <a:lnTo>
                      <a:pt x="1460" y="84"/>
                    </a:lnTo>
                    <a:lnTo>
                      <a:pt x="1448" y="75"/>
                    </a:lnTo>
                    <a:lnTo>
                      <a:pt x="1436" y="65"/>
                    </a:lnTo>
                    <a:lnTo>
                      <a:pt x="1423" y="55"/>
                    </a:lnTo>
                    <a:lnTo>
                      <a:pt x="1410" y="47"/>
                    </a:lnTo>
                    <a:lnTo>
                      <a:pt x="1396" y="39"/>
                    </a:lnTo>
                    <a:lnTo>
                      <a:pt x="1382" y="32"/>
                    </a:lnTo>
                    <a:lnTo>
                      <a:pt x="1367" y="25"/>
                    </a:lnTo>
                    <a:lnTo>
                      <a:pt x="1352" y="19"/>
                    </a:lnTo>
                    <a:lnTo>
                      <a:pt x="1338" y="15"/>
                    </a:lnTo>
                    <a:lnTo>
                      <a:pt x="1322" y="9"/>
                    </a:lnTo>
                    <a:lnTo>
                      <a:pt x="1307" y="6"/>
                    </a:lnTo>
                    <a:lnTo>
                      <a:pt x="1290" y="3"/>
                    </a:lnTo>
                    <a:lnTo>
                      <a:pt x="1274" y="1"/>
                    </a:lnTo>
                    <a:lnTo>
                      <a:pt x="1258" y="0"/>
                    </a:lnTo>
                    <a:lnTo>
                      <a:pt x="1240" y="0"/>
                    </a:lnTo>
                    <a:lnTo>
                      <a:pt x="1240" y="0"/>
                    </a:lnTo>
                    <a:close/>
                  </a:path>
                </a:pathLst>
              </a:custGeom>
              <a:grpFill/>
              <a:effectLst>
                <a:outerShdw blurRad="63500" algn="ctr" rotWithShape="0">
                  <a:prstClr val="black">
                    <a:alpha val="40000"/>
                  </a:prstClr>
                </a:outerShdw>
              </a:effectLst>
            </p:spPr>
            <p:txBody>
              <a:bodyPr anchor="ctr"/>
              <a:lstStyle/>
              <a:p>
                <a:pPr algn="ctr"/>
                <a:endParaRPr lang="en-US" sz="2440">
                  <a:solidFill>
                    <a:schemeClr val="tx1">
                      <a:lumMod val="75000"/>
                      <a:lumOff val="25000"/>
                    </a:schemeClr>
                  </a:solidFill>
                  <a:latin typeface="+mn-ea"/>
                </a:endParaRPr>
              </a:p>
            </p:txBody>
          </p:sp>
        </p:grpSp>
        <p:grpSp>
          <p:nvGrpSpPr>
            <p:cNvPr id="8" name="Group 45"/>
            <p:cNvGrpSpPr/>
            <p:nvPr/>
          </p:nvGrpSpPr>
          <p:grpSpPr>
            <a:xfrm>
              <a:off x="1409700" y="2663458"/>
              <a:ext cx="533400" cy="1352917"/>
              <a:chOff x="2389188" y="1800226"/>
              <a:chExt cx="828675" cy="2101850"/>
            </a:xfrm>
            <a:grpFill/>
            <a:effectLst>
              <a:innerShdw dist="50800" dir="5400000">
                <a:prstClr val="black">
                  <a:alpha val="20000"/>
                </a:prstClr>
              </a:innerShdw>
            </a:effectLst>
          </p:grpSpPr>
          <p:sp>
            <p:nvSpPr>
              <p:cNvPr id="20" name="Freeform 5"/>
              <p:cNvSpPr/>
              <p:nvPr/>
            </p:nvSpPr>
            <p:spPr bwMode="auto">
              <a:xfrm>
                <a:off x="2640013" y="1800226"/>
                <a:ext cx="327025" cy="325438"/>
              </a:xfrm>
              <a:custGeom>
                <a:avLst/>
                <a:gdLst>
                  <a:gd name="T0" fmla="*/ 325 w 617"/>
                  <a:gd name="T1" fmla="*/ 617 h 617"/>
                  <a:gd name="T2" fmla="*/ 371 w 617"/>
                  <a:gd name="T3" fmla="*/ 611 h 617"/>
                  <a:gd name="T4" fmla="*/ 414 w 617"/>
                  <a:gd name="T5" fmla="*/ 599 h 617"/>
                  <a:gd name="T6" fmla="*/ 456 w 617"/>
                  <a:gd name="T7" fmla="*/ 580 h 617"/>
                  <a:gd name="T8" fmla="*/ 493 w 617"/>
                  <a:gd name="T9" fmla="*/ 556 h 617"/>
                  <a:gd name="T10" fmla="*/ 526 w 617"/>
                  <a:gd name="T11" fmla="*/ 527 h 617"/>
                  <a:gd name="T12" fmla="*/ 556 w 617"/>
                  <a:gd name="T13" fmla="*/ 493 h 617"/>
                  <a:gd name="T14" fmla="*/ 580 w 617"/>
                  <a:gd name="T15" fmla="*/ 456 h 617"/>
                  <a:gd name="T16" fmla="*/ 598 w 617"/>
                  <a:gd name="T17" fmla="*/ 415 h 617"/>
                  <a:gd name="T18" fmla="*/ 611 w 617"/>
                  <a:gd name="T19" fmla="*/ 370 h 617"/>
                  <a:gd name="T20" fmla="*/ 617 w 617"/>
                  <a:gd name="T21" fmla="*/ 324 h 617"/>
                  <a:gd name="T22" fmla="*/ 617 w 617"/>
                  <a:gd name="T23" fmla="*/ 292 h 617"/>
                  <a:gd name="T24" fmla="*/ 611 w 617"/>
                  <a:gd name="T25" fmla="*/ 247 h 617"/>
                  <a:gd name="T26" fmla="*/ 598 w 617"/>
                  <a:gd name="T27" fmla="*/ 203 h 617"/>
                  <a:gd name="T28" fmla="*/ 580 w 617"/>
                  <a:gd name="T29" fmla="*/ 161 h 617"/>
                  <a:gd name="T30" fmla="*/ 556 w 617"/>
                  <a:gd name="T31" fmla="*/ 124 h 617"/>
                  <a:gd name="T32" fmla="*/ 526 w 617"/>
                  <a:gd name="T33" fmla="*/ 91 h 617"/>
                  <a:gd name="T34" fmla="*/ 493 w 617"/>
                  <a:gd name="T35" fmla="*/ 61 h 617"/>
                  <a:gd name="T36" fmla="*/ 456 w 617"/>
                  <a:gd name="T37" fmla="*/ 37 h 617"/>
                  <a:gd name="T38" fmla="*/ 414 w 617"/>
                  <a:gd name="T39" fmla="*/ 18 h 617"/>
                  <a:gd name="T40" fmla="*/ 371 w 617"/>
                  <a:gd name="T41" fmla="*/ 7 h 617"/>
                  <a:gd name="T42" fmla="*/ 325 w 617"/>
                  <a:gd name="T43" fmla="*/ 0 h 617"/>
                  <a:gd name="T44" fmla="*/ 293 w 617"/>
                  <a:gd name="T45" fmla="*/ 0 h 617"/>
                  <a:gd name="T46" fmla="*/ 246 w 617"/>
                  <a:gd name="T47" fmla="*/ 7 h 617"/>
                  <a:gd name="T48" fmla="*/ 202 w 617"/>
                  <a:gd name="T49" fmla="*/ 18 h 617"/>
                  <a:gd name="T50" fmla="*/ 162 w 617"/>
                  <a:gd name="T51" fmla="*/ 37 h 617"/>
                  <a:gd name="T52" fmla="*/ 124 w 617"/>
                  <a:gd name="T53" fmla="*/ 61 h 617"/>
                  <a:gd name="T54" fmla="*/ 90 w 617"/>
                  <a:gd name="T55" fmla="*/ 91 h 617"/>
                  <a:gd name="T56" fmla="*/ 61 w 617"/>
                  <a:gd name="T57" fmla="*/ 124 h 617"/>
                  <a:gd name="T58" fmla="*/ 37 w 617"/>
                  <a:gd name="T59" fmla="*/ 161 h 617"/>
                  <a:gd name="T60" fmla="*/ 19 w 617"/>
                  <a:gd name="T61" fmla="*/ 203 h 617"/>
                  <a:gd name="T62" fmla="*/ 6 w 617"/>
                  <a:gd name="T63" fmla="*/ 247 h 617"/>
                  <a:gd name="T64" fmla="*/ 1 w 617"/>
                  <a:gd name="T65" fmla="*/ 292 h 617"/>
                  <a:gd name="T66" fmla="*/ 1 w 617"/>
                  <a:gd name="T67" fmla="*/ 324 h 617"/>
                  <a:gd name="T68" fmla="*/ 6 w 617"/>
                  <a:gd name="T69" fmla="*/ 370 h 617"/>
                  <a:gd name="T70" fmla="*/ 19 w 617"/>
                  <a:gd name="T71" fmla="*/ 415 h 617"/>
                  <a:gd name="T72" fmla="*/ 37 w 617"/>
                  <a:gd name="T73" fmla="*/ 456 h 617"/>
                  <a:gd name="T74" fmla="*/ 61 w 617"/>
                  <a:gd name="T75" fmla="*/ 493 h 617"/>
                  <a:gd name="T76" fmla="*/ 90 w 617"/>
                  <a:gd name="T77" fmla="*/ 527 h 617"/>
                  <a:gd name="T78" fmla="*/ 124 w 617"/>
                  <a:gd name="T79" fmla="*/ 556 h 617"/>
                  <a:gd name="T80" fmla="*/ 162 w 617"/>
                  <a:gd name="T81" fmla="*/ 580 h 617"/>
                  <a:gd name="T82" fmla="*/ 202 w 617"/>
                  <a:gd name="T83" fmla="*/ 599 h 617"/>
                  <a:gd name="T84" fmla="*/ 246 w 617"/>
                  <a:gd name="T85" fmla="*/ 611 h 617"/>
                  <a:gd name="T86" fmla="*/ 293 w 617"/>
                  <a:gd name="T87" fmla="*/ 617 h 6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17" h="617">
                    <a:moveTo>
                      <a:pt x="309" y="617"/>
                    </a:moveTo>
                    <a:lnTo>
                      <a:pt x="309" y="617"/>
                    </a:lnTo>
                    <a:lnTo>
                      <a:pt x="325" y="617"/>
                    </a:lnTo>
                    <a:lnTo>
                      <a:pt x="340" y="616"/>
                    </a:lnTo>
                    <a:lnTo>
                      <a:pt x="356" y="614"/>
                    </a:lnTo>
                    <a:lnTo>
                      <a:pt x="371" y="611"/>
                    </a:lnTo>
                    <a:lnTo>
                      <a:pt x="386" y="607"/>
                    </a:lnTo>
                    <a:lnTo>
                      <a:pt x="401" y="603"/>
                    </a:lnTo>
                    <a:lnTo>
                      <a:pt x="414" y="599"/>
                    </a:lnTo>
                    <a:lnTo>
                      <a:pt x="428" y="593"/>
                    </a:lnTo>
                    <a:lnTo>
                      <a:pt x="442" y="587"/>
                    </a:lnTo>
                    <a:lnTo>
                      <a:pt x="456" y="580"/>
                    </a:lnTo>
                    <a:lnTo>
                      <a:pt x="469" y="573"/>
                    </a:lnTo>
                    <a:lnTo>
                      <a:pt x="481" y="564"/>
                    </a:lnTo>
                    <a:lnTo>
                      <a:pt x="493" y="556"/>
                    </a:lnTo>
                    <a:lnTo>
                      <a:pt x="505" y="546"/>
                    </a:lnTo>
                    <a:lnTo>
                      <a:pt x="516" y="537"/>
                    </a:lnTo>
                    <a:lnTo>
                      <a:pt x="526" y="527"/>
                    </a:lnTo>
                    <a:lnTo>
                      <a:pt x="537" y="516"/>
                    </a:lnTo>
                    <a:lnTo>
                      <a:pt x="547" y="505"/>
                    </a:lnTo>
                    <a:lnTo>
                      <a:pt x="556" y="493"/>
                    </a:lnTo>
                    <a:lnTo>
                      <a:pt x="565" y="481"/>
                    </a:lnTo>
                    <a:lnTo>
                      <a:pt x="572" y="468"/>
                    </a:lnTo>
                    <a:lnTo>
                      <a:pt x="580" y="456"/>
                    </a:lnTo>
                    <a:lnTo>
                      <a:pt x="587" y="443"/>
                    </a:lnTo>
                    <a:lnTo>
                      <a:pt x="593" y="429"/>
                    </a:lnTo>
                    <a:lnTo>
                      <a:pt x="598" y="415"/>
                    </a:lnTo>
                    <a:lnTo>
                      <a:pt x="603" y="400"/>
                    </a:lnTo>
                    <a:lnTo>
                      <a:pt x="608" y="385"/>
                    </a:lnTo>
                    <a:lnTo>
                      <a:pt x="611" y="370"/>
                    </a:lnTo>
                    <a:lnTo>
                      <a:pt x="614" y="355"/>
                    </a:lnTo>
                    <a:lnTo>
                      <a:pt x="616" y="340"/>
                    </a:lnTo>
                    <a:lnTo>
                      <a:pt x="617" y="324"/>
                    </a:lnTo>
                    <a:lnTo>
                      <a:pt x="617" y="308"/>
                    </a:lnTo>
                    <a:lnTo>
                      <a:pt x="617" y="308"/>
                    </a:lnTo>
                    <a:lnTo>
                      <a:pt x="617" y="292"/>
                    </a:lnTo>
                    <a:lnTo>
                      <a:pt x="616" y="277"/>
                    </a:lnTo>
                    <a:lnTo>
                      <a:pt x="614" y="261"/>
                    </a:lnTo>
                    <a:lnTo>
                      <a:pt x="611" y="247"/>
                    </a:lnTo>
                    <a:lnTo>
                      <a:pt x="608" y="232"/>
                    </a:lnTo>
                    <a:lnTo>
                      <a:pt x="603" y="217"/>
                    </a:lnTo>
                    <a:lnTo>
                      <a:pt x="598" y="203"/>
                    </a:lnTo>
                    <a:lnTo>
                      <a:pt x="593" y="189"/>
                    </a:lnTo>
                    <a:lnTo>
                      <a:pt x="587" y="175"/>
                    </a:lnTo>
                    <a:lnTo>
                      <a:pt x="580" y="161"/>
                    </a:lnTo>
                    <a:lnTo>
                      <a:pt x="572" y="148"/>
                    </a:lnTo>
                    <a:lnTo>
                      <a:pt x="565" y="136"/>
                    </a:lnTo>
                    <a:lnTo>
                      <a:pt x="556" y="124"/>
                    </a:lnTo>
                    <a:lnTo>
                      <a:pt x="547" y="112"/>
                    </a:lnTo>
                    <a:lnTo>
                      <a:pt x="537" y="101"/>
                    </a:lnTo>
                    <a:lnTo>
                      <a:pt x="526" y="91"/>
                    </a:lnTo>
                    <a:lnTo>
                      <a:pt x="516" y="80"/>
                    </a:lnTo>
                    <a:lnTo>
                      <a:pt x="505" y="71"/>
                    </a:lnTo>
                    <a:lnTo>
                      <a:pt x="493" y="61"/>
                    </a:lnTo>
                    <a:lnTo>
                      <a:pt x="481" y="52"/>
                    </a:lnTo>
                    <a:lnTo>
                      <a:pt x="469" y="45"/>
                    </a:lnTo>
                    <a:lnTo>
                      <a:pt x="456" y="37"/>
                    </a:lnTo>
                    <a:lnTo>
                      <a:pt x="442" y="30"/>
                    </a:lnTo>
                    <a:lnTo>
                      <a:pt x="428" y="25"/>
                    </a:lnTo>
                    <a:lnTo>
                      <a:pt x="414" y="18"/>
                    </a:lnTo>
                    <a:lnTo>
                      <a:pt x="401" y="14"/>
                    </a:lnTo>
                    <a:lnTo>
                      <a:pt x="386" y="10"/>
                    </a:lnTo>
                    <a:lnTo>
                      <a:pt x="371" y="7"/>
                    </a:lnTo>
                    <a:lnTo>
                      <a:pt x="356" y="3"/>
                    </a:lnTo>
                    <a:lnTo>
                      <a:pt x="340" y="1"/>
                    </a:lnTo>
                    <a:lnTo>
                      <a:pt x="325" y="0"/>
                    </a:lnTo>
                    <a:lnTo>
                      <a:pt x="309" y="0"/>
                    </a:lnTo>
                    <a:lnTo>
                      <a:pt x="309" y="0"/>
                    </a:lnTo>
                    <a:lnTo>
                      <a:pt x="293" y="0"/>
                    </a:lnTo>
                    <a:lnTo>
                      <a:pt x="277" y="1"/>
                    </a:lnTo>
                    <a:lnTo>
                      <a:pt x="262" y="3"/>
                    </a:lnTo>
                    <a:lnTo>
                      <a:pt x="246" y="7"/>
                    </a:lnTo>
                    <a:lnTo>
                      <a:pt x="231" y="10"/>
                    </a:lnTo>
                    <a:lnTo>
                      <a:pt x="217" y="14"/>
                    </a:lnTo>
                    <a:lnTo>
                      <a:pt x="202" y="18"/>
                    </a:lnTo>
                    <a:lnTo>
                      <a:pt x="188" y="25"/>
                    </a:lnTo>
                    <a:lnTo>
                      <a:pt x="174" y="30"/>
                    </a:lnTo>
                    <a:lnTo>
                      <a:pt x="162" y="37"/>
                    </a:lnTo>
                    <a:lnTo>
                      <a:pt x="149" y="45"/>
                    </a:lnTo>
                    <a:lnTo>
                      <a:pt x="136" y="52"/>
                    </a:lnTo>
                    <a:lnTo>
                      <a:pt x="124" y="61"/>
                    </a:lnTo>
                    <a:lnTo>
                      <a:pt x="113" y="71"/>
                    </a:lnTo>
                    <a:lnTo>
                      <a:pt x="101" y="80"/>
                    </a:lnTo>
                    <a:lnTo>
                      <a:pt x="90" y="91"/>
                    </a:lnTo>
                    <a:lnTo>
                      <a:pt x="81" y="101"/>
                    </a:lnTo>
                    <a:lnTo>
                      <a:pt x="70" y="112"/>
                    </a:lnTo>
                    <a:lnTo>
                      <a:pt x="61" y="124"/>
                    </a:lnTo>
                    <a:lnTo>
                      <a:pt x="53" y="136"/>
                    </a:lnTo>
                    <a:lnTo>
                      <a:pt x="44" y="148"/>
                    </a:lnTo>
                    <a:lnTo>
                      <a:pt x="37" y="161"/>
                    </a:lnTo>
                    <a:lnTo>
                      <a:pt x="30" y="175"/>
                    </a:lnTo>
                    <a:lnTo>
                      <a:pt x="24" y="189"/>
                    </a:lnTo>
                    <a:lnTo>
                      <a:pt x="19" y="203"/>
                    </a:lnTo>
                    <a:lnTo>
                      <a:pt x="13" y="217"/>
                    </a:lnTo>
                    <a:lnTo>
                      <a:pt x="9" y="232"/>
                    </a:lnTo>
                    <a:lnTo>
                      <a:pt x="6" y="247"/>
                    </a:lnTo>
                    <a:lnTo>
                      <a:pt x="4" y="261"/>
                    </a:lnTo>
                    <a:lnTo>
                      <a:pt x="2" y="277"/>
                    </a:lnTo>
                    <a:lnTo>
                      <a:pt x="1" y="292"/>
                    </a:lnTo>
                    <a:lnTo>
                      <a:pt x="0" y="308"/>
                    </a:lnTo>
                    <a:lnTo>
                      <a:pt x="0" y="308"/>
                    </a:lnTo>
                    <a:lnTo>
                      <a:pt x="1" y="324"/>
                    </a:lnTo>
                    <a:lnTo>
                      <a:pt x="2" y="340"/>
                    </a:lnTo>
                    <a:lnTo>
                      <a:pt x="4" y="355"/>
                    </a:lnTo>
                    <a:lnTo>
                      <a:pt x="6" y="370"/>
                    </a:lnTo>
                    <a:lnTo>
                      <a:pt x="9" y="385"/>
                    </a:lnTo>
                    <a:lnTo>
                      <a:pt x="13" y="400"/>
                    </a:lnTo>
                    <a:lnTo>
                      <a:pt x="19" y="415"/>
                    </a:lnTo>
                    <a:lnTo>
                      <a:pt x="24" y="429"/>
                    </a:lnTo>
                    <a:lnTo>
                      <a:pt x="30" y="443"/>
                    </a:lnTo>
                    <a:lnTo>
                      <a:pt x="37" y="456"/>
                    </a:lnTo>
                    <a:lnTo>
                      <a:pt x="44" y="468"/>
                    </a:lnTo>
                    <a:lnTo>
                      <a:pt x="53" y="481"/>
                    </a:lnTo>
                    <a:lnTo>
                      <a:pt x="61" y="493"/>
                    </a:lnTo>
                    <a:lnTo>
                      <a:pt x="70" y="505"/>
                    </a:lnTo>
                    <a:lnTo>
                      <a:pt x="81" y="516"/>
                    </a:lnTo>
                    <a:lnTo>
                      <a:pt x="90" y="527"/>
                    </a:lnTo>
                    <a:lnTo>
                      <a:pt x="101" y="537"/>
                    </a:lnTo>
                    <a:lnTo>
                      <a:pt x="113" y="546"/>
                    </a:lnTo>
                    <a:lnTo>
                      <a:pt x="124" y="556"/>
                    </a:lnTo>
                    <a:lnTo>
                      <a:pt x="136" y="564"/>
                    </a:lnTo>
                    <a:lnTo>
                      <a:pt x="149" y="573"/>
                    </a:lnTo>
                    <a:lnTo>
                      <a:pt x="162" y="580"/>
                    </a:lnTo>
                    <a:lnTo>
                      <a:pt x="174" y="587"/>
                    </a:lnTo>
                    <a:lnTo>
                      <a:pt x="188" y="593"/>
                    </a:lnTo>
                    <a:lnTo>
                      <a:pt x="202" y="599"/>
                    </a:lnTo>
                    <a:lnTo>
                      <a:pt x="217" y="603"/>
                    </a:lnTo>
                    <a:lnTo>
                      <a:pt x="231" y="607"/>
                    </a:lnTo>
                    <a:lnTo>
                      <a:pt x="246" y="611"/>
                    </a:lnTo>
                    <a:lnTo>
                      <a:pt x="262" y="614"/>
                    </a:lnTo>
                    <a:lnTo>
                      <a:pt x="277" y="616"/>
                    </a:lnTo>
                    <a:lnTo>
                      <a:pt x="293" y="617"/>
                    </a:lnTo>
                    <a:lnTo>
                      <a:pt x="309" y="617"/>
                    </a:lnTo>
                    <a:lnTo>
                      <a:pt x="309" y="617"/>
                    </a:lnTo>
                    <a:close/>
                  </a:path>
                </a:pathLst>
              </a:custGeom>
              <a:grpFill/>
              <a:effectLst>
                <a:outerShdw blurRad="63500" algn="ctr" rotWithShape="0">
                  <a:prstClr val="black">
                    <a:alpha val="40000"/>
                  </a:prstClr>
                </a:outerShdw>
              </a:effectLst>
            </p:spPr>
            <p:txBody>
              <a:bodyPr anchor="ctr"/>
              <a:lstStyle/>
              <a:p>
                <a:pPr algn="ctr"/>
                <a:endParaRPr lang="en-US" sz="2440">
                  <a:solidFill>
                    <a:schemeClr val="tx1">
                      <a:lumMod val="75000"/>
                      <a:lumOff val="25000"/>
                    </a:schemeClr>
                  </a:solidFill>
                  <a:latin typeface="+mn-ea"/>
                </a:endParaRPr>
              </a:p>
            </p:txBody>
          </p:sp>
          <p:sp>
            <p:nvSpPr>
              <p:cNvPr id="21" name="Freeform 6"/>
              <p:cNvSpPr/>
              <p:nvPr/>
            </p:nvSpPr>
            <p:spPr bwMode="auto">
              <a:xfrm>
                <a:off x="2389188" y="2160588"/>
                <a:ext cx="828675" cy="1741488"/>
              </a:xfrm>
              <a:custGeom>
                <a:avLst/>
                <a:gdLst>
                  <a:gd name="T0" fmla="*/ 310 w 1567"/>
                  <a:gd name="T1" fmla="*/ 0 h 3289"/>
                  <a:gd name="T2" fmla="*/ 245 w 1567"/>
                  <a:gd name="T3" fmla="*/ 9 h 3289"/>
                  <a:gd name="T4" fmla="*/ 185 w 1567"/>
                  <a:gd name="T5" fmla="*/ 32 h 3289"/>
                  <a:gd name="T6" fmla="*/ 131 w 1567"/>
                  <a:gd name="T7" fmla="*/ 65 h 3289"/>
                  <a:gd name="T8" fmla="*/ 85 w 1567"/>
                  <a:gd name="T9" fmla="*/ 107 h 3289"/>
                  <a:gd name="T10" fmla="*/ 47 w 1567"/>
                  <a:gd name="T11" fmla="*/ 157 h 3289"/>
                  <a:gd name="T12" fmla="*/ 20 w 1567"/>
                  <a:gd name="T13" fmla="*/ 214 h 3289"/>
                  <a:gd name="T14" fmla="*/ 4 w 1567"/>
                  <a:gd name="T15" fmla="*/ 277 h 3289"/>
                  <a:gd name="T16" fmla="*/ 0 w 1567"/>
                  <a:gd name="T17" fmla="*/ 478 h 3289"/>
                  <a:gd name="T18" fmla="*/ 1 w 1567"/>
                  <a:gd name="T19" fmla="*/ 1488 h 3289"/>
                  <a:gd name="T20" fmla="*/ 16 w 1567"/>
                  <a:gd name="T21" fmla="*/ 1536 h 3289"/>
                  <a:gd name="T22" fmla="*/ 47 w 1567"/>
                  <a:gd name="T23" fmla="*/ 1574 h 3289"/>
                  <a:gd name="T24" fmla="*/ 90 w 1567"/>
                  <a:gd name="T25" fmla="*/ 1598 h 3289"/>
                  <a:gd name="T26" fmla="*/ 129 w 1567"/>
                  <a:gd name="T27" fmla="*/ 1604 h 3289"/>
                  <a:gd name="T28" fmla="*/ 179 w 1567"/>
                  <a:gd name="T29" fmla="*/ 1594 h 3289"/>
                  <a:gd name="T30" fmla="*/ 220 w 1567"/>
                  <a:gd name="T31" fmla="*/ 1566 h 3289"/>
                  <a:gd name="T32" fmla="*/ 247 w 1567"/>
                  <a:gd name="T33" fmla="*/ 1525 h 3289"/>
                  <a:gd name="T34" fmla="*/ 257 w 1567"/>
                  <a:gd name="T35" fmla="*/ 1475 h 3289"/>
                  <a:gd name="T36" fmla="*/ 370 w 1567"/>
                  <a:gd name="T37" fmla="*/ 1582 h 3289"/>
                  <a:gd name="T38" fmla="*/ 373 w 1567"/>
                  <a:gd name="T39" fmla="*/ 3149 h 3289"/>
                  <a:gd name="T40" fmla="*/ 400 w 1567"/>
                  <a:gd name="T41" fmla="*/ 3212 h 3289"/>
                  <a:gd name="T42" fmla="*/ 447 w 1567"/>
                  <a:gd name="T43" fmla="*/ 3259 h 3289"/>
                  <a:gd name="T44" fmla="*/ 510 w 1567"/>
                  <a:gd name="T45" fmla="*/ 3286 h 3289"/>
                  <a:gd name="T46" fmla="*/ 563 w 1567"/>
                  <a:gd name="T47" fmla="*/ 3288 h 3289"/>
                  <a:gd name="T48" fmla="*/ 628 w 1567"/>
                  <a:gd name="T49" fmla="*/ 3268 h 3289"/>
                  <a:gd name="T50" fmla="*/ 679 w 1567"/>
                  <a:gd name="T51" fmla="*/ 3226 h 3289"/>
                  <a:gd name="T52" fmla="*/ 712 w 1567"/>
                  <a:gd name="T53" fmla="*/ 3166 h 3289"/>
                  <a:gd name="T54" fmla="*/ 720 w 1567"/>
                  <a:gd name="T55" fmla="*/ 1582 h 3289"/>
                  <a:gd name="T56" fmla="*/ 828 w 1567"/>
                  <a:gd name="T57" fmla="*/ 3132 h 3289"/>
                  <a:gd name="T58" fmla="*/ 848 w 1567"/>
                  <a:gd name="T59" fmla="*/ 3197 h 3289"/>
                  <a:gd name="T60" fmla="*/ 891 w 1567"/>
                  <a:gd name="T61" fmla="*/ 3249 h 3289"/>
                  <a:gd name="T62" fmla="*/ 949 w 1567"/>
                  <a:gd name="T63" fmla="*/ 3281 h 3289"/>
                  <a:gd name="T64" fmla="*/ 1001 w 1567"/>
                  <a:gd name="T65" fmla="*/ 3289 h 3289"/>
                  <a:gd name="T66" fmla="*/ 1070 w 1567"/>
                  <a:gd name="T67" fmla="*/ 3275 h 3289"/>
                  <a:gd name="T68" fmla="*/ 1125 w 1567"/>
                  <a:gd name="T69" fmla="*/ 3238 h 3289"/>
                  <a:gd name="T70" fmla="*/ 1163 w 1567"/>
                  <a:gd name="T71" fmla="*/ 3182 h 3289"/>
                  <a:gd name="T72" fmla="*/ 1176 w 1567"/>
                  <a:gd name="T73" fmla="*/ 3114 h 3289"/>
                  <a:gd name="T74" fmla="*/ 1310 w 1567"/>
                  <a:gd name="T75" fmla="*/ 513 h 3289"/>
                  <a:gd name="T76" fmla="*/ 1313 w 1567"/>
                  <a:gd name="T77" fmla="*/ 1501 h 3289"/>
                  <a:gd name="T78" fmla="*/ 1332 w 1567"/>
                  <a:gd name="T79" fmla="*/ 1547 h 3289"/>
                  <a:gd name="T80" fmla="*/ 1366 w 1567"/>
                  <a:gd name="T81" fmla="*/ 1582 h 3289"/>
                  <a:gd name="T82" fmla="*/ 1413 w 1567"/>
                  <a:gd name="T83" fmla="*/ 1601 h 3289"/>
                  <a:gd name="T84" fmla="*/ 1452 w 1567"/>
                  <a:gd name="T85" fmla="*/ 1603 h 3289"/>
                  <a:gd name="T86" fmla="*/ 1500 w 1567"/>
                  <a:gd name="T87" fmla="*/ 1588 h 3289"/>
                  <a:gd name="T88" fmla="*/ 1538 w 1567"/>
                  <a:gd name="T89" fmla="*/ 1557 h 3289"/>
                  <a:gd name="T90" fmla="*/ 1562 w 1567"/>
                  <a:gd name="T91" fmla="*/ 1514 h 3289"/>
                  <a:gd name="T92" fmla="*/ 1567 w 1567"/>
                  <a:gd name="T93" fmla="*/ 513 h 3289"/>
                  <a:gd name="T94" fmla="*/ 1567 w 1567"/>
                  <a:gd name="T95" fmla="*/ 310 h 3289"/>
                  <a:gd name="T96" fmla="*/ 1557 w 1567"/>
                  <a:gd name="T97" fmla="*/ 245 h 3289"/>
                  <a:gd name="T98" fmla="*/ 1535 w 1567"/>
                  <a:gd name="T99" fmla="*/ 184 h 3289"/>
                  <a:gd name="T100" fmla="*/ 1503 w 1567"/>
                  <a:gd name="T101" fmla="*/ 131 h 3289"/>
                  <a:gd name="T102" fmla="*/ 1460 w 1567"/>
                  <a:gd name="T103" fmla="*/ 84 h 3289"/>
                  <a:gd name="T104" fmla="*/ 1410 w 1567"/>
                  <a:gd name="T105" fmla="*/ 47 h 3289"/>
                  <a:gd name="T106" fmla="*/ 1352 w 1567"/>
                  <a:gd name="T107" fmla="*/ 19 h 3289"/>
                  <a:gd name="T108" fmla="*/ 1290 w 1567"/>
                  <a:gd name="T109" fmla="*/ 3 h 3289"/>
                  <a:gd name="T110" fmla="*/ 1240 w 1567"/>
                  <a:gd name="T111" fmla="*/ 0 h 3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567" h="3289">
                    <a:moveTo>
                      <a:pt x="1240" y="0"/>
                    </a:moveTo>
                    <a:lnTo>
                      <a:pt x="327" y="0"/>
                    </a:lnTo>
                    <a:lnTo>
                      <a:pt x="327" y="0"/>
                    </a:lnTo>
                    <a:lnTo>
                      <a:pt x="310" y="0"/>
                    </a:lnTo>
                    <a:lnTo>
                      <a:pt x="293" y="1"/>
                    </a:lnTo>
                    <a:lnTo>
                      <a:pt x="277" y="3"/>
                    </a:lnTo>
                    <a:lnTo>
                      <a:pt x="261" y="6"/>
                    </a:lnTo>
                    <a:lnTo>
                      <a:pt x="245" y="9"/>
                    </a:lnTo>
                    <a:lnTo>
                      <a:pt x="229" y="15"/>
                    </a:lnTo>
                    <a:lnTo>
                      <a:pt x="214" y="19"/>
                    </a:lnTo>
                    <a:lnTo>
                      <a:pt x="199" y="25"/>
                    </a:lnTo>
                    <a:lnTo>
                      <a:pt x="185" y="32"/>
                    </a:lnTo>
                    <a:lnTo>
                      <a:pt x="171" y="39"/>
                    </a:lnTo>
                    <a:lnTo>
                      <a:pt x="158" y="47"/>
                    </a:lnTo>
                    <a:lnTo>
                      <a:pt x="144" y="55"/>
                    </a:lnTo>
                    <a:lnTo>
                      <a:pt x="131" y="65"/>
                    </a:lnTo>
                    <a:lnTo>
                      <a:pt x="119" y="75"/>
                    </a:lnTo>
                    <a:lnTo>
                      <a:pt x="106" y="84"/>
                    </a:lnTo>
                    <a:lnTo>
                      <a:pt x="96" y="96"/>
                    </a:lnTo>
                    <a:lnTo>
                      <a:pt x="85" y="107"/>
                    </a:lnTo>
                    <a:lnTo>
                      <a:pt x="74" y="118"/>
                    </a:lnTo>
                    <a:lnTo>
                      <a:pt x="65" y="131"/>
                    </a:lnTo>
                    <a:lnTo>
                      <a:pt x="55" y="144"/>
                    </a:lnTo>
                    <a:lnTo>
                      <a:pt x="47" y="157"/>
                    </a:lnTo>
                    <a:lnTo>
                      <a:pt x="39" y="171"/>
                    </a:lnTo>
                    <a:lnTo>
                      <a:pt x="32" y="184"/>
                    </a:lnTo>
                    <a:lnTo>
                      <a:pt x="25" y="199"/>
                    </a:lnTo>
                    <a:lnTo>
                      <a:pt x="20" y="214"/>
                    </a:lnTo>
                    <a:lnTo>
                      <a:pt x="15" y="229"/>
                    </a:lnTo>
                    <a:lnTo>
                      <a:pt x="10" y="245"/>
                    </a:lnTo>
                    <a:lnTo>
                      <a:pt x="6" y="261"/>
                    </a:lnTo>
                    <a:lnTo>
                      <a:pt x="4" y="277"/>
                    </a:lnTo>
                    <a:lnTo>
                      <a:pt x="2" y="293"/>
                    </a:lnTo>
                    <a:lnTo>
                      <a:pt x="0" y="310"/>
                    </a:lnTo>
                    <a:lnTo>
                      <a:pt x="0" y="326"/>
                    </a:lnTo>
                    <a:lnTo>
                      <a:pt x="0" y="478"/>
                    </a:lnTo>
                    <a:lnTo>
                      <a:pt x="0" y="513"/>
                    </a:lnTo>
                    <a:lnTo>
                      <a:pt x="0" y="1475"/>
                    </a:lnTo>
                    <a:lnTo>
                      <a:pt x="0" y="1475"/>
                    </a:lnTo>
                    <a:lnTo>
                      <a:pt x="1" y="1488"/>
                    </a:lnTo>
                    <a:lnTo>
                      <a:pt x="2" y="1501"/>
                    </a:lnTo>
                    <a:lnTo>
                      <a:pt x="5" y="1514"/>
                    </a:lnTo>
                    <a:lnTo>
                      <a:pt x="9" y="1525"/>
                    </a:lnTo>
                    <a:lnTo>
                      <a:pt x="16" y="1536"/>
                    </a:lnTo>
                    <a:lnTo>
                      <a:pt x="22" y="1547"/>
                    </a:lnTo>
                    <a:lnTo>
                      <a:pt x="30" y="1557"/>
                    </a:lnTo>
                    <a:lnTo>
                      <a:pt x="37" y="1566"/>
                    </a:lnTo>
                    <a:lnTo>
                      <a:pt x="47" y="1574"/>
                    </a:lnTo>
                    <a:lnTo>
                      <a:pt x="56" y="1582"/>
                    </a:lnTo>
                    <a:lnTo>
                      <a:pt x="67" y="1588"/>
                    </a:lnTo>
                    <a:lnTo>
                      <a:pt x="79" y="1594"/>
                    </a:lnTo>
                    <a:lnTo>
                      <a:pt x="90" y="1598"/>
                    </a:lnTo>
                    <a:lnTo>
                      <a:pt x="102" y="1601"/>
                    </a:lnTo>
                    <a:lnTo>
                      <a:pt x="115" y="1603"/>
                    </a:lnTo>
                    <a:lnTo>
                      <a:pt x="129" y="1604"/>
                    </a:lnTo>
                    <a:lnTo>
                      <a:pt x="129" y="1604"/>
                    </a:lnTo>
                    <a:lnTo>
                      <a:pt x="142" y="1603"/>
                    </a:lnTo>
                    <a:lnTo>
                      <a:pt x="155" y="1601"/>
                    </a:lnTo>
                    <a:lnTo>
                      <a:pt x="166" y="1598"/>
                    </a:lnTo>
                    <a:lnTo>
                      <a:pt x="179" y="1594"/>
                    </a:lnTo>
                    <a:lnTo>
                      <a:pt x="190" y="1588"/>
                    </a:lnTo>
                    <a:lnTo>
                      <a:pt x="200" y="1582"/>
                    </a:lnTo>
                    <a:lnTo>
                      <a:pt x="210" y="1574"/>
                    </a:lnTo>
                    <a:lnTo>
                      <a:pt x="220" y="1566"/>
                    </a:lnTo>
                    <a:lnTo>
                      <a:pt x="228" y="1557"/>
                    </a:lnTo>
                    <a:lnTo>
                      <a:pt x="236" y="1547"/>
                    </a:lnTo>
                    <a:lnTo>
                      <a:pt x="242" y="1536"/>
                    </a:lnTo>
                    <a:lnTo>
                      <a:pt x="247" y="1525"/>
                    </a:lnTo>
                    <a:lnTo>
                      <a:pt x="252" y="1514"/>
                    </a:lnTo>
                    <a:lnTo>
                      <a:pt x="255" y="1501"/>
                    </a:lnTo>
                    <a:lnTo>
                      <a:pt x="257" y="1488"/>
                    </a:lnTo>
                    <a:lnTo>
                      <a:pt x="257" y="1475"/>
                    </a:lnTo>
                    <a:lnTo>
                      <a:pt x="257" y="513"/>
                    </a:lnTo>
                    <a:lnTo>
                      <a:pt x="370" y="513"/>
                    </a:lnTo>
                    <a:lnTo>
                      <a:pt x="370" y="1521"/>
                    </a:lnTo>
                    <a:lnTo>
                      <a:pt x="370" y="1582"/>
                    </a:lnTo>
                    <a:lnTo>
                      <a:pt x="370" y="3114"/>
                    </a:lnTo>
                    <a:lnTo>
                      <a:pt x="370" y="3114"/>
                    </a:lnTo>
                    <a:lnTo>
                      <a:pt x="371" y="3132"/>
                    </a:lnTo>
                    <a:lnTo>
                      <a:pt x="373" y="3149"/>
                    </a:lnTo>
                    <a:lnTo>
                      <a:pt x="377" y="3166"/>
                    </a:lnTo>
                    <a:lnTo>
                      <a:pt x="384" y="3182"/>
                    </a:lnTo>
                    <a:lnTo>
                      <a:pt x="391" y="3197"/>
                    </a:lnTo>
                    <a:lnTo>
                      <a:pt x="400" y="3212"/>
                    </a:lnTo>
                    <a:lnTo>
                      <a:pt x="409" y="3226"/>
                    </a:lnTo>
                    <a:lnTo>
                      <a:pt x="421" y="3238"/>
                    </a:lnTo>
                    <a:lnTo>
                      <a:pt x="434" y="3249"/>
                    </a:lnTo>
                    <a:lnTo>
                      <a:pt x="447" y="3259"/>
                    </a:lnTo>
                    <a:lnTo>
                      <a:pt x="462" y="3268"/>
                    </a:lnTo>
                    <a:lnTo>
                      <a:pt x="477" y="3275"/>
                    </a:lnTo>
                    <a:lnTo>
                      <a:pt x="493" y="3281"/>
                    </a:lnTo>
                    <a:lnTo>
                      <a:pt x="510" y="3286"/>
                    </a:lnTo>
                    <a:lnTo>
                      <a:pt x="527" y="3288"/>
                    </a:lnTo>
                    <a:lnTo>
                      <a:pt x="545" y="3289"/>
                    </a:lnTo>
                    <a:lnTo>
                      <a:pt x="545" y="3289"/>
                    </a:lnTo>
                    <a:lnTo>
                      <a:pt x="563" y="3288"/>
                    </a:lnTo>
                    <a:lnTo>
                      <a:pt x="580" y="3286"/>
                    </a:lnTo>
                    <a:lnTo>
                      <a:pt x="597" y="3281"/>
                    </a:lnTo>
                    <a:lnTo>
                      <a:pt x="613" y="3275"/>
                    </a:lnTo>
                    <a:lnTo>
                      <a:pt x="628" y="3268"/>
                    </a:lnTo>
                    <a:lnTo>
                      <a:pt x="643" y="3259"/>
                    </a:lnTo>
                    <a:lnTo>
                      <a:pt x="656" y="3249"/>
                    </a:lnTo>
                    <a:lnTo>
                      <a:pt x="669" y="3238"/>
                    </a:lnTo>
                    <a:lnTo>
                      <a:pt x="679" y="3226"/>
                    </a:lnTo>
                    <a:lnTo>
                      <a:pt x="690" y="3212"/>
                    </a:lnTo>
                    <a:lnTo>
                      <a:pt x="699" y="3197"/>
                    </a:lnTo>
                    <a:lnTo>
                      <a:pt x="706" y="3182"/>
                    </a:lnTo>
                    <a:lnTo>
                      <a:pt x="712" y="3166"/>
                    </a:lnTo>
                    <a:lnTo>
                      <a:pt x="717" y="3149"/>
                    </a:lnTo>
                    <a:lnTo>
                      <a:pt x="719" y="3132"/>
                    </a:lnTo>
                    <a:lnTo>
                      <a:pt x="720" y="3114"/>
                    </a:lnTo>
                    <a:lnTo>
                      <a:pt x="720" y="1582"/>
                    </a:lnTo>
                    <a:lnTo>
                      <a:pt x="827" y="1582"/>
                    </a:lnTo>
                    <a:lnTo>
                      <a:pt x="827" y="3114"/>
                    </a:lnTo>
                    <a:lnTo>
                      <a:pt x="827" y="3114"/>
                    </a:lnTo>
                    <a:lnTo>
                      <a:pt x="828" y="3132"/>
                    </a:lnTo>
                    <a:lnTo>
                      <a:pt x="831" y="3149"/>
                    </a:lnTo>
                    <a:lnTo>
                      <a:pt x="835" y="3166"/>
                    </a:lnTo>
                    <a:lnTo>
                      <a:pt x="840" y="3182"/>
                    </a:lnTo>
                    <a:lnTo>
                      <a:pt x="848" y="3197"/>
                    </a:lnTo>
                    <a:lnTo>
                      <a:pt x="856" y="3212"/>
                    </a:lnTo>
                    <a:lnTo>
                      <a:pt x="867" y="3226"/>
                    </a:lnTo>
                    <a:lnTo>
                      <a:pt x="878" y="3238"/>
                    </a:lnTo>
                    <a:lnTo>
                      <a:pt x="891" y="3249"/>
                    </a:lnTo>
                    <a:lnTo>
                      <a:pt x="903" y="3259"/>
                    </a:lnTo>
                    <a:lnTo>
                      <a:pt x="918" y="3268"/>
                    </a:lnTo>
                    <a:lnTo>
                      <a:pt x="933" y="3275"/>
                    </a:lnTo>
                    <a:lnTo>
                      <a:pt x="949" y="3281"/>
                    </a:lnTo>
                    <a:lnTo>
                      <a:pt x="966" y="3286"/>
                    </a:lnTo>
                    <a:lnTo>
                      <a:pt x="983" y="3288"/>
                    </a:lnTo>
                    <a:lnTo>
                      <a:pt x="1001" y="3289"/>
                    </a:lnTo>
                    <a:lnTo>
                      <a:pt x="1001" y="3289"/>
                    </a:lnTo>
                    <a:lnTo>
                      <a:pt x="1020" y="3288"/>
                    </a:lnTo>
                    <a:lnTo>
                      <a:pt x="1037" y="3286"/>
                    </a:lnTo>
                    <a:lnTo>
                      <a:pt x="1054" y="3281"/>
                    </a:lnTo>
                    <a:lnTo>
                      <a:pt x="1070" y="3275"/>
                    </a:lnTo>
                    <a:lnTo>
                      <a:pt x="1085" y="3268"/>
                    </a:lnTo>
                    <a:lnTo>
                      <a:pt x="1100" y="3259"/>
                    </a:lnTo>
                    <a:lnTo>
                      <a:pt x="1112" y="3249"/>
                    </a:lnTo>
                    <a:lnTo>
                      <a:pt x="1125" y="3238"/>
                    </a:lnTo>
                    <a:lnTo>
                      <a:pt x="1137" y="3226"/>
                    </a:lnTo>
                    <a:lnTo>
                      <a:pt x="1147" y="3212"/>
                    </a:lnTo>
                    <a:lnTo>
                      <a:pt x="1155" y="3197"/>
                    </a:lnTo>
                    <a:lnTo>
                      <a:pt x="1163" y="3182"/>
                    </a:lnTo>
                    <a:lnTo>
                      <a:pt x="1169" y="3166"/>
                    </a:lnTo>
                    <a:lnTo>
                      <a:pt x="1173" y="3149"/>
                    </a:lnTo>
                    <a:lnTo>
                      <a:pt x="1175" y="3132"/>
                    </a:lnTo>
                    <a:lnTo>
                      <a:pt x="1176" y="3114"/>
                    </a:lnTo>
                    <a:lnTo>
                      <a:pt x="1176" y="1582"/>
                    </a:lnTo>
                    <a:lnTo>
                      <a:pt x="1176" y="1521"/>
                    </a:lnTo>
                    <a:lnTo>
                      <a:pt x="1176" y="513"/>
                    </a:lnTo>
                    <a:lnTo>
                      <a:pt x="1310" y="513"/>
                    </a:lnTo>
                    <a:lnTo>
                      <a:pt x="1310" y="1475"/>
                    </a:lnTo>
                    <a:lnTo>
                      <a:pt x="1310" y="1475"/>
                    </a:lnTo>
                    <a:lnTo>
                      <a:pt x="1311" y="1488"/>
                    </a:lnTo>
                    <a:lnTo>
                      <a:pt x="1313" y="1501"/>
                    </a:lnTo>
                    <a:lnTo>
                      <a:pt x="1316" y="1514"/>
                    </a:lnTo>
                    <a:lnTo>
                      <a:pt x="1320" y="1525"/>
                    </a:lnTo>
                    <a:lnTo>
                      <a:pt x="1326" y="1536"/>
                    </a:lnTo>
                    <a:lnTo>
                      <a:pt x="1332" y="1547"/>
                    </a:lnTo>
                    <a:lnTo>
                      <a:pt x="1340" y="1557"/>
                    </a:lnTo>
                    <a:lnTo>
                      <a:pt x="1348" y="1566"/>
                    </a:lnTo>
                    <a:lnTo>
                      <a:pt x="1357" y="1574"/>
                    </a:lnTo>
                    <a:lnTo>
                      <a:pt x="1366" y="1582"/>
                    </a:lnTo>
                    <a:lnTo>
                      <a:pt x="1377" y="1588"/>
                    </a:lnTo>
                    <a:lnTo>
                      <a:pt x="1389" y="1594"/>
                    </a:lnTo>
                    <a:lnTo>
                      <a:pt x="1400" y="1598"/>
                    </a:lnTo>
                    <a:lnTo>
                      <a:pt x="1413" y="1601"/>
                    </a:lnTo>
                    <a:lnTo>
                      <a:pt x="1426" y="1603"/>
                    </a:lnTo>
                    <a:lnTo>
                      <a:pt x="1439" y="1604"/>
                    </a:lnTo>
                    <a:lnTo>
                      <a:pt x="1439" y="1604"/>
                    </a:lnTo>
                    <a:lnTo>
                      <a:pt x="1452" y="1603"/>
                    </a:lnTo>
                    <a:lnTo>
                      <a:pt x="1464" y="1601"/>
                    </a:lnTo>
                    <a:lnTo>
                      <a:pt x="1477" y="1598"/>
                    </a:lnTo>
                    <a:lnTo>
                      <a:pt x="1489" y="1594"/>
                    </a:lnTo>
                    <a:lnTo>
                      <a:pt x="1500" y="1588"/>
                    </a:lnTo>
                    <a:lnTo>
                      <a:pt x="1510" y="1582"/>
                    </a:lnTo>
                    <a:lnTo>
                      <a:pt x="1521" y="1574"/>
                    </a:lnTo>
                    <a:lnTo>
                      <a:pt x="1530" y="1566"/>
                    </a:lnTo>
                    <a:lnTo>
                      <a:pt x="1538" y="1557"/>
                    </a:lnTo>
                    <a:lnTo>
                      <a:pt x="1546" y="1547"/>
                    </a:lnTo>
                    <a:lnTo>
                      <a:pt x="1552" y="1536"/>
                    </a:lnTo>
                    <a:lnTo>
                      <a:pt x="1557" y="1525"/>
                    </a:lnTo>
                    <a:lnTo>
                      <a:pt x="1562" y="1514"/>
                    </a:lnTo>
                    <a:lnTo>
                      <a:pt x="1565" y="1501"/>
                    </a:lnTo>
                    <a:lnTo>
                      <a:pt x="1567" y="1488"/>
                    </a:lnTo>
                    <a:lnTo>
                      <a:pt x="1567" y="1475"/>
                    </a:lnTo>
                    <a:lnTo>
                      <a:pt x="1567" y="513"/>
                    </a:lnTo>
                    <a:lnTo>
                      <a:pt x="1567" y="478"/>
                    </a:lnTo>
                    <a:lnTo>
                      <a:pt x="1567" y="326"/>
                    </a:lnTo>
                    <a:lnTo>
                      <a:pt x="1567" y="326"/>
                    </a:lnTo>
                    <a:lnTo>
                      <a:pt x="1567" y="310"/>
                    </a:lnTo>
                    <a:lnTo>
                      <a:pt x="1566" y="293"/>
                    </a:lnTo>
                    <a:lnTo>
                      <a:pt x="1564" y="277"/>
                    </a:lnTo>
                    <a:lnTo>
                      <a:pt x="1560" y="261"/>
                    </a:lnTo>
                    <a:lnTo>
                      <a:pt x="1557" y="245"/>
                    </a:lnTo>
                    <a:lnTo>
                      <a:pt x="1553" y="229"/>
                    </a:lnTo>
                    <a:lnTo>
                      <a:pt x="1548" y="214"/>
                    </a:lnTo>
                    <a:lnTo>
                      <a:pt x="1541" y="199"/>
                    </a:lnTo>
                    <a:lnTo>
                      <a:pt x="1535" y="184"/>
                    </a:lnTo>
                    <a:lnTo>
                      <a:pt x="1527" y="171"/>
                    </a:lnTo>
                    <a:lnTo>
                      <a:pt x="1520" y="157"/>
                    </a:lnTo>
                    <a:lnTo>
                      <a:pt x="1511" y="144"/>
                    </a:lnTo>
                    <a:lnTo>
                      <a:pt x="1503" y="131"/>
                    </a:lnTo>
                    <a:lnTo>
                      <a:pt x="1492" y="118"/>
                    </a:lnTo>
                    <a:lnTo>
                      <a:pt x="1483" y="107"/>
                    </a:lnTo>
                    <a:lnTo>
                      <a:pt x="1472" y="96"/>
                    </a:lnTo>
                    <a:lnTo>
                      <a:pt x="1460" y="84"/>
                    </a:lnTo>
                    <a:lnTo>
                      <a:pt x="1448" y="75"/>
                    </a:lnTo>
                    <a:lnTo>
                      <a:pt x="1436" y="65"/>
                    </a:lnTo>
                    <a:lnTo>
                      <a:pt x="1423" y="55"/>
                    </a:lnTo>
                    <a:lnTo>
                      <a:pt x="1410" y="47"/>
                    </a:lnTo>
                    <a:lnTo>
                      <a:pt x="1396" y="39"/>
                    </a:lnTo>
                    <a:lnTo>
                      <a:pt x="1382" y="32"/>
                    </a:lnTo>
                    <a:lnTo>
                      <a:pt x="1367" y="25"/>
                    </a:lnTo>
                    <a:lnTo>
                      <a:pt x="1352" y="19"/>
                    </a:lnTo>
                    <a:lnTo>
                      <a:pt x="1338" y="15"/>
                    </a:lnTo>
                    <a:lnTo>
                      <a:pt x="1322" y="9"/>
                    </a:lnTo>
                    <a:lnTo>
                      <a:pt x="1307" y="6"/>
                    </a:lnTo>
                    <a:lnTo>
                      <a:pt x="1290" y="3"/>
                    </a:lnTo>
                    <a:lnTo>
                      <a:pt x="1274" y="1"/>
                    </a:lnTo>
                    <a:lnTo>
                      <a:pt x="1258" y="0"/>
                    </a:lnTo>
                    <a:lnTo>
                      <a:pt x="1240" y="0"/>
                    </a:lnTo>
                    <a:lnTo>
                      <a:pt x="1240" y="0"/>
                    </a:lnTo>
                    <a:close/>
                  </a:path>
                </a:pathLst>
              </a:custGeom>
              <a:grpFill/>
              <a:effectLst>
                <a:outerShdw blurRad="63500" algn="ctr" rotWithShape="0">
                  <a:prstClr val="black">
                    <a:alpha val="40000"/>
                  </a:prstClr>
                </a:outerShdw>
              </a:effectLst>
            </p:spPr>
            <p:txBody>
              <a:bodyPr anchor="ctr"/>
              <a:lstStyle/>
              <a:p>
                <a:pPr algn="ctr"/>
                <a:endParaRPr lang="en-US" sz="2440">
                  <a:solidFill>
                    <a:schemeClr val="tx1">
                      <a:lumMod val="75000"/>
                      <a:lumOff val="25000"/>
                    </a:schemeClr>
                  </a:solidFill>
                  <a:latin typeface="+mn-ea"/>
                </a:endParaRPr>
              </a:p>
            </p:txBody>
          </p:sp>
        </p:grpSp>
        <p:grpSp>
          <p:nvGrpSpPr>
            <p:cNvPr id="9" name="Group 48"/>
            <p:cNvGrpSpPr/>
            <p:nvPr/>
          </p:nvGrpSpPr>
          <p:grpSpPr>
            <a:xfrm>
              <a:off x="914400" y="2917825"/>
              <a:ext cx="433113" cy="1098550"/>
              <a:chOff x="2389188" y="1800226"/>
              <a:chExt cx="828675" cy="2101850"/>
            </a:xfrm>
            <a:grpFill/>
            <a:effectLst>
              <a:innerShdw dist="50800" dir="5400000">
                <a:prstClr val="black">
                  <a:alpha val="20000"/>
                </a:prstClr>
              </a:innerShdw>
            </a:effectLst>
          </p:grpSpPr>
          <p:sp>
            <p:nvSpPr>
              <p:cNvPr id="18" name="Freeform 5"/>
              <p:cNvSpPr/>
              <p:nvPr/>
            </p:nvSpPr>
            <p:spPr bwMode="auto">
              <a:xfrm>
                <a:off x="2640013" y="1800226"/>
                <a:ext cx="327025" cy="325438"/>
              </a:xfrm>
              <a:custGeom>
                <a:avLst/>
                <a:gdLst>
                  <a:gd name="T0" fmla="*/ 325 w 617"/>
                  <a:gd name="T1" fmla="*/ 617 h 617"/>
                  <a:gd name="T2" fmla="*/ 371 w 617"/>
                  <a:gd name="T3" fmla="*/ 611 h 617"/>
                  <a:gd name="T4" fmla="*/ 414 w 617"/>
                  <a:gd name="T5" fmla="*/ 599 h 617"/>
                  <a:gd name="T6" fmla="*/ 456 w 617"/>
                  <a:gd name="T7" fmla="*/ 580 h 617"/>
                  <a:gd name="T8" fmla="*/ 493 w 617"/>
                  <a:gd name="T9" fmla="*/ 556 h 617"/>
                  <a:gd name="T10" fmla="*/ 526 w 617"/>
                  <a:gd name="T11" fmla="*/ 527 h 617"/>
                  <a:gd name="T12" fmla="*/ 556 w 617"/>
                  <a:gd name="T13" fmla="*/ 493 h 617"/>
                  <a:gd name="T14" fmla="*/ 580 w 617"/>
                  <a:gd name="T15" fmla="*/ 456 h 617"/>
                  <a:gd name="T16" fmla="*/ 598 w 617"/>
                  <a:gd name="T17" fmla="*/ 415 h 617"/>
                  <a:gd name="T18" fmla="*/ 611 w 617"/>
                  <a:gd name="T19" fmla="*/ 370 h 617"/>
                  <a:gd name="T20" fmla="*/ 617 w 617"/>
                  <a:gd name="T21" fmla="*/ 324 h 617"/>
                  <a:gd name="T22" fmla="*/ 617 w 617"/>
                  <a:gd name="T23" fmla="*/ 292 h 617"/>
                  <a:gd name="T24" fmla="*/ 611 w 617"/>
                  <a:gd name="T25" fmla="*/ 247 h 617"/>
                  <a:gd name="T26" fmla="*/ 598 w 617"/>
                  <a:gd name="T27" fmla="*/ 203 h 617"/>
                  <a:gd name="T28" fmla="*/ 580 w 617"/>
                  <a:gd name="T29" fmla="*/ 161 h 617"/>
                  <a:gd name="T30" fmla="*/ 556 w 617"/>
                  <a:gd name="T31" fmla="*/ 124 h 617"/>
                  <a:gd name="T32" fmla="*/ 526 w 617"/>
                  <a:gd name="T33" fmla="*/ 91 h 617"/>
                  <a:gd name="T34" fmla="*/ 493 w 617"/>
                  <a:gd name="T35" fmla="*/ 61 h 617"/>
                  <a:gd name="T36" fmla="*/ 456 w 617"/>
                  <a:gd name="T37" fmla="*/ 37 h 617"/>
                  <a:gd name="T38" fmla="*/ 414 w 617"/>
                  <a:gd name="T39" fmla="*/ 18 h 617"/>
                  <a:gd name="T40" fmla="*/ 371 w 617"/>
                  <a:gd name="T41" fmla="*/ 7 h 617"/>
                  <a:gd name="T42" fmla="*/ 325 w 617"/>
                  <a:gd name="T43" fmla="*/ 0 h 617"/>
                  <a:gd name="T44" fmla="*/ 293 w 617"/>
                  <a:gd name="T45" fmla="*/ 0 h 617"/>
                  <a:gd name="T46" fmla="*/ 246 w 617"/>
                  <a:gd name="T47" fmla="*/ 7 h 617"/>
                  <a:gd name="T48" fmla="*/ 202 w 617"/>
                  <a:gd name="T49" fmla="*/ 18 h 617"/>
                  <a:gd name="T50" fmla="*/ 162 w 617"/>
                  <a:gd name="T51" fmla="*/ 37 h 617"/>
                  <a:gd name="T52" fmla="*/ 124 w 617"/>
                  <a:gd name="T53" fmla="*/ 61 h 617"/>
                  <a:gd name="T54" fmla="*/ 90 w 617"/>
                  <a:gd name="T55" fmla="*/ 91 h 617"/>
                  <a:gd name="T56" fmla="*/ 61 w 617"/>
                  <a:gd name="T57" fmla="*/ 124 h 617"/>
                  <a:gd name="T58" fmla="*/ 37 w 617"/>
                  <a:gd name="T59" fmla="*/ 161 h 617"/>
                  <a:gd name="T60" fmla="*/ 19 w 617"/>
                  <a:gd name="T61" fmla="*/ 203 h 617"/>
                  <a:gd name="T62" fmla="*/ 6 w 617"/>
                  <a:gd name="T63" fmla="*/ 247 h 617"/>
                  <a:gd name="T64" fmla="*/ 1 w 617"/>
                  <a:gd name="T65" fmla="*/ 292 h 617"/>
                  <a:gd name="T66" fmla="*/ 1 w 617"/>
                  <a:gd name="T67" fmla="*/ 324 h 617"/>
                  <a:gd name="T68" fmla="*/ 6 w 617"/>
                  <a:gd name="T69" fmla="*/ 370 h 617"/>
                  <a:gd name="T70" fmla="*/ 19 w 617"/>
                  <a:gd name="T71" fmla="*/ 415 h 617"/>
                  <a:gd name="T72" fmla="*/ 37 w 617"/>
                  <a:gd name="T73" fmla="*/ 456 h 617"/>
                  <a:gd name="T74" fmla="*/ 61 w 617"/>
                  <a:gd name="T75" fmla="*/ 493 h 617"/>
                  <a:gd name="T76" fmla="*/ 90 w 617"/>
                  <a:gd name="T77" fmla="*/ 527 h 617"/>
                  <a:gd name="T78" fmla="*/ 124 w 617"/>
                  <a:gd name="T79" fmla="*/ 556 h 617"/>
                  <a:gd name="T80" fmla="*/ 162 w 617"/>
                  <a:gd name="T81" fmla="*/ 580 h 617"/>
                  <a:gd name="T82" fmla="*/ 202 w 617"/>
                  <a:gd name="T83" fmla="*/ 599 h 617"/>
                  <a:gd name="T84" fmla="*/ 246 w 617"/>
                  <a:gd name="T85" fmla="*/ 611 h 617"/>
                  <a:gd name="T86" fmla="*/ 293 w 617"/>
                  <a:gd name="T87" fmla="*/ 617 h 6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17" h="617">
                    <a:moveTo>
                      <a:pt x="309" y="617"/>
                    </a:moveTo>
                    <a:lnTo>
                      <a:pt x="309" y="617"/>
                    </a:lnTo>
                    <a:lnTo>
                      <a:pt x="325" y="617"/>
                    </a:lnTo>
                    <a:lnTo>
                      <a:pt x="340" y="616"/>
                    </a:lnTo>
                    <a:lnTo>
                      <a:pt x="356" y="614"/>
                    </a:lnTo>
                    <a:lnTo>
                      <a:pt x="371" y="611"/>
                    </a:lnTo>
                    <a:lnTo>
                      <a:pt x="386" y="607"/>
                    </a:lnTo>
                    <a:lnTo>
                      <a:pt x="401" y="603"/>
                    </a:lnTo>
                    <a:lnTo>
                      <a:pt x="414" y="599"/>
                    </a:lnTo>
                    <a:lnTo>
                      <a:pt x="428" y="593"/>
                    </a:lnTo>
                    <a:lnTo>
                      <a:pt x="442" y="587"/>
                    </a:lnTo>
                    <a:lnTo>
                      <a:pt x="456" y="580"/>
                    </a:lnTo>
                    <a:lnTo>
                      <a:pt x="469" y="573"/>
                    </a:lnTo>
                    <a:lnTo>
                      <a:pt x="481" y="564"/>
                    </a:lnTo>
                    <a:lnTo>
                      <a:pt x="493" y="556"/>
                    </a:lnTo>
                    <a:lnTo>
                      <a:pt x="505" y="546"/>
                    </a:lnTo>
                    <a:lnTo>
                      <a:pt x="516" y="537"/>
                    </a:lnTo>
                    <a:lnTo>
                      <a:pt x="526" y="527"/>
                    </a:lnTo>
                    <a:lnTo>
                      <a:pt x="537" y="516"/>
                    </a:lnTo>
                    <a:lnTo>
                      <a:pt x="547" y="505"/>
                    </a:lnTo>
                    <a:lnTo>
                      <a:pt x="556" y="493"/>
                    </a:lnTo>
                    <a:lnTo>
                      <a:pt x="565" y="481"/>
                    </a:lnTo>
                    <a:lnTo>
                      <a:pt x="572" y="468"/>
                    </a:lnTo>
                    <a:lnTo>
                      <a:pt x="580" y="456"/>
                    </a:lnTo>
                    <a:lnTo>
                      <a:pt x="587" y="443"/>
                    </a:lnTo>
                    <a:lnTo>
                      <a:pt x="593" y="429"/>
                    </a:lnTo>
                    <a:lnTo>
                      <a:pt x="598" y="415"/>
                    </a:lnTo>
                    <a:lnTo>
                      <a:pt x="603" y="400"/>
                    </a:lnTo>
                    <a:lnTo>
                      <a:pt x="608" y="385"/>
                    </a:lnTo>
                    <a:lnTo>
                      <a:pt x="611" y="370"/>
                    </a:lnTo>
                    <a:lnTo>
                      <a:pt x="614" y="355"/>
                    </a:lnTo>
                    <a:lnTo>
                      <a:pt x="616" y="340"/>
                    </a:lnTo>
                    <a:lnTo>
                      <a:pt x="617" y="324"/>
                    </a:lnTo>
                    <a:lnTo>
                      <a:pt x="617" y="308"/>
                    </a:lnTo>
                    <a:lnTo>
                      <a:pt x="617" y="308"/>
                    </a:lnTo>
                    <a:lnTo>
                      <a:pt x="617" y="292"/>
                    </a:lnTo>
                    <a:lnTo>
                      <a:pt x="616" y="277"/>
                    </a:lnTo>
                    <a:lnTo>
                      <a:pt x="614" y="261"/>
                    </a:lnTo>
                    <a:lnTo>
                      <a:pt x="611" y="247"/>
                    </a:lnTo>
                    <a:lnTo>
                      <a:pt x="608" y="232"/>
                    </a:lnTo>
                    <a:lnTo>
                      <a:pt x="603" y="217"/>
                    </a:lnTo>
                    <a:lnTo>
                      <a:pt x="598" y="203"/>
                    </a:lnTo>
                    <a:lnTo>
                      <a:pt x="593" y="189"/>
                    </a:lnTo>
                    <a:lnTo>
                      <a:pt x="587" y="175"/>
                    </a:lnTo>
                    <a:lnTo>
                      <a:pt x="580" y="161"/>
                    </a:lnTo>
                    <a:lnTo>
                      <a:pt x="572" y="148"/>
                    </a:lnTo>
                    <a:lnTo>
                      <a:pt x="565" y="136"/>
                    </a:lnTo>
                    <a:lnTo>
                      <a:pt x="556" y="124"/>
                    </a:lnTo>
                    <a:lnTo>
                      <a:pt x="547" y="112"/>
                    </a:lnTo>
                    <a:lnTo>
                      <a:pt x="537" y="101"/>
                    </a:lnTo>
                    <a:lnTo>
                      <a:pt x="526" y="91"/>
                    </a:lnTo>
                    <a:lnTo>
                      <a:pt x="516" y="80"/>
                    </a:lnTo>
                    <a:lnTo>
                      <a:pt x="505" y="71"/>
                    </a:lnTo>
                    <a:lnTo>
                      <a:pt x="493" y="61"/>
                    </a:lnTo>
                    <a:lnTo>
                      <a:pt x="481" y="52"/>
                    </a:lnTo>
                    <a:lnTo>
                      <a:pt x="469" y="45"/>
                    </a:lnTo>
                    <a:lnTo>
                      <a:pt x="456" y="37"/>
                    </a:lnTo>
                    <a:lnTo>
                      <a:pt x="442" y="30"/>
                    </a:lnTo>
                    <a:lnTo>
                      <a:pt x="428" y="25"/>
                    </a:lnTo>
                    <a:lnTo>
                      <a:pt x="414" y="18"/>
                    </a:lnTo>
                    <a:lnTo>
                      <a:pt x="401" y="14"/>
                    </a:lnTo>
                    <a:lnTo>
                      <a:pt x="386" y="10"/>
                    </a:lnTo>
                    <a:lnTo>
                      <a:pt x="371" y="7"/>
                    </a:lnTo>
                    <a:lnTo>
                      <a:pt x="356" y="3"/>
                    </a:lnTo>
                    <a:lnTo>
                      <a:pt x="340" y="1"/>
                    </a:lnTo>
                    <a:lnTo>
                      <a:pt x="325" y="0"/>
                    </a:lnTo>
                    <a:lnTo>
                      <a:pt x="309" y="0"/>
                    </a:lnTo>
                    <a:lnTo>
                      <a:pt x="309" y="0"/>
                    </a:lnTo>
                    <a:lnTo>
                      <a:pt x="293" y="0"/>
                    </a:lnTo>
                    <a:lnTo>
                      <a:pt x="277" y="1"/>
                    </a:lnTo>
                    <a:lnTo>
                      <a:pt x="262" y="3"/>
                    </a:lnTo>
                    <a:lnTo>
                      <a:pt x="246" y="7"/>
                    </a:lnTo>
                    <a:lnTo>
                      <a:pt x="231" y="10"/>
                    </a:lnTo>
                    <a:lnTo>
                      <a:pt x="217" y="14"/>
                    </a:lnTo>
                    <a:lnTo>
                      <a:pt x="202" y="18"/>
                    </a:lnTo>
                    <a:lnTo>
                      <a:pt x="188" y="25"/>
                    </a:lnTo>
                    <a:lnTo>
                      <a:pt x="174" y="30"/>
                    </a:lnTo>
                    <a:lnTo>
                      <a:pt x="162" y="37"/>
                    </a:lnTo>
                    <a:lnTo>
                      <a:pt x="149" y="45"/>
                    </a:lnTo>
                    <a:lnTo>
                      <a:pt x="136" y="52"/>
                    </a:lnTo>
                    <a:lnTo>
                      <a:pt x="124" y="61"/>
                    </a:lnTo>
                    <a:lnTo>
                      <a:pt x="113" y="71"/>
                    </a:lnTo>
                    <a:lnTo>
                      <a:pt x="101" y="80"/>
                    </a:lnTo>
                    <a:lnTo>
                      <a:pt x="90" y="91"/>
                    </a:lnTo>
                    <a:lnTo>
                      <a:pt x="81" y="101"/>
                    </a:lnTo>
                    <a:lnTo>
                      <a:pt x="70" y="112"/>
                    </a:lnTo>
                    <a:lnTo>
                      <a:pt x="61" y="124"/>
                    </a:lnTo>
                    <a:lnTo>
                      <a:pt x="53" y="136"/>
                    </a:lnTo>
                    <a:lnTo>
                      <a:pt x="44" y="148"/>
                    </a:lnTo>
                    <a:lnTo>
                      <a:pt x="37" y="161"/>
                    </a:lnTo>
                    <a:lnTo>
                      <a:pt x="30" y="175"/>
                    </a:lnTo>
                    <a:lnTo>
                      <a:pt x="24" y="189"/>
                    </a:lnTo>
                    <a:lnTo>
                      <a:pt x="19" y="203"/>
                    </a:lnTo>
                    <a:lnTo>
                      <a:pt x="13" y="217"/>
                    </a:lnTo>
                    <a:lnTo>
                      <a:pt x="9" y="232"/>
                    </a:lnTo>
                    <a:lnTo>
                      <a:pt x="6" y="247"/>
                    </a:lnTo>
                    <a:lnTo>
                      <a:pt x="4" y="261"/>
                    </a:lnTo>
                    <a:lnTo>
                      <a:pt x="2" y="277"/>
                    </a:lnTo>
                    <a:lnTo>
                      <a:pt x="1" y="292"/>
                    </a:lnTo>
                    <a:lnTo>
                      <a:pt x="0" y="308"/>
                    </a:lnTo>
                    <a:lnTo>
                      <a:pt x="0" y="308"/>
                    </a:lnTo>
                    <a:lnTo>
                      <a:pt x="1" y="324"/>
                    </a:lnTo>
                    <a:lnTo>
                      <a:pt x="2" y="340"/>
                    </a:lnTo>
                    <a:lnTo>
                      <a:pt x="4" y="355"/>
                    </a:lnTo>
                    <a:lnTo>
                      <a:pt x="6" y="370"/>
                    </a:lnTo>
                    <a:lnTo>
                      <a:pt x="9" y="385"/>
                    </a:lnTo>
                    <a:lnTo>
                      <a:pt x="13" y="400"/>
                    </a:lnTo>
                    <a:lnTo>
                      <a:pt x="19" y="415"/>
                    </a:lnTo>
                    <a:lnTo>
                      <a:pt x="24" y="429"/>
                    </a:lnTo>
                    <a:lnTo>
                      <a:pt x="30" y="443"/>
                    </a:lnTo>
                    <a:lnTo>
                      <a:pt x="37" y="456"/>
                    </a:lnTo>
                    <a:lnTo>
                      <a:pt x="44" y="468"/>
                    </a:lnTo>
                    <a:lnTo>
                      <a:pt x="53" y="481"/>
                    </a:lnTo>
                    <a:lnTo>
                      <a:pt x="61" y="493"/>
                    </a:lnTo>
                    <a:lnTo>
                      <a:pt x="70" y="505"/>
                    </a:lnTo>
                    <a:lnTo>
                      <a:pt x="81" y="516"/>
                    </a:lnTo>
                    <a:lnTo>
                      <a:pt x="90" y="527"/>
                    </a:lnTo>
                    <a:lnTo>
                      <a:pt x="101" y="537"/>
                    </a:lnTo>
                    <a:lnTo>
                      <a:pt x="113" y="546"/>
                    </a:lnTo>
                    <a:lnTo>
                      <a:pt x="124" y="556"/>
                    </a:lnTo>
                    <a:lnTo>
                      <a:pt x="136" y="564"/>
                    </a:lnTo>
                    <a:lnTo>
                      <a:pt x="149" y="573"/>
                    </a:lnTo>
                    <a:lnTo>
                      <a:pt x="162" y="580"/>
                    </a:lnTo>
                    <a:lnTo>
                      <a:pt x="174" y="587"/>
                    </a:lnTo>
                    <a:lnTo>
                      <a:pt x="188" y="593"/>
                    </a:lnTo>
                    <a:lnTo>
                      <a:pt x="202" y="599"/>
                    </a:lnTo>
                    <a:lnTo>
                      <a:pt x="217" y="603"/>
                    </a:lnTo>
                    <a:lnTo>
                      <a:pt x="231" y="607"/>
                    </a:lnTo>
                    <a:lnTo>
                      <a:pt x="246" y="611"/>
                    </a:lnTo>
                    <a:lnTo>
                      <a:pt x="262" y="614"/>
                    </a:lnTo>
                    <a:lnTo>
                      <a:pt x="277" y="616"/>
                    </a:lnTo>
                    <a:lnTo>
                      <a:pt x="293" y="617"/>
                    </a:lnTo>
                    <a:lnTo>
                      <a:pt x="309" y="617"/>
                    </a:lnTo>
                    <a:lnTo>
                      <a:pt x="309" y="617"/>
                    </a:lnTo>
                    <a:close/>
                  </a:path>
                </a:pathLst>
              </a:custGeom>
              <a:grpFill/>
              <a:effectLst>
                <a:outerShdw blurRad="63500" algn="ctr" rotWithShape="0">
                  <a:prstClr val="black">
                    <a:alpha val="40000"/>
                  </a:prstClr>
                </a:outerShdw>
              </a:effectLst>
            </p:spPr>
            <p:txBody>
              <a:bodyPr anchor="ctr"/>
              <a:lstStyle/>
              <a:p>
                <a:pPr algn="ctr"/>
                <a:endParaRPr lang="en-US" sz="2440">
                  <a:solidFill>
                    <a:schemeClr val="tx1">
                      <a:lumMod val="75000"/>
                      <a:lumOff val="25000"/>
                    </a:schemeClr>
                  </a:solidFill>
                  <a:latin typeface="+mn-ea"/>
                </a:endParaRPr>
              </a:p>
            </p:txBody>
          </p:sp>
          <p:sp>
            <p:nvSpPr>
              <p:cNvPr id="19" name="Freeform 6"/>
              <p:cNvSpPr/>
              <p:nvPr/>
            </p:nvSpPr>
            <p:spPr bwMode="auto">
              <a:xfrm>
                <a:off x="2389188" y="2160588"/>
                <a:ext cx="828675" cy="1741488"/>
              </a:xfrm>
              <a:custGeom>
                <a:avLst/>
                <a:gdLst>
                  <a:gd name="T0" fmla="*/ 310 w 1567"/>
                  <a:gd name="T1" fmla="*/ 0 h 3289"/>
                  <a:gd name="T2" fmla="*/ 245 w 1567"/>
                  <a:gd name="T3" fmla="*/ 9 h 3289"/>
                  <a:gd name="T4" fmla="*/ 185 w 1567"/>
                  <a:gd name="T5" fmla="*/ 32 h 3289"/>
                  <a:gd name="T6" fmla="*/ 131 w 1567"/>
                  <a:gd name="T7" fmla="*/ 65 h 3289"/>
                  <a:gd name="T8" fmla="*/ 85 w 1567"/>
                  <a:gd name="T9" fmla="*/ 107 h 3289"/>
                  <a:gd name="T10" fmla="*/ 47 w 1567"/>
                  <a:gd name="T11" fmla="*/ 157 h 3289"/>
                  <a:gd name="T12" fmla="*/ 20 w 1567"/>
                  <a:gd name="T13" fmla="*/ 214 h 3289"/>
                  <a:gd name="T14" fmla="*/ 4 w 1567"/>
                  <a:gd name="T15" fmla="*/ 277 h 3289"/>
                  <a:gd name="T16" fmla="*/ 0 w 1567"/>
                  <a:gd name="T17" fmla="*/ 478 h 3289"/>
                  <a:gd name="T18" fmla="*/ 1 w 1567"/>
                  <a:gd name="T19" fmla="*/ 1488 h 3289"/>
                  <a:gd name="T20" fmla="*/ 16 w 1567"/>
                  <a:gd name="T21" fmla="*/ 1536 h 3289"/>
                  <a:gd name="T22" fmla="*/ 47 w 1567"/>
                  <a:gd name="T23" fmla="*/ 1574 h 3289"/>
                  <a:gd name="T24" fmla="*/ 90 w 1567"/>
                  <a:gd name="T25" fmla="*/ 1598 h 3289"/>
                  <a:gd name="T26" fmla="*/ 129 w 1567"/>
                  <a:gd name="T27" fmla="*/ 1604 h 3289"/>
                  <a:gd name="T28" fmla="*/ 179 w 1567"/>
                  <a:gd name="T29" fmla="*/ 1594 h 3289"/>
                  <a:gd name="T30" fmla="*/ 220 w 1567"/>
                  <a:gd name="T31" fmla="*/ 1566 h 3289"/>
                  <a:gd name="T32" fmla="*/ 247 w 1567"/>
                  <a:gd name="T33" fmla="*/ 1525 h 3289"/>
                  <a:gd name="T34" fmla="*/ 257 w 1567"/>
                  <a:gd name="T35" fmla="*/ 1475 h 3289"/>
                  <a:gd name="T36" fmla="*/ 370 w 1567"/>
                  <a:gd name="T37" fmla="*/ 1582 h 3289"/>
                  <a:gd name="T38" fmla="*/ 373 w 1567"/>
                  <a:gd name="T39" fmla="*/ 3149 h 3289"/>
                  <a:gd name="T40" fmla="*/ 400 w 1567"/>
                  <a:gd name="T41" fmla="*/ 3212 h 3289"/>
                  <a:gd name="T42" fmla="*/ 447 w 1567"/>
                  <a:gd name="T43" fmla="*/ 3259 h 3289"/>
                  <a:gd name="T44" fmla="*/ 510 w 1567"/>
                  <a:gd name="T45" fmla="*/ 3286 h 3289"/>
                  <a:gd name="T46" fmla="*/ 563 w 1567"/>
                  <a:gd name="T47" fmla="*/ 3288 h 3289"/>
                  <a:gd name="T48" fmla="*/ 628 w 1567"/>
                  <a:gd name="T49" fmla="*/ 3268 h 3289"/>
                  <a:gd name="T50" fmla="*/ 679 w 1567"/>
                  <a:gd name="T51" fmla="*/ 3226 h 3289"/>
                  <a:gd name="T52" fmla="*/ 712 w 1567"/>
                  <a:gd name="T53" fmla="*/ 3166 h 3289"/>
                  <a:gd name="T54" fmla="*/ 720 w 1567"/>
                  <a:gd name="T55" fmla="*/ 1582 h 3289"/>
                  <a:gd name="T56" fmla="*/ 828 w 1567"/>
                  <a:gd name="T57" fmla="*/ 3132 h 3289"/>
                  <a:gd name="T58" fmla="*/ 848 w 1567"/>
                  <a:gd name="T59" fmla="*/ 3197 h 3289"/>
                  <a:gd name="T60" fmla="*/ 891 w 1567"/>
                  <a:gd name="T61" fmla="*/ 3249 h 3289"/>
                  <a:gd name="T62" fmla="*/ 949 w 1567"/>
                  <a:gd name="T63" fmla="*/ 3281 h 3289"/>
                  <a:gd name="T64" fmla="*/ 1001 w 1567"/>
                  <a:gd name="T65" fmla="*/ 3289 h 3289"/>
                  <a:gd name="T66" fmla="*/ 1070 w 1567"/>
                  <a:gd name="T67" fmla="*/ 3275 h 3289"/>
                  <a:gd name="T68" fmla="*/ 1125 w 1567"/>
                  <a:gd name="T69" fmla="*/ 3238 h 3289"/>
                  <a:gd name="T70" fmla="*/ 1163 w 1567"/>
                  <a:gd name="T71" fmla="*/ 3182 h 3289"/>
                  <a:gd name="T72" fmla="*/ 1176 w 1567"/>
                  <a:gd name="T73" fmla="*/ 3114 h 3289"/>
                  <a:gd name="T74" fmla="*/ 1310 w 1567"/>
                  <a:gd name="T75" fmla="*/ 513 h 3289"/>
                  <a:gd name="T76" fmla="*/ 1313 w 1567"/>
                  <a:gd name="T77" fmla="*/ 1501 h 3289"/>
                  <a:gd name="T78" fmla="*/ 1332 w 1567"/>
                  <a:gd name="T79" fmla="*/ 1547 h 3289"/>
                  <a:gd name="T80" fmla="*/ 1366 w 1567"/>
                  <a:gd name="T81" fmla="*/ 1582 h 3289"/>
                  <a:gd name="T82" fmla="*/ 1413 w 1567"/>
                  <a:gd name="T83" fmla="*/ 1601 h 3289"/>
                  <a:gd name="T84" fmla="*/ 1452 w 1567"/>
                  <a:gd name="T85" fmla="*/ 1603 h 3289"/>
                  <a:gd name="T86" fmla="*/ 1500 w 1567"/>
                  <a:gd name="T87" fmla="*/ 1588 h 3289"/>
                  <a:gd name="T88" fmla="*/ 1538 w 1567"/>
                  <a:gd name="T89" fmla="*/ 1557 h 3289"/>
                  <a:gd name="T90" fmla="*/ 1562 w 1567"/>
                  <a:gd name="T91" fmla="*/ 1514 h 3289"/>
                  <a:gd name="T92" fmla="*/ 1567 w 1567"/>
                  <a:gd name="T93" fmla="*/ 513 h 3289"/>
                  <a:gd name="T94" fmla="*/ 1567 w 1567"/>
                  <a:gd name="T95" fmla="*/ 310 h 3289"/>
                  <a:gd name="T96" fmla="*/ 1557 w 1567"/>
                  <a:gd name="T97" fmla="*/ 245 h 3289"/>
                  <a:gd name="T98" fmla="*/ 1535 w 1567"/>
                  <a:gd name="T99" fmla="*/ 184 h 3289"/>
                  <a:gd name="T100" fmla="*/ 1503 w 1567"/>
                  <a:gd name="T101" fmla="*/ 131 h 3289"/>
                  <a:gd name="T102" fmla="*/ 1460 w 1567"/>
                  <a:gd name="T103" fmla="*/ 84 h 3289"/>
                  <a:gd name="T104" fmla="*/ 1410 w 1567"/>
                  <a:gd name="T105" fmla="*/ 47 h 3289"/>
                  <a:gd name="T106" fmla="*/ 1352 w 1567"/>
                  <a:gd name="T107" fmla="*/ 19 h 3289"/>
                  <a:gd name="T108" fmla="*/ 1290 w 1567"/>
                  <a:gd name="T109" fmla="*/ 3 h 3289"/>
                  <a:gd name="T110" fmla="*/ 1240 w 1567"/>
                  <a:gd name="T111" fmla="*/ 0 h 3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567" h="3289">
                    <a:moveTo>
                      <a:pt x="1240" y="0"/>
                    </a:moveTo>
                    <a:lnTo>
                      <a:pt x="327" y="0"/>
                    </a:lnTo>
                    <a:lnTo>
                      <a:pt x="327" y="0"/>
                    </a:lnTo>
                    <a:lnTo>
                      <a:pt x="310" y="0"/>
                    </a:lnTo>
                    <a:lnTo>
                      <a:pt x="293" y="1"/>
                    </a:lnTo>
                    <a:lnTo>
                      <a:pt x="277" y="3"/>
                    </a:lnTo>
                    <a:lnTo>
                      <a:pt x="261" y="6"/>
                    </a:lnTo>
                    <a:lnTo>
                      <a:pt x="245" y="9"/>
                    </a:lnTo>
                    <a:lnTo>
                      <a:pt x="229" y="15"/>
                    </a:lnTo>
                    <a:lnTo>
                      <a:pt x="214" y="19"/>
                    </a:lnTo>
                    <a:lnTo>
                      <a:pt x="199" y="25"/>
                    </a:lnTo>
                    <a:lnTo>
                      <a:pt x="185" y="32"/>
                    </a:lnTo>
                    <a:lnTo>
                      <a:pt x="171" y="39"/>
                    </a:lnTo>
                    <a:lnTo>
                      <a:pt x="158" y="47"/>
                    </a:lnTo>
                    <a:lnTo>
                      <a:pt x="144" y="55"/>
                    </a:lnTo>
                    <a:lnTo>
                      <a:pt x="131" y="65"/>
                    </a:lnTo>
                    <a:lnTo>
                      <a:pt x="119" y="75"/>
                    </a:lnTo>
                    <a:lnTo>
                      <a:pt x="106" y="84"/>
                    </a:lnTo>
                    <a:lnTo>
                      <a:pt x="96" y="96"/>
                    </a:lnTo>
                    <a:lnTo>
                      <a:pt x="85" y="107"/>
                    </a:lnTo>
                    <a:lnTo>
                      <a:pt x="74" y="118"/>
                    </a:lnTo>
                    <a:lnTo>
                      <a:pt x="65" y="131"/>
                    </a:lnTo>
                    <a:lnTo>
                      <a:pt x="55" y="144"/>
                    </a:lnTo>
                    <a:lnTo>
                      <a:pt x="47" y="157"/>
                    </a:lnTo>
                    <a:lnTo>
                      <a:pt x="39" y="171"/>
                    </a:lnTo>
                    <a:lnTo>
                      <a:pt x="32" y="184"/>
                    </a:lnTo>
                    <a:lnTo>
                      <a:pt x="25" y="199"/>
                    </a:lnTo>
                    <a:lnTo>
                      <a:pt x="20" y="214"/>
                    </a:lnTo>
                    <a:lnTo>
                      <a:pt x="15" y="229"/>
                    </a:lnTo>
                    <a:lnTo>
                      <a:pt x="10" y="245"/>
                    </a:lnTo>
                    <a:lnTo>
                      <a:pt x="6" y="261"/>
                    </a:lnTo>
                    <a:lnTo>
                      <a:pt x="4" y="277"/>
                    </a:lnTo>
                    <a:lnTo>
                      <a:pt x="2" y="293"/>
                    </a:lnTo>
                    <a:lnTo>
                      <a:pt x="0" y="310"/>
                    </a:lnTo>
                    <a:lnTo>
                      <a:pt x="0" y="326"/>
                    </a:lnTo>
                    <a:lnTo>
                      <a:pt x="0" y="478"/>
                    </a:lnTo>
                    <a:lnTo>
                      <a:pt x="0" y="513"/>
                    </a:lnTo>
                    <a:lnTo>
                      <a:pt x="0" y="1475"/>
                    </a:lnTo>
                    <a:lnTo>
                      <a:pt x="0" y="1475"/>
                    </a:lnTo>
                    <a:lnTo>
                      <a:pt x="1" y="1488"/>
                    </a:lnTo>
                    <a:lnTo>
                      <a:pt x="2" y="1501"/>
                    </a:lnTo>
                    <a:lnTo>
                      <a:pt x="5" y="1514"/>
                    </a:lnTo>
                    <a:lnTo>
                      <a:pt x="9" y="1525"/>
                    </a:lnTo>
                    <a:lnTo>
                      <a:pt x="16" y="1536"/>
                    </a:lnTo>
                    <a:lnTo>
                      <a:pt x="22" y="1547"/>
                    </a:lnTo>
                    <a:lnTo>
                      <a:pt x="30" y="1557"/>
                    </a:lnTo>
                    <a:lnTo>
                      <a:pt x="37" y="1566"/>
                    </a:lnTo>
                    <a:lnTo>
                      <a:pt x="47" y="1574"/>
                    </a:lnTo>
                    <a:lnTo>
                      <a:pt x="56" y="1582"/>
                    </a:lnTo>
                    <a:lnTo>
                      <a:pt x="67" y="1588"/>
                    </a:lnTo>
                    <a:lnTo>
                      <a:pt x="79" y="1594"/>
                    </a:lnTo>
                    <a:lnTo>
                      <a:pt x="90" y="1598"/>
                    </a:lnTo>
                    <a:lnTo>
                      <a:pt x="102" y="1601"/>
                    </a:lnTo>
                    <a:lnTo>
                      <a:pt x="115" y="1603"/>
                    </a:lnTo>
                    <a:lnTo>
                      <a:pt x="129" y="1604"/>
                    </a:lnTo>
                    <a:lnTo>
                      <a:pt x="129" y="1604"/>
                    </a:lnTo>
                    <a:lnTo>
                      <a:pt x="142" y="1603"/>
                    </a:lnTo>
                    <a:lnTo>
                      <a:pt x="155" y="1601"/>
                    </a:lnTo>
                    <a:lnTo>
                      <a:pt x="166" y="1598"/>
                    </a:lnTo>
                    <a:lnTo>
                      <a:pt x="179" y="1594"/>
                    </a:lnTo>
                    <a:lnTo>
                      <a:pt x="190" y="1588"/>
                    </a:lnTo>
                    <a:lnTo>
                      <a:pt x="200" y="1582"/>
                    </a:lnTo>
                    <a:lnTo>
                      <a:pt x="210" y="1574"/>
                    </a:lnTo>
                    <a:lnTo>
                      <a:pt x="220" y="1566"/>
                    </a:lnTo>
                    <a:lnTo>
                      <a:pt x="228" y="1557"/>
                    </a:lnTo>
                    <a:lnTo>
                      <a:pt x="236" y="1547"/>
                    </a:lnTo>
                    <a:lnTo>
                      <a:pt x="242" y="1536"/>
                    </a:lnTo>
                    <a:lnTo>
                      <a:pt x="247" y="1525"/>
                    </a:lnTo>
                    <a:lnTo>
                      <a:pt x="252" y="1514"/>
                    </a:lnTo>
                    <a:lnTo>
                      <a:pt x="255" y="1501"/>
                    </a:lnTo>
                    <a:lnTo>
                      <a:pt x="257" y="1488"/>
                    </a:lnTo>
                    <a:lnTo>
                      <a:pt x="257" y="1475"/>
                    </a:lnTo>
                    <a:lnTo>
                      <a:pt x="257" y="513"/>
                    </a:lnTo>
                    <a:lnTo>
                      <a:pt x="370" y="513"/>
                    </a:lnTo>
                    <a:lnTo>
                      <a:pt x="370" y="1521"/>
                    </a:lnTo>
                    <a:lnTo>
                      <a:pt x="370" y="1582"/>
                    </a:lnTo>
                    <a:lnTo>
                      <a:pt x="370" y="3114"/>
                    </a:lnTo>
                    <a:lnTo>
                      <a:pt x="370" y="3114"/>
                    </a:lnTo>
                    <a:lnTo>
                      <a:pt x="371" y="3132"/>
                    </a:lnTo>
                    <a:lnTo>
                      <a:pt x="373" y="3149"/>
                    </a:lnTo>
                    <a:lnTo>
                      <a:pt x="377" y="3166"/>
                    </a:lnTo>
                    <a:lnTo>
                      <a:pt x="384" y="3182"/>
                    </a:lnTo>
                    <a:lnTo>
                      <a:pt x="391" y="3197"/>
                    </a:lnTo>
                    <a:lnTo>
                      <a:pt x="400" y="3212"/>
                    </a:lnTo>
                    <a:lnTo>
                      <a:pt x="409" y="3226"/>
                    </a:lnTo>
                    <a:lnTo>
                      <a:pt x="421" y="3238"/>
                    </a:lnTo>
                    <a:lnTo>
                      <a:pt x="434" y="3249"/>
                    </a:lnTo>
                    <a:lnTo>
                      <a:pt x="447" y="3259"/>
                    </a:lnTo>
                    <a:lnTo>
                      <a:pt x="462" y="3268"/>
                    </a:lnTo>
                    <a:lnTo>
                      <a:pt x="477" y="3275"/>
                    </a:lnTo>
                    <a:lnTo>
                      <a:pt x="493" y="3281"/>
                    </a:lnTo>
                    <a:lnTo>
                      <a:pt x="510" y="3286"/>
                    </a:lnTo>
                    <a:lnTo>
                      <a:pt x="527" y="3288"/>
                    </a:lnTo>
                    <a:lnTo>
                      <a:pt x="545" y="3289"/>
                    </a:lnTo>
                    <a:lnTo>
                      <a:pt x="545" y="3289"/>
                    </a:lnTo>
                    <a:lnTo>
                      <a:pt x="563" y="3288"/>
                    </a:lnTo>
                    <a:lnTo>
                      <a:pt x="580" y="3286"/>
                    </a:lnTo>
                    <a:lnTo>
                      <a:pt x="597" y="3281"/>
                    </a:lnTo>
                    <a:lnTo>
                      <a:pt x="613" y="3275"/>
                    </a:lnTo>
                    <a:lnTo>
                      <a:pt x="628" y="3268"/>
                    </a:lnTo>
                    <a:lnTo>
                      <a:pt x="643" y="3259"/>
                    </a:lnTo>
                    <a:lnTo>
                      <a:pt x="656" y="3249"/>
                    </a:lnTo>
                    <a:lnTo>
                      <a:pt x="669" y="3238"/>
                    </a:lnTo>
                    <a:lnTo>
                      <a:pt x="679" y="3226"/>
                    </a:lnTo>
                    <a:lnTo>
                      <a:pt x="690" y="3212"/>
                    </a:lnTo>
                    <a:lnTo>
                      <a:pt x="699" y="3197"/>
                    </a:lnTo>
                    <a:lnTo>
                      <a:pt x="706" y="3182"/>
                    </a:lnTo>
                    <a:lnTo>
                      <a:pt x="712" y="3166"/>
                    </a:lnTo>
                    <a:lnTo>
                      <a:pt x="717" y="3149"/>
                    </a:lnTo>
                    <a:lnTo>
                      <a:pt x="719" y="3132"/>
                    </a:lnTo>
                    <a:lnTo>
                      <a:pt x="720" y="3114"/>
                    </a:lnTo>
                    <a:lnTo>
                      <a:pt x="720" y="1582"/>
                    </a:lnTo>
                    <a:lnTo>
                      <a:pt x="827" y="1582"/>
                    </a:lnTo>
                    <a:lnTo>
                      <a:pt x="827" y="3114"/>
                    </a:lnTo>
                    <a:lnTo>
                      <a:pt x="827" y="3114"/>
                    </a:lnTo>
                    <a:lnTo>
                      <a:pt x="828" y="3132"/>
                    </a:lnTo>
                    <a:lnTo>
                      <a:pt x="831" y="3149"/>
                    </a:lnTo>
                    <a:lnTo>
                      <a:pt x="835" y="3166"/>
                    </a:lnTo>
                    <a:lnTo>
                      <a:pt x="840" y="3182"/>
                    </a:lnTo>
                    <a:lnTo>
                      <a:pt x="848" y="3197"/>
                    </a:lnTo>
                    <a:lnTo>
                      <a:pt x="856" y="3212"/>
                    </a:lnTo>
                    <a:lnTo>
                      <a:pt x="867" y="3226"/>
                    </a:lnTo>
                    <a:lnTo>
                      <a:pt x="878" y="3238"/>
                    </a:lnTo>
                    <a:lnTo>
                      <a:pt x="891" y="3249"/>
                    </a:lnTo>
                    <a:lnTo>
                      <a:pt x="903" y="3259"/>
                    </a:lnTo>
                    <a:lnTo>
                      <a:pt x="918" y="3268"/>
                    </a:lnTo>
                    <a:lnTo>
                      <a:pt x="933" y="3275"/>
                    </a:lnTo>
                    <a:lnTo>
                      <a:pt x="949" y="3281"/>
                    </a:lnTo>
                    <a:lnTo>
                      <a:pt x="966" y="3286"/>
                    </a:lnTo>
                    <a:lnTo>
                      <a:pt x="983" y="3288"/>
                    </a:lnTo>
                    <a:lnTo>
                      <a:pt x="1001" y="3289"/>
                    </a:lnTo>
                    <a:lnTo>
                      <a:pt x="1001" y="3289"/>
                    </a:lnTo>
                    <a:lnTo>
                      <a:pt x="1020" y="3288"/>
                    </a:lnTo>
                    <a:lnTo>
                      <a:pt x="1037" y="3286"/>
                    </a:lnTo>
                    <a:lnTo>
                      <a:pt x="1054" y="3281"/>
                    </a:lnTo>
                    <a:lnTo>
                      <a:pt x="1070" y="3275"/>
                    </a:lnTo>
                    <a:lnTo>
                      <a:pt x="1085" y="3268"/>
                    </a:lnTo>
                    <a:lnTo>
                      <a:pt x="1100" y="3259"/>
                    </a:lnTo>
                    <a:lnTo>
                      <a:pt x="1112" y="3249"/>
                    </a:lnTo>
                    <a:lnTo>
                      <a:pt x="1125" y="3238"/>
                    </a:lnTo>
                    <a:lnTo>
                      <a:pt x="1137" y="3226"/>
                    </a:lnTo>
                    <a:lnTo>
                      <a:pt x="1147" y="3212"/>
                    </a:lnTo>
                    <a:lnTo>
                      <a:pt x="1155" y="3197"/>
                    </a:lnTo>
                    <a:lnTo>
                      <a:pt x="1163" y="3182"/>
                    </a:lnTo>
                    <a:lnTo>
                      <a:pt x="1169" y="3166"/>
                    </a:lnTo>
                    <a:lnTo>
                      <a:pt x="1173" y="3149"/>
                    </a:lnTo>
                    <a:lnTo>
                      <a:pt x="1175" y="3132"/>
                    </a:lnTo>
                    <a:lnTo>
                      <a:pt x="1176" y="3114"/>
                    </a:lnTo>
                    <a:lnTo>
                      <a:pt x="1176" y="1582"/>
                    </a:lnTo>
                    <a:lnTo>
                      <a:pt x="1176" y="1521"/>
                    </a:lnTo>
                    <a:lnTo>
                      <a:pt x="1176" y="513"/>
                    </a:lnTo>
                    <a:lnTo>
                      <a:pt x="1310" y="513"/>
                    </a:lnTo>
                    <a:lnTo>
                      <a:pt x="1310" y="1475"/>
                    </a:lnTo>
                    <a:lnTo>
                      <a:pt x="1310" y="1475"/>
                    </a:lnTo>
                    <a:lnTo>
                      <a:pt x="1311" y="1488"/>
                    </a:lnTo>
                    <a:lnTo>
                      <a:pt x="1313" y="1501"/>
                    </a:lnTo>
                    <a:lnTo>
                      <a:pt x="1316" y="1514"/>
                    </a:lnTo>
                    <a:lnTo>
                      <a:pt x="1320" y="1525"/>
                    </a:lnTo>
                    <a:lnTo>
                      <a:pt x="1326" y="1536"/>
                    </a:lnTo>
                    <a:lnTo>
                      <a:pt x="1332" y="1547"/>
                    </a:lnTo>
                    <a:lnTo>
                      <a:pt x="1340" y="1557"/>
                    </a:lnTo>
                    <a:lnTo>
                      <a:pt x="1348" y="1566"/>
                    </a:lnTo>
                    <a:lnTo>
                      <a:pt x="1357" y="1574"/>
                    </a:lnTo>
                    <a:lnTo>
                      <a:pt x="1366" y="1582"/>
                    </a:lnTo>
                    <a:lnTo>
                      <a:pt x="1377" y="1588"/>
                    </a:lnTo>
                    <a:lnTo>
                      <a:pt x="1389" y="1594"/>
                    </a:lnTo>
                    <a:lnTo>
                      <a:pt x="1400" y="1598"/>
                    </a:lnTo>
                    <a:lnTo>
                      <a:pt x="1413" y="1601"/>
                    </a:lnTo>
                    <a:lnTo>
                      <a:pt x="1426" y="1603"/>
                    </a:lnTo>
                    <a:lnTo>
                      <a:pt x="1439" y="1604"/>
                    </a:lnTo>
                    <a:lnTo>
                      <a:pt x="1439" y="1604"/>
                    </a:lnTo>
                    <a:lnTo>
                      <a:pt x="1452" y="1603"/>
                    </a:lnTo>
                    <a:lnTo>
                      <a:pt x="1464" y="1601"/>
                    </a:lnTo>
                    <a:lnTo>
                      <a:pt x="1477" y="1598"/>
                    </a:lnTo>
                    <a:lnTo>
                      <a:pt x="1489" y="1594"/>
                    </a:lnTo>
                    <a:lnTo>
                      <a:pt x="1500" y="1588"/>
                    </a:lnTo>
                    <a:lnTo>
                      <a:pt x="1510" y="1582"/>
                    </a:lnTo>
                    <a:lnTo>
                      <a:pt x="1521" y="1574"/>
                    </a:lnTo>
                    <a:lnTo>
                      <a:pt x="1530" y="1566"/>
                    </a:lnTo>
                    <a:lnTo>
                      <a:pt x="1538" y="1557"/>
                    </a:lnTo>
                    <a:lnTo>
                      <a:pt x="1546" y="1547"/>
                    </a:lnTo>
                    <a:lnTo>
                      <a:pt x="1552" y="1536"/>
                    </a:lnTo>
                    <a:lnTo>
                      <a:pt x="1557" y="1525"/>
                    </a:lnTo>
                    <a:lnTo>
                      <a:pt x="1562" y="1514"/>
                    </a:lnTo>
                    <a:lnTo>
                      <a:pt x="1565" y="1501"/>
                    </a:lnTo>
                    <a:lnTo>
                      <a:pt x="1567" y="1488"/>
                    </a:lnTo>
                    <a:lnTo>
                      <a:pt x="1567" y="1475"/>
                    </a:lnTo>
                    <a:lnTo>
                      <a:pt x="1567" y="513"/>
                    </a:lnTo>
                    <a:lnTo>
                      <a:pt x="1567" y="478"/>
                    </a:lnTo>
                    <a:lnTo>
                      <a:pt x="1567" y="326"/>
                    </a:lnTo>
                    <a:lnTo>
                      <a:pt x="1567" y="326"/>
                    </a:lnTo>
                    <a:lnTo>
                      <a:pt x="1567" y="310"/>
                    </a:lnTo>
                    <a:lnTo>
                      <a:pt x="1566" y="293"/>
                    </a:lnTo>
                    <a:lnTo>
                      <a:pt x="1564" y="277"/>
                    </a:lnTo>
                    <a:lnTo>
                      <a:pt x="1560" y="261"/>
                    </a:lnTo>
                    <a:lnTo>
                      <a:pt x="1557" y="245"/>
                    </a:lnTo>
                    <a:lnTo>
                      <a:pt x="1553" y="229"/>
                    </a:lnTo>
                    <a:lnTo>
                      <a:pt x="1548" y="214"/>
                    </a:lnTo>
                    <a:lnTo>
                      <a:pt x="1541" y="199"/>
                    </a:lnTo>
                    <a:lnTo>
                      <a:pt x="1535" y="184"/>
                    </a:lnTo>
                    <a:lnTo>
                      <a:pt x="1527" y="171"/>
                    </a:lnTo>
                    <a:lnTo>
                      <a:pt x="1520" y="157"/>
                    </a:lnTo>
                    <a:lnTo>
                      <a:pt x="1511" y="144"/>
                    </a:lnTo>
                    <a:lnTo>
                      <a:pt x="1503" y="131"/>
                    </a:lnTo>
                    <a:lnTo>
                      <a:pt x="1492" y="118"/>
                    </a:lnTo>
                    <a:lnTo>
                      <a:pt x="1483" y="107"/>
                    </a:lnTo>
                    <a:lnTo>
                      <a:pt x="1472" y="96"/>
                    </a:lnTo>
                    <a:lnTo>
                      <a:pt x="1460" y="84"/>
                    </a:lnTo>
                    <a:lnTo>
                      <a:pt x="1448" y="75"/>
                    </a:lnTo>
                    <a:lnTo>
                      <a:pt x="1436" y="65"/>
                    </a:lnTo>
                    <a:lnTo>
                      <a:pt x="1423" y="55"/>
                    </a:lnTo>
                    <a:lnTo>
                      <a:pt x="1410" y="47"/>
                    </a:lnTo>
                    <a:lnTo>
                      <a:pt x="1396" y="39"/>
                    </a:lnTo>
                    <a:lnTo>
                      <a:pt x="1382" y="32"/>
                    </a:lnTo>
                    <a:lnTo>
                      <a:pt x="1367" y="25"/>
                    </a:lnTo>
                    <a:lnTo>
                      <a:pt x="1352" y="19"/>
                    </a:lnTo>
                    <a:lnTo>
                      <a:pt x="1338" y="15"/>
                    </a:lnTo>
                    <a:lnTo>
                      <a:pt x="1322" y="9"/>
                    </a:lnTo>
                    <a:lnTo>
                      <a:pt x="1307" y="6"/>
                    </a:lnTo>
                    <a:lnTo>
                      <a:pt x="1290" y="3"/>
                    </a:lnTo>
                    <a:lnTo>
                      <a:pt x="1274" y="1"/>
                    </a:lnTo>
                    <a:lnTo>
                      <a:pt x="1258" y="0"/>
                    </a:lnTo>
                    <a:lnTo>
                      <a:pt x="1240" y="0"/>
                    </a:lnTo>
                    <a:lnTo>
                      <a:pt x="1240" y="0"/>
                    </a:lnTo>
                    <a:close/>
                  </a:path>
                </a:pathLst>
              </a:custGeom>
              <a:grpFill/>
              <a:effectLst>
                <a:outerShdw blurRad="63500" algn="ctr" rotWithShape="0">
                  <a:prstClr val="black">
                    <a:alpha val="40000"/>
                  </a:prstClr>
                </a:outerShdw>
              </a:effectLst>
            </p:spPr>
            <p:txBody>
              <a:bodyPr anchor="ctr"/>
              <a:lstStyle/>
              <a:p>
                <a:pPr algn="ctr"/>
                <a:endParaRPr lang="en-US" sz="2440">
                  <a:solidFill>
                    <a:schemeClr val="tx1">
                      <a:lumMod val="75000"/>
                      <a:lumOff val="25000"/>
                    </a:schemeClr>
                  </a:solidFill>
                  <a:latin typeface="+mn-ea"/>
                </a:endParaRPr>
              </a:p>
            </p:txBody>
          </p:sp>
        </p:grpSp>
        <p:grpSp>
          <p:nvGrpSpPr>
            <p:cNvPr id="10" name="Group 51"/>
            <p:cNvGrpSpPr/>
            <p:nvPr/>
          </p:nvGrpSpPr>
          <p:grpSpPr>
            <a:xfrm>
              <a:off x="3390900" y="2917825"/>
              <a:ext cx="433113" cy="1098550"/>
              <a:chOff x="2389188" y="1800226"/>
              <a:chExt cx="828675" cy="2101850"/>
            </a:xfrm>
            <a:grpFill/>
            <a:effectLst>
              <a:innerShdw dist="50800" dir="5400000">
                <a:prstClr val="black">
                  <a:alpha val="20000"/>
                </a:prstClr>
              </a:innerShdw>
            </a:effectLst>
          </p:grpSpPr>
          <p:sp>
            <p:nvSpPr>
              <p:cNvPr id="16" name="Freeform 5"/>
              <p:cNvSpPr/>
              <p:nvPr/>
            </p:nvSpPr>
            <p:spPr bwMode="auto">
              <a:xfrm>
                <a:off x="2640013" y="1800226"/>
                <a:ext cx="327025" cy="325438"/>
              </a:xfrm>
              <a:custGeom>
                <a:avLst/>
                <a:gdLst>
                  <a:gd name="T0" fmla="*/ 325 w 617"/>
                  <a:gd name="T1" fmla="*/ 617 h 617"/>
                  <a:gd name="T2" fmla="*/ 371 w 617"/>
                  <a:gd name="T3" fmla="*/ 611 h 617"/>
                  <a:gd name="T4" fmla="*/ 414 w 617"/>
                  <a:gd name="T5" fmla="*/ 599 h 617"/>
                  <a:gd name="T6" fmla="*/ 456 w 617"/>
                  <a:gd name="T7" fmla="*/ 580 h 617"/>
                  <a:gd name="T8" fmla="*/ 493 w 617"/>
                  <a:gd name="T9" fmla="*/ 556 h 617"/>
                  <a:gd name="T10" fmla="*/ 526 w 617"/>
                  <a:gd name="T11" fmla="*/ 527 h 617"/>
                  <a:gd name="T12" fmla="*/ 556 w 617"/>
                  <a:gd name="T13" fmla="*/ 493 h 617"/>
                  <a:gd name="T14" fmla="*/ 580 w 617"/>
                  <a:gd name="T15" fmla="*/ 456 h 617"/>
                  <a:gd name="T16" fmla="*/ 598 w 617"/>
                  <a:gd name="T17" fmla="*/ 415 h 617"/>
                  <a:gd name="T18" fmla="*/ 611 w 617"/>
                  <a:gd name="T19" fmla="*/ 370 h 617"/>
                  <a:gd name="T20" fmla="*/ 617 w 617"/>
                  <a:gd name="T21" fmla="*/ 324 h 617"/>
                  <a:gd name="T22" fmla="*/ 617 w 617"/>
                  <a:gd name="T23" fmla="*/ 292 h 617"/>
                  <a:gd name="T24" fmla="*/ 611 w 617"/>
                  <a:gd name="T25" fmla="*/ 247 h 617"/>
                  <a:gd name="T26" fmla="*/ 598 w 617"/>
                  <a:gd name="T27" fmla="*/ 203 h 617"/>
                  <a:gd name="T28" fmla="*/ 580 w 617"/>
                  <a:gd name="T29" fmla="*/ 161 h 617"/>
                  <a:gd name="T30" fmla="*/ 556 w 617"/>
                  <a:gd name="T31" fmla="*/ 124 h 617"/>
                  <a:gd name="T32" fmla="*/ 526 w 617"/>
                  <a:gd name="T33" fmla="*/ 91 h 617"/>
                  <a:gd name="T34" fmla="*/ 493 w 617"/>
                  <a:gd name="T35" fmla="*/ 61 h 617"/>
                  <a:gd name="T36" fmla="*/ 456 w 617"/>
                  <a:gd name="T37" fmla="*/ 37 h 617"/>
                  <a:gd name="T38" fmla="*/ 414 w 617"/>
                  <a:gd name="T39" fmla="*/ 18 h 617"/>
                  <a:gd name="T40" fmla="*/ 371 w 617"/>
                  <a:gd name="T41" fmla="*/ 7 h 617"/>
                  <a:gd name="T42" fmla="*/ 325 w 617"/>
                  <a:gd name="T43" fmla="*/ 0 h 617"/>
                  <a:gd name="T44" fmla="*/ 293 w 617"/>
                  <a:gd name="T45" fmla="*/ 0 h 617"/>
                  <a:gd name="T46" fmla="*/ 246 w 617"/>
                  <a:gd name="T47" fmla="*/ 7 h 617"/>
                  <a:gd name="T48" fmla="*/ 202 w 617"/>
                  <a:gd name="T49" fmla="*/ 18 h 617"/>
                  <a:gd name="T50" fmla="*/ 162 w 617"/>
                  <a:gd name="T51" fmla="*/ 37 h 617"/>
                  <a:gd name="T52" fmla="*/ 124 w 617"/>
                  <a:gd name="T53" fmla="*/ 61 h 617"/>
                  <a:gd name="T54" fmla="*/ 90 w 617"/>
                  <a:gd name="T55" fmla="*/ 91 h 617"/>
                  <a:gd name="T56" fmla="*/ 61 w 617"/>
                  <a:gd name="T57" fmla="*/ 124 h 617"/>
                  <a:gd name="T58" fmla="*/ 37 w 617"/>
                  <a:gd name="T59" fmla="*/ 161 h 617"/>
                  <a:gd name="T60" fmla="*/ 19 w 617"/>
                  <a:gd name="T61" fmla="*/ 203 h 617"/>
                  <a:gd name="T62" fmla="*/ 6 w 617"/>
                  <a:gd name="T63" fmla="*/ 247 h 617"/>
                  <a:gd name="T64" fmla="*/ 1 w 617"/>
                  <a:gd name="T65" fmla="*/ 292 h 617"/>
                  <a:gd name="T66" fmla="*/ 1 w 617"/>
                  <a:gd name="T67" fmla="*/ 324 h 617"/>
                  <a:gd name="T68" fmla="*/ 6 w 617"/>
                  <a:gd name="T69" fmla="*/ 370 h 617"/>
                  <a:gd name="T70" fmla="*/ 19 w 617"/>
                  <a:gd name="T71" fmla="*/ 415 h 617"/>
                  <a:gd name="T72" fmla="*/ 37 w 617"/>
                  <a:gd name="T73" fmla="*/ 456 h 617"/>
                  <a:gd name="T74" fmla="*/ 61 w 617"/>
                  <a:gd name="T75" fmla="*/ 493 h 617"/>
                  <a:gd name="T76" fmla="*/ 90 w 617"/>
                  <a:gd name="T77" fmla="*/ 527 h 617"/>
                  <a:gd name="T78" fmla="*/ 124 w 617"/>
                  <a:gd name="T79" fmla="*/ 556 h 617"/>
                  <a:gd name="T80" fmla="*/ 162 w 617"/>
                  <a:gd name="T81" fmla="*/ 580 h 617"/>
                  <a:gd name="T82" fmla="*/ 202 w 617"/>
                  <a:gd name="T83" fmla="*/ 599 h 617"/>
                  <a:gd name="T84" fmla="*/ 246 w 617"/>
                  <a:gd name="T85" fmla="*/ 611 h 617"/>
                  <a:gd name="T86" fmla="*/ 293 w 617"/>
                  <a:gd name="T87" fmla="*/ 617 h 6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17" h="617">
                    <a:moveTo>
                      <a:pt x="309" y="617"/>
                    </a:moveTo>
                    <a:lnTo>
                      <a:pt x="309" y="617"/>
                    </a:lnTo>
                    <a:lnTo>
                      <a:pt x="325" y="617"/>
                    </a:lnTo>
                    <a:lnTo>
                      <a:pt x="340" y="616"/>
                    </a:lnTo>
                    <a:lnTo>
                      <a:pt x="356" y="614"/>
                    </a:lnTo>
                    <a:lnTo>
                      <a:pt x="371" y="611"/>
                    </a:lnTo>
                    <a:lnTo>
                      <a:pt x="386" y="607"/>
                    </a:lnTo>
                    <a:lnTo>
                      <a:pt x="401" y="603"/>
                    </a:lnTo>
                    <a:lnTo>
                      <a:pt x="414" y="599"/>
                    </a:lnTo>
                    <a:lnTo>
                      <a:pt x="428" y="593"/>
                    </a:lnTo>
                    <a:lnTo>
                      <a:pt x="442" y="587"/>
                    </a:lnTo>
                    <a:lnTo>
                      <a:pt x="456" y="580"/>
                    </a:lnTo>
                    <a:lnTo>
                      <a:pt x="469" y="573"/>
                    </a:lnTo>
                    <a:lnTo>
                      <a:pt x="481" y="564"/>
                    </a:lnTo>
                    <a:lnTo>
                      <a:pt x="493" y="556"/>
                    </a:lnTo>
                    <a:lnTo>
                      <a:pt x="505" y="546"/>
                    </a:lnTo>
                    <a:lnTo>
                      <a:pt x="516" y="537"/>
                    </a:lnTo>
                    <a:lnTo>
                      <a:pt x="526" y="527"/>
                    </a:lnTo>
                    <a:lnTo>
                      <a:pt x="537" y="516"/>
                    </a:lnTo>
                    <a:lnTo>
                      <a:pt x="547" y="505"/>
                    </a:lnTo>
                    <a:lnTo>
                      <a:pt x="556" y="493"/>
                    </a:lnTo>
                    <a:lnTo>
                      <a:pt x="565" y="481"/>
                    </a:lnTo>
                    <a:lnTo>
                      <a:pt x="572" y="468"/>
                    </a:lnTo>
                    <a:lnTo>
                      <a:pt x="580" y="456"/>
                    </a:lnTo>
                    <a:lnTo>
                      <a:pt x="587" y="443"/>
                    </a:lnTo>
                    <a:lnTo>
                      <a:pt x="593" y="429"/>
                    </a:lnTo>
                    <a:lnTo>
                      <a:pt x="598" y="415"/>
                    </a:lnTo>
                    <a:lnTo>
                      <a:pt x="603" y="400"/>
                    </a:lnTo>
                    <a:lnTo>
                      <a:pt x="608" y="385"/>
                    </a:lnTo>
                    <a:lnTo>
                      <a:pt x="611" y="370"/>
                    </a:lnTo>
                    <a:lnTo>
                      <a:pt x="614" y="355"/>
                    </a:lnTo>
                    <a:lnTo>
                      <a:pt x="616" y="340"/>
                    </a:lnTo>
                    <a:lnTo>
                      <a:pt x="617" y="324"/>
                    </a:lnTo>
                    <a:lnTo>
                      <a:pt x="617" y="308"/>
                    </a:lnTo>
                    <a:lnTo>
                      <a:pt x="617" y="308"/>
                    </a:lnTo>
                    <a:lnTo>
                      <a:pt x="617" y="292"/>
                    </a:lnTo>
                    <a:lnTo>
                      <a:pt x="616" y="277"/>
                    </a:lnTo>
                    <a:lnTo>
                      <a:pt x="614" y="261"/>
                    </a:lnTo>
                    <a:lnTo>
                      <a:pt x="611" y="247"/>
                    </a:lnTo>
                    <a:lnTo>
                      <a:pt x="608" y="232"/>
                    </a:lnTo>
                    <a:lnTo>
                      <a:pt x="603" y="217"/>
                    </a:lnTo>
                    <a:lnTo>
                      <a:pt x="598" y="203"/>
                    </a:lnTo>
                    <a:lnTo>
                      <a:pt x="593" y="189"/>
                    </a:lnTo>
                    <a:lnTo>
                      <a:pt x="587" y="175"/>
                    </a:lnTo>
                    <a:lnTo>
                      <a:pt x="580" y="161"/>
                    </a:lnTo>
                    <a:lnTo>
                      <a:pt x="572" y="148"/>
                    </a:lnTo>
                    <a:lnTo>
                      <a:pt x="565" y="136"/>
                    </a:lnTo>
                    <a:lnTo>
                      <a:pt x="556" y="124"/>
                    </a:lnTo>
                    <a:lnTo>
                      <a:pt x="547" y="112"/>
                    </a:lnTo>
                    <a:lnTo>
                      <a:pt x="537" y="101"/>
                    </a:lnTo>
                    <a:lnTo>
                      <a:pt x="526" y="91"/>
                    </a:lnTo>
                    <a:lnTo>
                      <a:pt x="516" y="80"/>
                    </a:lnTo>
                    <a:lnTo>
                      <a:pt x="505" y="71"/>
                    </a:lnTo>
                    <a:lnTo>
                      <a:pt x="493" y="61"/>
                    </a:lnTo>
                    <a:lnTo>
                      <a:pt x="481" y="52"/>
                    </a:lnTo>
                    <a:lnTo>
                      <a:pt x="469" y="45"/>
                    </a:lnTo>
                    <a:lnTo>
                      <a:pt x="456" y="37"/>
                    </a:lnTo>
                    <a:lnTo>
                      <a:pt x="442" y="30"/>
                    </a:lnTo>
                    <a:lnTo>
                      <a:pt x="428" y="25"/>
                    </a:lnTo>
                    <a:lnTo>
                      <a:pt x="414" y="18"/>
                    </a:lnTo>
                    <a:lnTo>
                      <a:pt x="401" y="14"/>
                    </a:lnTo>
                    <a:lnTo>
                      <a:pt x="386" y="10"/>
                    </a:lnTo>
                    <a:lnTo>
                      <a:pt x="371" y="7"/>
                    </a:lnTo>
                    <a:lnTo>
                      <a:pt x="356" y="3"/>
                    </a:lnTo>
                    <a:lnTo>
                      <a:pt x="340" y="1"/>
                    </a:lnTo>
                    <a:lnTo>
                      <a:pt x="325" y="0"/>
                    </a:lnTo>
                    <a:lnTo>
                      <a:pt x="309" y="0"/>
                    </a:lnTo>
                    <a:lnTo>
                      <a:pt x="309" y="0"/>
                    </a:lnTo>
                    <a:lnTo>
                      <a:pt x="293" y="0"/>
                    </a:lnTo>
                    <a:lnTo>
                      <a:pt x="277" y="1"/>
                    </a:lnTo>
                    <a:lnTo>
                      <a:pt x="262" y="3"/>
                    </a:lnTo>
                    <a:lnTo>
                      <a:pt x="246" y="7"/>
                    </a:lnTo>
                    <a:lnTo>
                      <a:pt x="231" y="10"/>
                    </a:lnTo>
                    <a:lnTo>
                      <a:pt x="217" y="14"/>
                    </a:lnTo>
                    <a:lnTo>
                      <a:pt x="202" y="18"/>
                    </a:lnTo>
                    <a:lnTo>
                      <a:pt x="188" y="25"/>
                    </a:lnTo>
                    <a:lnTo>
                      <a:pt x="174" y="30"/>
                    </a:lnTo>
                    <a:lnTo>
                      <a:pt x="162" y="37"/>
                    </a:lnTo>
                    <a:lnTo>
                      <a:pt x="149" y="45"/>
                    </a:lnTo>
                    <a:lnTo>
                      <a:pt x="136" y="52"/>
                    </a:lnTo>
                    <a:lnTo>
                      <a:pt x="124" y="61"/>
                    </a:lnTo>
                    <a:lnTo>
                      <a:pt x="113" y="71"/>
                    </a:lnTo>
                    <a:lnTo>
                      <a:pt x="101" y="80"/>
                    </a:lnTo>
                    <a:lnTo>
                      <a:pt x="90" y="91"/>
                    </a:lnTo>
                    <a:lnTo>
                      <a:pt x="81" y="101"/>
                    </a:lnTo>
                    <a:lnTo>
                      <a:pt x="70" y="112"/>
                    </a:lnTo>
                    <a:lnTo>
                      <a:pt x="61" y="124"/>
                    </a:lnTo>
                    <a:lnTo>
                      <a:pt x="53" y="136"/>
                    </a:lnTo>
                    <a:lnTo>
                      <a:pt x="44" y="148"/>
                    </a:lnTo>
                    <a:lnTo>
                      <a:pt x="37" y="161"/>
                    </a:lnTo>
                    <a:lnTo>
                      <a:pt x="30" y="175"/>
                    </a:lnTo>
                    <a:lnTo>
                      <a:pt x="24" y="189"/>
                    </a:lnTo>
                    <a:lnTo>
                      <a:pt x="19" y="203"/>
                    </a:lnTo>
                    <a:lnTo>
                      <a:pt x="13" y="217"/>
                    </a:lnTo>
                    <a:lnTo>
                      <a:pt x="9" y="232"/>
                    </a:lnTo>
                    <a:lnTo>
                      <a:pt x="6" y="247"/>
                    </a:lnTo>
                    <a:lnTo>
                      <a:pt x="4" y="261"/>
                    </a:lnTo>
                    <a:lnTo>
                      <a:pt x="2" y="277"/>
                    </a:lnTo>
                    <a:lnTo>
                      <a:pt x="1" y="292"/>
                    </a:lnTo>
                    <a:lnTo>
                      <a:pt x="0" y="308"/>
                    </a:lnTo>
                    <a:lnTo>
                      <a:pt x="0" y="308"/>
                    </a:lnTo>
                    <a:lnTo>
                      <a:pt x="1" y="324"/>
                    </a:lnTo>
                    <a:lnTo>
                      <a:pt x="2" y="340"/>
                    </a:lnTo>
                    <a:lnTo>
                      <a:pt x="4" y="355"/>
                    </a:lnTo>
                    <a:lnTo>
                      <a:pt x="6" y="370"/>
                    </a:lnTo>
                    <a:lnTo>
                      <a:pt x="9" y="385"/>
                    </a:lnTo>
                    <a:lnTo>
                      <a:pt x="13" y="400"/>
                    </a:lnTo>
                    <a:lnTo>
                      <a:pt x="19" y="415"/>
                    </a:lnTo>
                    <a:lnTo>
                      <a:pt x="24" y="429"/>
                    </a:lnTo>
                    <a:lnTo>
                      <a:pt x="30" y="443"/>
                    </a:lnTo>
                    <a:lnTo>
                      <a:pt x="37" y="456"/>
                    </a:lnTo>
                    <a:lnTo>
                      <a:pt x="44" y="468"/>
                    </a:lnTo>
                    <a:lnTo>
                      <a:pt x="53" y="481"/>
                    </a:lnTo>
                    <a:lnTo>
                      <a:pt x="61" y="493"/>
                    </a:lnTo>
                    <a:lnTo>
                      <a:pt x="70" y="505"/>
                    </a:lnTo>
                    <a:lnTo>
                      <a:pt x="81" y="516"/>
                    </a:lnTo>
                    <a:lnTo>
                      <a:pt x="90" y="527"/>
                    </a:lnTo>
                    <a:lnTo>
                      <a:pt x="101" y="537"/>
                    </a:lnTo>
                    <a:lnTo>
                      <a:pt x="113" y="546"/>
                    </a:lnTo>
                    <a:lnTo>
                      <a:pt x="124" y="556"/>
                    </a:lnTo>
                    <a:lnTo>
                      <a:pt x="136" y="564"/>
                    </a:lnTo>
                    <a:lnTo>
                      <a:pt x="149" y="573"/>
                    </a:lnTo>
                    <a:lnTo>
                      <a:pt x="162" y="580"/>
                    </a:lnTo>
                    <a:lnTo>
                      <a:pt x="174" y="587"/>
                    </a:lnTo>
                    <a:lnTo>
                      <a:pt x="188" y="593"/>
                    </a:lnTo>
                    <a:lnTo>
                      <a:pt x="202" y="599"/>
                    </a:lnTo>
                    <a:lnTo>
                      <a:pt x="217" y="603"/>
                    </a:lnTo>
                    <a:lnTo>
                      <a:pt x="231" y="607"/>
                    </a:lnTo>
                    <a:lnTo>
                      <a:pt x="246" y="611"/>
                    </a:lnTo>
                    <a:lnTo>
                      <a:pt x="262" y="614"/>
                    </a:lnTo>
                    <a:lnTo>
                      <a:pt x="277" y="616"/>
                    </a:lnTo>
                    <a:lnTo>
                      <a:pt x="293" y="617"/>
                    </a:lnTo>
                    <a:lnTo>
                      <a:pt x="309" y="617"/>
                    </a:lnTo>
                    <a:lnTo>
                      <a:pt x="309" y="617"/>
                    </a:lnTo>
                    <a:close/>
                  </a:path>
                </a:pathLst>
              </a:custGeom>
              <a:grpFill/>
              <a:effectLst>
                <a:outerShdw blurRad="63500" algn="ctr" rotWithShape="0">
                  <a:prstClr val="black">
                    <a:alpha val="40000"/>
                  </a:prstClr>
                </a:outerShdw>
              </a:effectLst>
            </p:spPr>
            <p:txBody>
              <a:bodyPr anchor="ctr"/>
              <a:lstStyle/>
              <a:p>
                <a:pPr algn="ctr"/>
                <a:endParaRPr lang="en-US" sz="2440">
                  <a:solidFill>
                    <a:schemeClr val="tx1">
                      <a:lumMod val="75000"/>
                      <a:lumOff val="25000"/>
                    </a:schemeClr>
                  </a:solidFill>
                  <a:latin typeface="+mn-ea"/>
                </a:endParaRPr>
              </a:p>
            </p:txBody>
          </p:sp>
          <p:sp>
            <p:nvSpPr>
              <p:cNvPr id="17" name="Freeform 6"/>
              <p:cNvSpPr/>
              <p:nvPr/>
            </p:nvSpPr>
            <p:spPr bwMode="auto">
              <a:xfrm>
                <a:off x="2389188" y="2160588"/>
                <a:ext cx="828675" cy="1741488"/>
              </a:xfrm>
              <a:custGeom>
                <a:avLst/>
                <a:gdLst>
                  <a:gd name="T0" fmla="*/ 310 w 1567"/>
                  <a:gd name="T1" fmla="*/ 0 h 3289"/>
                  <a:gd name="T2" fmla="*/ 245 w 1567"/>
                  <a:gd name="T3" fmla="*/ 9 h 3289"/>
                  <a:gd name="T4" fmla="*/ 185 w 1567"/>
                  <a:gd name="T5" fmla="*/ 32 h 3289"/>
                  <a:gd name="T6" fmla="*/ 131 w 1567"/>
                  <a:gd name="T7" fmla="*/ 65 h 3289"/>
                  <a:gd name="T8" fmla="*/ 85 w 1567"/>
                  <a:gd name="T9" fmla="*/ 107 h 3289"/>
                  <a:gd name="T10" fmla="*/ 47 w 1567"/>
                  <a:gd name="T11" fmla="*/ 157 h 3289"/>
                  <a:gd name="T12" fmla="*/ 20 w 1567"/>
                  <a:gd name="T13" fmla="*/ 214 h 3289"/>
                  <a:gd name="T14" fmla="*/ 4 w 1567"/>
                  <a:gd name="T15" fmla="*/ 277 h 3289"/>
                  <a:gd name="T16" fmla="*/ 0 w 1567"/>
                  <a:gd name="T17" fmla="*/ 478 h 3289"/>
                  <a:gd name="T18" fmla="*/ 1 w 1567"/>
                  <a:gd name="T19" fmla="*/ 1488 h 3289"/>
                  <a:gd name="T20" fmla="*/ 16 w 1567"/>
                  <a:gd name="T21" fmla="*/ 1536 h 3289"/>
                  <a:gd name="T22" fmla="*/ 47 w 1567"/>
                  <a:gd name="T23" fmla="*/ 1574 h 3289"/>
                  <a:gd name="T24" fmla="*/ 90 w 1567"/>
                  <a:gd name="T25" fmla="*/ 1598 h 3289"/>
                  <a:gd name="T26" fmla="*/ 129 w 1567"/>
                  <a:gd name="T27" fmla="*/ 1604 h 3289"/>
                  <a:gd name="T28" fmla="*/ 179 w 1567"/>
                  <a:gd name="T29" fmla="*/ 1594 h 3289"/>
                  <a:gd name="T30" fmla="*/ 220 w 1567"/>
                  <a:gd name="T31" fmla="*/ 1566 h 3289"/>
                  <a:gd name="T32" fmla="*/ 247 w 1567"/>
                  <a:gd name="T33" fmla="*/ 1525 h 3289"/>
                  <a:gd name="T34" fmla="*/ 257 w 1567"/>
                  <a:gd name="T35" fmla="*/ 1475 h 3289"/>
                  <a:gd name="T36" fmla="*/ 370 w 1567"/>
                  <a:gd name="T37" fmla="*/ 1582 h 3289"/>
                  <a:gd name="T38" fmla="*/ 373 w 1567"/>
                  <a:gd name="T39" fmla="*/ 3149 h 3289"/>
                  <a:gd name="T40" fmla="*/ 400 w 1567"/>
                  <a:gd name="T41" fmla="*/ 3212 h 3289"/>
                  <a:gd name="T42" fmla="*/ 447 w 1567"/>
                  <a:gd name="T43" fmla="*/ 3259 h 3289"/>
                  <a:gd name="T44" fmla="*/ 510 w 1567"/>
                  <a:gd name="T45" fmla="*/ 3286 h 3289"/>
                  <a:gd name="T46" fmla="*/ 563 w 1567"/>
                  <a:gd name="T47" fmla="*/ 3288 h 3289"/>
                  <a:gd name="T48" fmla="*/ 628 w 1567"/>
                  <a:gd name="T49" fmla="*/ 3268 h 3289"/>
                  <a:gd name="T50" fmla="*/ 679 w 1567"/>
                  <a:gd name="T51" fmla="*/ 3226 h 3289"/>
                  <a:gd name="T52" fmla="*/ 712 w 1567"/>
                  <a:gd name="T53" fmla="*/ 3166 h 3289"/>
                  <a:gd name="T54" fmla="*/ 720 w 1567"/>
                  <a:gd name="T55" fmla="*/ 1582 h 3289"/>
                  <a:gd name="T56" fmla="*/ 828 w 1567"/>
                  <a:gd name="T57" fmla="*/ 3132 h 3289"/>
                  <a:gd name="T58" fmla="*/ 848 w 1567"/>
                  <a:gd name="T59" fmla="*/ 3197 h 3289"/>
                  <a:gd name="T60" fmla="*/ 891 w 1567"/>
                  <a:gd name="T61" fmla="*/ 3249 h 3289"/>
                  <a:gd name="T62" fmla="*/ 949 w 1567"/>
                  <a:gd name="T63" fmla="*/ 3281 h 3289"/>
                  <a:gd name="T64" fmla="*/ 1001 w 1567"/>
                  <a:gd name="T65" fmla="*/ 3289 h 3289"/>
                  <a:gd name="T66" fmla="*/ 1070 w 1567"/>
                  <a:gd name="T67" fmla="*/ 3275 h 3289"/>
                  <a:gd name="T68" fmla="*/ 1125 w 1567"/>
                  <a:gd name="T69" fmla="*/ 3238 h 3289"/>
                  <a:gd name="T70" fmla="*/ 1163 w 1567"/>
                  <a:gd name="T71" fmla="*/ 3182 h 3289"/>
                  <a:gd name="T72" fmla="*/ 1176 w 1567"/>
                  <a:gd name="T73" fmla="*/ 3114 h 3289"/>
                  <a:gd name="T74" fmla="*/ 1310 w 1567"/>
                  <a:gd name="T75" fmla="*/ 513 h 3289"/>
                  <a:gd name="T76" fmla="*/ 1313 w 1567"/>
                  <a:gd name="T77" fmla="*/ 1501 h 3289"/>
                  <a:gd name="T78" fmla="*/ 1332 w 1567"/>
                  <a:gd name="T79" fmla="*/ 1547 h 3289"/>
                  <a:gd name="T80" fmla="*/ 1366 w 1567"/>
                  <a:gd name="T81" fmla="*/ 1582 h 3289"/>
                  <a:gd name="T82" fmla="*/ 1413 w 1567"/>
                  <a:gd name="T83" fmla="*/ 1601 h 3289"/>
                  <a:gd name="T84" fmla="*/ 1452 w 1567"/>
                  <a:gd name="T85" fmla="*/ 1603 h 3289"/>
                  <a:gd name="T86" fmla="*/ 1500 w 1567"/>
                  <a:gd name="T87" fmla="*/ 1588 h 3289"/>
                  <a:gd name="T88" fmla="*/ 1538 w 1567"/>
                  <a:gd name="T89" fmla="*/ 1557 h 3289"/>
                  <a:gd name="T90" fmla="*/ 1562 w 1567"/>
                  <a:gd name="T91" fmla="*/ 1514 h 3289"/>
                  <a:gd name="T92" fmla="*/ 1567 w 1567"/>
                  <a:gd name="T93" fmla="*/ 513 h 3289"/>
                  <a:gd name="T94" fmla="*/ 1567 w 1567"/>
                  <a:gd name="T95" fmla="*/ 310 h 3289"/>
                  <a:gd name="T96" fmla="*/ 1557 w 1567"/>
                  <a:gd name="T97" fmla="*/ 245 h 3289"/>
                  <a:gd name="T98" fmla="*/ 1535 w 1567"/>
                  <a:gd name="T99" fmla="*/ 184 h 3289"/>
                  <a:gd name="T100" fmla="*/ 1503 w 1567"/>
                  <a:gd name="T101" fmla="*/ 131 h 3289"/>
                  <a:gd name="T102" fmla="*/ 1460 w 1567"/>
                  <a:gd name="T103" fmla="*/ 84 h 3289"/>
                  <a:gd name="T104" fmla="*/ 1410 w 1567"/>
                  <a:gd name="T105" fmla="*/ 47 h 3289"/>
                  <a:gd name="T106" fmla="*/ 1352 w 1567"/>
                  <a:gd name="T107" fmla="*/ 19 h 3289"/>
                  <a:gd name="T108" fmla="*/ 1290 w 1567"/>
                  <a:gd name="T109" fmla="*/ 3 h 3289"/>
                  <a:gd name="T110" fmla="*/ 1240 w 1567"/>
                  <a:gd name="T111" fmla="*/ 0 h 3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567" h="3289">
                    <a:moveTo>
                      <a:pt x="1240" y="0"/>
                    </a:moveTo>
                    <a:lnTo>
                      <a:pt x="327" y="0"/>
                    </a:lnTo>
                    <a:lnTo>
                      <a:pt x="327" y="0"/>
                    </a:lnTo>
                    <a:lnTo>
                      <a:pt x="310" y="0"/>
                    </a:lnTo>
                    <a:lnTo>
                      <a:pt x="293" y="1"/>
                    </a:lnTo>
                    <a:lnTo>
                      <a:pt x="277" y="3"/>
                    </a:lnTo>
                    <a:lnTo>
                      <a:pt x="261" y="6"/>
                    </a:lnTo>
                    <a:lnTo>
                      <a:pt x="245" y="9"/>
                    </a:lnTo>
                    <a:lnTo>
                      <a:pt x="229" y="15"/>
                    </a:lnTo>
                    <a:lnTo>
                      <a:pt x="214" y="19"/>
                    </a:lnTo>
                    <a:lnTo>
                      <a:pt x="199" y="25"/>
                    </a:lnTo>
                    <a:lnTo>
                      <a:pt x="185" y="32"/>
                    </a:lnTo>
                    <a:lnTo>
                      <a:pt x="171" y="39"/>
                    </a:lnTo>
                    <a:lnTo>
                      <a:pt x="158" y="47"/>
                    </a:lnTo>
                    <a:lnTo>
                      <a:pt x="144" y="55"/>
                    </a:lnTo>
                    <a:lnTo>
                      <a:pt x="131" y="65"/>
                    </a:lnTo>
                    <a:lnTo>
                      <a:pt x="119" y="75"/>
                    </a:lnTo>
                    <a:lnTo>
                      <a:pt x="106" y="84"/>
                    </a:lnTo>
                    <a:lnTo>
                      <a:pt x="96" y="96"/>
                    </a:lnTo>
                    <a:lnTo>
                      <a:pt x="85" y="107"/>
                    </a:lnTo>
                    <a:lnTo>
                      <a:pt x="74" y="118"/>
                    </a:lnTo>
                    <a:lnTo>
                      <a:pt x="65" y="131"/>
                    </a:lnTo>
                    <a:lnTo>
                      <a:pt x="55" y="144"/>
                    </a:lnTo>
                    <a:lnTo>
                      <a:pt x="47" y="157"/>
                    </a:lnTo>
                    <a:lnTo>
                      <a:pt x="39" y="171"/>
                    </a:lnTo>
                    <a:lnTo>
                      <a:pt x="32" y="184"/>
                    </a:lnTo>
                    <a:lnTo>
                      <a:pt x="25" y="199"/>
                    </a:lnTo>
                    <a:lnTo>
                      <a:pt x="20" y="214"/>
                    </a:lnTo>
                    <a:lnTo>
                      <a:pt x="15" y="229"/>
                    </a:lnTo>
                    <a:lnTo>
                      <a:pt x="10" y="245"/>
                    </a:lnTo>
                    <a:lnTo>
                      <a:pt x="6" y="261"/>
                    </a:lnTo>
                    <a:lnTo>
                      <a:pt x="4" y="277"/>
                    </a:lnTo>
                    <a:lnTo>
                      <a:pt x="2" y="293"/>
                    </a:lnTo>
                    <a:lnTo>
                      <a:pt x="0" y="310"/>
                    </a:lnTo>
                    <a:lnTo>
                      <a:pt x="0" y="326"/>
                    </a:lnTo>
                    <a:lnTo>
                      <a:pt x="0" y="478"/>
                    </a:lnTo>
                    <a:lnTo>
                      <a:pt x="0" y="513"/>
                    </a:lnTo>
                    <a:lnTo>
                      <a:pt x="0" y="1475"/>
                    </a:lnTo>
                    <a:lnTo>
                      <a:pt x="0" y="1475"/>
                    </a:lnTo>
                    <a:lnTo>
                      <a:pt x="1" y="1488"/>
                    </a:lnTo>
                    <a:lnTo>
                      <a:pt x="2" y="1501"/>
                    </a:lnTo>
                    <a:lnTo>
                      <a:pt x="5" y="1514"/>
                    </a:lnTo>
                    <a:lnTo>
                      <a:pt x="9" y="1525"/>
                    </a:lnTo>
                    <a:lnTo>
                      <a:pt x="16" y="1536"/>
                    </a:lnTo>
                    <a:lnTo>
                      <a:pt x="22" y="1547"/>
                    </a:lnTo>
                    <a:lnTo>
                      <a:pt x="30" y="1557"/>
                    </a:lnTo>
                    <a:lnTo>
                      <a:pt x="37" y="1566"/>
                    </a:lnTo>
                    <a:lnTo>
                      <a:pt x="47" y="1574"/>
                    </a:lnTo>
                    <a:lnTo>
                      <a:pt x="56" y="1582"/>
                    </a:lnTo>
                    <a:lnTo>
                      <a:pt x="67" y="1588"/>
                    </a:lnTo>
                    <a:lnTo>
                      <a:pt x="79" y="1594"/>
                    </a:lnTo>
                    <a:lnTo>
                      <a:pt x="90" y="1598"/>
                    </a:lnTo>
                    <a:lnTo>
                      <a:pt x="102" y="1601"/>
                    </a:lnTo>
                    <a:lnTo>
                      <a:pt x="115" y="1603"/>
                    </a:lnTo>
                    <a:lnTo>
                      <a:pt x="129" y="1604"/>
                    </a:lnTo>
                    <a:lnTo>
                      <a:pt x="129" y="1604"/>
                    </a:lnTo>
                    <a:lnTo>
                      <a:pt x="142" y="1603"/>
                    </a:lnTo>
                    <a:lnTo>
                      <a:pt x="155" y="1601"/>
                    </a:lnTo>
                    <a:lnTo>
                      <a:pt x="166" y="1598"/>
                    </a:lnTo>
                    <a:lnTo>
                      <a:pt x="179" y="1594"/>
                    </a:lnTo>
                    <a:lnTo>
                      <a:pt x="190" y="1588"/>
                    </a:lnTo>
                    <a:lnTo>
                      <a:pt x="200" y="1582"/>
                    </a:lnTo>
                    <a:lnTo>
                      <a:pt x="210" y="1574"/>
                    </a:lnTo>
                    <a:lnTo>
                      <a:pt x="220" y="1566"/>
                    </a:lnTo>
                    <a:lnTo>
                      <a:pt x="228" y="1557"/>
                    </a:lnTo>
                    <a:lnTo>
                      <a:pt x="236" y="1547"/>
                    </a:lnTo>
                    <a:lnTo>
                      <a:pt x="242" y="1536"/>
                    </a:lnTo>
                    <a:lnTo>
                      <a:pt x="247" y="1525"/>
                    </a:lnTo>
                    <a:lnTo>
                      <a:pt x="252" y="1514"/>
                    </a:lnTo>
                    <a:lnTo>
                      <a:pt x="255" y="1501"/>
                    </a:lnTo>
                    <a:lnTo>
                      <a:pt x="257" y="1488"/>
                    </a:lnTo>
                    <a:lnTo>
                      <a:pt x="257" y="1475"/>
                    </a:lnTo>
                    <a:lnTo>
                      <a:pt x="257" y="513"/>
                    </a:lnTo>
                    <a:lnTo>
                      <a:pt x="370" y="513"/>
                    </a:lnTo>
                    <a:lnTo>
                      <a:pt x="370" y="1521"/>
                    </a:lnTo>
                    <a:lnTo>
                      <a:pt x="370" y="1582"/>
                    </a:lnTo>
                    <a:lnTo>
                      <a:pt x="370" y="3114"/>
                    </a:lnTo>
                    <a:lnTo>
                      <a:pt x="370" y="3114"/>
                    </a:lnTo>
                    <a:lnTo>
                      <a:pt x="371" y="3132"/>
                    </a:lnTo>
                    <a:lnTo>
                      <a:pt x="373" y="3149"/>
                    </a:lnTo>
                    <a:lnTo>
                      <a:pt x="377" y="3166"/>
                    </a:lnTo>
                    <a:lnTo>
                      <a:pt x="384" y="3182"/>
                    </a:lnTo>
                    <a:lnTo>
                      <a:pt x="391" y="3197"/>
                    </a:lnTo>
                    <a:lnTo>
                      <a:pt x="400" y="3212"/>
                    </a:lnTo>
                    <a:lnTo>
                      <a:pt x="409" y="3226"/>
                    </a:lnTo>
                    <a:lnTo>
                      <a:pt x="421" y="3238"/>
                    </a:lnTo>
                    <a:lnTo>
                      <a:pt x="434" y="3249"/>
                    </a:lnTo>
                    <a:lnTo>
                      <a:pt x="447" y="3259"/>
                    </a:lnTo>
                    <a:lnTo>
                      <a:pt x="462" y="3268"/>
                    </a:lnTo>
                    <a:lnTo>
                      <a:pt x="477" y="3275"/>
                    </a:lnTo>
                    <a:lnTo>
                      <a:pt x="493" y="3281"/>
                    </a:lnTo>
                    <a:lnTo>
                      <a:pt x="510" y="3286"/>
                    </a:lnTo>
                    <a:lnTo>
                      <a:pt x="527" y="3288"/>
                    </a:lnTo>
                    <a:lnTo>
                      <a:pt x="545" y="3289"/>
                    </a:lnTo>
                    <a:lnTo>
                      <a:pt x="545" y="3289"/>
                    </a:lnTo>
                    <a:lnTo>
                      <a:pt x="563" y="3288"/>
                    </a:lnTo>
                    <a:lnTo>
                      <a:pt x="580" y="3286"/>
                    </a:lnTo>
                    <a:lnTo>
                      <a:pt x="597" y="3281"/>
                    </a:lnTo>
                    <a:lnTo>
                      <a:pt x="613" y="3275"/>
                    </a:lnTo>
                    <a:lnTo>
                      <a:pt x="628" y="3268"/>
                    </a:lnTo>
                    <a:lnTo>
                      <a:pt x="643" y="3259"/>
                    </a:lnTo>
                    <a:lnTo>
                      <a:pt x="656" y="3249"/>
                    </a:lnTo>
                    <a:lnTo>
                      <a:pt x="669" y="3238"/>
                    </a:lnTo>
                    <a:lnTo>
                      <a:pt x="679" y="3226"/>
                    </a:lnTo>
                    <a:lnTo>
                      <a:pt x="690" y="3212"/>
                    </a:lnTo>
                    <a:lnTo>
                      <a:pt x="699" y="3197"/>
                    </a:lnTo>
                    <a:lnTo>
                      <a:pt x="706" y="3182"/>
                    </a:lnTo>
                    <a:lnTo>
                      <a:pt x="712" y="3166"/>
                    </a:lnTo>
                    <a:lnTo>
                      <a:pt x="717" y="3149"/>
                    </a:lnTo>
                    <a:lnTo>
                      <a:pt x="719" y="3132"/>
                    </a:lnTo>
                    <a:lnTo>
                      <a:pt x="720" y="3114"/>
                    </a:lnTo>
                    <a:lnTo>
                      <a:pt x="720" y="1582"/>
                    </a:lnTo>
                    <a:lnTo>
                      <a:pt x="827" y="1582"/>
                    </a:lnTo>
                    <a:lnTo>
                      <a:pt x="827" y="3114"/>
                    </a:lnTo>
                    <a:lnTo>
                      <a:pt x="827" y="3114"/>
                    </a:lnTo>
                    <a:lnTo>
                      <a:pt x="828" y="3132"/>
                    </a:lnTo>
                    <a:lnTo>
                      <a:pt x="831" y="3149"/>
                    </a:lnTo>
                    <a:lnTo>
                      <a:pt x="835" y="3166"/>
                    </a:lnTo>
                    <a:lnTo>
                      <a:pt x="840" y="3182"/>
                    </a:lnTo>
                    <a:lnTo>
                      <a:pt x="848" y="3197"/>
                    </a:lnTo>
                    <a:lnTo>
                      <a:pt x="856" y="3212"/>
                    </a:lnTo>
                    <a:lnTo>
                      <a:pt x="867" y="3226"/>
                    </a:lnTo>
                    <a:lnTo>
                      <a:pt x="878" y="3238"/>
                    </a:lnTo>
                    <a:lnTo>
                      <a:pt x="891" y="3249"/>
                    </a:lnTo>
                    <a:lnTo>
                      <a:pt x="903" y="3259"/>
                    </a:lnTo>
                    <a:lnTo>
                      <a:pt x="918" y="3268"/>
                    </a:lnTo>
                    <a:lnTo>
                      <a:pt x="933" y="3275"/>
                    </a:lnTo>
                    <a:lnTo>
                      <a:pt x="949" y="3281"/>
                    </a:lnTo>
                    <a:lnTo>
                      <a:pt x="966" y="3286"/>
                    </a:lnTo>
                    <a:lnTo>
                      <a:pt x="983" y="3288"/>
                    </a:lnTo>
                    <a:lnTo>
                      <a:pt x="1001" y="3289"/>
                    </a:lnTo>
                    <a:lnTo>
                      <a:pt x="1001" y="3289"/>
                    </a:lnTo>
                    <a:lnTo>
                      <a:pt x="1020" y="3288"/>
                    </a:lnTo>
                    <a:lnTo>
                      <a:pt x="1037" y="3286"/>
                    </a:lnTo>
                    <a:lnTo>
                      <a:pt x="1054" y="3281"/>
                    </a:lnTo>
                    <a:lnTo>
                      <a:pt x="1070" y="3275"/>
                    </a:lnTo>
                    <a:lnTo>
                      <a:pt x="1085" y="3268"/>
                    </a:lnTo>
                    <a:lnTo>
                      <a:pt x="1100" y="3259"/>
                    </a:lnTo>
                    <a:lnTo>
                      <a:pt x="1112" y="3249"/>
                    </a:lnTo>
                    <a:lnTo>
                      <a:pt x="1125" y="3238"/>
                    </a:lnTo>
                    <a:lnTo>
                      <a:pt x="1137" y="3226"/>
                    </a:lnTo>
                    <a:lnTo>
                      <a:pt x="1147" y="3212"/>
                    </a:lnTo>
                    <a:lnTo>
                      <a:pt x="1155" y="3197"/>
                    </a:lnTo>
                    <a:lnTo>
                      <a:pt x="1163" y="3182"/>
                    </a:lnTo>
                    <a:lnTo>
                      <a:pt x="1169" y="3166"/>
                    </a:lnTo>
                    <a:lnTo>
                      <a:pt x="1173" y="3149"/>
                    </a:lnTo>
                    <a:lnTo>
                      <a:pt x="1175" y="3132"/>
                    </a:lnTo>
                    <a:lnTo>
                      <a:pt x="1176" y="3114"/>
                    </a:lnTo>
                    <a:lnTo>
                      <a:pt x="1176" y="1582"/>
                    </a:lnTo>
                    <a:lnTo>
                      <a:pt x="1176" y="1521"/>
                    </a:lnTo>
                    <a:lnTo>
                      <a:pt x="1176" y="513"/>
                    </a:lnTo>
                    <a:lnTo>
                      <a:pt x="1310" y="513"/>
                    </a:lnTo>
                    <a:lnTo>
                      <a:pt x="1310" y="1475"/>
                    </a:lnTo>
                    <a:lnTo>
                      <a:pt x="1310" y="1475"/>
                    </a:lnTo>
                    <a:lnTo>
                      <a:pt x="1311" y="1488"/>
                    </a:lnTo>
                    <a:lnTo>
                      <a:pt x="1313" y="1501"/>
                    </a:lnTo>
                    <a:lnTo>
                      <a:pt x="1316" y="1514"/>
                    </a:lnTo>
                    <a:lnTo>
                      <a:pt x="1320" y="1525"/>
                    </a:lnTo>
                    <a:lnTo>
                      <a:pt x="1326" y="1536"/>
                    </a:lnTo>
                    <a:lnTo>
                      <a:pt x="1332" y="1547"/>
                    </a:lnTo>
                    <a:lnTo>
                      <a:pt x="1340" y="1557"/>
                    </a:lnTo>
                    <a:lnTo>
                      <a:pt x="1348" y="1566"/>
                    </a:lnTo>
                    <a:lnTo>
                      <a:pt x="1357" y="1574"/>
                    </a:lnTo>
                    <a:lnTo>
                      <a:pt x="1366" y="1582"/>
                    </a:lnTo>
                    <a:lnTo>
                      <a:pt x="1377" y="1588"/>
                    </a:lnTo>
                    <a:lnTo>
                      <a:pt x="1389" y="1594"/>
                    </a:lnTo>
                    <a:lnTo>
                      <a:pt x="1400" y="1598"/>
                    </a:lnTo>
                    <a:lnTo>
                      <a:pt x="1413" y="1601"/>
                    </a:lnTo>
                    <a:lnTo>
                      <a:pt x="1426" y="1603"/>
                    </a:lnTo>
                    <a:lnTo>
                      <a:pt x="1439" y="1604"/>
                    </a:lnTo>
                    <a:lnTo>
                      <a:pt x="1439" y="1604"/>
                    </a:lnTo>
                    <a:lnTo>
                      <a:pt x="1452" y="1603"/>
                    </a:lnTo>
                    <a:lnTo>
                      <a:pt x="1464" y="1601"/>
                    </a:lnTo>
                    <a:lnTo>
                      <a:pt x="1477" y="1598"/>
                    </a:lnTo>
                    <a:lnTo>
                      <a:pt x="1489" y="1594"/>
                    </a:lnTo>
                    <a:lnTo>
                      <a:pt x="1500" y="1588"/>
                    </a:lnTo>
                    <a:lnTo>
                      <a:pt x="1510" y="1582"/>
                    </a:lnTo>
                    <a:lnTo>
                      <a:pt x="1521" y="1574"/>
                    </a:lnTo>
                    <a:lnTo>
                      <a:pt x="1530" y="1566"/>
                    </a:lnTo>
                    <a:lnTo>
                      <a:pt x="1538" y="1557"/>
                    </a:lnTo>
                    <a:lnTo>
                      <a:pt x="1546" y="1547"/>
                    </a:lnTo>
                    <a:lnTo>
                      <a:pt x="1552" y="1536"/>
                    </a:lnTo>
                    <a:lnTo>
                      <a:pt x="1557" y="1525"/>
                    </a:lnTo>
                    <a:lnTo>
                      <a:pt x="1562" y="1514"/>
                    </a:lnTo>
                    <a:lnTo>
                      <a:pt x="1565" y="1501"/>
                    </a:lnTo>
                    <a:lnTo>
                      <a:pt x="1567" y="1488"/>
                    </a:lnTo>
                    <a:lnTo>
                      <a:pt x="1567" y="1475"/>
                    </a:lnTo>
                    <a:lnTo>
                      <a:pt x="1567" y="513"/>
                    </a:lnTo>
                    <a:lnTo>
                      <a:pt x="1567" y="478"/>
                    </a:lnTo>
                    <a:lnTo>
                      <a:pt x="1567" y="326"/>
                    </a:lnTo>
                    <a:lnTo>
                      <a:pt x="1567" y="326"/>
                    </a:lnTo>
                    <a:lnTo>
                      <a:pt x="1567" y="310"/>
                    </a:lnTo>
                    <a:lnTo>
                      <a:pt x="1566" y="293"/>
                    </a:lnTo>
                    <a:lnTo>
                      <a:pt x="1564" y="277"/>
                    </a:lnTo>
                    <a:lnTo>
                      <a:pt x="1560" y="261"/>
                    </a:lnTo>
                    <a:lnTo>
                      <a:pt x="1557" y="245"/>
                    </a:lnTo>
                    <a:lnTo>
                      <a:pt x="1553" y="229"/>
                    </a:lnTo>
                    <a:lnTo>
                      <a:pt x="1548" y="214"/>
                    </a:lnTo>
                    <a:lnTo>
                      <a:pt x="1541" y="199"/>
                    </a:lnTo>
                    <a:lnTo>
                      <a:pt x="1535" y="184"/>
                    </a:lnTo>
                    <a:lnTo>
                      <a:pt x="1527" y="171"/>
                    </a:lnTo>
                    <a:lnTo>
                      <a:pt x="1520" y="157"/>
                    </a:lnTo>
                    <a:lnTo>
                      <a:pt x="1511" y="144"/>
                    </a:lnTo>
                    <a:lnTo>
                      <a:pt x="1503" y="131"/>
                    </a:lnTo>
                    <a:lnTo>
                      <a:pt x="1492" y="118"/>
                    </a:lnTo>
                    <a:lnTo>
                      <a:pt x="1483" y="107"/>
                    </a:lnTo>
                    <a:lnTo>
                      <a:pt x="1472" y="96"/>
                    </a:lnTo>
                    <a:lnTo>
                      <a:pt x="1460" y="84"/>
                    </a:lnTo>
                    <a:lnTo>
                      <a:pt x="1448" y="75"/>
                    </a:lnTo>
                    <a:lnTo>
                      <a:pt x="1436" y="65"/>
                    </a:lnTo>
                    <a:lnTo>
                      <a:pt x="1423" y="55"/>
                    </a:lnTo>
                    <a:lnTo>
                      <a:pt x="1410" y="47"/>
                    </a:lnTo>
                    <a:lnTo>
                      <a:pt x="1396" y="39"/>
                    </a:lnTo>
                    <a:lnTo>
                      <a:pt x="1382" y="32"/>
                    </a:lnTo>
                    <a:lnTo>
                      <a:pt x="1367" y="25"/>
                    </a:lnTo>
                    <a:lnTo>
                      <a:pt x="1352" y="19"/>
                    </a:lnTo>
                    <a:lnTo>
                      <a:pt x="1338" y="15"/>
                    </a:lnTo>
                    <a:lnTo>
                      <a:pt x="1322" y="9"/>
                    </a:lnTo>
                    <a:lnTo>
                      <a:pt x="1307" y="6"/>
                    </a:lnTo>
                    <a:lnTo>
                      <a:pt x="1290" y="3"/>
                    </a:lnTo>
                    <a:lnTo>
                      <a:pt x="1274" y="1"/>
                    </a:lnTo>
                    <a:lnTo>
                      <a:pt x="1258" y="0"/>
                    </a:lnTo>
                    <a:lnTo>
                      <a:pt x="1240" y="0"/>
                    </a:lnTo>
                    <a:lnTo>
                      <a:pt x="1240" y="0"/>
                    </a:lnTo>
                    <a:close/>
                  </a:path>
                </a:pathLst>
              </a:custGeom>
              <a:grpFill/>
              <a:effectLst>
                <a:outerShdw blurRad="63500" algn="ctr" rotWithShape="0">
                  <a:prstClr val="black">
                    <a:alpha val="40000"/>
                  </a:prstClr>
                </a:outerShdw>
              </a:effectLst>
            </p:spPr>
            <p:txBody>
              <a:bodyPr anchor="ctr"/>
              <a:lstStyle/>
              <a:p>
                <a:pPr algn="ctr"/>
                <a:endParaRPr lang="en-US" sz="2440">
                  <a:solidFill>
                    <a:schemeClr val="tx1">
                      <a:lumMod val="75000"/>
                      <a:lumOff val="25000"/>
                    </a:schemeClr>
                  </a:solidFill>
                  <a:latin typeface="+mn-ea"/>
                </a:endParaRPr>
              </a:p>
            </p:txBody>
          </p:sp>
        </p:grpSp>
        <p:sp>
          <p:nvSpPr>
            <p:cNvPr id="11" name="Freeform 29"/>
            <p:cNvSpPr>
              <a:spLocks noEditPoints="1"/>
            </p:cNvSpPr>
            <p:nvPr/>
          </p:nvSpPr>
          <p:spPr bwMode="auto">
            <a:xfrm>
              <a:off x="2209800" y="1818565"/>
              <a:ext cx="533400" cy="466725"/>
            </a:xfrm>
            <a:custGeom>
              <a:avLst/>
              <a:gdLst/>
              <a:ahLst/>
              <a:cxnLst>
                <a:cxn ang="0">
                  <a:pos x="128" y="0"/>
                </a:cxn>
                <a:cxn ang="0">
                  <a:pos x="78" y="8"/>
                </a:cxn>
                <a:cxn ang="0">
                  <a:pos x="38" y="28"/>
                </a:cxn>
                <a:cxn ang="0">
                  <a:pos x="10" y="58"/>
                </a:cxn>
                <a:cxn ang="0">
                  <a:pos x="2" y="76"/>
                </a:cxn>
                <a:cxn ang="0">
                  <a:pos x="0" y="96"/>
                </a:cxn>
                <a:cxn ang="0">
                  <a:pos x="2" y="108"/>
                </a:cxn>
                <a:cxn ang="0">
                  <a:pos x="8" y="132"/>
                </a:cxn>
                <a:cxn ang="0">
                  <a:pos x="24" y="152"/>
                </a:cxn>
                <a:cxn ang="0">
                  <a:pos x="44" y="168"/>
                </a:cxn>
                <a:cxn ang="0">
                  <a:pos x="56" y="176"/>
                </a:cxn>
                <a:cxn ang="0">
                  <a:pos x="56" y="176"/>
                </a:cxn>
                <a:cxn ang="0">
                  <a:pos x="50" y="198"/>
                </a:cxn>
                <a:cxn ang="0">
                  <a:pos x="40" y="214"/>
                </a:cxn>
                <a:cxn ang="0">
                  <a:pos x="40" y="216"/>
                </a:cxn>
                <a:cxn ang="0">
                  <a:pos x="42" y="222"/>
                </a:cxn>
                <a:cxn ang="0">
                  <a:pos x="48" y="224"/>
                </a:cxn>
                <a:cxn ang="0">
                  <a:pos x="50" y="224"/>
                </a:cxn>
                <a:cxn ang="0">
                  <a:pos x="68" y="218"/>
                </a:cxn>
                <a:cxn ang="0">
                  <a:pos x="96" y="198"/>
                </a:cxn>
                <a:cxn ang="0">
                  <a:pos x="104" y="190"/>
                </a:cxn>
                <a:cxn ang="0">
                  <a:pos x="128" y="192"/>
                </a:cxn>
                <a:cxn ang="0">
                  <a:pos x="178" y="184"/>
                </a:cxn>
                <a:cxn ang="0">
                  <a:pos x="218" y="164"/>
                </a:cxn>
                <a:cxn ang="0">
                  <a:pos x="246" y="134"/>
                </a:cxn>
                <a:cxn ang="0">
                  <a:pos x="254" y="116"/>
                </a:cxn>
                <a:cxn ang="0">
                  <a:pos x="256" y="96"/>
                </a:cxn>
                <a:cxn ang="0">
                  <a:pos x="256" y="86"/>
                </a:cxn>
                <a:cxn ang="0">
                  <a:pos x="250" y="68"/>
                </a:cxn>
                <a:cxn ang="0">
                  <a:pos x="234" y="42"/>
                </a:cxn>
                <a:cxn ang="0">
                  <a:pos x="200" y="16"/>
                </a:cxn>
                <a:cxn ang="0">
                  <a:pos x="154" y="2"/>
                </a:cxn>
                <a:cxn ang="0">
                  <a:pos x="128" y="176"/>
                </a:cxn>
                <a:cxn ang="0">
                  <a:pos x="106" y="174"/>
                </a:cxn>
                <a:cxn ang="0">
                  <a:pos x="104" y="174"/>
                </a:cxn>
                <a:cxn ang="0">
                  <a:pos x="96" y="176"/>
                </a:cxn>
                <a:cxn ang="0">
                  <a:pos x="90" y="180"/>
                </a:cxn>
                <a:cxn ang="0">
                  <a:pos x="66" y="200"/>
                </a:cxn>
                <a:cxn ang="0">
                  <a:pos x="70" y="190"/>
                </a:cxn>
                <a:cxn ang="0">
                  <a:pos x="72" y="176"/>
                </a:cxn>
                <a:cxn ang="0">
                  <a:pos x="72" y="176"/>
                </a:cxn>
                <a:cxn ang="0">
                  <a:pos x="70" y="168"/>
                </a:cxn>
                <a:cxn ang="0">
                  <a:pos x="64" y="162"/>
                </a:cxn>
                <a:cxn ang="0">
                  <a:pos x="52" y="156"/>
                </a:cxn>
                <a:cxn ang="0">
                  <a:pos x="36" y="140"/>
                </a:cxn>
                <a:cxn ang="0">
                  <a:pos x="24" y="124"/>
                </a:cxn>
                <a:cxn ang="0">
                  <a:pos x="16" y="106"/>
                </a:cxn>
                <a:cxn ang="0">
                  <a:pos x="16" y="96"/>
                </a:cxn>
                <a:cxn ang="0">
                  <a:pos x="24" y="64"/>
                </a:cxn>
                <a:cxn ang="0">
                  <a:pos x="48" y="40"/>
                </a:cxn>
                <a:cxn ang="0">
                  <a:pos x="84" y="22"/>
                </a:cxn>
                <a:cxn ang="0">
                  <a:pos x="128" y="16"/>
                </a:cxn>
                <a:cxn ang="0">
                  <a:pos x="150" y="18"/>
                </a:cxn>
                <a:cxn ang="0">
                  <a:pos x="190" y="30"/>
                </a:cxn>
                <a:cxn ang="0">
                  <a:pos x="220" y="52"/>
                </a:cxn>
                <a:cxn ang="0">
                  <a:pos x="238" y="80"/>
                </a:cxn>
                <a:cxn ang="0">
                  <a:pos x="240" y="96"/>
                </a:cxn>
                <a:cxn ang="0">
                  <a:pos x="232" y="128"/>
                </a:cxn>
                <a:cxn ang="0">
                  <a:pos x="208" y="152"/>
                </a:cxn>
                <a:cxn ang="0">
                  <a:pos x="172" y="170"/>
                </a:cxn>
                <a:cxn ang="0">
                  <a:pos x="128" y="176"/>
                </a:cxn>
              </a:cxnLst>
              <a:rect l="0" t="0" r="r" b="b"/>
              <a:pathLst>
                <a:path w="256" h="224">
                  <a:moveTo>
                    <a:pt x="128" y="0"/>
                  </a:moveTo>
                  <a:lnTo>
                    <a:pt x="128" y="0"/>
                  </a:lnTo>
                  <a:lnTo>
                    <a:pt x="102" y="2"/>
                  </a:lnTo>
                  <a:lnTo>
                    <a:pt x="78" y="8"/>
                  </a:lnTo>
                  <a:lnTo>
                    <a:pt x="56" y="16"/>
                  </a:lnTo>
                  <a:lnTo>
                    <a:pt x="38" y="28"/>
                  </a:lnTo>
                  <a:lnTo>
                    <a:pt x="22" y="42"/>
                  </a:lnTo>
                  <a:lnTo>
                    <a:pt x="10" y="58"/>
                  </a:lnTo>
                  <a:lnTo>
                    <a:pt x="6" y="68"/>
                  </a:lnTo>
                  <a:lnTo>
                    <a:pt x="2" y="76"/>
                  </a:lnTo>
                  <a:lnTo>
                    <a:pt x="0" y="86"/>
                  </a:lnTo>
                  <a:lnTo>
                    <a:pt x="0" y="96"/>
                  </a:lnTo>
                  <a:lnTo>
                    <a:pt x="0" y="96"/>
                  </a:lnTo>
                  <a:lnTo>
                    <a:pt x="2" y="108"/>
                  </a:lnTo>
                  <a:lnTo>
                    <a:pt x="4" y="120"/>
                  </a:lnTo>
                  <a:lnTo>
                    <a:pt x="8" y="132"/>
                  </a:lnTo>
                  <a:lnTo>
                    <a:pt x="16" y="142"/>
                  </a:lnTo>
                  <a:lnTo>
                    <a:pt x="24" y="152"/>
                  </a:lnTo>
                  <a:lnTo>
                    <a:pt x="34" y="160"/>
                  </a:lnTo>
                  <a:lnTo>
                    <a:pt x="44" y="168"/>
                  </a:lnTo>
                  <a:lnTo>
                    <a:pt x="56" y="176"/>
                  </a:lnTo>
                  <a:lnTo>
                    <a:pt x="56" y="176"/>
                  </a:lnTo>
                  <a:lnTo>
                    <a:pt x="56" y="176"/>
                  </a:lnTo>
                  <a:lnTo>
                    <a:pt x="56" y="176"/>
                  </a:lnTo>
                  <a:lnTo>
                    <a:pt x="54" y="186"/>
                  </a:lnTo>
                  <a:lnTo>
                    <a:pt x="50" y="198"/>
                  </a:lnTo>
                  <a:lnTo>
                    <a:pt x="40" y="214"/>
                  </a:lnTo>
                  <a:lnTo>
                    <a:pt x="40" y="214"/>
                  </a:lnTo>
                  <a:lnTo>
                    <a:pt x="40" y="214"/>
                  </a:lnTo>
                  <a:lnTo>
                    <a:pt x="40" y="216"/>
                  </a:lnTo>
                  <a:lnTo>
                    <a:pt x="40" y="216"/>
                  </a:lnTo>
                  <a:lnTo>
                    <a:pt x="42" y="222"/>
                  </a:lnTo>
                  <a:lnTo>
                    <a:pt x="48" y="224"/>
                  </a:lnTo>
                  <a:lnTo>
                    <a:pt x="48" y="224"/>
                  </a:lnTo>
                  <a:lnTo>
                    <a:pt x="50" y="224"/>
                  </a:lnTo>
                  <a:lnTo>
                    <a:pt x="50" y="224"/>
                  </a:lnTo>
                  <a:lnTo>
                    <a:pt x="58" y="222"/>
                  </a:lnTo>
                  <a:lnTo>
                    <a:pt x="68" y="218"/>
                  </a:lnTo>
                  <a:lnTo>
                    <a:pt x="84" y="208"/>
                  </a:lnTo>
                  <a:lnTo>
                    <a:pt x="96" y="198"/>
                  </a:lnTo>
                  <a:lnTo>
                    <a:pt x="104" y="190"/>
                  </a:lnTo>
                  <a:lnTo>
                    <a:pt x="104" y="190"/>
                  </a:lnTo>
                  <a:lnTo>
                    <a:pt x="128" y="192"/>
                  </a:lnTo>
                  <a:lnTo>
                    <a:pt x="128" y="192"/>
                  </a:lnTo>
                  <a:lnTo>
                    <a:pt x="154" y="190"/>
                  </a:lnTo>
                  <a:lnTo>
                    <a:pt x="178" y="184"/>
                  </a:lnTo>
                  <a:lnTo>
                    <a:pt x="200" y="176"/>
                  </a:lnTo>
                  <a:lnTo>
                    <a:pt x="218" y="164"/>
                  </a:lnTo>
                  <a:lnTo>
                    <a:pt x="234" y="150"/>
                  </a:lnTo>
                  <a:lnTo>
                    <a:pt x="246" y="134"/>
                  </a:lnTo>
                  <a:lnTo>
                    <a:pt x="250" y="124"/>
                  </a:lnTo>
                  <a:lnTo>
                    <a:pt x="254" y="116"/>
                  </a:lnTo>
                  <a:lnTo>
                    <a:pt x="256" y="106"/>
                  </a:lnTo>
                  <a:lnTo>
                    <a:pt x="256" y="96"/>
                  </a:lnTo>
                  <a:lnTo>
                    <a:pt x="256" y="96"/>
                  </a:lnTo>
                  <a:lnTo>
                    <a:pt x="256" y="86"/>
                  </a:lnTo>
                  <a:lnTo>
                    <a:pt x="254" y="76"/>
                  </a:lnTo>
                  <a:lnTo>
                    <a:pt x="250" y="68"/>
                  </a:lnTo>
                  <a:lnTo>
                    <a:pt x="246" y="58"/>
                  </a:lnTo>
                  <a:lnTo>
                    <a:pt x="234" y="42"/>
                  </a:lnTo>
                  <a:lnTo>
                    <a:pt x="218" y="28"/>
                  </a:lnTo>
                  <a:lnTo>
                    <a:pt x="200" y="16"/>
                  </a:lnTo>
                  <a:lnTo>
                    <a:pt x="178" y="8"/>
                  </a:lnTo>
                  <a:lnTo>
                    <a:pt x="154" y="2"/>
                  </a:lnTo>
                  <a:lnTo>
                    <a:pt x="128" y="0"/>
                  </a:lnTo>
                  <a:close/>
                  <a:moveTo>
                    <a:pt x="128" y="176"/>
                  </a:moveTo>
                  <a:lnTo>
                    <a:pt x="128" y="176"/>
                  </a:lnTo>
                  <a:lnTo>
                    <a:pt x="106" y="174"/>
                  </a:lnTo>
                  <a:lnTo>
                    <a:pt x="106" y="174"/>
                  </a:lnTo>
                  <a:lnTo>
                    <a:pt x="104" y="174"/>
                  </a:lnTo>
                  <a:lnTo>
                    <a:pt x="104" y="174"/>
                  </a:lnTo>
                  <a:lnTo>
                    <a:pt x="96" y="176"/>
                  </a:lnTo>
                  <a:lnTo>
                    <a:pt x="90" y="180"/>
                  </a:lnTo>
                  <a:lnTo>
                    <a:pt x="90" y="180"/>
                  </a:lnTo>
                  <a:lnTo>
                    <a:pt x="82" y="190"/>
                  </a:lnTo>
                  <a:lnTo>
                    <a:pt x="66" y="200"/>
                  </a:lnTo>
                  <a:lnTo>
                    <a:pt x="66" y="200"/>
                  </a:lnTo>
                  <a:lnTo>
                    <a:pt x="70" y="190"/>
                  </a:lnTo>
                  <a:lnTo>
                    <a:pt x="72" y="176"/>
                  </a:lnTo>
                  <a:lnTo>
                    <a:pt x="72" y="176"/>
                  </a:lnTo>
                  <a:lnTo>
                    <a:pt x="72" y="176"/>
                  </a:lnTo>
                  <a:lnTo>
                    <a:pt x="72" y="176"/>
                  </a:lnTo>
                  <a:lnTo>
                    <a:pt x="72" y="172"/>
                  </a:lnTo>
                  <a:lnTo>
                    <a:pt x="70" y="168"/>
                  </a:lnTo>
                  <a:lnTo>
                    <a:pt x="66" y="164"/>
                  </a:lnTo>
                  <a:lnTo>
                    <a:pt x="64" y="162"/>
                  </a:lnTo>
                  <a:lnTo>
                    <a:pt x="64" y="162"/>
                  </a:lnTo>
                  <a:lnTo>
                    <a:pt x="52" y="156"/>
                  </a:lnTo>
                  <a:lnTo>
                    <a:pt x="44" y="148"/>
                  </a:lnTo>
                  <a:lnTo>
                    <a:pt x="36" y="140"/>
                  </a:lnTo>
                  <a:lnTo>
                    <a:pt x="28" y="132"/>
                  </a:lnTo>
                  <a:lnTo>
                    <a:pt x="24" y="124"/>
                  </a:lnTo>
                  <a:lnTo>
                    <a:pt x="20" y="114"/>
                  </a:lnTo>
                  <a:lnTo>
                    <a:pt x="16" y="106"/>
                  </a:lnTo>
                  <a:lnTo>
                    <a:pt x="16" y="96"/>
                  </a:lnTo>
                  <a:lnTo>
                    <a:pt x="16" y="96"/>
                  </a:lnTo>
                  <a:lnTo>
                    <a:pt x="18" y="80"/>
                  </a:lnTo>
                  <a:lnTo>
                    <a:pt x="24" y="64"/>
                  </a:lnTo>
                  <a:lnTo>
                    <a:pt x="36" y="52"/>
                  </a:lnTo>
                  <a:lnTo>
                    <a:pt x="48" y="40"/>
                  </a:lnTo>
                  <a:lnTo>
                    <a:pt x="66" y="30"/>
                  </a:lnTo>
                  <a:lnTo>
                    <a:pt x="84" y="22"/>
                  </a:lnTo>
                  <a:lnTo>
                    <a:pt x="106" y="18"/>
                  </a:lnTo>
                  <a:lnTo>
                    <a:pt x="128" y="16"/>
                  </a:lnTo>
                  <a:lnTo>
                    <a:pt x="128" y="16"/>
                  </a:lnTo>
                  <a:lnTo>
                    <a:pt x="150" y="18"/>
                  </a:lnTo>
                  <a:lnTo>
                    <a:pt x="172" y="22"/>
                  </a:lnTo>
                  <a:lnTo>
                    <a:pt x="190" y="30"/>
                  </a:lnTo>
                  <a:lnTo>
                    <a:pt x="208" y="40"/>
                  </a:lnTo>
                  <a:lnTo>
                    <a:pt x="220" y="52"/>
                  </a:lnTo>
                  <a:lnTo>
                    <a:pt x="232" y="64"/>
                  </a:lnTo>
                  <a:lnTo>
                    <a:pt x="238" y="80"/>
                  </a:lnTo>
                  <a:lnTo>
                    <a:pt x="240" y="96"/>
                  </a:lnTo>
                  <a:lnTo>
                    <a:pt x="240" y="96"/>
                  </a:lnTo>
                  <a:lnTo>
                    <a:pt x="238" y="112"/>
                  </a:lnTo>
                  <a:lnTo>
                    <a:pt x="232" y="128"/>
                  </a:lnTo>
                  <a:lnTo>
                    <a:pt x="220" y="140"/>
                  </a:lnTo>
                  <a:lnTo>
                    <a:pt x="208" y="152"/>
                  </a:lnTo>
                  <a:lnTo>
                    <a:pt x="190" y="162"/>
                  </a:lnTo>
                  <a:lnTo>
                    <a:pt x="172" y="170"/>
                  </a:lnTo>
                  <a:lnTo>
                    <a:pt x="150" y="174"/>
                  </a:lnTo>
                  <a:lnTo>
                    <a:pt x="128" y="176"/>
                  </a:lnTo>
                  <a:close/>
                </a:path>
              </a:pathLst>
            </a:custGeom>
            <a:grpFill/>
            <a:effectLst>
              <a:outerShdw blurRad="63500" algn="ctr" rotWithShape="0">
                <a:prstClr val="black">
                  <a:alpha val="40000"/>
                </a:prstClr>
              </a:outerShdw>
            </a:effectLst>
          </p:spPr>
          <p:txBody>
            <a:bodyPr anchor="ctr"/>
            <a:lstStyle/>
            <a:p>
              <a:pPr algn="ctr"/>
              <a:endParaRPr lang="ar-SA" sz="2440">
                <a:solidFill>
                  <a:schemeClr val="tx1">
                    <a:lumMod val="75000"/>
                    <a:lumOff val="25000"/>
                  </a:schemeClr>
                </a:solidFill>
                <a:latin typeface="+mn-ea"/>
              </a:endParaRPr>
            </a:p>
          </p:txBody>
        </p:sp>
        <p:sp>
          <p:nvSpPr>
            <p:cNvPr id="12" name="Freeform 29"/>
            <p:cNvSpPr>
              <a:spLocks noEditPoints="1"/>
            </p:cNvSpPr>
            <p:nvPr/>
          </p:nvSpPr>
          <p:spPr bwMode="auto">
            <a:xfrm>
              <a:off x="2871788" y="2237467"/>
              <a:ext cx="366712" cy="320873"/>
            </a:xfrm>
            <a:custGeom>
              <a:avLst/>
              <a:gdLst/>
              <a:ahLst/>
              <a:cxnLst>
                <a:cxn ang="0">
                  <a:pos x="128" y="0"/>
                </a:cxn>
                <a:cxn ang="0">
                  <a:pos x="78" y="8"/>
                </a:cxn>
                <a:cxn ang="0">
                  <a:pos x="38" y="28"/>
                </a:cxn>
                <a:cxn ang="0">
                  <a:pos x="10" y="58"/>
                </a:cxn>
                <a:cxn ang="0">
                  <a:pos x="2" y="76"/>
                </a:cxn>
                <a:cxn ang="0">
                  <a:pos x="0" y="96"/>
                </a:cxn>
                <a:cxn ang="0">
                  <a:pos x="2" y="108"/>
                </a:cxn>
                <a:cxn ang="0">
                  <a:pos x="8" y="132"/>
                </a:cxn>
                <a:cxn ang="0">
                  <a:pos x="24" y="152"/>
                </a:cxn>
                <a:cxn ang="0">
                  <a:pos x="44" y="168"/>
                </a:cxn>
                <a:cxn ang="0">
                  <a:pos x="56" y="176"/>
                </a:cxn>
                <a:cxn ang="0">
                  <a:pos x="56" y="176"/>
                </a:cxn>
                <a:cxn ang="0">
                  <a:pos x="50" y="198"/>
                </a:cxn>
                <a:cxn ang="0">
                  <a:pos x="40" y="214"/>
                </a:cxn>
                <a:cxn ang="0">
                  <a:pos x="40" y="216"/>
                </a:cxn>
                <a:cxn ang="0">
                  <a:pos x="42" y="222"/>
                </a:cxn>
                <a:cxn ang="0">
                  <a:pos x="48" y="224"/>
                </a:cxn>
                <a:cxn ang="0">
                  <a:pos x="50" y="224"/>
                </a:cxn>
                <a:cxn ang="0">
                  <a:pos x="68" y="218"/>
                </a:cxn>
                <a:cxn ang="0">
                  <a:pos x="96" y="198"/>
                </a:cxn>
                <a:cxn ang="0">
                  <a:pos x="104" y="190"/>
                </a:cxn>
                <a:cxn ang="0">
                  <a:pos x="128" y="192"/>
                </a:cxn>
                <a:cxn ang="0">
                  <a:pos x="178" y="184"/>
                </a:cxn>
                <a:cxn ang="0">
                  <a:pos x="218" y="164"/>
                </a:cxn>
                <a:cxn ang="0">
                  <a:pos x="246" y="134"/>
                </a:cxn>
                <a:cxn ang="0">
                  <a:pos x="254" y="116"/>
                </a:cxn>
                <a:cxn ang="0">
                  <a:pos x="256" y="96"/>
                </a:cxn>
                <a:cxn ang="0">
                  <a:pos x="256" y="86"/>
                </a:cxn>
                <a:cxn ang="0">
                  <a:pos x="250" y="68"/>
                </a:cxn>
                <a:cxn ang="0">
                  <a:pos x="234" y="42"/>
                </a:cxn>
                <a:cxn ang="0">
                  <a:pos x="200" y="16"/>
                </a:cxn>
                <a:cxn ang="0">
                  <a:pos x="154" y="2"/>
                </a:cxn>
                <a:cxn ang="0">
                  <a:pos x="128" y="176"/>
                </a:cxn>
                <a:cxn ang="0">
                  <a:pos x="106" y="174"/>
                </a:cxn>
                <a:cxn ang="0">
                  <a:pos x="104" y="174"/>
                </a:cxn>
                <a:cxn ang="0">
                  <a:pos x="96" y="176"/>
                </a:cxn>
                <a:cxn ang="0">
                  <a:pos x="90" y="180"/>
                </a:cxn>
                <a:cxn ang="0">
                  <a:pos x="66" y="200"/>
                </a:cxn>
                <a:cxn ang="0">
                  <a:pos x="70" y="190"/>
                </a:cxn>
                <a:cxn ang="0">
                  <a:pos x="72" y="176"/>
                </a:cxn>
                <a:cxn ang="0">
                  <a:pos x="72" y="176"/>
                </a:cxn>
                <a:cxn ang="0">
                  <a:pos x="70" y="168"/>
                </a:cxn>
                <a:cxn ang="0">
                  <a:pos x="64" y="162"/>
                </a:cxn>
                <a:cxn ang="0">
                  <a:pos x="52" y="156"/>
                </a:cxn>
                <a:cxn ang="0">
                  <a:pos x="36" y="140"/>
                </a:cxn>
                <a:cxn ang="0">
                  <a:pos x="24" y="124"/>
                </a:cxn>
                <a:cxn ang="0">
                  <a:pos x="16" y="106"/>
                </a:cxn>
                <a:cxn ang="0">
                  <a:pos x="16" y="96"/>
                </a:cxn>
                <a:cxn ang="0">
                  <a:pos x="24" y="64"/>
                </a:cxn>
                <a:cxn ang="0">
                  <a:pos x="48" y="40"/>
                </a:cxn>
                <a:cxn ang="0">
                  <a:pos x="84" y="22"/>
                </a:cxn>
                <a:cxn ang="0">
                  <a:pos x="128" y="16"/>
                </a:cxn>
                <a:cxn ang="0">
                  <a:pos x="150" y="18"/>
                </a:cxn>
                <a:cxn ang="0">
                  <a:pos x="190" y="30"/>
                </a:cxn>
                <a:cxn ang="0">
                  <a:pos x="220" y="52"/>
                </a:cxn>
                <a:cxn ang="0">
                  <a:pos x="238" y="80"/>
                </a:cxn>
                <a:cxn ang="0">
                  <a:pos x="240" y="96"/>
                </a:cxn>
                <a:cxn ang="0">
                  <a:pos x="232" y="128"/>
                </a:cxn>
                <a:cxn ang="0">
                  <a:pos x="208" y="152"/>
                </a:cxn>
                <a:cxn ang="0">
                  <a:pos x="172" y="170"/>
                </a:cxn>
                <a:cxn ang="0">
                  <a:pos x="128" y="176"/>
                </a:cxn>
              </a:cxnLst>
              <a:rect l="0" t="0" r="r" b="b"/>
              <a:pathLst>
                <a:path w="256" h="224">
                  <a:moveTo>
                    <a:pt x="128" y="0"/>
                  </a:moveTo>
                  <a:lnTo>
                    <a:pt x="128" y="0"/>
                  </a:lnTo>
                  <a:lnTo>
                    <a:pt x="102" y="2"/>
                  </a:lnTo>
                  <a:lnTo>
                    <a:pt x="78" y="8"/>
                  </a:lnTo>
                  <a:lnTo>
                    <a:pt x="56" y="16"/>
                  </a:lnTo>
                  <a:lnTo>
                    <a:pt x="38" y="28"/>
                  </a:lnTo>
                  <a:lnTo>
                    <a:pt x="22" y="42"/>
                  </a:lnTo>
                  <a:lnTo>
                    <a:pt x="10" y="58"/>
                  </a:lnTo>
                  <a:lnTo>
                    <a:pt x="6" y="68"/>
                  </a:lnTo>
                  <a:lnTo>
                    <a:pt x="2" y="76"/>
                  </a:lnTo>
                  <a:lnTo>
                    <a:pt x="0" y="86"/>
                  </a:lnTo>
                  <a:lnTo>
                    <a:pt x="0" y="96"/>
                  </a:lnTo>
                  <a:lnTo>
                    <a:pt x="0" y="96"/>
                  </a:lnTo>
                  <a:lnTo>
                    <a:pt x="2" y="108"/>
                  </a:lnTo>
                  <a:lnTo>
                    <a:pt x="4" y="120"/>
                  </a:lnTo>
                  <a:lnTo>
                    <a:pt x="8" y="132"/>
                  </a:lnTo>
                  <a:lnTo>
                    <a:pt x="16" y="142"/>
                  </a:lnTo>
                  <a:lnTo>
                    <a:pt x="24" y="152"/>
                  </a:lnTo>
                  <a:lnTo>
                    <a:pt x="34" y="160"/>
                  </a:lnTo>
                  <a:lnTo>
                    <a:pt x="44" y="168"/>
                  </a:lnTo>
                  <a:lnTo>
                    <a:pt x="56" y="176"/>
                  </a:lnTo>
                  <a:lnTo>
                    <a:pt x="56" y="176"/>
                  </a:lnTo>
                  <a:lnTo>
                    <a:pt x="56" y="176"/>
                  </a:lnTo>
                  <a:lnTo>
                    <a:pt x="56" y="176"/>
                  </a:lnTo>
                  <a:lnTo>
                    <a:pt x="54" y="186"/>
                  </a:lnTo>
                  <a:lnTo>
                    <a:pt x="50" y="198"/>
                  </a:lnTo>
                  <a:lnTo>
                    <a:pt x="40" y="214"/>
                  </a:lnTo>
                  <a:lnTo>
                    <a:pt x="40" y="214"/>
                  </a:lnTo>
                  <a:lnTo>
                    <a:pt x="40" y="214"/>
                  </a:lnTo>
                  <a:lnTo>
                    <a:pt x="40" y="216"/>
                  </a:lnTo>
                  <a:lnTo>
                    <a:pt x="40" y="216"/>
                  </a:lnTo>
                  <a:lnTo>
                    <a:pt x="42" y="222"/>
                  </a:lnTo>
                  <a:lnTo>
                    <a:pt x="48" y="224"/>
                  </a:lnTo>
                  <a:lnTo>
                    <a:pt x="48" y="224"/>
                  </a:lnTo>
                  <a:lnTo>
                    <a:pt x="50" y="224"/>
                  </a:lnTo>
                  <a:lnTo>
                    <a:pt x="50" y="224"/>
                  </a:lnTo>
                  <a:lnTo>
                    <a:pt x="58" y="222"/>
                  </a:lnTo>
                  <a:lnTo>
                    <a:pt x="68" y="218"/>
                  </a:lnTo>
                  <a:lnTo>
                    <a:pt x="84" y="208"/>
                  </a:lnTo>
                  <a:lnTo>
                    <a:pt x="96" y="198"/>
                  </a:lnTo>
                  <a:lnTo>
                    <a:pt x="104" y="190"/>
                  </a:lnTo>
                  <a:lnTo>
                    <a:pt x="104" y="190"/>
                  </a:lnTo>
                  <a:lnTo>
                    <a:pt x="128" y="192"/>
                  </a:lnTo>
                  <a:lnTo>
                    <a:pt x="128" y="192"/>
                  </a:lnTo>
                  <a:lnTo>
                    <a:pt x="154" y="190"/>
                  </a:lnTo>
                  <a:lnTo>
                    <a:pt x="178" y="184"/>
                  </a:lnTo>
                  <a:lnTo>
                    <a:pt x="200" y="176"/>
                  </a:lnTo>
                  <a:lnTo>
                    <a:pt x="218" y="164"/>
                  </a:lnTo>
                  <a:lnTo>
                    <a:pt x="234" y="150"/>
                  </a:lnTo>
                  <a:lnTo>
                    <a:pt x="246" y="134"/>
                  </a:lnTo>
                  <a:lnTo>
                    <a:pt x="250" y="124"/>
                  </a:lnTo>
                  <a:lnTo>
                    <a:pt x="254" y="116"/>
                  </a:lnTo>
                  <a:lnTo>
                    <a:pt x="256" y="106"/>
                  </a:lnTo>
                  <a:lnTo>
                    <a:pt x="256" y="96"/>
                  </a:lnTo>
                  <a:lnTo>
                    <a:pt x="256" y="96"/>
                  </a:lnTo>
                  <a:lnTo>
                    <a:pt x="256" y="86"/>
                  </a:lnTo>
                  <a:lnTo>
                    <a:pt x="254" y="76"/>
                  </a:lnTo>
                  <a:lnTo>
                    <a:pt x="250" y="68"/>
                  </a:lnTo>
                  <a:lnTo>
                    <a:pt x="246" y="58"/>
                  </a:lnTo>
                  <a:lnTo>
                    <a:pt x="234" y="42"/>
                  </a:lnTo>
                  <a:lnTo>
                    <a:pt x="218" y="28"/>
                  </a:lnTo>
                  <a:lnTo>
                    <a:pt x="200" y="16"/>
                  </a:lnTo>
                  <a:lnTo>
                    <a:pt x="178" y="8"/>
                  </a:lnTo>
                  <a:lnTo>
                    <a:pt x="154" y="2"/>
                  </a:lnTo>
                  <a:lnTo>
                    <a:pt x="128" y="0"/>
                  </a:lnTo>
                  <a:close/>
                  <a:moveTo>
                    <a:pt x="128" y="176"/>
                  </a:moveTo>
                  <a:lnTo>
                    <a:pt x="128" y="176"/>
                  </a:lnTo>
                  <a:lnTo>
                    <a:pt x="106" y="174"/>
                  </a:lnTo>
                  <a:lnTo>
                    <a:pt x="106" y="174"/>
                  </a:lnTo>
                  <a:lnTo>
                    <a:pt x="104" y="174"/>
                  </a:lnTo>
                  <a:lnTo>
                    <a:pt x="104" y="174"/>
                  </a:lnTo>
                  <a:lnTo>
                    <a:pt x="96" y="176"/>
                  </a:lnTo>
                  <a:lnTo>
                    <a:pt x="90" y="180"/>
                  </a:lnTo>
                  <a:lnTo>
                    <a:pt x="90" y="180"/>
                  </a:lnTo>
                  <a:lnTo>
                    <a:pt x="82" y="190"/>
                  </a:lnTo>
                  <a:lnTo>
                    <a:pt x="66" y="200"/>
                  </a:lnTo>
                  <a:lnTo>
                    <a:pt x="66" y="200"/>
                  </a:lnTo>
                  <a:lnTo>
                    <a:pt x="70" y="190"/>
                  </a:lnTo>
                  <a:lnTo>
                    <a:pt x="72" y="176"/>
                  </a:lnTo>
                  <a:lnTo>
                    <a:pt x="72" y="176"/>
                  </a:lnTo>
                  <a:lnTo>
                    <a:pt x="72" y="176"/>
                  </a:lnTo>
                  <a:lnTo>
                    <a:pt x="72" y="176"/>
                  </a:lnTo>
                  <a:lnTo>
                    <a:pt x="72" y="172"/>
                  </a:lnTo>
                  <a:lnTo>
                    <a:pt x="70" y="168"/>
                  </a:lnTo>
                  <a:lnTo>
                    <a:pt x="66" y="164"/>
                  </a:lnTo>
                  <a:lnTo>
                    <a:pt x="64" y="162"/>
                  </a:lnTo>
                  <a:lnTo>
                    <a:pt x="64" y="162"/>
                  </a:lnTo>
                  <a:lnTo>
                    <a:pt x="52" y="156"/>
                  </a:lnTo>
                  <a:lnTo>
                    <a:pt x="44" y="148"/>
                  </a:lnTo>
                  <a:lnTo>
                    <a:pt x="36" y="140"/>
                  </a:lnTo>
                  <a:lnTo>
                    <a:pt x="28" y="132"/>
                  </a:lnTo>
                  <a:lnTo>
                    <a:pt x="24" y="124"/>
                  </a:lnTo>
                  <a:lnTo>
                    <a:pt x="20" y="114"/>
                  </a:lnTo>
                  <a:lnTo>
                    <a:pt x="16" y="106"/>
                  </a:lnTo>
                  <a:lnTo>
                    <a:pt x="16" y="96"/>
                  </a:lnTo>
                  <a:lnTo>
                    <a:pt x="16" y="96"/>
                  </a:lnTo>
                  <a:lnTo>
                    <a:pt x="18" y="80"/>
                  </a:lnTo>
                  <a:lnTo>
                    <a:pt x="24" y="64"/>
                  </a:lnTo>
                  <a:lnTo>
                    <a:pt x="36" y="52"/>
                  </a:lnTo>
                  <a:lnTo>
                    <a:pt x="48" y="40"/>
                  </a:lnTo>
                  <a:lnTo>
                    <a:pt x="66" y="30"/>
                  </a:lnTo>
                  <a:lnTo>
                    <a:pt x="84" y="22"/>
                  </a:lnTo>
                  <a:lnTo>
                    <a:pt x="106" y="18"/>
                  </a:lnTo>
                  <a:lnTo>
                    <a:pt x="128" y="16"/>
                  </a:lnTo>
                  <a:lnTo>
                    <a:pt x="128" y="16"/>
                  </a:lnTo>
                  <a:lnTo>
                    <a:pt x="150" y="18"/>
                  </a:lnTo>
                  <a:lnTo>
                    <a:pt x="172" y="22"/>
                  </a:lnTo>
                  <a:lnTo>
                    <a:pt x="190" y="30"/>
                  </a:lnTo>
                  <a:lnTo>
                    <a:pt x="208" y="40"/>
                  </a:lnTo>
                  <a:lnTo>
                    <a:pt x="220" y="52"/>
                  </a:lnTo>
                  <a:lnTo>
                    <a:pt x="232" y="64"/>
                  </a:lnTo>
                  <a:lnTo>
                    <a:pt x="238" y="80"/>
                  </a:lnTo>
                  <a:lnTo>
                    <a:pt x="240" y="96"/>
                  </a:lnTo>
                  <a:lnTo>
                    <a:pt x="240" y="96"/>
                  </a:lnTo>
                  <a:lnTo>
                    <a:pt x="238" y="112"/>
                  </a:lnTo>
                  <a:lnTo>
                    <a:pt x="232" y="128"/>
                  </a:lnTo>
                  <a:lnTo>
                    <a:pt x="220" y="140"/>
                  </a:lnTo>
                  <a:lnTo>
                    <a:pt x="208" y="152"/>
                  </a:lnTo>
                  <a:lnTo>
                    <a:pt x="190" y="162"/>
                  </a:lnTo>
                  <a:lnTo>
                    <a:pt x="172" y="170"/>
                  </a:lnTo>
                  <a:lnTo>
                    <a:pt x="150" y="174"/>
                  </a:lnTo>
                  <a:lnTo>
                    <a:pt x="128" y="176"/>
                  </a:lnTo>
                  <a:close/>
                </a:path>
              </a:pathLst>
            </a:custGeom>
            <a:grpFill/>
            <a:effectLst>
              <a:outerShdw blurRad="63500" algn="ctr" rotWithShape="0">
                <a:prstClr val="black">
                  <a:alpha val="40000"/>
                </a:prstClr>
              </a:outerShdw>
            </a:effectLst>
          </p:spPr>
          <p:txBody>
            <a:bodyPr anchor="ctr"/>
            <a:lstStyle/>
            <a:p>
              <a:pPr algn="ctr"/>
              <a:endParaRPr lang="ar-SA" sz="2440">
                <a:solidFill>
                  <a:schemeClr val="tx1">
                    <a:lumMod val="75000"/>
                    <a:lumOff val="25000"/>
                  </a:schemeClr>
                </a:solidFill>
                <a:latin typeface="+mn-ea"/>
              </a:endParaRPr>
            </a:p>
          </p:txBody>
        </p:sp>
        <p:sp>
          <p:nvSpPr>
            <p:cNvPr id="13" name="Freeform 29"/>
            <p:cNvSpPr>
              <a:spLocks noEditPoints="1"/>
            </p:cNvSpPr>
            <p:nvPr/>
          </p:nvSpPr>
          <p:spPr bwMode="auto">
            <a:xfrm>
              <a:off x="3505201" y="2571750"/>
              <a:ext cx="333017" cy="291390"/>
            </a:xfrm>
            <a:custGeom>
              <a:avLst/>
              <a:gdLst/>
              <a:ahLst/>
              <a:cxnLst>
                <a:cxn ang="0">
                  <a:pos x="128" y="0"/>
                </a:cxn>
                <a:cxn ang="0">
                  <a:pos x="78" y="8"/>
                </a:cxn>
                <a:cxn ang="0">
                  <a:pos x="38" y="28"/>
                </a:cxn>
                <a:cxn ang="0">
                  <a:pos x="10" y="58"/>
                </a:cxn>
                <a:cxn ang="0">
                  <a:pos x="2" y="76"/>
                </a:cxn>
                <a:cxn ang="0">
                  <a:pos x="0" y="96"/>
                </a:cxn>
                <a:cxn ang="0">
                  <a:pos x="2" y="108"/>
                </a:cxn>
                <a:cxn ang="0">
                  <a:pos x="8" y="132"/>
                </a:cxn>
                <a:cxn ang="0">
                  <a:pos x="24" y="152"/>
                </a:cxn>
                <a:cxn ang="0">
                  <a:pos x="44" y="168"/>
                </a:cxn>
                <a:cxn ang="0">
                  <a:pos x="56" y="176"/>
                </a:cxn>
                <a:cxn ang="0">
                  <a:pos x="56" y="176"/>
                </a:cxn>
                <a:cxn ang="0">
                  <a:pos x="50" y="198"/>
                </a:cxn>
                <a:cxn ang="0">
                  <a:pos x="40" y="214"/>
                </a:cxn>
                <a:cxn ang="0">
                  <a:pos x="40" y="216"/>
                </a:cxn>
                <a:cxn ang="0">
                  <a:pos x="42" y="222"/>
                </a:cxn>
                <a:cxn ang="0">
                  <a:pos x="48" y="224"/>
                </a:cxn>
                <a:cxn ang="0">
                  <a:pos x="50" y="224"/>
                </a:cxn>
                <a:cxn ang="0">
                  <a:pos x="68" y="218"/>
                </a:cxn>
                <a:cxn ang="0">
                  <a:pos x="96" y="198"/>
                </a:cxn>
                <a:cxn ang="0">
                  <a:pos x="104" y="190"/>
                </a:cxn>
                <a:cxn ang="0">
                  <a:pos x="128" y="192"/>
                </a:cxn>
                <a:cxn ang="0">
                  <a:pos x="178" y="184"/>
                </a:cxn>
                <a:cxn ang="0">
                  <a:pos x="218" y="164"/>
                </a:cxn>
                <a:cxn ang="0">
                  <a:pos x="246" y="134"/>
                </a:cxn>
                <a:cxn ang="0">
                  <a:pos x="254" y="116"/>
                </a:cxn>
                <a:cxn ang="0">
                  <a:pos x="256" y="96"/>
                </a:cxn>
                <a:cxn ang="0">
                  <a:pos x="256" y="86"/>
                </a:cxn>
                <a:cxn ang="0">
                  <a:pos x="250" y="68"/>
                </a:cxn>
                <a:cxn ang="0">
                  <a:pos x="234" y="42"/>
                </a:cxn>
                <a:cxn ang="0">
                  <a:pos x="200" y="16"/>
                </a:cxn>
                <a:cxn ang="0">
                  <a:pos x="154" y="2"/>
                </a:cxn>
                <a:cxn ang="0">
                  <a:pos x="128" y="176"/>
                </a:cxn>
                <a:cxn ang="0">
                  <a:pos x="106" y="174"/>
                </a:cxn>
                <a:cxn ang="0">
                  <a:pos x="104" y="174"/>
                </a:cxn>
                <a:cxn ang="0">
                  <a:pos x="96" y="176"/>
                </a:cxn>
                <a:cxn ang="0">
                  <a:pos x="90" y="180"/>
                </a:cxn>
                <a:cxn ang="0">
                  <a:pos x="66" y="200"/>
                </a:cxn>
                <a:cxn ang="0">
                  <a:pos x="70" y="190"/>
                </a:cxn>
                <a:cxn ang="0">
                  <a:pos x="72" y="176"/>
                </a:cxn>
                <a:cxn ang="0">
                  <a:pos x="72" y="176"/>
                </a:cxn>
                <a:cxn ang="0">
                  <a:pos x="70" y="168"/>
                </a:cxn>
                <a:cxn ang="0">
                  <a:pos x="64" y="162"/>
                </a:cxn>
                <a:cxn ang="0">
                  <a:pos x="52" y="156"/>
                </a:cxn>
                <a:cxn ang="0">
                  <a:pos x="36" y="140"/>
                </a:cxn>
                <a:cxn ang="0">
                  <a:pos x="24" y="124"/>
                </a:cxn>
                <a:cxn ang="0">
                  <a:pos x="16" y="106"/>
                </a:cxn>
                <a:cxn ang="0">
                  <a:pos x="16" y="96"/>
                </a:cxn>
                <a:cxn ang="0">
                  <a:pos x="24" y="64"/>
                </a:cxn>
                <a:cxn ang="0">
                  <a:pos x="48" y="40"/>
                </a:cxn>
                <a:cxn ang="0">
                  <a:pos x="84" y="22"/>
                </a:cxn>
                <a:cxn ang="0">
                  <a:pos x="128" y="16"/>
                </a:cxn>
                <a:cxn ang="0">
                  <a:pos x="150" y="18"/>
                </a:cxn>
                <a:cxn ang="0">
                  <a:pos x="190" y="30"/>
                </a:cxn>
                <a:cxn ang="0">
                  <a:pos x="220" y="52"/>
                </a:cxn>
                <a:cxn ang="0">
                  <a:pos x="238" y="80"/>
                </a:cxn>
                <a:cxn ang="0">
                  <a:pos x="240" y="96"/>
                </a:cxn>
                <a:cxn ang="0">
                  <a:pos x="232" y="128"/>
                </a:cxn>
                <a:cxn ang="0">
                  <a:pos x="208" y="152"/>
                </a:cxn>
                <a:cxn ang="0">
                  <a:pos x="172" y="170"/>
                </a:cxn>
                <a:cxn ang="0">
                  <a:pos x="128" y="176"/>
                </a:cxn>
              </a:cxnLst>
              <a:rect l="0" t="0" r="r" b="b"/>
              <a:pathLst>
                <a:path w="256" h="224">
                  <a:moveTo>
                    <a:pt x="128" y="0"/>
                  </a:moveTo>
                  <a:lnTo>
                    <a:pt x="128" y="0"/>
                  </a:lnTo>
                  <a:lnTo>
                    <a:pt x="102" y="2"/>
                  </a:lnTo>
                  <a:lnTo>
                    <a:pt x="78" y="8"/>
                  </a:lnTo>
                  <a:lnTo>
                    <a:pt x="56" y="16"/>
                  </a:lnTo>
                  <a:lnTo>
                    <a:pt x="38" y="28"/>
                  </a:lnTo>
                  <a:lnTo>
                    <a:pt x="22" y="42"/>
                  </a:lnTo>
                  <a:lnTo>
                    <a:pt x="10" y="58"/>
                  </a:lnTo>
                  <a:lnTo>
                    <a:pt x="6" y="68"/>
                  </a:lnTo>
                  <a:lnTo>
                    <a:pt x="2" y="76"/>
                  </a:lnTo>
                  <a:lnTo>
                    <a:pt x="0" y="86"/>
                  </a:lnTo>
                  <a:lnTo>
                    <a:pt x="0" y="96"/>
                  </a:lnTo>
                  <a:lnTo>
                    <a:pt x="0" y="96"/>
                  </a:lnTo>
                  <a:lnTo>
                    <a:pt x="2" y="108"/>
                  </a:lnTo>
                  <a:lnTo>
                    <a:pt x="4" y="120"/>
                  </a:lnTo>
                  <a:lnTo>
                    <a:pt x="8" y="132"/>
                  </a:lnTo>
                  <a:lnTo>
                    <a:pt x="16" y="142"/>
                  </a:lnTo>
                  <a:lnTo>
                    <a:pt x="24" y="152"/>
                  </a:lnTo>
                  <a:lnTo>
                    <a:pt x="34" y="160"/>
                  </a:lnTo>
                  <a:lnTo>
                    <a:pt x="44" y="168"/>
                  </a:lnTo>
                  <a:lnTo>
                    <a:pt x="56" y="176"/>
                  </a:lnTo>
                  <a:lnTo>
                    <a:pt x="56" y="176"/>
                  </a:lnTo>
                  <a:lnTo>
                    <a:pt x="56" y="176"/>
                  </a:lnTo>
                  <a:lnTo>
                    <a:pt x="56" y="176"/>
                  </a:lnTo>
                  <a:lnTo>
                    <a:pt x="54" y="186"/>
                  </a:lnTo>
                  <a:lnTo>
                    <a:pt x="50" y="198"/>
                  </a:lnTo>
                  <a:lnTo>
                    <a:pt x="40" y="214"/>
                  </a:lnTo>
                  <a:lnTo>
                    <a:pt x="40" y="214"/>
                  </a:lnTo>
                  <a:lnTo>
                    <a:pt x="40" y="214"/>
                  </a:lnTo>
                  <a:lnTo>
                    <a:pt x="40" y="216"/>
                  </a:lnTo>
                  <a:lnTo>
                    <a:pt x="40" y="216"/>
                  </a:lnTo>
                  <a:lnTo>
                    <a:pt x="42" y="222"/>
                  </a:lnTo>
                  <a:lnTo>
                    <a:pt x="48" y="224"/>
                  </a:lnTo>
                  <a:lnTo>
                    <a:pt x="48" y="224"/>
                  </a:lnTo>
                  <a:lnTo>
                    <a:pt x="50" y="224"/>
                  </a:lnTo>
                  <a:lnTo>
                    <a:pt x="50" y="224"/>
                  </a:lnTo>
                  <a:lnTo>
                    <a:pt x="58" y="222"/>
                  </a:lnTo>
                  <a:lnTo>
                    <a:pt x="68" y="218"/>
                  </a:lnTo>
                  <a:lnTo>
                    <a:pt x="84" y="208"/>
                  </a:lnTo>
                  <a:lnTo>
                    <a:pt x="96" y="198"/>
                  </a:lnTo>
                  <a:lnTo>
                    <a:pt x="104" y="190"/>
                  </a:lnTo>
                  <a:lnTo>
                    <a:pt x="104" y="190"/>
                  </a:lnTo>
                  <a:lnTo>
                    <a:pt x="128" y="192"/>
                  </a:lnTo>
                  <a:lnTo>
                    <a:pt x="128" y="192"/>
                  </a:lnTo>
                  <a:lnTo>
                    <a:pt x="154" y="190"/>
                  </a:lnTo>
                  <a:lnTo>
                    <a:pt x="178" y="184"/>
                  </a:lnTo>
                  <a:lnTo>
                    <a:pt x="200" y="176"/>
                  </a:lnTo>
                  <a:lnTo>
                    <a:pt x="218" y="164"/>
                  </a:lnTo>
                  <a:lnTo>
                    <a:pt x="234" y="150"/>
                  </a:lnTo>
                  <a:lnTo>
                    <a:pt x="246" y="134"/>
                  </a:lnTo>
                  <a:lnTo>
                    <a:pt x="250" y="124"/>
                  </a:lnTo>
                  <a:lnTo>
                    <a:pt x="254" y="116"/>
                  </a:lnTo>
                  <a:lnTo>
                    <a:pt x="256" y="106"/>
                  </a:lnTo>
                  <a:lnTo>
                    <a:pt x="256" y="96"/>
                  </a:lnTo>
                  <a:lnTo>
                    <a:pt x="256" y="96"/>
                  </a:lnTo>
                  <a:lnTo>
                    <a:pt x="256" y="86"/>
                  </a:lnTo>
                  <a:lnTo>
                    <a:pt x="254" y="76"/>
                  </a:lnTo>
                  <a:lnTo>
                    <a:pt x="250" y="68"/>
                  </a:lnTo>
                  <a:lnTo>
                    <a:pt x="246" y="58"/>
                  </a:lnTo>
                  <a:lnTo>
                    <a:pt x="234" y="42"/>
                  </a:lnTo>
                  <a:lnTo>
                    <a:pt x="218" y="28"/>
                  </a:lnTo>
                  <a:lnTo>
                    <a:pt x="200" y="16"/>
                  </a:lnTo>
                  <a:lnTo>
                    <a:pt x="178" y="8"/>
                  </a:lnTo>
                  <a:lnTo>
                    <a:pt x="154" y="2"/>
                  </a:lnTo>
                  <a:lnTo>
                    <a:pt x="128" y="0"/>
                  </a:lnTo>
                  <a:close/>
                  <a:moveTo>
                    <a:pt x="128" y="176"/>
                  </a:moveTo>
                  <a:lnTo>
                    <a:pt x="128" y="176"/>
                  </a:lnTo>
                  <a:lnTo>
                    <a:pt x="106" y="174"/>
                  </a:lnTo>
                  <a:lnTo>
                    <a:pt x="106" y="174"/>
                  </a:lnTo>
                  <a:lnTo>
                    <a:pt x="104" y="174"/>
                  </a:lnTo>
                  <a:lnTo>
                    <a:pt x="104" y="174"/>
                  </a:lnTo>
                  <a:lnTo>
                    <a:pt x="96" y="176"/>
                  </a:lnTo>
                  <a:lnTo>
                    <a:pt x="90" y="180"/>
                  </a:lnTo>
                  <a:lnTo>
                    <a:pt x="90" y="180"/>
                  </a:lnTo>
                  <a:lnTo>
                    <a:pt x="82" y="190"/>
                  </a:lnTo>
                  <a:lnTo>
                    <a:pt x="66" y="200"/>
                  </a:lnTo>
                  <a:lnTo>
                    <a:pt x="66" y="200"/>
                  </a:lnTo>
                  <a:lnTo>
                    <a:pt x="70" y="190"/>
                  </a:lnTo>
                  <a:lnTo>
                    <a:pt x="72" y="176"/>
                  </a:lnTo>
                  <a:lnTo>
                    <a:pt x="72" y="176"/>
                  </a:lnTo>
                  <a:lnTo>
                    <a:pt x="72" y="176"/>
                  </a:lnTo>
                  <a:lnTo>
                    <a:pt x="72" y="176"/>
                  </a:lnTo>
                  <a:lnTo>
                    <a:pt x="72" y="172"/>
                  </a:lnTo>
                  <a:lnTo>
                    <a:pt x="70" y="168"/>
                  </a:lnTo>
                  <a:lnTo>
                    <a:pt x="66" y="164"/>
                  </a:lnTo>
                  <a:lnTo>
                    <a:pt x="64" y="162"/>
                  </a:lnTo>
                  <a:lnTo>
                    <a:pt x="64" y="162"/>
                  </a:lnTo>
                  <a:lnTo>
                    <a:pt x="52" y="156"/>
                  </a:lnTo>
                  <a:lnTo>
                    <a:pt x="44" y="148"/>
                  </a:lnTo>
                  <a:lnTo>
                    <a:pt x="36" y="140"/>
                  </a:lnTo>
                  <a:lnTo>
                    <a:pt x="28" y="132"/>
                  </a:lnTo>
                  <a:lnTo>
                    <a:pt x="24" y="124"/>
                  </a:lnTo>
                  <a:lnTo>
                    <a:pt x="20" y="114"/>
                  </a:lnTo>
                  <a:lnTo>
                    <a:pt x="16" y="106"/>
                  </a:lnTo>
                  <a:lnTo>
                    <a:pt x="16" y="96"/>
                  </a:lnTo>
                  <a:lnTo>
                    <a:pt x="16" y="96"/>
                  </a:lnTo>
                  <a:lnTo>
                    <a:pt x="18" y="80"/>
                  </a:lnTo>
                  <a:lnTo>
                    <a:pt x="24" y="64"/>
                  </a:lnTo>
                  <a:lnTo>
                    <a:pt x="36" y="52"/>
                  </a:lnTo>
                  <a:lnTo>
                    <a:pt x="48" y="40"/>
                  </a:lnTo>
                  <a:lnTo>
                    <a:pt x="66" y="30"/>
                  </a:lnTo>
                  <a:lnTo>
                    <a:pt x="84" y="22"/>
                  </a:lnTo>
                  <a:lnTo>
                    <a:pt x="106" y="18"/>
                  </a:lnTo>
                  <a:lnTo>
                    <a:pt x="128" y="16"/>
                  </a:lnTo>
                  <a:lnTo>
                    <a:pt x="128" y="16"/>
                  </a:lnTo>
                  <a:lnTo>
                    <a:pt x="150" y="18"/>
                  </a:lnTo>
                  <a:lnTo>
                    <a:pt x="172" y="22"/>
                  </a:lnTo>
                  <a:lnTo>
                    <a:pt x="190" y="30"/>
                  </a:lnTo>
                  <a:lnTo>
                    <a:pt x="208" y="40"/>
                  </a:lnTo>
                  <a:lnTo>
                    <a:pt x="220" y="52"/>
                  </a:lnTo>
                  <a:lnTo>
                    <a:pt x="232" y="64"/>
                  </a:lnTo>
                  <a:lnTo>
                    <a:pt x="238" y="80"/>
                  </a:lnTo>
                  <a:lnTo>
                    <a:pt x="240" y="96"/>
                  </a:lnTo>
                  <a:lnTo>
                    <a:pt x="240" y="96"/>
                  </a:lnTo>
                  <a:lnTo>
                    <a:pt x="238" y="112"/>
                  </a:lnTo>
                  <a:lnTo>
                    <a:pt x="232" y="128"/>
                  </a:lnTo>
                  <a:lnTo>
                    <a:pt x="220" y="140"/>
                  </a:lnTo>
                  <a:lnTo>
                    <a:pt x="208" y="152"/>
                  </a:lnTo>
                  <a:lnTo>
                    <a:pt x="190" y="162"/>
                  </a:lnTo>
                  <a:lnTo>
                    <a:pt x="172" y="170"/>
                  </a:lnTo>
                  <a:lnTo>
                    <a:pt x="150" y="174"/>
                  </a:lnTo>
                  <a:lnTo>
                    <a:pt x="128" y="176"/>
                  </a:lnTo>
                  <a:close/>
                </a:path>
              </a:pathLst>
            </a:custGeom>
            <a:grpFill/>
            <a:effectLst>
              <a:outerShdw blurRad="63500" algn="ctr" rotWithShape="0">
                <a:prstClr val="black">
                  <a:alpha val="40000"/>
                </a:prstClr>
              </a:outerShdw>
            </a:effectLst>
          </p:spPr>
          <p:txBody>
            <a:bodyPr anchor="ctr"/>
            <a:lstStyle/>
            <a:p>
              <a:pPr algn="ctr"/>
              <a:endParaRPr lang="ar-SA" sz="2440">
                <a:solidFill>
                  <a:schemeClr val="tx1">
                    <a:lumMod val="75000"/>
                    <a:lumOff val="25000"/>
                  </a:schemeClr>
                </a:solidFill>
                <a:latin typeface="+mn-ea"/>
              </a:endParaRPr>
            </a:p>
          </p:txBody>
        </p:sp>
        <p:sp>
          <p:nvSpPr>
            <p:cNvPr id="14" name="Freeform 29"/>
            <p:cNvSpPr>
              <a:spLocks noEditPoints="1"/>
            </p:cNvSpPr>
            <p:nvPr/>
          </p:nvSpPr>
          <p:spPr bwMode="auto">
            <a:xfrm flipH="1">
              <a:off x="1371600" y="2266950"/>
              <a:ext cx="366712" cy="320873"/>
            </a:xfrm>
            <a:custGeom>
              <a:avLst/>
              <a:gdLst/>
              <a:ahLst/>
              <a:cxnLst>
                <a:cxn ang="0">
                  <a:pos x="128" y="0"/>
                </a:cxn>
                <a:cxn ang="0">
                  <a:pos x="78" y="8"/>
                </a:cxn>
                <a:cxn ang="0">
                  <a:pos x="38" y="28"/>
                </a:cxn>
                <a:cxn ang="0">
                  <a:pos x="10" y="58"/>
                </a:cxn>
                <a:cxn ang="0">
                  <a:pos x="2" y="76"/>
                </a:cxn>
                <a:cxn ang="0">
                  <a:pos x="0" y="96"/>
                </a:cxn>
                <a:cxn ang="0">
                  <a:pos x="2" y="108"/>
                </a:cxn>
                <a:cxn ang="0">
                  <a:pos x="8" y="132"/>
                </a:cxn>
                <a:cxn ang="0">
                  <a:pos x="24" y="152"/>
                </a:cxn>
                <a:cxn ang="0">
                  <a:pos x="44" y="168"/>
                </a:cxn>
                <a:cxn ang="0">
                  <a:pos x="56" y="176"/>
                </a:cxn>
                <a:cxn ang="0">
                  <a:pos x="56" y="176"/>
                </a:cxn>
                <a:cxn ang="0">
                  <a:pos x="50" y="198"/>
                </a:cxn>
                <a:cxn ang="0">
                  <a:pos x="40" y="214"/>
                </a:cxn>
                <a:cxn ang="0">
                  <a:pos x="40" y="216"/>
                </a:cxn>
                <a:cxn ang="0">
                  <a:pos x="42" y="222"/>
                </a:cxn>
                <a:cxn ang="0">
                  <a:pos x="48" y="224"/>
                </a:cxn>
                <a:cxn ang="0">
                  <a:pos x="50" y="224"/>
                </a:cxn>
                <a:cxn ang="0">
                  <a:pos x="68" y="218"/>
                </a:cxn>
                <a:cxn ang="0">
                  <a:pos x="96" y="198"/>
                </a:cxn>
                <a:cxn ang="0">
                  <a:pos x="104" y="190"/>
                </a:cxn>
                <a:cxn ang="0">
                  <a:pos x="128" y="192"/>
                </a:cxn>
                <a:cxn ang="0">
                  <a:pos x="178" y="184"/>
                </a:cxn>
                <a:cxn ang="0">
                  <a:pos x="218" y="164"/>
                </a:cxn>
                <a:cxn ang="0">
                  <a:pos x="246" y="134"/>
                </a:cxn>
                <a:cxn ang="0">
                  <a:pos x="254" y="116"/>
                </a:cxn>
                <a:cxn ang="0">
                  <a:pos x="256" y="96"/>
                </a:cxn>
                <a:cxn ang="0">
                  <a:pos x="256" y="86"/>
                </a:cxn>
                <a:cxn ang="0">
                  <a:pos x="250" y="68"/>
                </a:cxn>
                <a:cxn ang="0">
                  <a:pos x="234" y="42"/>
                </a:cxn>
                <a:cxn ang="0">
                  <a:pos x="200" y="16"/>
                </a:cxn>
                <a:cxn ang="0">
                  <a:pos x="154" y="2"/>
                </a:cxn>
                <a:cxn ang="0">
                  <a:pos x="128" y="176"/>
                </a:cxn>
                <a:cxn ang="0">
                  <a:pos x="106" y="174"/>
                </a:cxn>
                <a:cxn ang="0">
                  <a:pos x="104" y="174"/>
                </a:cxn>
                <a:cxn ang="0">
                  <a:pos x="96" y="176"/>
                </a:cxn>
                <a:cxn ang="0">
                  <a:pos x="90" y="180"/>
                </a:cxn>
                <a:cxn ang="0">
                  <a:pos x="66" y="200"/>
                </a:cxn>
                <a:cxn ang="0">
                  <a:pos x="70" y="190"/>
                </a:cxn>
                <a:cxn ang="0">
                  <a:pos x="72" y="176"/>
                </a:cxn>
                <a:cxn ang="0">
                  <a:pos x="72" y="176"/>
                </a:cxn>
                <a:cxn ang="0">
                  <a:pos x="70" y="168"/>
                </a:cxn>
                <a:cxn ang="0">
                  <a:pos x="64" y="162"/>
                </a:cxn>
                <a:cxn ang="0">
                  <a:pos x="52" y="156"/>
                </a:cxn>
                <a:cxn ang="0">
                  <a:pos x="36" y="140"/>
                </a:cxn>
                <a:cxn ang="0">
                  <a:pos x="24" y="124"/>
                </a:cxn>
                <a:cxn ang="0">
                  <a:pos x="16" y="106"/>
                </a:cxn>
                <a:cxn ang="0">
                  <a:pos x="16" y="96"/>
                </a:cxn>
                <a:cxn ang="0">
                  <a:pos x="24" y="64"/>
                </a:cxn>
                <a:cxn ang="0">
                  <a:pos x="48" y="40"/>
                </a:cxn>
                <a:cxn ang="0">
                  <a:pos x="84" y="22"/>
                </a:cxn>
                <a:cxn ang="0">
                  <a:pos x="128" y="16"/>
                </a:cxn>
                <a:cxn ang="0">
                  <a:pos x="150" y="18"/>
                </a:cxn>
                <a:cxn ang="0">
                  <a:pos x="190" y="30"/>
                </a:cxn>
                <a:cxn ang="0">
                  <a:pos x="220" y="52"/>
                </a:cxn>
                <a:cxn ang="0">
                  <a:pos x="238" y="80"/>
                </a:cxn>
                <a:cxn ang="0">
                  <a:pos x="240" y="96"/>
                </a:cxn>
                <a:cxn ang="0">
                  <a:pos x="232" y="128"/>
                </a:cxn>
                <a:cxn ang="0">
                  <a:pos x="208" y="152"/>
                </a:cxn>
                <a:cxn ang="0">
                  <a:pos x="172" y="170"/>
                </a:cxn>
                <a:cxn ang="0">
                  <a:pos x="128" y="176"/>
                </a:cxn>
              </a:cxnLst>
              <a:rect l="0" t="0" r="r" b="b"/>
              <a:pathLst>
                <a:path w="256" h="224">
                  <a:moveTo>
                    <a:pt x="128" y="0"/>
                  </a:moveTo>
                  <a:lnTo>
                    <a:pt x="128" y="0"/>
                  </a:lnTo>
                  <a:lnTo>
                    <a:pt x="102" y="2"/>
                  </a:lnTo>
                  <a:lnTo>
                    <a:pt x="78" y="8"/>
                  </a:lnTo>
                  <a:lnTo>
                    <a:pt x="56" y="16"/>
                  </a:lnTo>
                  <a:lnTo>
                    <a:pt x="38" y="28"/>
                  </a:lnTo>
                  <a:lnTo>
                    <a:pt x="22" y="42"/>
                  </a:lnTo>
                  <a:lnTo>
                    <a:pt x="10" y="58"/>
                  </a:lnTo>
                  <a:lnTo>
                    <a:pt x="6" y="68"/>
                  </a:lnTo>
                  <a:lnTo>
                    <a:pt x="2" y="76"/>
                  </a:lnTo>
                  <a:lnTo>
                    <a:pt x="0" y="86"/>
                  </a:lnTo>
                  <a:lnTo>
                    <a:pt x="0" y="96"/>
                  </a:lnTo>
                  <a:lnTo>
                    <a:pt x="0" y="96"/>
                  </a:lnTo>
                  <a:lnTo>
                    <a:pt x="2" y="108"/>
                  </a:lnTo>
                  <a:lnTo>
                    <a:pt x="4" y="120"/>
                  </a:lnTo>
                  <a:lnTo>
                    <a:pt x="8" y="132"/>
                  </a:lnTo>
                  <a:lnTo>
                    <a:pt x="16" y="142"/>
                  </a:lnTo>
                  <a:lnTo>
                    <a:pt x="24" y="152"/>
                  </a:lnTo>
                  <a:lnTo>
                    <a:pt x="34" y="160"/>
                  </a:lnTo>
                  <a:lnTo>
                    <a:pt x="44" y="168"/>
                  </a:lnTo>
                  <a:lnTo>
                    <a:pt x="56" y="176"/>
                  </a:lnTo>
                  <a:lnTo>
                    <a:pt x="56" y="176"/>
                  </a:lnTo>
                  <a:lnTo>
                    <a:pt x="56" y="176"/>
                  </a:lnTo>
                  <a:lnTo>
                    <a:pt x="56" y="176"/>
                  </a:lnTo>
                  <a:lnTo>
                    <a:pt x="54" y="186"/>
                  </a:lnTo>
                  <a:lnTo>
                    <a:pt x="50" y="198"/>
                  </a:lnTo>
                  <a:lnTo>
                    <a:pt x="40" y="214"/>
                  </a:lnTo>
                  <a:lnTo>
                    <a:pt x="40" y="214"/>
                  </a:lnTo>
                  <a:lnTo>
                    <a:pt x="40" y="214"/>
                  </a:lnTo>
                  <a:lnTo>
                    <a:pt x="40" y="216"/>
                  </a:lnTo>
                  <a:lnTo>
                    <a:pt x="40" y="216"/>
                  </a:lnTo>
                  <a:lnTo>
                    <a:pt x="42" y="222"/>
                  </a:lnTo>
                  <a:lnTo>
                    <a:pt x="48" y="224"/>
                  </a:lnTo>
                  <a:lnTo>
                    <a:pt x="48" y="224"/>
                  </a:lnTo>
                  <a:lnTo>
                    <a:pt x="50" y="224"/>
                  </a:lnTo>
                  <a:lnTo>
                    <a:pt x="50" y="224"/>
                  </a:lnTo>
                  <a:lnTo>
                    <a:pt x="58" y="222"/>
                  </a:lnTo>
                  <a:lnTo>
                    <a:pt x="68" y="218"/>
                  </a:lnTo>
                  <a:lnTo>
                    <a:pt x="84" y="208"/>
                  </a:lnTo>
                  <a:lnTo>
                    <a:pt x="96" y="198"/>
                  </a:lnTo>
                  <a:lnTo>
                    <a:pt x="104" y="190"/>
                  </a:lnTo>
                  <a:lnTo>
                    <a:pt x="104" y="190"/>
                  </a:lnTo>
                  <a:lnTo>
                    <a:pt x="128" y="192"/>
                  </a:lnTo>
                  <a:lnTo>
                    <a:pt x="128" y="192"/>
                  </a:lnTo>
                  <a:lnTo>
                    <a:pt x="154" y="190"/>
                  </a:lnTo>
                  <a:lnTo>
                    <a:pt x="178" y="184"/>
                  </a:lnTo>
                  <a:lnTo>
                    <a:pt x="200" y="176"/>
                  </a:lnTo>
                  <a:lnTo>
                    <a:pt x="218" y="164"/>
                  </a:lnTo>
                  <a:lnTo>
                    <a:pt x="234" y="150"/>
                  </a:lnTo>
                  <a:lnTo>
                    <a:pt x="246" y="134"/>
                  </a:lnTo>
                  <a:lnTo>
                    <a:pt x="250" y="124"/>
                  </a:lnTo>
                  <a:lnTo>
                    <a:pt x="254" y="116"/>
                  </a:lnTo>
                  <a:lnTo>
                    <a:pt x="256" y="106"/>
                  </a:lnTo>
                  <a:lnTo>
                    <a:pt x="256" y="96"/>
                  </a:lnTo>
                  <a:lnTo>
                    <a:pt x="256" y="96"/>
                  </a:lnTo>
                  <a:lnTo>
                    <a:pt x="256" y="86"/>
                  </a:lnTo>
                  <a:lnTo>
                    <a:pt x="254" y="76"/>
                  </a:lnTo>
                  <a:lnTo>
                    <a:pt x="250" y="68"/>
                  </a:lnTo>
                  <a:lnTo>
                    <a:pt x="246" y="58"/>
                  </a:lnTo>
                  <a:lnTo>
                    <a:pt x="234" y="42"/>
                  </a:lnTo>
                  <a:lnTo>
                    <a:pt x="218" y="28"/>
                  </a:lnTo>
                  <a:lnTo>
                    <a:pt x="200" y="16"/>
                  </a:lnTo>
                  <a:lnTo>
                    <a:pt x="178" y="8"/>
                  </a:lnTo>
                  <a:lnTo>
                    <a:pt x="154" y="2"/>
                  </a:lnTo>
                  <a:lnTo>
                    <a:pt x="128" y="0"/>
                  </a:lnTo>
                  <a:close/>
                  <a:moveTo>
                    <a:pt x="128" y="176"/>
                  </a:moveTo>
                  <a:lnTo>
                    <a:pt x="128" y="176"/>
                  </a:lnTo>
                  <a:lnTo>
                    <a:pt x="106" y="174"/>
                  </a:lnTo>
                  <a:lnTo>
                    <a:pt x="106" y="174"/>
                  </a:lnTo>
                  <a:lnTo>
                    <a:pt x="104" y="174"/>
                  </a:lnTo>
                  <a:lnTo>
                    <a:pt x="104" y="174"/>
                  </a:lnTo>
                  <a:lnTo>
                    <a:pt x="96" y="176"/>
                  </a:lnTo>
                  <a:lnTo>
                    <a:pt x="90" y="180"/>
                  </a:lnTo>
                  <a:lnTo>
                    <a:pt x="90" y="180"/>
                  </a:lnTo>
                  <a:lnTo>
                    <a:pt x="82" y="190"/>
                  </a:lnTo>
                  <a:lnTo>
                    <a:pt x="66" y="200"/>
                  </a:lnTo>
                  <a:lnTo>
                    <a:pt x="66" y="200"/>
                  </a:lnTo>
                  <a:lnTo>
                    <a:pt x="70" y="190"/>
                  </a:lnTo>
                  <a:lnTo>
                    <a:pt x="72" y="176"/>
                  </a:lnTo>
                  <a:lnTo>
                    <a:pt x="72" y="176"/>
                  </a:lnTo>
                  <a:lnTo>
                    <a:pt x="72" y="176"/>
                  </a:lnTo>
                  <a:lnTo>
                    <a:pt x="72" y="176"/>
                  </a:lnTo>
                  <a:lnTo>
                    <a:pt x="72" y="172"/>
                  </a:lnTo>
                  <a:lnTo>
                    <a:pt x="70" y="168"/>
                  </a:lnTo>
                  <a:lnTo>
                    <a:pt x="66" y="164"/>
                  </a:lnTo>
                  <a:lnTo>
                    <a:pt x="64" y="162"/>
                  </a:lnTo>
                  <a:lnTo>
                    <a:pt x="64" y="162"/>
                  </a:lnTo>
                  <a:lnTo>
                    <a:pt x="52" y="156"/>
                  </a:lnTo>
                  <a:lnTo>
                    <a:pt x="44" y="148"/>
                  </a:lnTo>
                  <a:lnTo>
                    <a:pt x="36" y="140"/>
                  </a:lnTo>
                  <a:lnTo>
                    <a:pt x="28" y="132"/>
                  </a:lnTo>
                  <a:lnTo>
                    <a:pt x="24" y="124"/>
                  </a:lnTo>
                  <a:lnTo>
                    <a:pt x="20" y="114"/>
                  </a:lnTo>
                  <a:lnTo>
                    <a:pt x="16" y="106"/>
                  </a:lnTo>
                  <a:lnTo>
                    <a:pt x="16" y="96"/>
                  </a:lnTo>
                  <a:lnTo>
                    <a:pt x="16" y="96"/>
                  </a:lnTo>
                  <a:lnTo>
                    <a:pt x="18" y="80"/>
                  </a:lnTo>
                  <a:lnTo>
                    <a:pt x="24" y="64"/>
                  </a:lnTo>
                  <a:lnTo>
                    <a:pt x="36" y="52"/>
                  </a:lnTo>
                  <a:lnTo>
                    <a:pt x="48" y="40"/>
                  </a:lnTo>
                  <a:lnTo>
                    <a:pt x="66" y="30"/>
                  </a:lnTo>
                  <a:lnTo>
                    <a:pt x="84" y="22"/>
                  </a:lnTo>
                  <a:lnTo>
                    <a:pt x="106" y="18"/>
                  </a:lnTo>
                  <a:lnTo>
                    <a:pt x="128" y="16"/>
                  </a:lnTo>
                  <a:lnTo>
                    <a:pt x="128" y="16"/>
                  </a:lnTo>
                  <a:lnTo>
                    <a:pt x="150" y="18"/>
                  </a:lnTo>
                  <a:lnTo>
                    <a:pt x="172" y="22"/>
                  </a:lnTo>
                  <a:lnTo>
                    <a:pt x="190" y="30"/>
                  </a:lnTo>
                  <a:lnTo>
                    <a:pt x="208" y="40"/>
                  </a:lnTo>
                  <a:lnTo>
                    <a:pt x="220" y="52"/>
                  </a:lnTo>
                  <a:lnTo>
                    <a:pt x="232" y="64"/>
                  </a:lnTo>
                  <a:lnTo>
                    <a:pt x="238" y="80"/>
                  </a:lnTo>
                  <a:lnTo>
                    <a:pt x="240" y="96"/>
                  </a:lnTo>
                  <a:lnTo>
                    <a:pt x="240" y="96"/>
                  </a:lnTo>
                  <a:lnTo>
                    <a:pt x="238" y="112"/>
                  </a:lnTo>
                  <a:lnTo>
                    <a:pt x="232" y="128"/>
                  </a:lnTo>
                  <a:lnTo>
                    <a:pt x="220" y="140"/>
                  </a:lnTo>
                  <a:lnTo>
                    <a:pt x="208" y="152"/>
                  </a:lnTo>
                  <a:lnTo>
                    <a:pt x="190" y="162"/>
                  </a:lnTo>
                  <a:lnTo>
                    <a:pt x="172" y="170"/>
                  </a:lnTo>
                  <a:lnTo>
                    <a:pt x="150" y="174"/>
                  </a:lnTo>
                  <a:lnTo>
                    <a:pt x="128" y="176"/>
                  </a:lnTo>
                  <a:close/>
                </a:path>
              </a:pathLst>
            </a:custGeom>
            <a:grpFill/>
            <a:effectLst>
              <a:outerShdw blurRad="63500" algn="ctr" rotWithShape="0">
                <a:prstClr val="black">
                  <a:alpha val="40000"/>
                </a:prstClr>
              </a:outerShdw>
            </a:effectLst>
          </p:spPr>
          <p:txBody>
            <a:bodyPr anchor="ctr"/>
            <a:lstStyle/>
            <a:p>
              <a:pPr algn="ctr"/>
              <a:endParaRPr lang="ar-SA" sz="2440">
                <a:solidFill>
                  <a:schemeClr val="tx1">
                    <a:lumMod val="75000"/>
                    <a:lumOff val="25000"/>
                  </a:schemeClr>
                </a:solidFill>
                <a:latin typeface="+mn-ea"/>
              </a:endParaRPr>
            </a:p>
          </p:txBody>
        </p:sp>
        <p:sp>
          <p:nvSpPr>
            <p:cNvPr id="15" name="Freeform 29"/>
            <p:cNvSpPr>
              <a:spLocks noEditPoints="1"/>
            </p:cNvSpPr>
            <p:nvPr/>
          </p:nvSpPr>
          <p:spPr bwMode="auto">
            <a:xfrm flipH="1">
              <a:off x="838200" y="2533650"/>
              <a:ext cx="333016" cy="291390"/>
            </a:xfrm>
            <a:custGeom>
              <a:avLst/>
              <a:gdLst/>
              <a:ahLst/>
              <a:cxnLst>
                <a:cxn ang="0">
                  <a:pos x="128" y="0"/>
                </a:cxn>
                <a:cxn ang="0">
                  <a:pos x="78" y="8"/>
                </a:cxn>
                <a:cxn ang="0">
                  <a:pos x="38" y="28"/>
                </a:cxn>
                <a:cxn ang="0">
                  <a:pos x="10" y="58"/>
                </a:cxn>
                <a:cxn ang="0">
                  <a:pos x="2" y="76"/>
                </a:cxn>
                <a:cxn ang="0">
                  <a:pos x="0" y="96"/>
                </a:cxn>
                <a:cxn ang="0">
                  <a:pos x="2" y="108"/>
                </a:cxn>
                <a:cxn ang="0">
                  <a:pos x="8" y="132"/>
                </a:cxn>
                <a:cxn ang="0">
                  <a:pos x="24" y="152"/>
                </a:cxn>
                <a:cxn ang="0">
                  <a:pos x="44" y="168"/>
                </a:cxn>
                <a:cxn ang="0">
                  <a:pos x="56" y="176"/>
                </a:cxn>
                <a:cxn ang="0">
                  <a:pos x="56" y="176"/>
                </a:cxn>
                <a:cxn ang="0">
                  <a:pos x="50" y="198"/>
                </a:cxn>
                <a:cxn ang="0">
                  <a:pos x="40" y="214"/>
                </a:cxn>
                <a:cxn ang="0">
                  <a:pos x="40" y="216"/>
                </a:cxn>
                <a:cxn ang="0">
                  <a:pos x="42" y="222"/>
                </a:cxn>
                <a:cxn ang="0">
                  <a:pos x="48" y="224"/>
                </a:cxn>
                <a:cxn ang="0">
                  <a:pos x="50" y="224"/>
                </a:cxn>
                <a:cxn ang="0">
                  <a:pos x="68" y="218"/>
                </a:cxn>
                <a:cxn ang="0">
                  <a:pos x="96" y="198"/>
                </a:cxn>
                <a:cxn ang="0">
                  <a:pos x="104" y="190"/>
                </a:cxn>
                <a:cxn ang="0">
                  <a:pos x="128" y="192"/>
                </a:cxn>
                <a:cxn ang="0">
                  <a:pos x="178" y="184"/>
                </a:cxn>
                <a:cxn ang="0">
                  <a:pos x="218" y="164"/>
                </a:cxn>
                <a:cxn ang="0">
                  <a:pos x="246" y="134"/>
                </a:cxn>
                <a:cxn ang="0">
                  <a:pos x="254" y="116"/>
                </a:cxn>
                <a:cxn ang="0">
                  <a:pos x="256" y="96"/>
                </a:cxn>
                <a:cxn ang="0">
                  <a:pos x="256" y="86"/>
                </a:cxn>
                <a:cxn ang="0">
                  <a:pos x="250" y="68"/>
                </a:cxn>
                <a:cxn ang="0">
                  <a:pos x="234" y="42"/>
                </a:cxn>
                <a:cxn ang="0">
                  <a:pos x="200" y="16"/>
                </a:cxn>
                <a:cxn ang="0">
                  <a:pos x="154" y="2"/>
                </a:cxn>
                <a:cxn ang="0">
                  <a:pos x="128" y="176"/>
                </a:cxn>
                <a:cxn ang="0">
                  <a:pos x="106" y="174"/>
                </a:cxn>
                <a:cxn ang="0">
                  <a:pos x="104" y="174"/>
                </a:cxn>
                <a:cxn ang="0">
                  <a:pos x="96" y="176"/>
                </a:cxn>
                <a:cxn ang="0">
                  <a:pos x="90" y="180"/>
                </a:cxn>
                <a:cxn ang="0">
                  <a:pos x="66" y="200"/>
                </a:cxn>
                <a:cxn ang="0">
                  <a:pos x="70" y="190"/>
                </a:cxn>
                <a:cxn ang="0">
                  <a:pos x="72" y="176"/>
                </a:cxn>
                <a:cxn ang="0">
                  <a:pos x="72" y="176"/>
                </a:cxn>
                <a:cxn ang="0">
                  <a:pos x="70" y="168"/>
                </a:cxn>
                <a:cxn ang="0">
                  <a:pos x="64" y="162"/>
                </a:cxn>
                <a:cxn ang="0">
                  <a:pos x="52" y="156"/>
                </a:cxn>
                <a:cxn ang="0">
                  <a:pos x="36" y="140"/>
                </a:cxn>
                <a:cxn ang="0">
                  <a:pos x="24" y="124"/>
                </a:cxn>
                <a:cxn ang="0">
                  <a:pos x="16" y="106"/>
                </a:cxn>
                <a:cxn ang="0">
                  <a:pos x="16" y="96"/>
                </a:cxn>
                <a:cxn ang="0">
                  <a:pos x="24" y="64"/>
                </a:cxn>
                <a:cxn ang="0">
                  <a:pos x="48" y="40"/>
                </a:cxn>
                <a:cxn ang="0">
                  <a:pos x="84" y="22"/>
                </a:cxn>
                <a:cxn ang="0">
                  <a:pos x="128" y="16"/>
                </a:cxn>
                <a:cxn ang="0">
                  <a:pos x="150" y="18"/>
                </a:cxn>
                <a:cxn ang="0">
                  <a:pos x="190" y="30"/>
                </a:cxn>
                <a:cxn ang="0">
                  <a:pos x="220" y="52"/>
                </a:cxn>
                <a:cxn ang="0">
                  <a:pos x="238" y="80"/>
                </a:cxn>
                <a:cxn ang="0">
                  <a:pos x="240" y="96"/>
                </a:cxn>
                <a:cxn ang="0">
                  <a:pos x="232" y="128"/>
                </a:cxn>
                <a:cxn ang="0">
                  <a:pos x="208" y="152"/>
                </a:cxn>
                <a:cxn ang="0">
                  <a:pos x="172" y="170"/>
                </a:cxn>
                <a:cxn ang="0">
                  <a:pos x="128" y="176"/>
                </a:cxn>
              </a:cxnLst>
              <a:rect l="0" t="0" r="r" b="b"/>
              <a:pathLst>
                <a:path w="256" h="224">
                  <a:moveTo>
                    <a:pt x="128" y="0"/>
                  </a:moveTo>
                  <a:lnTo>
                    <a:pt x="128" y="0"/>
                  </a:lnTo>
                  <a:lnTo>
                    <a:pt x="102" y="2"/>
                  </a:lnTo>
                  <a:lnTo>
                    <a:pt x="78" y="8"/>
                  </a:lnTo>
                  <a:lnTo>
                    <a:pt x="56" y="16"/>
                  </a:lnTo>
                  <a:lnTo>
                    <a:pt x="38" y="28"/>
                  </a:lnTo>
                  <a:lnTo>
                    <a:pt x="22" y="42"/>
                  </a:lnTo>
                  <a:lnTo>
                    <a:pt x="10" y="58"/>
                  </a:lnTo>
                  <a:lnTo>
                    <a:pt x="6" y="68"/>
                  </a:lnTo>
                  <a:lnTo>
                    <a:pt x="2" y="76"/>
                  </a:lnTo>
                  <a:lnTo>
                    <a:pt x="0" y="86"/>
                  </a:lnTo>
                  <a:lnTo>
                    <a:pt x="0" y="96"/>
                  </a:lnTo>
                  <a:lnTo>
                    <a:pt x="0" y="96"/>
                  </a:lnTo>
                  <a:lnTo>
                    <a:pt x="2" y="108"/>
                  </a:lnTo>
                  <a:lnTo>
                    <a:pt x="4" y="120"/>
                  </a:lnTo>
                  <a:lnTo>
                    <a:pt x="8" y="132"/>
                  </a:lnTo>
                  <a:lnTo>
                    <a:pt x="16" y="142"/>
                  </a:lnTo>
                  <a:lnTo>
                    <a:pt x="24" y="152"/>
                  </a:lnTo>
                  <a:lnTo>
                    <a:pt x="34" y="160"/>
                  </a:lnTo>
                  <a:lnTo>
                    <a:pt x="44" y="168"/>
                  </a:lnTo>
                  <a:lnTo>
                    <a:pt x="56" y="176"/>
                  </a:lnTo>
                  <a:lnTo>
                    <a:pt x="56" y="176"/>
                  </a:lnTo>
                  <a:lnTo>
                    <a:pt x="56" y="176"/>
                  </a:lnTo>
                  <a:lnTo>
                    <a:pt x="56" y="176"/>
                  </a:lnTo>
                  <a:lnTo>
                    <a:pt x="54" y="186"/>
                  </a:lnTo>
                  <a:lnTo>
                    <a:pt x="50" y="198"/>
                  </a:lnTo>
                  <a:lnTo>
                    <a:pt x="40" y="214"/>
                  </a:lnTo>
                  <a:lnTo>
                    <a:pt x="40" y="214"/>
                  </a:lnTo>
                  <a:lnTo>
                    <a:pt x="40" y="214"/>
                  </a:lnTo>
                  <a:lnTo>
                    <a:pt x="40" y="216"/>
                  </a:lnTo>
                  <a:lnTo>
                    <a:pt x="40" y="216"/>
                  </a:lnTo>
                  <a:lnTo>
                    <a:pt x="42" y="222"/>
                  </a:lnTo>
                  <a:lnTo>
                    <a:pt x="48" y="224"/>
                  </a:lnTo>
                  <a:lnTo>
                    <a:pt x="48" y="224"/>
                  </a:lnTo>
                  <a:lnTo>
                    <a:pt x="50" y="224"/>
                  </a:lnTo>
                  <a:lnTo>
                    <a:pt x="50" y="224"/>
                  </a:lnTo>
                  <a:lnTo>
                    <a:pt x="58" y="222"/>
                  </a:lnTo>
                  <a:lnTo>
                    <a:pt x="68" y="218"/>
                  </a:lnTo>
                  <a:lnTo>
                    <a:pt x="84" y="208"/>
                  </a:lnTo>
                  <a:lnTo>
                    <a:pt x="96" y="198"/>
                  </a:lnTo>
                  <a:lnTo>
                    <a:pt x="104" y="190"/>
                  </a:lnTo>
                  <a:lnTo>
                    <a:pt x="104" y="190"/>
                  </a:lnTo>
                  <a:lnTo>
                    <a:pt x="128" y="192"/>
                  </a:lnTo>
                  <a:lnTo>
                    <a:pt x="128" y="192"/>
                  </a:lnTo>
                  <a:lnTo>
                    <a:pt x="154" y="190"/>
                  </a:lnTo>
                  <a:lnTo>
                    <a:pt x="178" y="184"/>
                  </a:lnTo>
                  <a:lnTo>
                    <a:pt x="200" y="176"/>
                  </a:lnTo>
                  <a:lnTo>
                    <a:pt x="218" y="164"/>
                  </a:lnTo>
                  <a:lnTo>
                    <a:pt x="234" y="150"/>
                  </a:lnTo>
                  <a:lnTo>
                    <a:pt x="246" y="134"/>
                  </a:lnTo>
                  <a:lnTo>
                    <a:pt x="250" y="124"/>
                  </a:lnTo>
                  <a:lnTo>
                    <a:pt x="254" y="116"/>
                  </a:lnTo>
                  <a:lnTo>
                    <a:pt x="256" y="106"/>
                  </a:lnTo>
                  <a:lnTo>
                    <a:pt x="256" y="96"/>
                  </a:lnTo>
                  <a:lnTo>
                    <a:pt x="256" y="96"/>
                  </a:lnTo>
                  <a:lnTo>
                    <a:pt x="256" y="86"/>
                  </a:lnTo>
                  <a:lnTo>
                    <a:pt x="254" y="76"/>
                  </a:lnTo>
                  <a:lnTo>
                    <a:pt x="250" y="68"/>
                  </a:lnTo>
                  <a:lnTo>
                    <a:pt x="246" y="58"/>
                  </a:lnTo>
                  <a:lnTo>
                    <a:pt x="234" y="42"/>
                  </a:lnTo>
                  <a:lnTo>
                    <a:pt x="218" y="28"/>
                  </a:lnTo>
                  <a:lnTo>
                    <a:pt x="200" y="16"/>
                  </a:lnTo>
                  <a:lnTo>
                    <a:pt x="178" y="8"/>
                  </a:lnTo>
                  <a:lnTo>
                    <a:pt x="154" y="2"/>
                  </a:lnTo>
                  <a:lnTo>
                    <a:pt x="128" y="0"/>
                  </a:lnTo>
                  <a:close/>
                  <a:moveTo>
                    <a:pt x="128" y="176"/>
                  </a:moveTo>
                  <a:lnTo>
                    <a:pt x="128" y="176"/>
                  </a:lnTo>
                  <a:lnTo>
                    <a:pt x="106" y="174"/>
                  </a:lnTo>
                  <a:lnTo>
                    <a:pt x="106" y="174"/>
                  </a:lnTo>
                  <a:lnTo>
                    <a:pt x="104" y="174"/>
                  </a:lnTo>
                  <a:lnTo>
                    <a:pt x="104" y="174"/>
                  </a:lnTo>
                  <a:lnTo>
                    <a:pt x="96" y="176"/>
                  </a:lnTo>
                  <a:lnTo>
                    <a:pt x="90" y="180"/>
                  </a:lnTo>
                  <a:lnTo>
                    <a:pt x="90" y="180"/>
                  </a:lnTo>
                  <a:lnTo>
                    <a:pt x="82" y="190"/>
                  </a:lnTo>
                  <a:lnTo>
                    <a:pt x="66" y="200"/>
                  </a:lnTo>
                  <a:lnTo>
                    <a:pt x="66" y="200"/>
                  </a:lnTo>
                  <a:lnTo>
                    <a:pt x="70" y="190"/>
                  </a:lnTo>
                  <a:lnTo>
                    <a:pt x="72" y="176"/>
                  </a:lnTo>
                  <a:lnTo>
                    <a:pt x="72" y="176"/>
                  </a:lnTo>
                  <a:lnTo>
                    <a:pt x="72" y="176"/>
                  </a:lnTo>
                  <a:lnTo>
                    <a:pt x="72" y="176"/>
                  </a:lnTo>
                  <a:lnTo>
                    <a:pt x="72" y="172"/>
                  </a:lnTo>
                  <a:lnTo>
                    <a:pt x="70" y="168"/>
                  </a:lnTo>
                  <a:lnTo>
                    <a:pt x="66" y="164"/>
                  </a:lnTo>
                  <a:lnTo>
                    <a:pt x="64" y="162"/>
                  </a:lnTo>
                  <a:lnTo>
                    <a:pt x="64" y="162"/>
                  </a:lnTo>
                  <a:lnTo>
                    <a:pt x="52" y="156"/>
                  </a:lnTo>
                  <a:lnTo>
                    <a:pt x="44" y="148"/>
                  </a:lnTo>
                  <a:lnTo>
                    <a:pt x="36" y="140"/>
                  </a:lnTo>
                  <a:lnTo>
                    <a:pt x="28" y="132"/>
                  </a:lnTo>
                  <a:lnTo>
                    <a:pt x="24" y="124"/>
                  </a:lnTo>
                  <a:lnTo>
                    <a:pt x="20" y="114"/>
                  </a:lnTo>
                  <a:lnTo>
                    <a:pt x="16" y="106"/>
                  </a:lnTo>
                  <a:lnTo>
                    <a:pt x="16" y="96"/>
                  </a:lnTo>
                  <a:lnTo>
                    <a:pt x="16" y="96"/>
                  </a:lnTo>
                  <a:lnTo>
                    <a:pt x="18" y="80"/>
                  </a:lnTo>
                  <a:lnTo>
                    <a:pt x="24" y="64"/>
                  </a:lnTo>
                  <a:lnTo>
                    <a:pt x="36" y="52"/>
                  </a:lnTo>
                  <a:lnTo>
                    <a:pt x="48" y="40"/>
                  </a:lnTo>
                  <a:lnTo>
                    <a:pt x="66" y="30"/>
                  </a:lnTo>
                  <a:lnTo>
                    <a:pt x="84" y="22"/>
                  </a:lnTo>
                  <a:lnTo>
                    <a:pt x="106" y="18"/>
                  </a:lnTo>
                  <a:lnTo>
                    <a:pt x="128" y="16"/>
                  </a:lnTo>
                  <a:lnTo>
                    <a:pt x="128" y="16"/>
                  </a:lnTo>
                  <a:lnTo>
                    <a:pt x="150" y="18"/>
                  </a:lnTo>
                  <a:lnTo>
                    <a:pt x="172" y="22"/>
                  </a:lnTo>
                  <a:lnTo>
                    <a:pt x="190" y="30"/>
                  </a:lnTo>
                  <a:lnTo>
                    <a:pt x="208" y="40"/>
                  </a:lnTo>
                  <a:lnTo>
                    <a:pt x="220" y="52"/>
                  </a:lnTo>
                  <a:lnTo>
                    <a:pt x="232" y="64"/>
                  </a:lnTo>
                  <a:lnTo>
                    <a:pt x="238" y="80"/>
                  </a:lnTo>
                  <a:lnTo>
                    <a:pt x="240" y="96"/>
                  </a:lnTo>
                  <a:lnTo>
                    <a:pt x="240" y="96"/>
                  </a:lnTo>
                  <a:lnTo>
                    <a:pt x="238" y="112"/>
                  </a:lnTo>
                  <a:lnTo>
                    <a:pt x="232" y="128"/>
                  </a:lnTo>
                  <a:lnTo>
                    <a:pt x="220" y="140"/>
                  </a:lnTo>
                  <a:lnTo>
                    <a:pt x="208" y="152"/>
                  </a:lnTo>
                  <a:lnTo>
                    <a:pt x="190" y="162"/>
                  </a:lnTo>
                  <a:lnTo>
                    <a:pt x="172" y="170"/>
                  </a:lnTo>
                  <a:lnTo>
                    <a:pt x="150" y="174"/>
                  </a:lnTo>
                  <a:lnTo>
                    <a:pt x="128" y="176"/>
                  </a:lnTo>
                  <a:close/>
                </a:path>
              </a:pathLst>
            </a:custGeom>
            <a:grpFill/>
            <a:effectLst>
              <a:outerShdw blurRad="63500" algn="ctr" rotWithShape="0">
                <a:prstClr val="black">
                  <a:alpha val="40000"/>
                </a:prstClr>
              </a:outerShdw>
            </a:effectLst>
          </p:spPr>
          <p:txBody>
            <a:bodyPr anchor="ctr"/>
            <a:lstStyle/>
            <a:p>
              <a:pPr algn="ctr"/>
              <a:endParaRPr lang="ar-SA" sz="2440">
                <a:solidFill>
                  <a:schemeClr val="tx1">
                    <a:lumMod val="75000"/>
                    <a:lumOff val="25000"/>
                  </a:schemeClr>
                </a:solidFill>
                <a:latin typeface="+mn-ea"/>
              </a:endParaRPr>
            </a:p>
          </p:txBody>
        </p:sp>
      </p:grpSp>
      <p:grpSp>
        <p:nvGrpSpPr>
          <p:cNvPr id="26" name="Group 117"/>
          <p:cNvGrpSpPr/>
          <p:nvPr/>
        </p:nvGrpSpPr>
        <p:grpSpPr>
          <a:xfrm>
            <a:off x="7461486" y="2063515"/>
            <a:ext cx="3600001" cy="2628101"/>
            <a:chOff x="5156200" y="1818565"/>
            <a:chExt cx="3013262" cy="2197809"/>
          </a:xfrm>
          <a:solidFill>
            <a:schemeClr val="accent1">
              <a:lumMod val="75000"/>
            </a:schemeClr>
          </a:solidFill>
        </p:grpSpPr>
        <p:grpSp>
          <p:nvGrpSpPr>
            <p:cNvPr id="27" name="Group 118"/>
            <p:cNvGrpSpPr/>
            <p:nvPr/>
          </p:nvGrpSpPr>
          <p:grpSpPr>
            <a:xfrm>
              <a:off x="6286499" y="2381250"/>
              <a:ext cx="742228" cy="1635125"/>
              <a:chOff x="1182688" y="1800226"/>
              <a:chExt cx="954088" cy="2101850"/>
            </a:xfrm>
            <a:grpFill/>
            <a:effectLst/>
          </p:grpSpPr>
          <p:sp>
            <p:nvSpPr>
              <p:cNvPr id="46" name="Freeform 136"/>
              <p:cNvSpPr/>
              <p:nvPr/>
            </p:nvSpPr>
            <p:spPr bwMode="auto">
              <a:xfrm>
                <a:off x="1503363" y="1800226"/>
                <a:ext cx="325438" cy="325438"/>
              </a:xfrm>
              <a:custGeom>
                <a:avLst/>
                <a:gdLst>
                  <a:gd name="T0" fmla="*/ 324 w 617"/>
                  <a:gd name="T1" fmla="*/ 617 h 617"/>
                  <a:gd name="T2" fmla="*/ 370 w 617"/>
                  <a:gd name="T3" fmla="*/ 611 h 617"/>
                  <a:gd name="T4" fmla="*/ 415 w 617"/>
                  <a:gd name="T5" fmla="*/ 599 h 617"/>
                  <a:gd name="T6" fmla="*/ 456 w 617"/>
                  <a:gd name="T7" fmla="*/ 580 h 617"/>
                  <a:gd name="T8" fmla="*/ 493 w 617"/>
                  <a:gd name="T9" fmla="*/ 556 h 617"/>
                  <a:gd name="T10" fmla="*/ 527 w 617"/>
                  <a:gd name="T11" fmla="*/ 527 h 617"/>
                  <a:gd name="T12" fmla="*/ 556 w 617"/>
                  <a:gd name="T13" fmla="*/ 493 h 617"/>
                  <a:gd name="T14" fmla="*/ 580 w 617"/>
                  <a:gd name="T15" fmla="*/ 456 h 617"/>
                  <a:gd name="T16" fmla="*/ 598 w 617"/>
                  <a:gd name="T17" fmla="*/ 415 h 617"/>
                  <a:gd name="T18" fmla="*/ 611 w 617"/>
                  <a:gd name="T19" fmla="*/ 370 h 617"/>
                  <a:gd name="T20" fmla="*/ 617 w 617"/>
                  <a:gd name="T21" fmla="*/ 324 h 617"/>
                  <a:gd name="T22" fmla="*/ 617 w 617"/>
                  <a:gd name="T23" fmla="*/ 292 h 617"/>
                  <a:gd name="T24" fmla="*/ 611 w 617"/>
                  <a:gd name="T25" fmla="*/ 247 h 617"/>
                  <a:gd name="T26" fmla="*/ 598 w 617"/>
                  <a:gd name="T27" fmla="*/ 203 h 617"/>
                  <a:gd name="T28" fmla="*/ 580 w 617"/>
                  <a:gd name="T29" fmla="*/ 161 h 617"/>
                  <a:gd name="T30" fmla="*/ 556 w 617"/>
                  <a:gd name="T31" fmla="*/ 124 h 617"/>
                  <a:gd name="T32" fmla="*/ 527 w 617"/>
                  <a:gd name="T33" fmla="*/ 91 h 617"/>
                  <a:gd name="T34" fmla="*/ 493 w 617"/>
                  <a:gd name="T35" fmla="*/ 61 h 617"/>
                  <a:gd name="T36" fmla="*/ 456 w 617"/>
                  <a:gd name="T37" fmla="*/ 37 h 617"/>
                  <a:gd name="T38" fmla="*/ 415 w 617"/>
                  <a:gd name="T39" fmla="*/ 18 h 617"/>
                  <a:gd name="T40" fmla="*/ 370 w 617"/>
                  <a:gd name="T41" fmla="*/ 7 h 617"/>
                  <a:gd name="T42" fmla="*/ 324 w 617"/>
                  <a:gd name="T43" fmla="*/ 0 h 617"/>
                  <a:gd name="T44" fmla="*/ 292 w 617"/>
                  <a:gd name="T45" fmla="*/ 0 h 617"/>
                  <a:gd name="T46" fmla="*/ 246 w 617"/>
                  <a:gd name="T47" fmla="*/ 7 h 617"/>
                  <a:gd name="T48" fmla="*/ 203 w 617"/>
                  <a:gd name="T49" fmla="*/ 18 h 617"/>
                  <a:gd name="T50" fmla="*/ 161 w 617"/>
                  <a:gd name="T51" fmla="*/ 37 h 617"/>
                  <a:gd name="T52" fmla="*/ 124 w 617"/>
                  <a:gd name="T53" fmla="*/ 61 h 617"/>
                  <a:gd name="T54" fmla="*/ 91 w 617"/>
                  <a:gd name="T55" fmla="*/ 91 h 617"/>
                  <a:gd name="T56" fmla="*/ 61 w 617"/>
                  <a:gd name="T57" fmla="*/ 124 h 617"/>
                  <a:gd name="T58" fmla="*/ 37 w 617"/>
                  <a:gd name="T59" fmla="*/ 161 h 617"/>
                  <a:gd name="T60" fmla="*/ 18 w 617"/>
                  <a:gd name="T61" fmla="*/ 203 h 617"/>
                  <a:gd name="T62" fmla="*/ 6 w 617"/>
                  <a:gd name="T63" fmla="*/ 247 h 617"/>
                  <a:gd name="T64" fmla="*/ 0 w 617"/>
                  <a:gd name="T65" fmla="*/ 292 h 617"/>
                  <a:gd name="T66" fmla="*/ 0 w 617"/>
                  <a:gd name="T67" fmla="*/ 324 h 617"/>
                  <a:gd name="T68" fmla="*/ 6 w 617"/>
                  <a:gd name="T69" fmla="*/ 370 h 617"/>
                  <a:gd name="T70" fmla="*/ 18 w 617"/>
                  <a:gd name="T71" fmla="*/ 415 h 617"/>
                  <a:gd name="T72" fmla="*/ 37 w 617"/>
                  <a:gd name="T73" fmla="*/ 456 h 617"/>
                  <a:gd name="T74" fmla="*/ 61 w 617"/>
                  <a:gd name="T75" fmla="*/ 493 h 617"/>
                  <a:gd name="T76" fmla="*/ 91 w 617"/>
                  <a:gd name="T77" fmla="*/ 527 h 617"/>
                  <a:gd name="T78" fmla="*/ 124 w 617"/>
                  <a:gd name="T79" fmla="*/ 556 h 617"/>
                  <a:gd name="T80" fmla="*/ 161 w 617"/>
                  <a:gd name="T81" fmla="*/ 580 h 617"/>
                  <a:gd name="T82" fmla="*/ 203 w 617"/>
                  <a:gd name="T83" fmla="*/ 599 h 617"/>
                  <a:gd name="T84" fmla="*/ 246 w 617"/>
                  <a:gd name="T85" fmla="*/ 611 h 617"/>
                  <a:gd name="T86" fmla="*/ 292 w 617"/>
                  <a:gd name="T87" fmla="*/ 617 h 6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17" h="617">
                    <a:moveTo>
                      <a:pt x="308" y="617"/>
                    </a:moveTo>
                    <a:lnTo>
                      <a:pt x="308" y="617"/>
                    </a:lnTo>
                    <a:lnTo>
                      <a:pt x="324" y="617"/>
                    </a:lnTo>
                    <a:lnTo>
                      <a:pt x="340" y="616"/>
                    </a:lnTo>
                    <a:lnTo>
                      <a:pt x="355" y="614"/>
                    </a:lnTo>
                    <a:lnTo>
                      <a:pt x="370" y="611"/>
                    </a:lnTo>
                    <a:lnTo>
                      <a:pt x="385" y="607"/>
                    </a:lnTo>
                    <a:lnTo>
                      <a:pt x="400" y="603"/>
                    </a:lnTo>
                    <a:lnTo>
                      <a:pt x="415" y="599"/>
                    </a:lnTo>
                    <a:lnTo>
                      <a:pt x="429" y="593"/>
                    </a:lnTo>
                    <a:lnTo>
                      <a:pt x="443" y="587"/>
                    </a:lnTo>
                    <a:lnTo>
                      <a:pt x="456" y="580"/>
                    </a:lnTo>
                    <a:lnTo>
                      <a:pt x="468" y="573"/>
                    </a:lnTo>
                    <a:lnTo>
                      <a:pt x="481" y="564"/>
                    </a:lnTo>
                    <a:lnTo>
                      <a:pt x="493" y="556"/>
                    </a:lnTo>
                    <a:lnTo>
                      <a:pt x="505" y="546"/>
                    </a:lnTo>
                    <a:lnTo>
                      <a:pt x="516" y="537"/>
                    </a:lnTo>
                    <a:lnTo>
                      <a:pt x="527" y="527"/>
                    </a:lnTo>
                    <a:lnTo>
                      <a:pt x="537" y="516"/>
                    </a:lnTo>
                    <a:lnTo>
                      <a:pt x="546" y="505"/>
                    </a:lnTo>
                    <a:lnTo>
                      <a:pt x="556" y="493"/>
                    </a:lnTo>
                    <a:lnTo>
                      <a:pt x="564" y="481"/>
                    </a:lnTo>
                    <a:lnTo>
                      <a:pt x="573" y="468"/>
                    </a:lnTo>
                    <a:lnTo>
                      <a:pt x="580" y="456"/>
                    </a:lnTo>
                    <a:lnTo>
                      <a:pt x="587" y="443"/>
                    </a:lnTo>
                    <a:lnTo>
                      <a:pt x="593" y="429"/>
                    </a:lnTo>
                    <a:lnTo>
                      <a:pt x="598" y="415"/>
                    </a:lnTo>
                    <a:lnTo>
                      <a:pt x="603" y="400"/>
                    </a:lnTo>
                    <a:lnTo>
                      <a:pt x="607" y="385"/>
                    </a:lnTo>
                    <a:lnTo>
                      <a:pt x="611" y="370"/>
                    </a:lnTo>
                    <a:lnTo>
                      <a:pt x="613" y="355"/>
                    </a:lnTo>
                    <a:lnTo>
                      <a:pt x="616" y="340"/>
                    </a:lnTo>
                    <a:lnTo>
                      <a:pt x="617" y="324"/>
                    </a:lnTo>
                    <a:lnTo>
                      <a:pt x="617" y="308"/>
                    </a:lnTo>
                    <a:lnTo>
                      <a:pt x="617" y="308"/>
                    </a:lnTo>
                    <a:lnTo>
                      <a:pt x="617" y="292"/>
                    </a:lnTo>
                    <a:lnTo>
                      <a:pt x="616" y="277"/>
                    </a:lnTo>
                    <a:lnTo>
                      <a:pt x="613" y="261"/>
                    </a:lnTo>
                    <a:lnTo>
                      <a:pt x="611" y="247"/>
                    </a:lnTo>
                    <a:lnTo>
                      <a:pt x="607" y="232"/>
                    </a:lnTo>
                    <a:lnTo>
                      <a:pt x="603" y="217"/>
                    </a:lnTo>
                    <a:lnTo>
                      <a:pt x="598" y="203"/>
                    </a:lnTo>
                    <a:lnTo>
                      <a:pt x="593" y="189"/>
                    </a:lnTo>
                    <a:lnTo>
                      <a:pt x="587" y="175"/>
                    </a:lnTo>
                    <a:lnTo>
                      <a:pt x="580" y="161"/>
                    </a:lnTo>
                    <a:lnTo>
                      <a:pt x="573" y="148"/>
                    </a:lnTo>
                    <a:lnTo>
                      <a:pt x="564" y="136"/>
                    </a:lnTo>
                    <a:lnTo>
                      <a:pt x="556" y="124"/>
                    </a:lnTo>
                    <a:lnTo>
                      <a:pt x="546" y="112"/>
                    </a:lnTo>
                    <a:lnTo>
                      <a:pt x="537" y="101"/>
                    </a:lnTo>
                    <a:lnTo>
                      <a:pt x="527" y="91"/>
                    </a:lnTo>
                    <a:lnTo>
                      <a:pt x="516" y="80"/>
                    </a:lnTo>
                    <a:lnTo>
                      <a:pt x="505" y="71"/>
                    </a:lnTo>
                    <a:lnTo>
                      <a:pt x="493" y="61"/>
                    </a:lnTo>
                    <a:lnTo>
                      <a:pt x="481" y="52"/>
                    </a:lnTo>
                    <a:lnTo>
                      <a:pt x="468" y="45"/>
                    </a:lnTo>
                    <a:lnTo>
                      <a:pt x="456" y="37"/>
                    </a:lnTo>
                    <a:lnTo>
                      <a:pt x="443" y="30"/>
                    </a:lnTo>
                    <a:lnTo>
                      <a:pt x="429" y="25"/>
                    </a:lnTo>
                    <a:lnTo>
                      <a:pt x="415" y="18"/>
                    </a:lnTo>
                    <a:lnTo>
                      <a:pt x="400" y="14"/>
                    </a:lnTo>
                    <a:lnTo>
                      <a:pt x="385" y="10"/>
                    </a:lnTo>
                    <a:lnTo>
                      <a:pt x="370" y="7"/>
                    </a:lnTo>
                    <a:lnTo>
                      <a:pt x="355" y="3"/>
                    </a:lnTo>
                    <a:lnTo>
                      <a:pt x="340" y="1"/>
                    </a:lnTo>
                    <a:lnTo>
                      <a:pt x="324" y="0"/>
                    </a:lnTo>
                    <a:lnTo>
                      <a:pt x="308" y="0"/>
                    </a:lnTo>
                    <a:lnTo>
                      <a:pt x="308" y="0"/>
                    </a:lnTo>
                    <a:lnTo>
                      <a:pt x="292" y="0"/>
                    </a:lnTo>
                    <a:lnTo>
                      <a:pt x="277" y="1"/>
                    </a:lnTo>
                    <a:lnTo>
                      <a:pt x="261" y="3"/>
                    </a:lnTo>
                    <a:lnTo>
                      <a:pt x="246" y="7"/>
                    </a:lnTo>
                    <a:lnTo>
                      <a:pt x="232" y="10"/>
                    </a:lnTo>
                    <a:lnTo>
                      <a:pt x="217" y="14"/>
                    </a:lnTo>
                    <a:lnTo>
                      <a:pt x="203" y="18"/>
                    </a:lnTo>
                    <a:lnTo>
                      <a:pt x="188" y="25"/>
                    </a:lnTo>
                    <a:lnTo>
                      <a:pt x="175" y="30"/>
                    </a:lnTo>
                    <a:lnTo>
                      <a:pt x="161" y="37"/>
                    </a:lnTo>
                    <a:lnTo>
                      <a:pt x="148" y="45"/>
                    </a:lnTo>
                    <a:lnTo>
                      <a:pt x="136" y="52"/>
                    </a:lnTo>
                    <a:lnTo>
                      <a:pt x="124" y="61"/>
                    </a:lnTo>
                    <a:lnTo>
                      <a:pt x="112" y="71"/>
                    </a:lnTo>
                    <a:lnTo>
                      <a:pt x="101" y="80"/>
                    </a:lnTo>
                    <a:lnTo>
                      <a:pt x="91" y="91"/>
                    </a:lnTo>
                    <a:lnTo>
                      <a:pt x="80" y="101"/>
                    </a:lnTo>
                    <a:lnTo>
                      <a:pt x="70" y="112"/>
                    </a:lnTo>
                    <a:lnTo>
                      <a:pt x="61" y="124"/>
                    </a:lnTo>
                    <a:lnTo>
                      <a:pt x="52" y="136"/>
                    </a:lnTo>
                    <a:lnTo>
                      <a:pt x="45" y="148"/>
                    </a:lnTo>
                    <a:lnTo>
                      <a:pt x="37" y="161"/>
                    </a:lnTo>
                    <a:lnTo>
                      <a:pt x="30" y="175"/>
                    </a:lnTo>
                    <a:lnTo>
                      <a:pt x="25" y="189"/>
                    </a:lnTo>
                    <a:lnTo>
                      <a:pt x="18" y="203"/>
                    </a:lnTo>
                    <a:lnTo>
                      <a:pt x="14" y="217"/>
                    </a:lnTo>
                    <a:lnTo>
                      <a:pt x="10" y="232"/>
                    </a:lnTo>
                    <a:lnTo>
                      <a:pt x="6" y="247"/>
                    </a:lnTo>
                    <a:lnTo>
                      <a:pt x="3" y="261"/>
                    </a:lnTo>
                    <a:lnTo>
                      <a:pt x="1" y="277"/>
                    </a:lnTo>
                    <a:lnTo>
                      <a:pt x="0" y="292"/>
                    </a:lnTo>
                    <a:lnTo>
                      <a:pt x="0" y="308"/>
                    </a:lnTo>
                    <a:lnTo>
                      <a:pt x="0" y="308"/>
                    </a:lnTo>
                    <a:lnTo>
                      <a:pt x="0" y="324"/>
                    </a:lnTo>
                    <a:lnTo>
                      <a:pt x="1" y="340"/>
                    </a:lnTo>
                    <a:lnTo>
                      <a:pt x="3" y="355"/>
                    </a:lnTo>
                    <a:lnTo>
                      <a:pt x="6" y="370"/>
                    </a:lnTo>
                    <a:lnTo>
                      <a:pt x="10" y="385"/>
                    </a:lnTo>
                    <a:lnTo>
                      <a:pt x="14" y="400"/>
                    </a:lnTo>
                    <a:lnTo>
                      <a:pt x="18" y="415"/>
                    </a:lnTo>
                    <a:lnTo>
                      <a:pt x="25" y="429"/>
                    </a:lnTo>
                    <a:lnTo>
                      <a:pt x="30" y="443"/>
                    </a:lnTo>
                    <a:lnTo>
                      <a:pt x="37" y="456"/>
                    </a:lnTo>
                    <a:lnTo>
                      <a:pt x="45" y="468"/>
                    </a:lnTo>
                    <a:lnTo>
                      <a:pt x="52" y="481"/>
                    </a:lnTo>
                    <a:lnTo>
                      <a:pt x="61" y="493"/>
                    </a:lnTo>
                    <a:lnTo>
                      <a:pt x="70" y="505"/>
                    </a:lnTo>
                    <a:lnTo>
                      <a:pt x="80" y="516"/>
                    </a:lnTo>
                    <a:lnTo>
                      <a:pt x="91" y="527"/>
                    </a:lnTo>
                    <a:lnTo>
                      <a:pt x="101" y="537"/>
                    </a:lnTo>
                    <a:lnTo>
                      <a:pt x="112" y="546"/>
                    </a:lnTo>
                    <a:lnTo>
                      <a:pt x="124" y="556"/>
                    </a:lnTo>
                    <a:lnTo>
                      <a:pt x="136" y="564"/>
                    </a:lnTo>
                    <a:lnTo>
                      <a:pt x="148" y="573"/>
                    </a:lnTo>
                    <a:lnTo>
                      <a:pt x="161" y="580"/>
                    </a:lnTo>
                    <a:lnTo>
                      <a:pt x="175" y="587"/>
                    </a:lnTo>
                    <a:lnTo>
                      <a:pt x="188" y="593"/>
                    </a:lnTo>
                    <a:lnTo>
                      <a:pt x="203" y="599"/>
                    </a:lnTo>
                    <a:lnTo>
                      <a:pt x="217" y="603"/>
                    </a:lnTo>
                    <a:lnTo>
                      <a:pt x="232" y="607"/>
                    </a:lnTo>
                    <a:lnTo>
                      <a:pt x="246" y="611"/>
                    </a:lnTo>
                    <a:lnTo>
                      <a:pt x="261" y="614"/>
                    </a:lnTo>
                    <a:lnTo>
                      <a:pt x="277" y="616"/>
                    </a:lnTo>
                    <a:lnTo>
                      <a:pt x="292" y="617"/>
                    </a:lnTo>
                    <a:lnTo>
                      <a:pt x="308" y="617"/>
                    </a:lnTo>
                    <a:lnTo>
                      <a:pt x="308" y="617"/>
                    </a:lnTo>
                    <a:close/>
                  </a:path>
                </a:pathLst>
              </a:custGeom>
              <a:grpFill/>
              <a:effectLst>
                <a:outerShdw blurRad="63500" algn="ctr" rotWithShape="0">
                  <a:prstClr val="black">
                    <a:alpha val="40000"/>
                  </a:prstClr>
                </a:outerShdw>
              </a:effectLst>
            </p:spPr>
            <p:txBody>
              <a:bodyPr anchor="ctr"/>
              <a:lstStyle/>
              <a:p>
                <a:pPr algn="ctr"/>
                <a:endParaRPr lang="en-US" sz="2440">
                  <a:solidFill>
                    <a:schemeClr val="tx1">
                      <a:lumMod val="75000"/>
                      <a:lumOff val="25000"/>
                    </a:schemeClr>
                  </a:solidFill>
                  <a:latin typeface="+mn-ea"/>
                </a:endParaRPr>
              </a:p>
            </p:txBody>
          </p:sp>
          <p:sp>
            <p:nvSpPr>
              <p:cNvPr id="47" name="Freeform 137"/>
              <p:cNvSpPr/>
              <p:nvPr/>
            </p:nvSpPr>
            <p:spPr bwMode="auto">
              <a:xfrm>
                <a:off x="1182688" y="2181226"/>
                <a:ext cx="954088" cy="1720850"/>
              </a:xfrm>
              <a:custGeom>
                <a:avLst/>
                <a:gdLst>
                  <a:gd name="T0" fmla="*/ 1484 w 1805"/>
                  <a:gd name="T1" fmla="*/ 188 h 3254"/>
                  <a:gd name="T2" fmla="*/ 1447 w 1805"/>
                  <a:gd name="T3" fmla="*/ 105 h 3254"/>
                  <a:gd name="T4" fmla="*/ 1396 w 1805"/>
                  <a:gd name="T5" fmla="*/ 46 h 3254"/>
                  <a:gd name="T6" fmla="*/ 1356 w 1805"/>
                  <a:gd name="T7" fmla="*/ 19 h 3254"/>
                  <a:gd name="T8" fmla="*/ 1306 w 1805"/>
                  <a:gd name="T9" fmla="*/ 3 h 3254"/>
                  <a:gd name="T10" fmla="*/ 874 w 1805"/>
                  <a:gd name="T11" fmla="*/ 0 h 3254"/>
                  <a:gd name="T12" fmla="*/ 513 w 1805"/>
                  <a:gd name="T13" fmla="*/ 1 h 3254"/>
                  <a:gd name="T14" fmla="*/ 461 w 1805"/>
                  <a:gd name="T15" fmla="*/ 14 h 3254"/>
                  <a:gd name="T16" fmla="*/ 418 w 1805"/>
                  <a:gd name="T17" fmla="*/ 39 h 3254"/>
                  <a:gd name="T18" fmla="*/ 370 w 1805"/>
                  <a:gd name="T19" fmla="*/ 88 h 3254"/>
                  <a:gd name="T20" fmla="*/ 332 w 1805"/>
                  <a:gd name="T21" fmla="*/ 158 h 3254"/>
                  <a:gd name="T22" fmla="*/ 5 w 1805"/>
                  <a:gd name="T23" fmla="*/ 1212 h 3254"/>
                  <a:gd name="T24" fmla="*/ 1 w 1805"/>
                  <a:gd name="T25" fmla="*/ 1263 h 3254"/>
                  <a:gd name="T26" fmla="*/ 15 w 1805"/>
                  <a:gd name="T27" fmla="*/ 1310 h 3254"/>
                  <a:gd name="T28" fmla="*/ 46 w 1805"/>
                  <a:gd name="T29" fmla="*/ 1349 h 3254"/>
                  <a:gd name="T30" fmla="*/ 91 w 1805"/>
                  <a:gd name="T31" fmla="*/ 1373 h 3254"/>
                  <a:gd name="T32" fmla="*/ 129 w 1805"/>
                  <a:gd name="T33" fmla="*/ 1378 h 3254"/>
                  <a:gd name="T34" fmla="*/ 178 w 1805"/>
                  <a:gd name="T35" fmla="*/ 1369 h 3254"/>
                  <a:gd name="T36" fmla="*/ 219 w 1805"/>
                  <a:gd name="T37" fmla="*/ 1342 h 3254"/>
                  <a:gd name="T38" fmla="*/ 248 w 1805"/>
                  <a:gd name="T39" fmla="*/ 1300 h 3254"/>
                  <a:gd name="T40" fmla="*/ 527 w 1805"/>
                  <a:gd name="T41" fmla="*/ 428 h 3254"/>
                  <a:gd name="T42" fmla="*/ 548 w 1805"/>
                  <a:gd name="T43" fmla="*/ 3102 h 3254"/>
                  <a:gd name="T44" fmla="*/ 555 w 1805"/>
                  <a:gd name="T45" fmla="*/ 3147 h 3254"/>
                  <a:gd name="T46" fmla="*/ 583 w 1805"/>
                  <a:gd name="T47" fmla="*/ 3198 h 3254"/>
                  <a:gd name="T48" fmla="*/ 627 w 1805"/>
                  <a:gd name="T49" fmla="*/ 3236 h 3254"/>
                  <a:gd name="T50" fmla="*/ 684 w 1805"/>
                  <a:gd name="T51" fmla="*/ 3253 h 3254"/>
                  <a:gd name="T52" fmla="*/ 730 w 1805"/>
                  <a:gd name="T53" fmla="*/ 3251 h 3254"/>
                  <a:gd name="T54" fmla="*/ 783 w 1805"/>
                  <a:gd name="T55" fmla="*/ 3227 h 3254"/>
                  <a:gd name="T56" fmla="*/ 825 w 1805"/>
                  <a:gd name="T57" fmla="*/ 3187 h 3254"/>
                  <a:gd name="T58" fmla="*/ 847 w 1805"/>
                  <a:gd name="T59" fmla="*/ 3133 h 3254"/>
                  <a:gd name="T60" fmla="*/ 903 w 1805"/>
                  <a:gd name="T61" fmla="*/ 1923 h 3254"/>
                  <a:gd name="T62" fmla="*/ 956 w 1805"/>
                  <a:gd name="T63" fmla="*/ 3118 h 3254"/>
                  <a:gd name="T64" fmla="*/ 973 w 1805"/>
                  <a:gd name="T65" fmla="*/ 3175 h 3254"/>
                  <a:gd name="T66" fmla="*/ 1010 w 1805"/>
                  <a:gd name="T67" fmla="*/ 3219 h 3254"/>
                  <a:gd name="T68" fmla="*/ 1062 w 1805"/>
                  <a:gd name="T69" fmla="*/ 3246 h 3254"/>
                  <a:gd name="T70" fmla="*/ 1106 w 1805"/>
                  <a:gd name="T71" fmla="*/ 3254 h 3254"/>
                  <a:gd name="T72" fmla="*/ 1165 w 1805"/>
                  <a:gd name="T73" fmla="*/ 3242 h 3254"/>
                  <a:gd name="T74" fmla="*/ 1213 w 1805"/>
                  <a:gd name="T75" fmla="*/ 3209 h 3254"/>
                  <a:gd name="T76" fmla="*/ 1245 w 1805"/>
                  <a:gd name="T77" fmla="*/ 3161 h 3254"/>
                  <a:gd name="T78" fmla="*/ 1257 w 1805"/>
                  <a:gd name="T79" fmla="*/ 3102 h 3254"/>
                  <a:gd name="T80" fmla="*/ 1278 w 1805"/>
                  <a:gd name="T81" fmla="*/ 428 h 3254"/>
                  <a:gd name="T82" fmla="*/ 1553 w 1805"/>
                  <a:gd name="T83" fmla="*/ 1288 h 3254"/>
                  <a:gd name="T84" fmla="*/ 1578 w 1805"/>
                  <a:gd name="T85" fmla="*/ 1333 h 3254"/>
                  <a:gd name="T86" fmla="*/ 1616 w 1805"/>
                  <a:gd name="T87" fmla="*/ 1364 h 3254"/>
                  <a:gd name="T88" fmla="*/ 1663 w 1805"/>
                  <a:gd name="T89" fmla="*/ 1378 h 3254"/>
                  <a:gd name="T90" fmla="*/ 1714 w 1805"/>
                  <a:gd name="T91" fmla="*/ 1373 h 3254"/>
                  <a:gd name="T92" fmla="*/ 1749 w 1805"/>
                  <a:gd name="T93" fmla="*/ 1356 h 3254"/>
                  <a:gd name="T94" fmla="*/ 1784 w 1805"/>
                  <a:gd name="T95" fmla="*/ 1321 h 3254"/>
                  <a:gd name="T96" fmla="*/ 1803 w 1805"/>
                  <a:gd name="T97" fmla="*/ 1276 h 3254"/>
                  <a:gd name="T98" fmla="*/ 1803 w 1805"/>
                  <a:gd name="T99" fmla="*/ 1225 h 3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805" h="3254">
                    <a:moveTo>
                      <a:pt x="1800" y="1212"/>
                    </a:moveTo>
                    <a:lnTo>
                      <a:pt x="1493" y="209"/>
                    </a:lnTo>
                    <a:lnTo>
                      <a:pt x="1493" y="209"/>
                    </a:lnTo>
                    <a:lnTo>
                      <a:pt x="1484" y="188"/>
                    </a:lnTo>
                    <a:lnTo>
                      <a:pt x="1473" y="158"/>
                    </a:lnTo>
                    <a:lnTo>
                      <a:pt x="1466" y="141"/>
                    </a:lnTo>
                    <a:lnTo>
                      <a:pt x="1457" y="123"/>
                    </a:lnTo>
                    <a:lnTo>
                      <a:pt x="1447" y="105"/>
                    </a:lnTo>
                    <a:lnTo>
                      <a:pt x="1435" y="88"/>
                    </a:lnTo>
                    <a:lnTo>
                      <a:pt x="1421" y="70"/>
                    </a:lnTo>
                    <a:lnTo>
                      <a:pt x="1405" y="54"/>
                    </a:lnTo>
                    <a:lnTo>
                      <a:pt x="1396" y="46"/>
                    </a:lnTo>
                    <a:lnTo>
                      <a:pt x="1387" y="39"/>
                    </a:lnTo>
                    <a:lnTo>
                      <a:pt x="1377" y="31"/>
                    </a:lnTo>
                    <a:lnTo>
                      <a:pt x="1367" y="25"/>
                    </a:lnTo>
                    <a:lnTo>
                      <a:pt x="1356" y="19"/>
                    </a:lnTo>
                    <a:lnTo>
                      <a:pt x="1344" y="14"/>
                    </a:lnTo>
                    <a:lnTo>
                      <a:pt x="1332" y="10"/>
                    </a:lnTo>
                    <a:lnTo>
                      <a:pt x="1320" y="7"/>
                    </a:lnTo>
                    <a:lnTo>
                      <a:pt x="1306" y="3"/>
                    </a:lnTo>
                    <a:lnTo>
                      <a:pt x="1292" y="1"/>
                    </a:lnTo>
                    <a:lnTo>
                      <a:pt x="1277" y="0"/>
                    </a:lnTo>
                    <a:lnTo>
                      <a:pt x="1261" y="0"/>
                    </a:lnTo>
                    <a:lnTo>
                      <a:pt x="874" y="0"/>
                    </a:lnTo>
                    <a:lnTo>
                      <a:pt x="544" y="0"/>
                    </a:lnTo>
                    <a:lnTo>
                      <a:pt x="544" y="0"/>
                    </a:lnTo>
                    <a:lnTo>
                      <a:pt x="528" y="0"/>
                    </a:lnTo>
                    <a:lnTo>
                      <a:pt x="513" y="1"/>
                    </a:lnTo>
                    <a:lnTo>
                      <a:pt x="499" y="3"/>
                    </a:lnTo>
                    <a:lnTo>
                      <a:pt x="486" y="7"/>
                    </a:lnTo>
                    <a:lnTo>
                      <a:pt x="473" y="10"/>
                    </a:lnTo>
                    <a:lnTo>
                      <a:pt x="461" y="14"/>
                    </a:lnTo>
                    <a:lnTo>
                      <a:pt x="449" y="19"/>
                    </a:lnTo>
                    <a:lnTo>
                      <a:pt x="439" y="25"/>
                    </a:lnTo>
                    <a:lnTo>
                      <a:pt x="428" y="31"/>
                    </a:lnTo>
                    <a:lnTo>
                      <a:pt x="418" y="39"/>
                    </a:lnTo>
                    <a:lnTo>
                      <a:pt x="409" y="46"/>
                    </a:lnTo>
                    <a:lnTo>
                      <a:pt x="400" y="54"/>
                    </a:lnTo>
                    <a:lnTo>
                      <a:pt x="384" y="70"/>
                    </a:lnTo>
                    <a:lnTo>
                      <a:pt x="370" y="88"/>
                    </a:lnTo>
                    <a:lnTo>
                      <a:pt x="359" y="105"/>
                    </a:lnTo>
                    <a:lnTo>
                      <a:pt x="348" y="123"/>
                    </a:lnTo>
                    <a:lnTo>
                      <a:pt x="339" y="141"/>
                    </a:lnTo>
                    <a:lnTo>
                      <a:pt x="332" y="158"/>
                    </a:lnTo>
                    <a:lnTo>
                      <a:pt x="320" y="188"/>
                    </a:lnTo>
                    <a:lnTo>
                      <a:pt x="313" y="209"/>
                    </a:lnTo>
                    <a:lnTo>
                      <a:pt x="5" y="1212"/>
                    </a:lnTo>
                    <a:lnTo>
                      <a:pt x="5" y="1212"/>
                    </a:lnTo>
                    <a:lnTo>
                      <a:pt x="2" y="1225"/>
                    </a:lnTo>
                    <a:lnTo>
                      <a:pt x="1" y="1238"/>
                    </a:lnTo>
                    <a:lnTo>
                      <a:pt x="0" y="1250"/>
                    </a:lnTo>
                    <a:lnTo>
                      <a:pt x="1" y="1263"/>
                    </a:lnTo>
                    <a:lnTo>
                      <a:pt x="2" y="1276"/>
                    </a:lnTo>
                    <a:lnTo>
                      <a:pt x="5" y="1288"/>
                    </a:lnTo>
                    <a:lnTo>
                      <a:pt x="10" y="1300"/>
                    </a:lnTo>
                    <a:lnTo>
                      <a:pt x="15" y="1310"/>
                    </a:lnTo>
                    <a:lnTo>
                      <a:pt x="21" y="1321"/>
                    </a:lnTo>
                    <a:lnTo>
                      <a:pt x="29" y="1330"/>
                    </a:lnTo>
                    <a:lnTo>
                      <a:pt x="37" y="1340"/>
                    </a:lnTo>
                    <a:lnTo>
                      <a:pt x="46" y="1349"/>
                    </a:lnTo>
                    <a:lnTo>
                      <a:pt x="57" y="1356"/>
                    </a:lnTo>
                    <a:lnTo>
                      <a:pt x="67" y="1362"/>
                    </a:lnTo>
                    <a:lnTo>
                      <a:pt x="79" y="1369"/>
                    </a:lnTo>
                    <a:lnTo>
                      <a:pt x="91" y="1373"/>
                    </a:lnTo>
                    <a:lnTo>
                      <a:pt x="91" y="1373"/>
                    </a:lnTo>
                    <a:lnTo>
                      <a:pt x="104" y="1376"/>
                    </a:lnTo>
                    <a:lnTo>
                      <a:pt x="116" y="1378"/>
                    </a:lnTo>
                    <a:lnTo>
                      <a:pt x="129" y="1378"/>
                    </a:lnTo>
                    <a:lnTo>
                      <a:pt x="142" y="1378"/>
                    </a:lnTo>
                    <a:lnTo>
                      <a:pt x="155" y="1376"/>
                    </a:lnTo>
                    <a:lnTo>
                      <a:pt x="167" y="1373"/>
                    </a:lnTo>
                    <a:lnTo>
                      <a:pt x="178" y="1369"/>
                    </a:lnTo>
                    <a:lnTo>
                      <a:pt x="189" y="1364"/>
                    </a:lnTo>
                    <a:lnTo>
                      <a:pt x="200" y="1357"/>
                    </a:lnTo>
                    <a:lnTo>
                      <a:pt x="209" y="1350"/>
                    </a:lnTo>
                    <a:lnTo>
                      <a:pt x="219" y="1342"/>
                    </a:lnTo>
                    <a:lnTo>
                      <a:pt x="227" y="1333"/>
                    </a:lnTo>
                    <a:lnTo>
                      <a:pt x="235" y="1323"/>
                    </a:lnTo>
                    <a:lnTo>
                      <a:pt x="241" y="1311"/>
                    </a:lnTo>
                    <a:lnTo>
                      <a:pt x="248" y="1300"/>
                    </a:lnTo>
                    <a:lnTo>
                      <a:pt x="252" y="1288"/>
                    </a:lnTo>
                    <a:lnTo>
                      <a:pt x="515" y="427"/>
                    </a:lnTo>
                    <a:lnTo>
                      <a:pt x="515" y="427"/>
                    </a:lnTo>
                    <a:lnTo>
                      <a:pt x="527" y="428"/>
                    </a:lnTo>
                    <a:lnTo>
                      <a:pt x="562" y="428"/>
                    </a:lnTo>
                    <a:lnTo>
                      <a:pt x="164" y="1923"/>
                    </a:lnTo>
                    <a:lnTo>
                      <a:pt x="548" y="1923"/>
                    </a:lnTo>
                    <a:lnTo>
                      <a:pt x="548" y="3102"/>
                    </a:lnTo>
                    <a:lnTo>
                      <a:pt x="548" y="3102"/>
                    </a:lnTo>
                    <a:lnTo>
                      <a:pt x="548" y="3118"/>
                    </a:lnTo>
                    <a:lnTo>
                      <a:pt x="551" y="3133"/>
                    </a:lnTo>
                    <a:lnTo>
                      <a:pt x="555" y="3147"/>
                    </a:lnTo>
                    <a:lnTo>
                      <a:pt x="560" y="3161"/>
                    </a:lnTo>
                    <a:lnTo>
                      <a:pt x="567" y="3175"/>
                    </a:lnTo>
                    <a:lnTo>
                      <a:pt x="574" y="3187"/>
                    </a:lnTo>
                    <a:lnTo>
                      <a:pt x="583" y="3198"/>
                    </a:lnTo>
                    <a:lnTo>
                      <a:pt x="592" y="3209"/>
                    </a:lnTo>
                    <a:lnTo>
                      <a:pt x="603" y="3219"/>
                    </a:lnTo>
                    <a:lnTo>
                      <a:pt x="615" y="3227"/>
                    </a:lnTo>
                    <a:lnTo>
                      <a:pt x="627" y="3236"/>
                    </a:lnTo>
                    <a:lnTo>
                      <a:pt x="640" y="3242"/>
                    </a:lnTo>
                    <a:lnTo>
                      <a:pt x="654" y="3246"/>
                    </a:lnTo>
                    <a:lnTo>
                      <a:pt x="669" y="3251"/>
                    </a:lnTo>
                    <a:lnTo>
                      <a:pt x="684" y="3253"/>
                    </a:lnTo>
                    <a:lnTo>
                      <a:pt x="699" y="3254"/>
                    </a:lnTo>
                    <a:lnTo>
                      <a:pt x="699" y="3254"/>
                    </a:lnTo>
                    <a:lnTo>
                      <a:pt x="715" y="3253"/>
                    </a:lnTo>
                    <a:lnTo>
                      <a:pt x="730" y="3251"/>
                    </a:lnTo>
                    <a:lnTo>
                      <a:pt x="744" y="3246"/>
                    </a:lnTo>
                    <a:lnTo>
                      <a:pt x="758" y="3242"/>
                    </a:lnTo>
                    <a:lnTo>
                      <a:pt x="771" y="3236"/>
                    </a:lnTo>
                    <a:lnTo>
                      <a:pt x="783" y="3227"/>
                    </a:lnTo>
                    <a:lnTo>
                      <a:pt x="795" y="3219"/>
                    </a:lnTo>
                    <a:lnTo>
                      <a:pt x="806" y="3209"/>
                    </a:lnTo>
                    <a:lnTo>
                      <a:pt x="815" y="3198"/>
                    </a:lnTo>
                    <a:lnTo>
                      <a:pt x="825" y="3187"/>
                    </a:lnTo>
                    <a:lnTo>
                      <a:pt x="832" y="3175"/>
                    </a:lnTo>
                    <a:lnTo>
                      <a:pt x="839" y="3161"/>
                    </a:lnTo>
                    <a:lnTo>
                      <a:pt x="843" y="3147"/>
                    </a:lnTo>
                    <a:lnTo>
                      <a:pt x="847" y="3133"/>
                    </a:lnTo>
                    <a:lnTo>
                      <a:pt x="849" y="3118"/>
                    </a:lnTo>
                    <a:lnTo>
                      <a:pt x="850" y="3102"/>
                    </a:lnTo>
                    <a:lnTo>
                      <a:pt x="850" y="1923"/>
                    </a:lnTo>
                    <a:lnTo>
                      <a:pt x="903" y="1923"/>
                    </a:lnTo>
                    <a:lnTo>
                      <a:pt x="955" y="1923"/>
                    </a:lnTo>
                    <a:lnTo>
                      <a:pt x="955" y="3102"/>
                    </a:lnTo>
                    <a:lnTo>
                      <a:pt x="955" y="3102"/>
                    </a:lnTo>
                    <a:lnTo>
                      <a:pt x="956" y="3118"/>
                    </a:lnTo>
                    <a:lnTo>
                      <a:pt x="958" y="3133"/>
                    </a:lnTo>
                    <a:lnTo>
                      <a:pt x="962" y="3147"/>
                    </a:lnTo>
                    <a:lnTo>
                      <a:pt x="967" y="3161"/>
                    </a:lnTo>
                    <a:lnTo>
                      <a:pt x="973" y="3175"/>
                    </a:lnTo>
                    <a:lnTo>
                      <a:pt x="980" y="3187"/>
                    </a:lnTo>
                    <a:lnTo>
                      <a:pt x="990" y="3198"/>
                    </a:lnTo>
                    <a:lnTo>
                      <a:pt x="1000" y="3209"/>
                    </a:lnTo>
                    <a:lnTo>
                      <a:pt x="1010" y="3219"/>
                    </a:lnTo>
                    <a:lnTo>
                      <a:pt x="1022" y="3227"/>
                    </a:lnTo>
                    <a:lnTo>
                      <a:pt x="1034" y="3236"/>
                    </a:lnTo>
                    <a:lnTo>
                      <a:pt x="1048" y="3242"/>
                    </a:lnTo>
                    <a:lnTo>
                      <a:pt x="1062" y="3246"/>
                    </a:lnTo>
                    <a:lnTo>
                      <a:pt x="1075" y="3251"/>
                    </a:lnTo>
                    <a:lnTo>
                      <a:pt x="1090" y="3253"/>
                    </a:lnTo>
                    <a:lnTo>
                      <a:pt x="1106" y="3254"/>
                    </a:lnTo>
                    <a:lnTo>
                      <a:pt x="1106" y="3254"/>
                    </a:lnTo>
                    <a:lnTo>
                      <a:pt x="1121" y="3253"/>
                    </a:lnTo>
                    <a:lnTo>
                      <a:pt x="1136" y="3251"/>
                    </a:lnTo>
                    <a:lnTo>
                      <a:pt x="1151" y="3246"/>
                    </a:lnTo>
                    <a:lnTo>
                      <a:pt x="1165" y="3242"/>
                    </a:lnTo>
                    <a:lnTo>
                      <a:pt x="1178" y="3236"/>
                    </a:lnTo>
                    <a:lnTo>
                      <a:pt x="1191" y="3227"/>
                    </a:lnTo>
                    <a:lnTo>
                      <a:pt x="1202" y="3219"/>
                    </a:lnTo>
                    <a:lnTo>
                      <a:pt x="1213" y="3209"/>
                    </a:lnTo>
                    <a:lnTo>
                      <a:pt x="1223" y="3198"/>
                    </a:lnTo>
                    <a:lnTo>
                      <a:pt x="1231" y="3187"/>
                    </a:lnTo>
                    <a:lnTo>
                      <a:pt x="1239" y="3175"/>
                    </a:lnTo>
                    <a:lnTo>
                      <a:pt x="1245" y="3161"/>
                    </a:lnTo>
                    <a:lnTo>
                      <a:pt x="1250" y="3147"/>
                    </a:lnTo>
                    <a:lnTo>
                      <a:pt x="1255" y="3133"/>
                    </a:lnTo>
                    <a:lnTo>
                      <a:pt x="1257" y="3118"/>
                    </a:lnTo>
                    <a:lnTo>
                      <a:pt x="1257" y="3102"/>
                    </a:lnTo>
                    <a:lnTo>
                      <a:pt x="1257" y="1923"/>
                    </a:lnTo>
                    <a:lnTo>
                      <a:pt x="1641" y="1923"/>
                    </a:lnTo>
                    <a:lnTo>
                      <a:pt x="1243" y="428"/>
                    </a:lnTo>
                    <a:lnTo>
                      <a:pt x="1278" y="428"/>
                    </a:lnTo>
                    <a:lnTo>
                      <a:pt x="1278" y="428"/>
                    </a:lnTo>
                    <a:lnTo>
                      <a:pt x="1290" y="427"/>
                    </a:lnTo>
                    <a:lnTo>
                      <a:pt x="1553" y="1288"/>
                    </a:lnTo>
                    <a:lnTo>
                      <a:pt x="1553" y="1288"/>
                    </a:lnTo>
                    <a:lnTo>
                      <a:pt x="1558" y="1300"/>
                    </a:lnTo>
                    <a:lnTo>
                      <a:pt x="1564" y="1311"/>
                    </a:lnTo>
                    <a:lnTo>
                      <a:pt x="1570" y="1323"/>
                    </a:lnTo>
                    <a:lnTo>
                      <a:pt x="1578" y="1333"/>
                    </a:lnTo>
                    <a:lnTo>
                      <a:pt x="1586" y="1342"/>
                    </a:lnTo>
                    <a:lnTo>
                      <a:pt x="1595" y="1350"/>
                    </a:lnTo>
                    <a:lnTo>
                      <a:pt x="1606" y="1357"/>
                    </a:lnTo>
                    <a:lnTo>
                      <a:pt x="1616" y="1364"/>
                    </a:lnTo>
                    <a:lnTo>
                      <a:pt x="1627" y="1369"/>
                    </a:lnTo>
                    <a:lnTo>
                      <a:pt x="1639" y="1373"/>
                    </a:lnTo>
                    <a:lnTo>
                      <a:pt x="1650" y="1376"/>
                    </a:lnTo>
                    <a:lnTo>
                      <a:pt x="1663" y="1378"/>
                    </a:lnTo>
                    <a:lnTo>
                      <a:pt x="1676" y="1378"/>
                    </a:lnTo>
                    <a:lnTo>
                      <a:pt x="1689" y="1378"/>
                    </a:lnTo>
                    <a:lnTo>
                      <a:pt x="1702" y="1376"/>
                    </a:lnTo>
                    <a:lnTo>
                      <a:pt x="1714" y="1373"/>
                    </a:lnTo>
                    <a:lnTo>
                      <a:pt x="1714" y="1373"/>
                    </a:lnTo>
                    <a:lnTo>
                      <a:pt x="1726" y="1369"/>
                    </a:lnTo>
                    <a:lnTo>
                      <a:pt x="1738" y="1362"/>
                    </a:lnTo>
                    <a:lnTo>
                      <a:pt x="1749" y="1356"/>
                    </a:lnTo>
                    <a:lnTo>
                      <a:pt x="1759" y="1349"/>
                    </a:lnTo>
                    <a:lnTo>
                      <a:pt x="1768" y="1340"/>
                    </a:lnTo>
                    <a:lnTo>
                      <a:pt x="1776" y="1330"/>
                    </a:lnTo>
                    <a:lnTo>
                      <a:pt x="1784" y="1321"/>
                    </a:lnTo>
                    <a:lnTo>
                      <a:pt x="1790" y="1310"/>
                    </a:lnTo>
                    <a:lnTo>
                      <a:pt x="1795" y="1300"/>
                    </a:lnTo>
                    <a:lnTo>
                      <a:pt x="1800" y="1288"/>
                    </a:lnTo>
                    <a:lnTo>
                      <a:pt x="1803" y="1276"/>
                    </a:lnTo>
                    <a:lnTo>
                      <a:pt x="1804" y="1263"/>
                    </a:lnTo>
                    <a:lnTo>
                      <a:pt x="1805" y="1250"/>
                    </a:lnTo>
                    <a:lnTo>
                      <a:pt x="1804" y="1238"/>
                    </a:lnTo>
                    <a:lnTo>
                      <a:pt x="1803" y="1225"/>
                    </a:lnTo>
                    <a:lnTo>
                      <a:pt x="1800" y="1212"/>
                    </a:lnTo>
                    <a:lnTo>
                      <a:pt x="1800" y="1212"/>
                    </a:lnTo>
                    <a:close/>
                  </a:path>
                </a:pathLst>
              </a:custGeom>
              <a:grpFill/>
              <a:effectLst>
                <a:outerShdw blurRad="63500" algn="ctr" rotWithShape="0">
                  <a:prstClr val="black">
                    <a:alpha val="40000"/>
                  </a:prstClr>
                </a:outerShdw>
              </a:effectLst>
            </p:spPr>
            <p:txBody>
              <a:bodyPr anchor="ctr"/>
              <a:lstStyle/>
              <a:p>
                <a:pPr algn="ctr"/>
                <a:endParaRPr lang="en-US" sz="2440">
                  <a:solidFill>
                    <a:schemeClr val="tx1">
                      <a:lumMod val="75000"/>
                      <a:lumOff val="25000"/>
                    </a:schemeClr>
                  </a:solidFill>
                  <a:latin typeface="+mn-ea"/>
                </a:endParaRPr>
              </a:p>
            </p:txBody>
          </p:sp>
        </p:grpSp>
        <p:sp>
          <p:nvSpPr>
            <p:cNvPr id="28" name="Freeform 29"/>
            <p:cNvSpPr>
              <a:spLocks noEditPoints="1"/>
            </p:cNvSpPr>
            <p:nvPr/>
          </p:nvSpPr>
          <p:spPr bwMode="auto">
            <a:xfrm>
              <a:off x="6527800" y="1818565"/>
              <a:ext cx="533400" cy="466725"/>
            </a:xfrm>
            <a:custGeom>
              <a:avLst/>
              <a:gdLst/>
              <a:ahLst/>
              <a:cxnLst>
                <a:cxn ang="0">
                  <a:pos x="128" y="0"/>
                </a:cxn>
                <a:cxn ang="0">
                  <a:pos x="78" y="8"/>
                </a:cxn>
                <a:cxn ang="0">
                  <a:pos x="38" y="28"/>
                </a:cxn>
                <a:cxn ang="0">
                  <a:pos x="10" y="58"/>
                </a:cxn>
                <a:cxn ang="0">
                  <a:pos x="2" y="76"/>
                </a:cxn>
                <a:cxn ang="0">
                  <a:pos x="0" y="96"/>
                </a:cxn>
                <a:cxn ang="0">
                  <a:pos x="2" y="108"/>
                </a:cxn>
                <a:cxn ang="0">
                  <a:pos x="8" y="132"/>
                </a:cxn>
                <a:cxn ang="0">
                  <a:pos x="24" y="152"/>
                </a:cxn>
                <a:cxn ang="0">
                  <a:pos x="44" y="168"/>
                </a:cxn>
                <a:cxn ang="0">
                  <a:pos x="56" y="176"/>
                </a:cxn>
                <a:cxn ang="0">
                  <a:pos x="56" y="176"/>
                </a:cxn>
                <a:cxn ang="0">
                  <a:pos x="50" y="198"/>
                </a:cxn>
                <a:cxn ang="0">
                  <a:pos x="40" y="214"/>
                </a:cxn>
                <a:cxn ang="0">
                  <a:pos x="40" y="216"/>
                </a:cxn>
                <a:cxn ang="0">
                  <a:pos x="42" y="222"/>
                </a:cxn>
                <a:cxn ang="0">
                  <a:pos x="48" y="224"/>
                </a:cxn>
                <a:cxn ang="0">
                  <a:pos x="50" y="224"/>
                </a:cxn>
                <a:cxn ang="0">
                  <a:pos x="68" y="218"/>
                </a:cxn>
                <a:cxn ang="0">
                  <a:pos x="96" y="198"/>
                </a:cxn>
                <a:cxn ang="0">
                  <a:pos x="104" y="190"/>
                </a:cxn>
                <a:cxn ang="0">
                  <a:pos x="128" y="192"/>
                </a:cxn>
                <a:cxn ang="0">
                  <a:pos x="178" y="184"/>
                </a:cxn>
                <a:cxn ang="0">
                  <a:pos x="218" y="164"/>
                </a:cxn>
                <a:cxn ang="0">
                  <a:pos x="246" y="134"/>
                </a:cxn>
                <a:cxn ang="0">
                  <a:pos x="254" y="116"/>
                </a:cxn>
                <a:cxn ang="0">
                  <a:pos x="256" y="96"/>
                </a:cxn>
                <a:cxn ang="0">
                  <a:pos x="256" y="86"/>
                </a:cxn>
                <a:cxn ang="0">
                  <a:pos x="250" y="68"/>
                </a:cxn>
                <a:cxn ang="0">
                  <a:pos x="234" y="42"/>
                </a:cxn>
                <a:cxn ang="0">
                  <a:pos x="200" y="16"/>
                </a:cxn>
                <a:cxn ang="0">
                  <a:pos x="154" y="2"/>
                </a:cxn>
                <a:cxn ang="0">
                  <a:pos x="128" y="176"/>
                </a:cxn>
                <a:cxn ang="0">
                  <a:pos x="106" y="174"/>
                </a:cxn>
                <a:cxn ang="0">
                  <a:pos x="104" y="174"/>
                </a:cxn>
                <a:cxn ang="0">
                  <a:pos x="96" y="176"/>
                </a:cxn>
                <a:cxn ang="0">
                  <a:pos x="90" y="180"/>
                </a:cxn>
                <a:cxn ang="0">
                  <a:pos x="66" y="200"/>
                </a:cxn>
                <a:cxn ang="0">
                  <a:pos x="70" y="190"/>
                </a:cxn>
                <a:cxn ang="0">
                  <a:pos x="72" y="176"/>
                </a:cxn>
                <a:cxn ang="0">
                  <a:pos x="72" y="176"/>
                </a:cxn>
                <a:cxn ang="0">
                  <a:pos x="70" y="168"/>
                </a:cxn>
                <a:cxn ang="0">
                  <a:pos x="64" y="162"/>
                </a:cxn>
                <a:cxn ang="0">
                  <a:pos x="52" y="156"/>
                </a:cxn>
                <a:cxn ang="0">
                  <a:pos x="36" y="140"/>
                </a:cxn>
                <a:cxn ang="0">
                  <a:pos x="24" y="124"/>
                </a:cxn>
                <a:cxn ang="0">
                  <a:pos x="16" y="106"/>
                </a:cxn>
                <a:cxn ang="0">
                  <a:pos x="16" y="96"/>
                </a:cxn>
                <a:cxn ang="0">
                  <a:pos x="24" y="64"/>
                </a:cxn>
                <a:cxn ang="0">
                  <a:pos x="48" y="40"/>
                </a:cxn>
                <a:cxn ang="0">
                  <a:pos x="84" y="22"/>
                </a:cxn>
                <a:cxn ang="0">
                  <a:pos x="128" y="16"/>
                </a:cxn>
                <a:cxn ang="0">
                  <a:pos x="150" y="18"/>
                </a:cxn>
                <a:cxn ang="0">
                  <a:pos x="190" y="30"/>
                </a:cxn>
                <a:cxn ang="0">
                  <a:pos x="220" y="52"/>
                </a:cxn>
                <a:cxn ang="0">
                  <a:pos x="238" y="80"/>
                </a:cxn>
                <a:cxn ang="0">
                  <a:pos x="240" y="96"/>
                </a:cxn>
                <a:cxn ang="0">
                  <a:pos x="232" y="128"/>
                </a:cxn>
                <a:cxn ang="0">
                  <a:pos x="208" y="152"/>
                </a:cxn>
                <a:cxn ang="0">
                  <a:pos x="172" y="170"/>
                </a:cxn>
                <a:cxn ang="0">
                  <a:pos x="128" y="176"/>
                </a:cxn>
              </a:cxnLst>
              <a:rect l="0" t="0" r="r" b="b"/>
              <a:pathLst>
                <a:path w="256" h="224">
                  <a:moveTo>
                    <a:pt x="128" y="0"/>
                  </a:moveTo>
                  <a:lnTo>
                    <a:pt x="128" y="0"/>
                  </a:lnTo>
                  <a:lnTo>
                    <a:pt x="102" y="2"/>
                  </a:lnTo>
                  <a:lnTo>
                    <a:pt x="78" y="8"/>
                  </a:lnTo>
                  <a:lnTo>
                    <a:pt x="56" y="16"/>
                  </a:lnTo>
                  <a:lnTo>
                    <a:pt x="38" y="28"/>
                  </a:lnTo>
                  <a:lnTo>
                    <a:pt x="22" y="42"/>
                  </a:lnTo>
                  <a:lnTo>
                    <a:pt x="10" y="58"/>
                  </a:lnTo>
                  <a:lnTo>
                    <a:pt x="6" y="68"/>
                  </a:lnTo>
                  <a:lnTo>
                    <a:pt x="2" y="76"/>
                  </a:lnTo>
                  <a:lnTo>
                    <a:pt x="0" y="86"/>
                  </a:lnTo>
                  <a:lnTo>
                    <a:pt x="0" y="96"/>
                  </a:lnTo>
                  <a:lnTo>
                    <a:pt x="0" y="96"/>
                  </a:lnTo>
                  <a:lnTo>
                    <a:pt x="2" y="108"/>
                  </a:lnTo>
                  <a:lnTo>
                    <a:pt x="4" y="120"/>
                  </a:lnTo>
                  <a:lnTo>
                    <a:pt x="8" y="132"/>
                  </a:lnTo>
                  <a:lnTo>
                    <a:pt x="16" y="142"/>
                  </a:lnTo>
                  <a:lnTo>
                    <a:pt x="24" y="152"/>
                  </a:lnTo>
                  <a:lnTo>
                    <a:pt x="34" y="160"/>
                  </a:lnTo>
                  <a:lnTo>
                    <a:pt x="44" y="168"/>
                  </a:lnTo>
                  <a:lnTo>
                    <a:pt x="56" y="176"/>
                  </a:lnTo>
                  <a:lnTo>
                    <a:pt x="56" y="176"/>
                  </a:lnTo>
                  <a:lnTo>
                    <a:pt x="56" y="176"/>
                  </a:lnTo>
                  <a:lnTo>
                    <a:pt x="56" y="176"/>
                  </a:lnTo>
                  <a:lnTo>
                    <a:pt x="54" y="186"/>
                  </a:lnTo>
                  <a:lnTo>
                    <a:pt x="50" y="198"/>
                  </a:lnTo>
                  <a:lnTo>
                    <a:pt x="40" y="214"/>
                  </a:lnTo>
                  <a:lnTo>
                    <a:pt x="40" y="214"/>
                  </a:lnTo>
                  <a:lnTo>
                    <a:pt x="40" y="214"/>
                  </a:lnTo>
                  <a:lnTo>
                    <a:pt x="40" y="216"/>
                  </a:lnTo>
                  <a:lnTo>
                    <a:pt x="40" y="216"/>
                  </a:lnTo>
                  <a:lnTo>
                    <a:pt x="42" y="222"/>
                  </a:lnTo>
                  <a:lnTo>
                    <a:pt x="48" y="224"/>
                  </a:lnTo>
                  <a:lnTo>
                    <a:pt x="48" y="224"/>
                  </a:lnTo>
                  <a:lnTo>
                    <a:pt x="50" y="224"/>
                  </a:lnTo>
                  <a:lnTo>
                    <a:pt x="50" y="224"/>
                  </a:lnTo>
                  <a:lnTo>
                    <a:pt x="58" y="222"/>
                  </a:lnTo>
                  <a:lnTo>
                    <a:pt x="68" y="218"/>
                  </a:lnTo>
                  <a:lnTo>
                    <a:pt x="84" y="208"/>
                  </a:lnTo>
                  <a:lnTo>
                    <a:pt x="96" y="198"/>
                  </a:lnTo>
                  <a:lnTo>
                    <a:pt x="104" y="190"/>
                  </a:lnTo>
                  <a:lnTo>
                    <a:pt x="104" y="190"/>
                  </a:lnTo>
                  <a:lnTo>
                    <a:pt x="128" y="192"/>
                  </a:lnTo>
                  <a:lnTo>
                    <a:pt x="128" y="192"/>
                  </a:lnTo>
                  <a:lnTo>
                    <a:pt x="154" y="190"/>
                  </a:lnTo>
                  <a:lnTo>
                    <a:pt x="178" y="184"/>
                  </a:lnTo>
                  <a:lnTo>
                    <a:pt x="200" y="176"/>
                  </a:lnTo>
                  <a:lnTo>
                    <a:pt x="218" y="164"/>
                  </a:lnTo>
                  <a:lnTo>
                    <a:pt x="234" y="150"/>
                  </a:lnTo>
                  <a:lnTo>
                    <a:pt x="246" y="134"/>
                  </a:lnTo>
                  <a:lnTo>
                    <a:pt x="250" y="124"/>
                  </a:lnTo>
                  <a:lnTo>
                    <a:pt x="254" y="116"/>
                  </a:lnTo>
                  <a:lnTo>
                    <a:pt x="256" y="106"/>
                  </a:lnTo>
                  <a:lnTo>
                    <a:pt x="256" y="96"/>
                  </a:lnTo>
                  <a:lnTo>
                    <a:pt x="256" y="96"/>
                  </a:lnTo>
                  <a:lnTo>
                    <a:pt x="256" y="86"/>
                  </a:lnTo>
                  <a:lnTo>
                    <a:pt x="254" y="76"/>
                  </a:lnTo>
                  <a:lnTo>
                    <a:pt x="250" y="68"/>
                  </a:lnTo>
                  <a:lnTo>
                    <a:pt x="246" y="58"/>
                  </a:lnTo>
                  <a:lnTo>
                    <a:pt x="234" y="42"/>
                  </a:lnTo>
                  <a:lnTo>
                    <a:pt x="218" y="28"/>
                  </a:lnTo>
                  <a:lnTo>
                    <a:pt x="200" y="16"/>
                  </a:lnTo>
                  <a:lnTo>
                    <a:pt x="178" y="8"/>
                  </a:lnTo>
                  <a:lnTo>
                    <a:pt x="154" y="2"/>
                  </a:lnTo>
                  <a:lnTo>
                    <a:pt x="128" y="0"/>
                  </a:lnTo>
                  <a:close/>
                  <a:moveTo>
                    <a:pt x="128" y="176"/>
                  </a:moveTo>
                  <a:lnTo>
                    <a:pt x="128" y="176"/>
                  </a:lnTo>
                  <a:lnTo>
                    <a:pt x="106" y="174"/>
                  </a:lnTo>
                  <a:lnTo>
                    <a:pt x="106" y="174"/>
                  </a:lnTo>
                  <a:lnTo>
                    <a:pt x="104" y="174"/>
                  </a:lnTo>
                  <a:lnTo>
                    <a:pt x="104" y="174"/>
                  </a:lnTo>
                  <a:lnTo>
                    <a:pt x="96" y="176"/>
                  </a:lnTo>
                  <a:lnTo>
                    <a:pt x="90" y="180"/>
                  </a:lnTo>
                  <a:lnTo>
                    <a:pt x="90" y="180"/>
                  </a:lnTo>
                  <a:lnTo>
                    <a:pt x="82" y="190"/>
                  </a:lnTo>
                  <a:lnTo>
                    <a:pt x="66" y="200"/>
                  </a:lnTo>
                  <a:lnTo>
                    <a:pt x="66" y="200"/>
                  </a:lnTo>
                  <a:lnTo>
                    <a:pt x="70" y="190"/>
                  </a:lnTo>
                  <a:lnTo>
                    <a:pt x="72" y="176"/>
                  </a:lnTo>
                  <a:lnTo>
                    <a:pt x="72" y="176"/>
                  </a:lnTo>
                  <a:lnTo>
                    <a:pt x="72" y="176"/>
                  </a:lnTo>
                  <a:lnTo>
                    <a:pt x="72" y="176"/>
                  </a:lnTo>
                  <a:lnTo>
                    <a:pt x="72" y="172"/>
                  </a:lnTo>
                  <a:lnTo>
                    <a:pt x="70" y="168"/>
                  </a:lnTo>
                  <a:lnTo>
                    <a:pt x="66" y="164"/>
                  </a:lnTo>
                  <a:lnTo>
                    <a:pt x="64" y="162"/>
                  </a:lnTo>
                  <a:lnTo>
                    <a:pt x="64" y="162"/>
                  </a:lnTo>
                  <a:lnTo>
                    <a:pt x="52" y="156"/>
                  </a:lnTo>
                  <a:lnTo>
                    <a:pt x="44" y="148"/>
                  </a:lnTo>
                  <a:lnTo>
                    <a:pt x="36" y="140"/>
                  </a:lnTo>
                  <a:lnTo>
                    <a:pt x="28" y="132"/>
                  </a:lnTo>
                  <a:lnTo>
                    <a:pt x="24" y="124"/>
                  </a:lnTo>
                  <a:lnTo>
                    <a:pt x="20" y="114"/>
                  </a:lnTo>
                  <a:lnTo>
                    <a:pt x="16" y="106"/>
                  </a:lnTo>
                  <a:lnTo>
                    <a:pt x="16" y="96"/>
                  </a:lnTo>
                  <a:lnTo>
                    <a:pt x="16" y="96"/>
                  </a:lnTo>
                  <a:lnTo>
                    <a:pt x="18" y="80"/>
                  </a:lnTo>
                  <a:lnTo>
                    <a:pt x="24" y="64"/>
                  </a:lnTo>
                  <a:lnTo>
                    <a:pt x="36" y="52"/>
                  </a:lnTo>
                  <a:lnTo>
                    <a:pt x="48" y="40"/>
                  </a:lnTo>
                  <a:lnTo>
                    <a:pt x="66" y="30"/>
                  </a:lnTo>
                  <a:lnTo>
                    <a:pt x="84" y="22"/>
                  </a:lnTo>
                  <a:lnTo>
                    <a:pt x="106" y="18"/>
                  </a:lnTo>
                  <a:lnTo>
                    <a:pt x="128" y="16"/>
                  </a:lnTo>
                  <a:lnTo>
                    <a:pt x="128" y="16"/>
                  </a:lnTo>
                  <a:lnTo>
                    <a:pt x="150" y="18"/>
                  </a:lnTo>
                  <a:lnTo>
                    <a:pt x="172" y="22"/>
                  </a:lnTo>
                  <a:lnTo>
                    <a:pt x="190" y="30"/>
                  </a:lnTo>
                  <a:lnTo>
                    <a:pt x="208" y="40"/>
                  </a:lnTo>
                  <a:lnTo>
                    <a:pt x="220" y="52"/>
                  </a:lnTo>
                  <a:lnTo>
                    <a:pt x="232" y="64"/>
                  </a:lnTo>
                  <a:lnTo>
                    <a:pt x="238" y="80"/>
                  </a:lnTo>
                  <a:lnTo>
                    <a:pt x="240" y="96"/>
                  </a:lnTo>
                  <a:lnTo>
                    <a:pt x="240" y="96"/>
                  </a:lnTo>
                  <a:lnTo>
                    <a:pt x="238" y="112"/>
                  </a:lnTo>
                  <a:lnTo>
                    <a:pt x="232" y="128"/>
                  </a:lnTo>
                  <a:lnTo>
                    <a:pt x="220" y="140"/>
                  </a:lnTo>
                  <a:lnTo>
                    <a:pt x="208" y="152"/>
                  </a:lnTo>
                  <a:lnTo>
                    <a:pt x="190" y="162"/>
                  </a:lnTo>
                  <a:lnTo>
                    <a:pt x="172" y="170"/>
                  </a:lnTo>
                  <a:lnTo>
                    <a:pt x="150" y="174"/>
                  </a:lnTo>
                  <a:lnTo>
                    <a:pt x="128" y="176"/>
                  </a:lnTo>
                  <a:close/>
                </a:path>
              </a:pathLst>
            </a:custGeom>
            <a:grpFill/>
            <a:effectLst>
              <a:outerShdw blurRad="63500" algn="ctr" rotWithShape="0">
                <a:prstClr val="black">
                  <a:alpha val="40000"/>
                </a:prstClr>
              </a:outerShdw>
            </a:effectLst>
          </p:spPr>
          <p:txBody>
            <a:bodyPr anchor="ctr"/>
            <a:lstStyle/>
            <a:p>
              <a:pPr algn="ctr"/>
              <a:endParaRPr lang="ar-SA" sz="2440">
                <a:solidFill>
                  <a:schemeClr val="tx1">
                    <a:lumMod val="75000"/>
                    <a:lumOff val="25000"/>
                  </a:schemeClr>
                </a:solidFill>
                <a:latin typeface="+mn-ea"/>
              </a:endParaRPr>
            </a:p>
          </p:txBody>
        </p:sp>
        <p:sp>
          <p:nvSpPr>
            <p:cNvPr id="29" name="Freeform 29"/>
            <p:cNvSpPr>
              <a:spLocks noEditPoints="1"/>
            </p:cNvSpPr>
            <p:nvPr/>
          </p:nvSpPr>
          <p:spPr bwMode="auto">
            <a:xfrm>
              <a:off x="7189788" y="2237467"/>
              <a:ext cx="366712" cy="320873"/>
            </a:xfrm>
            <a:custGeom>
              <a:avLst/>
              <a:gdLst/>
              <a:ahLst/>
              <a:cxnLst>
                <a:cxn ang="0">
                  <a:pos x="128" y="0"/>
                </a:cxn>
                <a:cxn ang="0">
                  <a:pos x="78" y="8"/>
                </a:cxn>
                <a:cxn ang="0">
                  <a:pos x="38" y="28"/>
                </a:cxn>
                <a:cxn ang="0">
                  <a:pos x="10" y="58"/>
                </a:cxn>
                <a:cxn ang="0">
                  <a:pos x="2" y="76"/>
                </a:cxn>
                <a:cxn ang="0">
                  <a:pos x="0" y="96"/>
                </a:cxn>
                <a:cxn ang="0">
                  <a:pos x="2" y="108"/>
                </a:cxn>
                <a:cxn ang="0">
                  <a:pos x="8" y="132"/>
                </a:cxn>
                <a:cxn ang="0">
                  <a:pos x="24" y="152"/>
                </a:cxn>
                <a:cxn ang="0">
                  <a:pos x="44" y="168"/>
                </a:cxn>
                <a:cxn ang="0">
                  <a:pos x="56" y="176"/>
                </a:cxn>
                <a:cxn ang="0">
                  <a:pos x="56" y="176"/>
                </a:cxn>
                <a:cxn ang="0">
                  <a:pos x="50" y="198"/>
                </a:cxn>
                <a:cxn ang="0">
                  <a:pos x="40" y="214"/>
                </a:cxn>
                <a:cxn ang="0">
                  <a:pos x="40" y="216"/>
                </a:cxn>
                <a:cxn ang="0">
                  <a:pos x="42" y="222"/>
                </a:cxn>
                <a:cxn ang="0">
                  <a:pos x="48" y="224"/>
                </a:cxn>
                <a:cxn ang="0">
                  <a:pos x="50" y="224"/>
                </a:cxn>
                <a:cxn ang="0">
                  <a:pos x="68" y="218"/>
                </a:cxn>
                <a:cxn ang="0">
                  <a:pos x="96" y="198"/>
                </a:cxn>
                <a:cxn ang="0">
                  <a:pos x="104" y="190"/>
                </a:cxn>
                <a:cxn ang="0">
                  <a:pos x="128" y="192"/>
                </a:cxn>
                <a:cxn ang="0">
                  <a:pos x="178" y="184"/>
                </a:cxn>
                <a:cxn ang="0">
                  <a:pos x="218" y="164"/>
                </a:cxn>
                <a:cxn ang="0">
                  <a:pos x="246" y="134"/>
                </a:cxn>
                <a:cxn ang="0">
                  <a:pos x="254" y="116"/>
                </a:cxn>
                <a:cxn ang="0">
                  <a:pos x="256" y="96"/>
                </a:cxn>
                <a:cxn ang="0">
                  <a:pos x="256" y="86"/>
                </a:cxn>
                <a:cxn ang="0">
                  <a:pos x="250" y="68"/>
                </a:cxn>
                <a:cxn ang="0">
                  <a:pos x="234" y="42"/>
                </a:cxn>
                <a:cxn ang="0">
                  <a:pos x="200" y="16"/>
                </a:cxn>
                <a:cxn ang="0">
                  <a:pos x="154" y="2"/>
                </a:cxn>
                <a:cxn ang="0">
                  <a:pos x="128" y="176"/>
                </a:cxn>
                <a:cxn ang="0">
                  <a:pos x="106" y="174"/>
                </a:cxn>
                <a:cxn ang="0">
                  <a:pos x="104" y="174"/>
                </a:cxn>
                <a:cxn ang="0">
                  <a:pos x="96" y="176"/>
                </a:cxn>
                <a:cxn ang="0">
                  <a:pos x="90" y="180"/>
                </a:cxn>
                <a:cxn ang="0">
                  <a:pos x="66" y="200"/>
                </a:cxn>
                <a:cxn ang="0">
                  <a:pos x="70" y="190"/>
                </a:cxn>
                <a:cxn ang="0">
                  <a:pos x="72" y="176"/>
                </a:cxn>
                <a:cxn ang="0">
                  <a:pos x="72" y="176"/>
                </a:cxn>
                <a:cxn ang="0">
                  <a:pos x="70" y="168"/>
                </a:cxn>
                <a:cxn ang="0">
                  <a:pos x="64" y="162"/>
                </a:cxn>
                <a:cxn ang="0">
                  <a:pos x="52" y="156"/>
                </a:cxn>
                <a:cxn ang="0">
                  <a:pos x="36" y="140"/>
                </a:cxn>
                <a:cxn ang="0">
                  <a:pos x="24" y="124"/>
                </a:cxn>
                <a:cxn ang="0">
                  <a:pos x="16" y="106"/>
                </a:cxn>
                <a:cxn ang="0">
                  <a:pos x="16" y="96"/>
                </a:cxn>
                <a:cxn ang="0">
                  <a:pos x="24" y="64"/>
                </a:cxn>
                <a:cxn ang="0">
                  <a:pos x="48" y="40"/>
                </a:cxn>
                <a:cxn ang="0">
                  <a:pos x="84" y="22"/>
                </a:cxn>
                <a:cxn ang="0">
                  <a:pos x="128" y="16"/>
                </a:cxn>
                <a:cxn ang="0">
                  <a:pos x="150" y="18"/>
                </a:cxn>
                <a:cxn ang="0">
                  <a:pos x="190" y="30"/>
                </a:cxn>
                <a:cxn ang="0">
                  <a:pos x="220" y="52"/>
                </a:cxn>
                <a:cxn ang="0">
                  <a:pos x="238" y="80"/>
                </a:cxn>
                <a:cxn ang="0">
                  <a:pos x="240" y="96"/>
                </a:cxn>
                <a:cxn ang="0">
                  <a:pos x="232" y="128"/>
                </a:cxn>
                <a:cxn ang="0">
                  <a:pos x="208" y="152"/>
                </a:cxn>
                <a:cxn ang="0">
                  <a:pos x="172" y="170"/>
                </a:cxn>
                <a:cxn ang="0">
                  <a:pos x="128" y="176"/>
                </a:cxn>
              </a:cxnLst>
              <a:rect l="0" t="0" r="r" b="b"/>
              <a:pathLst>
                <a:path w="256" h="224">
                  <a:moveTo>
                    <a:pt x="128" y="0"/>
                  </a:moveTo>
                  <a:lnTo>
                    <a:pt x="128" y="0"/>
                  </a:lnTo>
                  <a:lnTo>
                    <a:pt x="102" y="2"/>
                  </a:lnTo>
                  <a:lnTo>
                    <a:pt x="78" y="8"/>
                  </a:lnTo>
                  <a:lnTo>
                    <a:pt x="56" y="16"/>
                  </a:lnTo>
                  <a:lnTo>
                    <a:pt x="38" y="28"/>
                  </a:lnTo>
                  <a:lnTo>
                    <a:pt x="22" y="42"/>
                  </a:lnTo>
                  <a:lnTo>
                    <a:pt x="10" y="58"/>
                  </a:lnTo>
                  <a:lnTo>
                    <a:pt x="6" y="68"/>
                  </a:lnTo>
                  <a:lnTo>
                    <a:pt x="2" y="76"/>
                  </a:lnTo>
                  <a:lnTo>
                    <a:pt x="0" y="86"/>
                  </a:lnTo>
                  <a:lnTo>
                    <a:pt x="0" y="96"/>
                  </a:lnTo>
                  <a:lnTo>
                    <a:pt x="0" y="96"/>
                  </a:lnTo>
                  <a:lnTo>
                    <a:pt x="2" y="108"/>
                  </a:lnTo>
                  <a:lnTo>
                    <a:pt x="4" y="120"/>
                  </a:lnTo>
                  <a:lnTo>
                    <a:pt x="8" y="132"/>
                  </a:lnTo>
                  <a:lnTo>
                    <a:pt x="16" y="142"/>
                  </a:lnTo>
                  <a:lnTo>
                    <a:pt x="24" y="152"/>
                  </a:lnTo>
                  <a:lnTo>
                    <a:pt x="34" y="160"/>
                  </a:lnTo>
                  <a:lnTo>
                    <a:pt x="44" y="168"/>
                  </a:lnTo>
                  <a:lnTo>
                    <a:pt x="56" y="176"/>
                  </a:lnTo>
                  <a:lnTo>
                    <a:pt x="56" y="176"/>
                  </a:lnTo>
                  <a:lnTo>
                    <a:pt x="56" y="176"/>
                  </a:lnTo>
                  <a:lnTo>
                    <a:pt x="56" y="176"/>
                  </a:lnTo>
                  <a:lnTo>
                    <a:pt x="54" y="186"/>
                  </a:lnTo>
                  <a:lnTo>
                    <a:pt x="50" y="198"/>
                  </a:lnTo>
                  <a:lnTo>
                    <a:pt x="40" y="214"/>
                  </a:lnTo>
                  <a:lnTo>
                    <a:pt x="40" y="214"/>
                  </a:lnTo>
                  <a:lnTo>
                    <a:pt x="40" y="214"/>
                  </a:lnTo>
                  <a:lnTo>
                    <a:pt x="40" y="216"/>
                  </a:lnTo>
                  <a:lnTo>
                    <a:pt x="40" y="216"/>
                  </a:lnTo>
                  <a:lnTo>
                    <a:pt x="42" y="222"/>
                  </a:lnTo>
                  <a:lnTo>
                    <a:pt x="48" y="224"/>
                  </a:lnTo>
                  <a:lnTo>
                    <a:pt x="48" y="224"/>
                  </a:lnTo>
                  <a:lnTo>
                    <a:pt x="50" y="224"/>
                  </a:lnTo>
                  <a:lnTo>
                    <a:pt x="50" y="224"/>
                  </a:lnTo>
                  <a:lnTo>
                    <a:pt x="58" y="222"/>
                  </a:lnTo>
                  <a:lnTo>
                    <a:pt x="68" y="218"/>
                  </a:lnTo>
                  <a:lnTo>
                    <a:pt x="84" y="208"/>
                  </a:lnTo>
                  <a:lnTo>
                    <a:pt x="96" y="198"/>
                  </a:lnTo>
                  <a:lnTo>
                    <a:pt x="104" y="190"/>
                  </a:lnTo>
                  <a:lnTo>
                    <a:pt x="104" y="190"/>
                  </a:lnTo>
                  <a:lnTo>
                    <a:pt x="128" y="192"/>
                  </a:lnTo>
                  <a:lnTo>
                    <a:pt x="128" y="192"/>
                  </a:lnTo>
                  <a:lnTo>
                    <a:pt x="154" y="190"/>
                  </a:lnTo>
                  <a:lnTo>
                    <a:pt x="178" y="184"/>
                  </a:lnTo>
                  <a:lnTo>
                    <a:pt x="200" y="176"/>
                  </a:lnTo>
                  <a:lnTo>
                    <a:pt x="218" y="164"/>
                  </a:lnTo>
                  <a:lnTo>
                    <a:pt x="234" y="150"/>
                  </a:lnTo>
                  <a:lnTo>
                    <a:pt x="246" y="134"/>
                  </a:lnTo>
                  <a:lnTo>
                    <a:pt x="250" y="124"/>
                  </a:lnTo>
                  <a:lnTo>
                    <a:pt x="254" y="116"/>
                  </a:lnTo>
                  <a:lnTo>
                    <a:pt x="256" y="106"/>
                  </a:lnTo>
                  <a:lnTo>
                    <a:pt x="256" y="96"/>
                  </a:lnTo>
                  <a:lnTo>
                    <a:pt x="256" y="96"/>
                  </a:lnTo>
                  <a:lnTo>
                    <a:pt x="256" y="86"/>
                  </a:lnTo>
                  <a:lnTo>
                    <a:pt x="254" y="76"/>
                  </a:lnTo>
                  <a:lnTo>
                    <a:pt x="250" y="68"/>
                  </a:lnTo>
                  <a:lnTo>
                    <a:pt x="246" y="58"/>
                  </a:lnTo>
                  <a:lnTo>
                    <a:pt x="234" y="42"/>
                  </a:lnTo>
                  <a:lnTo>
                    <a:pt x="218" y="28"/>
                  </a:lnTo>
                  <a:lnTo>
                    <a:pt x="200" y="16"/>
                  </a:lnTo>
                  <a:lnTo>
                    <a:pt x="178" y="8"/>
                  </a:lnTo>
                  <a:lnTo>
                    <a:pt x="154" y="2"/>
                  </a:lnTo>
                  <a:lnTo>
                    <a:pt x="128" y="0"/>
                  </a:lnTo>
                  <a:close/>
                  <a:moveTo>
                    <a:pt x="128" y="176"/>
                  </a:moveTo>
                  <a:lnTo>
                    <a:pt x="128" y="176"/>
                  </a:lnTo>
                  <a:lnTo>
                    <a:pt x="106" y="174"/>
                  </a:lnTo>
                  <a:lnTo>
                    <a:pt x="106" y="174"/>
                  </a:lnTo>
                  <a:lnTo>
                    <a:pt x="104" y="174"/>
                  </a:lnTo>
                  <a:lnTo>
                    <a:pt x="104" y="174"/>
                  </a:lnTo>
                  <a:lnTo>
                    <a:pt x="96" y="176"/>
                  </a:lnTo>
                  <a:lnTo>
                    <a:pt x="90" y="180"/>
                  </a:lnTo>
                  <a:lnTo>
                    <a:pt x="90" y="180"/>
                  </a:lnTo>
                  <a:lnTo>
                    <a:pt x="82" y="190"/>
                  </a:lnTo>
                  <a:lnTo>
                    <a:pt x="66" y="200"/>
                  </a:lnTo>
                  <a:lnTo>
                    <a:pt x="66" y="200"/>
                  </a:lnTo>
                  <a:lnTo>
                    <a:pt x="70" y="190"/>
                  </a:lnTo>
                  <a:lnTo>
                    <a:pt x="72" y="176"/>
                  </a:lnTo>
                  <a:lnTo>
                    <a:pt x="72" y="176"/>
                  </a:lnTo>
                  <a:lnTo>
                    <a:pt x="72" y="176"/>
                  </a:lnTo>
                  <a:lnTo>
                    <a:pt x="72" y="176"/>
                  </a:lnTo>
                  <a:lnTo>
                    <a:pt x="72" y="172"/>
                  </a:lnTo>
                  <a:lnTo>
                    <a:pt x="70" y="168"/>
                  </a:lnTo>
                  <a:lnTo>
                    <a:pt x="66" y="164"/>
                  </a:lnTo>
                  <a:lnTo>
                    <a:pt x="64" y="162"/>
                  </a:lnTo>
                  <a:lnTo>
                    <a:pt x="64" y="162"/>
                  </a:lnTo>
                  <a:lnTo>
                    <a:pt x="52" y="156"/>
                  </a:lnTo>
                  <a:lnTo>
                    <a:pt x="44" y="148"/>
                  </a:lnTo>
                  <a:lnTo>
                    <a:pt x="36" y="140"/>
                  </a:lnTo>
                  <a:lnTo>
                    <a:pt x="28" y="132"/>
                  </a:lnTo>
                  <a:lnTo>
                    <a:pt x="24" y="124"/>
                  </a:lnTo>
                  <a:lnTo>
                    <a:pt x="20" y="114"/>
                  </a:lnTo>
                  <a:lnTo>
                    <a:pt x="16" y="106"/>
                  </a:lnTo>
                  <a:lnTo>
                    <a:pt x="16" y="96"/>
                  </a:lnTo>
                  <a:lnTo>
                    <a:pt x="16" y="96"/>
                  </a:lnTo>
                  <a:lnTo>
                    <a:pt x="18" y="80"/>
                  </a:lnTo>
                  <a:lnTo>
                    <a:pt x="24" y="64"/>
                  </a:lnTo>
                  <a:lnTo>
                    <a:pt x="36" y="52"/>
                  </a:lnTo>
                  <a:lnTo>
                    <a:pt x="48" y="40"/>
                  </a:lnTo>
                  <a:lnTo>
                    <a:pt x="66" y="30"/>
                  </a:lnTo>
                  <a:lnTo>
                    <a:pt x="84" y="22"/>
                  </a:lnTo>
                  <a:lnTo>
                    <a:pt x="106" y="18"/>
                  </a:lnTo>
                  <a:lnTo>
                    <a:pt x="128" y="16"/>
                  </a:lnTo>
                  <a:lnTo>
                    <a:pt x="128" y="16"/>
                  </a:lnTo>
                  <a:lnTo>
                    <a:pt x="150" y="18"/>
                  </a:lnTo>
                  <a:lnTo>
                    <a:pt x="172" y="22"/>
                  </a:lnTo>
                  <a:lnTo>
                    <a:pt x="190" y="30"/>
                  </a:lnTo>
                  <a:lnTo>
                    <a:pt x="208" y="40"/>
                  </a:lnTo>
                  <a:lnTo>
                    <a:pt x="220" y="52"/>
                  </a:lnTo>
                  <a:lnTo>
                    <a:pt x="232" y="64"/>
                  </a:lnTo>
                  <a:lnTo>
                    <a:pt x="238" y="80"/>
                  </a:lnTo>
                  <a:lnTo>
                    <a:pt x="240" y="96"/>
                  </a:lnTo>
                  <a:lnTo>
                    <a:pt x="240" y="96"/>
                  </a:lnTo>
                  <a:lnTo>
                    <a:pt x="238" y="112"/>
                  </a:lnTo>
                  <a:lnTo>
                    <a:pt x="232" y="128"/>
                  </a:lnTo>
                  <a:lnTo>
                    <a:pt x="220" y="140"/>
                  </a:lnTo>
                  <a:lnTo>
                    <a:pt x="208" y="152"/>
                  </a:lnTo>
                  <a:lnTo>
                    <a:pt x="190" y="162"/>
                  </a:lnTo>
                  <a:lnTo>
                    <a:pt x="172" y="170"/>
                  </a:lnTo>
                  <a:lnTo>
                    <a:pt x="150" y="174"/>
                  </a:lnTo>
                  <a:lnTo>
                    <a:pt x="128" y="176"/>
                  </a:lnTo>
                  <a:close/>
                </a:path>
              </a:pathLst>
            </a:custGeom>
            <a:grpFill/>
            <a:effectLst>
              <a:outerShdw blurRad="63500" algn="ctr" rotWithShape="0">
                <a:prstClr val="black">
                  <a:alpha val="40000"/>
                </a:prstClr>
              </a:outerShdw>
            </a:effectLst>
          </p:spPr>
          <p:txBody>
            <a:bodyPr anchor="ctr"/>
            <a:lstStyle/>
            <a:p>
              <a:pPr algn="ctr"/>
              <a:endParaRPr lang="ar-SA" sz="2440">
                <a:solidFill>
                  <a:schemeClr val="tx1">
                    <a:lumMod val="75000"/>
                    <a:lumOff val="25000"/>
                  </a:schemeClr>
                </a:solidFill>
                <a:latin typeface="+mn-ea"/>
              </a:endParaRPr>
            </a:p>
          </p:txBody>
        </p:sp>
        <p:sp>
          <p:nvSpPr>
            <p:cNvPr id="30" name="Freeform 29"/>
            <p:cNvSpPr>
              <a:spLocks noEditPoints="1"/>
            </p:cNvSpPr>
            <p:nvPr/>
          </p:nvSpPr>
          <p:spPr bwMode="auto">
            <a:xfrm>
              <a:off x="7823201" y="2571750"/>
              <a:ext cx="333017" cy="291390"/>
            </a:xfrm>
            <a:custGeom>
              <a:avLst/>
              <a:gdLst/>
              <a:ahLst/>
              <a:cxnLst>
                <a:cxn ang="0">
                  <a:pos x="128" y="0"/>
                </a:cxn>
                <a:cxn ang="0">
                  <a:pos x="78" y="8"/>
                </a:cxn>
                <a:cxn ang="0">
                  <a:pos x="38" y="28"/>
                </a:cxn>
                <a:cxn ang="0">
                  <a:pos x="10" y="58"/>
                </a:cxn>
                <a:cxn ang="0">
                  <a:pos x="2" y="76"/>
                </a:cxn>
                <a:cxn ang="0">
                  <a:pos x="0" y="96"/>
                </a:cxn>
                <a:cxn ang="0">
                  <a:pos x="2" y="108"/>
                </a:cxn>
                <a:cxn ang="0">
                  <a:pos x="8" y="132"/>
                </a:cxn>
                <a:cxn ang="0">
                  <a:pos x="24" y="152"/>
                </a:cxn>
                <a:cxn ang="0">
                  <a:pos x="44" y="168"/>
                </a:cxn>
                <a:cxn ang="0">
                  <a:pos x="56" y="176"/>
                </a:cxn>
                <a:cxn ang="0">
                  <a:pos x="56" y="176"/>
                </a:cxn>
                <a:cxn ang="0">
                  <a:pos x="50" y="198"/>
                </a:cxn>
                <a:cxn ang="0">
                  <a:pos x="40" y="214"/>
                </a:cxn>
                <a:cxn ang="0">
                  <a:pos x="40" y="216"/>
                </a:cxn>
                <a:cxn ang="0">
                  <a:pos x="42" y="222"/>
                </a:cxn>
                <a:cxn ang="0">
                  <a:pos x="48" y="224"/>
                </a:cxn>
                <a:cxn ang="0">
                  <a:pos x="50" y="224"/>
                </a:cxn>
                <a:cxn ang="0">
                  <a:pos x="68" y="218"/>
                </a:cxn>
                <a:cxn ang="0">
                  <a:pos x="96" y="198"/>
                </a:cxn>
                <a:cxn ang="0">
                  <a:pos x="104" y="190"/>
                </a:cxn>
                <a:cxn ang="0">
                  <a:pos x="128" y="192"/>
                </a:cxn>
                <a:cxn ang="0">
                  <a:pos x="178" y="184"/>
                </a:cxn>
                <a:cxn ang="0">
                  <a:pos x="218" y="164"/>
                </a:cxn>
                <a:cxn ang="0">
                  <a:pos x="246" y="134"/>
                </a:cxn>
                <a:cxn ang="0">
                  <a:pos x="254" y="116"/>
                </a:cxn>
                <a:cxn ang="0">
                  <a:pos x="256" y="96"/>
                </a:cxn>
                <a:cxn ang="0">
                  <a:pos x="256" y="86"/>
                </a:cxn>
                <a:cxn ang="0">
                  <a:pos x="250" y="68"/>
                </a:cxn>
                <a:cxn ang="0">
                  <a:pos x="234" y="42"/>
                </a:cxn>
                <a:cxn ang="0">
                  <a:pos x="200" y="16"/>
                </a:cxn>
                <a:cxn ang="0">
                  <a:pos x="154" y="2"/>
                </a:cxn>
                <a:cxn ang="0">
                  <a:pos x="128" y="176"/>
                </a:cxn>
                <a:cxn ang="0">
                  <a:pos x="106" y="174"/>
                </a:cxn>
                <a:cxn ang="0">
                  <a:pos x="104" y="174"/>
                </a:cxn>
                <a:cxn ang="0">
                  <a:pos x="96" y="176"/>
                </a:cxn>
                <a:cxn ang="0">
                  <a:pos x="90" y="180"/>
                </a:cxn>
                <a:cxn ang="0">
                  <a:pos x="66" y="200"/>
                </a:cxn>
                <a:cxn ang="0">
                  <a:pos x="70" y="190"/>
                </a:cxn>
                <a:cxn ang="0">
                  <a:pos x="72" y="176"/>
                </a:cxn>
                <a:cxn ang="0">
                  <a:pos x="72" y="176"/>
                </a:cxn>
                <a:cxn ang="0">
                  <a:pos x="70" y="168"/>
                </a:cxn>
                <a:cxn ang="0">
                  <a:pos x="64" y="162"/>
                </a:cxn>
                <a:cxn ang="0">
                  <a:pos x="52" y="156"/>
                </a:cxn>
                <a:cxn ang="0">
                  <a:pos x="36" y="140"/>
                </a:cxn>
                <a:cxn ang="0">
                  <a:pos x="24" y="124"/>
                </a:cxn>
                <a:cxn ang="0">
                  <a:pos x="16" y="106"/>
                </a:cxn>
                <a:cxn ang="0">
                  <a:pos x="16" y="96"/>
                </a:cxn>
                <a:cxn ang="0">
                  <a:pos x="24" y="64"/>
                </a:cxn>
                <a:cxn ang="0">
                  <a:pos x="48" y="40"/>
                </a:cxn>
                <a:cxn ang="0">
                  <a:pos x="84" y="22"/>
                </a:cxn>
                <a:cxn ang="0">
                  <a:pos x="128" y="16"/>
                </a:cxn>
                <a:cxn ang="0">
                  <a:pos x="150" y="18"/>
                </a:cxn>
                <a:cxn ang="0">
                  <a:pos x="190" y="30"/>
                </a:cxn>
                <a:cxn ang="0">
                  <a:pos x="220" y="52"/>
                </a:cxn>
                <a:cxn ang="0">
                  <a:pos x="238" y="80"/>
                </a:cxn>
                <a:cxn ang="0">
                  <a:pos x="240" y="96"/>
                </a:cxn>
                <a:cxn ang="0">
                  <a:pos x="232" y="128"/>
                </a:cxn>
                <a:cxn ang="0">
                  <a:pos x="208" y="152"/>
                </a:cxn>
                <a:cxn ang="0">
                  <a:pos x="172" y="170"/>
                </a:cxn>
                <a:cxn ang="0">
                  <a:pos x="128" y="176"/>
                </a:cxn>
              </a:cxnLst>
              <a:rect l="0" t="0" r="r" b="b"/>
              <a:pathLst>
                <a:path w="256" h="224">
                  <a:moveTo>
                    <a:pt x="128" y="0"/>
                  </a:moveTo>
                  <a:lnTo>
                    <a:pt x="128" y="0"/>
                  </a:lnTo>
                  <a:lnTo>
                    <a:pt x="102" y="2"/>
                  </a:lnTo>
                  <a:lnTo>
                    <a:pt x="78" y="8"/>
                  </a:lnTo>
                  <a:lnTo>
                    <a:pt x="56" y="16"/>
                  </a:lnTo>
                  <a:lnTo>
                    <a:pt x="38" y="28"/>
                  </a:lnTo>
                  <a:lnTo>
                    <a:pt x="22" y="42"/>
                  </a:lnTo>
                  <a:lnTo>
                    <a:pt x="10" y="58"/>
                  </a:lnTo>
                  <a:lnTo>
                    <a:pt x="6" y="68"/>
                  </a:lnTo>
                  <a:lnTo>
                    <a:pt x="2" y="76"/>
                  </a:lnTo>
                  <a:lnTo>
                    <a:pt x="0" y="86"/>
                  </a:lnTo>
                  <a:lnTo>
                    <a:pt x="0" y="96"/>
                  </a:lnTo>
                  <a:lnTo>
                    <a:pt x="0" y="96"/>
                  </a:lnTo>
                  <a:lnTo>
                    <a:pt x="2" y="108"/>
                  </a:lnTo>
                  <a:lnTo>
                    <a:pt x="4" y="120"/>
                  </a:lnTo>
                  <a:lnTo>
                    <a:pt x="8" y="132"/>
                  </a:lnTo>
                  <a:lnTo>
                    <a:pt x="16" y="142"/>
                  </a:lnTo>
                  <a:lnTo>
                    <a:pt x="24" y="152"/>
                  </a:lnTo>
                  <a:lnTo>
                    <a:pt x="34" y="160"/>
                  </a:lnTo>
                  <a:lnTo>
                    <a:pt x="44" y="168"/>
                  </a:lnTo>
                  <a:lnTo>
                    <a:pt x="56" y="176"/>
                  </a:lnTo>
                  <a:lnTo>
                    <a:pt x="56" y="176"/>
                  </a:lnTo>
                  <a:lnTo>
                    <a:pt x="56" y="176"/>
                  </a:lnTo>
                  <a:lnTo>
                    <a:pt x="56" y="176"/>
                  </a:lnTo>
                  <a:lnTo>
                    <a:pt x="54" y="186"/>
                  </a:lnTo>
                  <a:lnTo>
                    <a:pt x="50" y="198"/>
                  </a:lnTo>
                  <a:lnTo>
                    <a:pt x="40" y="214"/>
                  </a:lnTo>
                  <a:lnTo>
                    <a:pt x="40" y="214"/>
                  </a:lnTo>
                  <a:lnTo>
                    <a:pt x="40" y="214"/>
                  </a:lnTo>
                  <a:lnTo>
                    <a:pt x="40" y="216"/>
                  </a:lnTo>
                  <a:lnTo>
                    <a:pt x="40" y="216"/>
                  </a:lnTo>
                  <a:lnTo>
                    <a:pt x="42" y="222"/>
                  </a:lnTo>
                  <a:lnTo>
                    <a:pt x="48" y="224"/>
                  </a:lnTo>
                  <a:lnTo>
                    <a:pt x="48" y="224"/>
                  </a:lnTo>
                  <a:lnTo>
                    <a:pt x="50" y="224"/>
                  </a:lnTo>
                  <a:lnTo>
                    <a:pt x="50" y="224"/>
                  </a:lnTo>
                  <a:lnTo>
                    <a:pt x="58" y="222"/>
                  </a:lnTo>
                  <a:lnTo>
                    <a:pt x="68" y="218"/>
                  </a:lnTo>
                  <a:lnTo>
                    <a:pt x="84" y="208"/>
                  </a:lnTo>
                  <a:lnTo>
                    <a:pt x="96" y="198"/>
                  </a:lnTo>
                  <a:lnTo>
                    <a:pt x="104" y="190"/>
                  </a:lnTo>
                  <a:lnTo>
                    <a:pt x="104" y="190"/>
                  </a:lnTo>
                  <a:lnTo>
                    <a:pt x="128" y="192"/>
                  </a:lnTo>
                  <a:lnTo>
                    <a:pt x="128" y="192"/>
                  </a:lnTo>
                  <a:lnTo>
                    <a:pt x="154" y="190"/>
                  </a:lnTo>
                  <a:lnTo>
                    <a:pt x="178" y="184"/>
                  </a:lnTo>
                  <a:lnTo>
                    <a:pt x="200" y="176"/>
                  </a:lnTo>
                  <a:lnTo>
                    <a:pt x="218" y="164"/>
                  </a:lnTo>
                  <a:lnTo>
                    <a:pt x="234" y="150"/>
                  </a:lnTo>
                  <a:lnTo>
                    <a:pt x="246" y="134"/>
                  </a:lnTo>
                  <a:lnTo>
                    <a:pt x="250" y="124"/>
                  </a:lnTo>
                  <a:lnTo>
                    <a:pt x="254" y="116"/>
                  </a:lnTo>
                  <a:lnTo>
                    <a:pt x="256" y="106"/>
                  </a:lnTo>
                  <a:lnTo>
                    <a:pt x="256" y="96"/>
                  </a:lnTo>
                  <a:lnTo>
                    <a:pt x="256" y="96"/>
                  </a:lnTo>
                  <a:lnTo>
                    <a:pt x="256" y="86"/>
                  </a:lnTo>
                  <a:lnTo>
                    <a:pt x="254" y="76"/>
                  </a:lnTo>
                  <a:lnTo>
                    <a:pt x="250" y="68"/>
                  </a:lnTo>
                  <a:lnTo>
                    <a:pt x="246" y="58"/>
                  </a:lnTo>
                  <a:lnTo>
                    <a:pt x="234" y="42"/>
                  </a:lnTo>
                  <a:lnTo>
                    <a:pt x="218" y="28"/>
                  </a:lnTo>
                  <a:lnTo>
                    <a:pt x="200" y="16"/>
                  </a:lnTo>
                  <a:lnTo>
                    <a:pt x="178" y="8"/>
                  </a:lnTo>
                  <a:lnTo>
                    <a:pt x="154" y="2"/>
                  </a:lnTo>
                  <a:lnTo>
                    <a:pt x="128" y="0"/>
                  </a:lnTo>
                  <a:close/>
                  <a:moveTo>
                    <a:pt x="128" y="176"/>
                  </a:moveTo>
                  <a:lnTo>
                    <a:pt x="128" y="176"/>
                  </a:lnTo>
                  <a:lnTo>
                    <a:pt x="106" y="174"/>
                  </a:lnTo>
                  <a:lnTo>
                    <a:pt x="106" y="174"/>
                  </a:lnTo>
                  <a:lnTo>
                    <a:pt x="104" y="174"/>
                  </a:lnTo>
                  <a:lnTo>
                    <a:pt x="104" y="174"/>
                  </a:lnTo>
                  <a:lnTo>
                    <a:pt x="96" y="176"/>
                  </a:lnTo>
                  <a:lnTo>
                    <a:pt x="90" y="180"/>
                  </a:lnTo>
                  <a:lnTo>
                    <a:pt x="90" y="180"/>
                  </a:lnTo>
                  <a:lnTo>
                    <a:pt x="82" y="190"/>
                  </a:lnTo>
                  <a:lnTo>
                    <a:pt x="66" y="200"/>
                  </a:lnTo>
                  <a:lnTo>
                    <a:pt x="66" y="200"/>
                  </a:lnTo>
                  <a:lnTo>
                    <a:pt x="70" y="190"/>
                  </a:lnTo>
                  <a:lnTo>
                    <a:pt x="72" y="176"/>
                  </a:lnTo>
                  <a:lnTo>
                    <a:pt x="72" y="176"/>
                  </a:lnTo>
                  <a:lnTo>
                    <a:pt x="72" y="176"/>
                  </a:lnTo>
                  <a:lnTo>
                    <a:pt x="72" y="176"/>
                  </a:lnTo>
                  <a:lnTo>
                    <a:pt x="72" y="172"/>
                  </a:lnTo>
                  <a:lnTo>
                    <a:pt x="70" y="168"/>
                  </a:lnTo>
                  <a:lnTo>
                    <a:pt x="66" y="164"/>
                  </a:lnTo>
                  <a:lnTo>
                    <a:pt x="64" y="162"/>
                  </a:lnTo>
                  <a:lnTo>
                    <a:pt x="64" y="162"/>
                  </a:lnTo>
                  <a:lnTo>
                    <a:pt x="52" y="156"/>
                  </a:lnTo>
                  <a:lnTo>
                    <a:pt x="44" y="148"/>
                  </a:lnTo>
                  <a:lnTo>
                    <a:pt x="36" y="140"/>
                  </a:lnTo>
                  <a:lnTo>
                    <a:pt x="28" y="132"/>
                  </a:lnTo>
                  <a:lnTo>
                    <a:pt x="24" y="124"/>
                  </a:lnTo>
                  <a:lnTo>
                    <a:pt x="20" y="114"/>
                  </a:lnTo>
                  <a:lnTo>
                    <a:pt x="16" y="106"/>
                  </a:lnTo>
                  <a:lnTo>
                    <a:pt x="16" y="96"/>
                  </a:lnTo>
                  <a:lnTo>
                    <a:pt x="16" y="96"/>
                  </a:lnTo>
                  <a:lnTo>
                    <a:pt x="18" y="80"/>
                  </a:lnTo>
                  <a:lnTo>
                    <a:pt x="24" y="64"/>
                  </a:lnTo>
                  <a:lnTo>
                    <a:pt x="36" y="52"/>
                  </a:lnTo>
                  <a:lnTo>
                    <a:pt x="48" y="40"/>
                  </a:lnTo>
                  <a:lnTo>
                    <a:pt x="66" y="30"/>
                  </a:lnTo>
                  <a:lnTo>
                    <a:pt x="84" y="22"/>
                  </a:lnTo>
                  <a:lnTo>
                    <a:pt x="106" y="18"/>
                  </a:lnTo>
                  <a:lnTo>
                    <a:pt x="128" y="16"/>
                  </a:lnTo>
                  <a:lnTo>
                    <a:pt x="128" y="16"/>
                  </a:lnTo>
                  <a:lnTo>
                    <a:pt x="150" y="18"/>
                  </a:lnTo>
                  <a:lnTo>
                    <a:pt x="172" y="22"/>
                  </a:lnTo>
                  <a:lnTo>
                    <a:pt x="190" y="30"/>
                  </a:lnTo>
                  <a:lnTo>
                    <a:pt x="208" y="40"/>
                  </a:lnTo>
                  <a:lnTo>
                    <a:pt x="220" y="52"/>
                  </a:lnTo>
                  <a:lnTo>
                    <a:pt x="232" y="64"/>
                  </a:lnTo>
                  <a:lnTo>
                    <a:pt x="238" y="80"/>
                  </a:lnTo>
                  <a:lnTo>
                    <a:pt x="240" y="96"/>
                  </a:lnTo>
                  <a:lnTo>
                    <a:pt x="240" y="96"/>
                  </a:lnTo>
                  <a:lnTo>
                    <a:pt x="238" y="112"/>
                  </a:lnTo>
                  <a:lnTo>
                    <a:pt x="232" y="128"/>
                  </a:lnTo>
                  <a:lnTo>
                    <a:pt x="220" y="140"/>
                  </a:lnTo>
                  <a:lnTo>
                    <a:pt x="208" y="152"/>
                  </a:lnTo>
                  <a:lnTo>
                    <a:pt x="190" y="162"/>
                  </a:lnTo>
                  <a:lnTo>
                    <a:pt x="172" y="170"/>
                  </a:lnTo>
                  <a:lnTo>
                    <a:pt x="150" y="174"/>
                  </a:lnTo>
                  <a:lnTo>
                    <a:pt x="128" y="176"/>
                  </a:lnTo>
                  <a:close/>
                </a:path>
              </a:pathLst>
            </a:custGeom>
            <a:grpFill/>
            <a:effectLst>
              <a:outerShdw blurRad="63500" algn="ctr" rotWithShape="0">
                <a:prstClr val="black">
                  <a:alpha val="40000"/>
                </a:prstClr>
              </a:outerShdw>
            </a:effectLst>
          </p:spPr>
          <p:txBody>
            <a:bodyPr anchor="ctr"/>
            <a:lstStyle/>
            <a:p>
              <a:pPr algn="ctr"/>
              <a:endParaRPr lang="ar-SA" sz="2440">
                <a:solidFill>
                  <a:schemeClr val="tx1">
                    <a:lumMod val="75000"/>
                    <a:lumOff val="25000"/>
                  </a:schemeClr>
                </a:solidFill>
                <a:latin typeface="+mn-ea"/>
              </a:endParaRPr>
            </a:p>
          </p:txBody>
        </p:sp>
        <p:sp>
          <p:nvSpPr>
            <p:cNvPr id="31" name="Freeform 29"/>
            <p:cNvSpPr>
              <a:spLocks noEditPoints="1"/>
            </p:cNvSpPr>
            <p:nvPr/>
          </p:nvSpPr>
          <p:spPr bwMode="auto">
            <a:xfrm flipH="1">
              <a:off x="5689600" y="2266950"/>
              <a:ext cx="366712" cy="320873"/>
            </a:xfrm>
            <a:custGeom>
              <a:avLst/>
              <a:gdLst/>
              <a:ahLst/>
              <a:cxnLst>
                <a:cxn ang="0">
                  <a:pos x="128" y="0"/>
                </a:cxn>
                <a:cxn ang="0">
                  <a:pos x="78" y="8"/>
                </a:cxn>
                <a:cxn ang="0">
                  <a:pos x="38" y="28"/>
                </a:cxn>
                <a:cxn ang="0">
                  <a:pos x="10" y="58"/>
                </a:cxn>
                <a:cxn ang="0">
                  <a:pos x="2" y="76"/>
                </a:cxn>
                <a:cxn ang="0">
                  <a:pos x="0" y="96"/>
                </a:cxn>
                <a:cxn ang="0">
                  <a:pos x="2" y="108"/>
                </a:cxn>
                <a:cxn ang="0">
                  <a:pos x="8" y="132"/>
                </a:cxn>
                <a:cxn ang="0">
                  <a:pos x="24" y="152"/>
                </a:cxn>
                <a:cxn ang="0">
                  <a:pos x="44" y="168"/>
                </a:cxn>
                <a:cxn ang="0">
                  <a:pos x="56" y="176"/>
                </a:cxn>
                <a:cxn ang="0">
                  <a:pos x="56" y="176"/>
                </a:cxn>
                <a:cxn ang="0">
                  <a:pos x="50" y="198"/>
                </a:cxn>
                <a:cxn ang="0">
                  <a:pos x="40" y="214"/>
                </a:cxn>
                <a:cxn ang="0">
                  <a:pos x="40" y="216"/>
                </a:cxn>
                <a:cxn ang="0">
                  <a:pos x="42" y="222"/>
                </a:cxn>
                <a:cxn ang="0">
                  <a:pos x="48" y="224"/>
                </a:cxn>
                <a:cxn ang="0">
                  <a:pos x="50" y="224"/>
                </a:cxn>
                <a:cxn ang="0">
                  <a:pos x="68" y="218"/>
                </a:cxn>
                <a:cxn ang="0">
                  <a:pos x="96" y="198"/>
                </a:cxn>
                <a:cxn ang="0">
                  <a:pos x="104" y="190"/>
                </a:cxn>
                <a:cxn ang="0">
                  <a:pos x="128" y="192"/>
                </a:cxn>
                <a:cxn ang="0">
                  <a:pos x="178" y="184"/>
                </a:cxn>
                <a:cxn ang="0">
                  <a:pos x="218" y="164"/>
                </a:cxn>
                <a:cxn ang="0">
                  <a:pos x="246" y="134"/>
                </a:cxn>
                <a:cxn ang="0">
                  <a:pos x="254" y="116"/>
                </a:cxn>
                <a:cxn ang="0">
                  <a:pos x="256" y="96"/>
                </a:cxn>
                <a:cxn ang="0">
                  <a:pos x="256" y="86"/>
                </a:cxn>
                <a:cxn ang="0">
                  <a:pos x="250" y="68"/>
                </a:cxn>
                <a:cxn ang="0">
                  <a:pos x="234" y="42"/>
                </a:cxn>
                <a:cxn ang="0">
                  <a:pos x="200" y="16"/>
                </a:cxn>
                <a:cxn ang="0">
                  <a:pos x="154" y="2"/>
                </a:cxn>
                <a:cxn ang="0">
                  <a:pos x="128" y="176"/>
                </a:cxn>
                <a:cxn ang="0">
                  <a:pos x="106" y="174"/>
                </a:cxn>
                <a:cxn ang="0">
                  <a:pos x="104" y="174"/>
                </a:cxn>
                <a:cxn ang="0">
                  <a:pos x="96" y="176"/>
                </a:cxn>
                <a:cxn ang="0">
                  <a:pos x="90" y="180"/>
                </a:cxn>
                <a:cxn ang="0">
                  <a:pos x="66" y="200"/>
                </a:cxn>
                <a:cxn ang="0">
                  <a:pos x="70" y="190"/>
                </a:cxn>
                <a:cxn ang="0">
                  <a:pos x="72" y="176"/>
                </a:cxn>
                <a:cxn ang="0">
                  <a:pos x="72" y="176"/>
                </a:cxn>
                <a:cxn ang="0">
                  <a:pos x="70" y="168"/>
                </a:cxn>
                <a:cxn ang="0">
                  <a:pos x="64" y="162"/>
                </a:cxn>
                <a:cxn ang="0">
                  <a:pos x="52" y="156"/>
                </a:cxn>
                <a:cxn ang="0">
                  <a:pos x="36" y="140"/>
                </a:cxn>
                <a:cxn ang="0">
                  <a:pos x="24" y="124"/>
                </a:cxn>
                <a:cxn ang="0">
                  <a:pos x="16" y="106"/>
                </a:cxn>
                <a:cxn ang="0">
                  <a:pos x="16" y="96"/>
                </a:cxn>
                <a:cxn ang="0">
                  <a:pos x="24" y="64"/>
                </a:cxn>
                <a:cxn ang="0">
                  <a:pos x="48" y="40"/>
                </a:cxn>
                <a:cxn ang="0">
                  <a:pos x="84" y="22"/>
                </a:cxn>
                <a:cxn ang="0">
                  <a:pos x="128" y="16"/>
                </a:cxn>
                <a:cxn ang="0">
                  <a:pos x="150" y="18"/>
                </a:cxn>
                <a:cxn ang="0">
                  <a:pos x="190" y="30"/>
                </a:cxn>
                <a:cxn ang="0">
                  <a:pos x="220" y="52"/>
                </a:cxn>
                <a:cxn ang="0">
                  <a:pos x="238" y="80"/>
                </a:cxn>
                <a:cxn ang="0">
                  <a:pos x="240" y="96"/>
                </a:cxn>
                <a:cxn ang="0">
                  <a:pos x="232" y="128"/>
                </a:cxn>
                <a:cxn ang="0">
                  <a:pos x="208" y="152"/>
                </a:cxn>
                <a:cxn ang="0">
                  <a:pos x="172" y="170"/>
                </a:cxn>
                <a:cxn ang="0">
                  <a:pos x="128" y="176"/>
                </a:cxn>
              </a:cxnLst>
              <a:rect l="0" t="0" r="r" b="b"/>
              <a:pathLst>
                <a:path w="256" h="224">
                  <a:moveTo>
                    <a:pt x="128" y="0"/>
                  </a:moveTo>
                  <a:lnTo>
                    <a:pt x="128" y="0"/>
                  </a:lnTo>
                  <a:lnTo>
                    <a:pt x="102" y="2"/>
                  </a:lnTo>
                  <a:lnTo>
                    <a:pt x="78" y="8"/>
                  </a:lnTo>
                  <a:lnTo>
                    <a:pt x="56" y="16"/>
                  </a:lnTo>
                  <a:lnTo>
                    <a:pt x="38" y="28"/>
                  </a:lnTo>
                  <a:lnTo>
                    <a:pt x="22" y="42"/>
                  </a:lnTo>
                  <a:lnTo>
                    <a:pt x="10" y="58"/>
                  </a:lnTo>
                  <a:lnTo>
                    <a:pt x="6" y="68"/>
                  </a:lnTo>
                  <a:lnTo>
                    <a:pt x="2" y="76"/>
                  </a:lnTo>
                  <a:lnTo>
                    <a:pt x="0" y="86"/>
                  </a:lnTo>
                  <a:lnTo>
                    <a:pt x="0" y="96"/>
                  </a:lnTo>
                  <a:lnTo>
                    <a:pt x="0" y="96"/>
                  </a:lnTo>
                  <a:lnTo>
                    <a:pt x="2" y="108"/>
                  </a:lnTo>
                  <a:lnTo>
                    <a:pt x="4" y="120"/>
                  </a:lnTo>
                  <a:lnTo>
                    <a:pt x="8" y="132"/>
                  </a:lnTo>
                  <a:lnTo>
                    <a:pt x="16" y="142"/>
                  </a:lnTo>
                  <a:lnTo>
                    <a:pt x="24" y="152"/>
                  </a:lnTo>
                  <a:lnTo>
                    <a:pt x="34" y="160"/>
                  </a:lnTo>
                  <a:lnTo>
                    <a:pt x="44" y="168"/>
                  </a:lnTo>
                  <a:lnTo>
                    <a:pt x="56" y="176"/>
                  </a:lnTo>
                  <a:lnTo>
                    <a:pt x="56" y="176"/>
                  </a:lnTo>
                  <a:lnTo>
                    <a:pt x="56" y="176"/>
                  </a:lnTo>
                  <a:lnTo>
                    <a:pt x="56" y="176"/>
                  </a:lnTo>
                  <a:lnTo>
                    <a:pt x="54" y="186"/>
                  </a:lnTo>
                  <a:lnTo>
                    <a:pt x="50" y="198"/>
                  </a:lnTo>
                  <a:lnTo>
                    <a:pt x="40" y="214"/>
                  </a:lnTo>
                  <a:lnTo>
                    <a:pt x="40" y="214"/>
                  </a:lnTo>
                  <a:lnTo>
                    <a:pt x="40" y="214"/>
                  </a:lnTo>
                  <a:lnTo>
                    <a:pt x="40" y="216"/>
                  </a:lnTo>
                  <a:lnTo>
                    <a:pt x="40" y="216"/>
                  </a:lnTo>
                  <a:lnTo>
                    <a:pt x="42" y="222"/>
                  </a:lnTo>
                  <a:lnTo>
                    <a:pt x="48" y="224"/>
                  </a:lnTo>
                  <a:lnTo>
                    <a:pt x="48" y="224"/>
                  </a:lnTo>
                  <a:lnTo>
                    <a:pt x="50" y="224"/>
                  </a:lnTo>
                  <a:lnTo>
                    <a:pt x="50" y="224"/>
                  </a:lnTo>
                  <a:lnTo>
                    <a:pt x="58" y="222"/>
                  </a:lnTo>
                  <a:lnTo>
                    <a:pt x="68" y="218"/>
                  </a:lnTo>
                  <a:lnTo>
                    <a:pt x="84" y="208"/>
                  </a:lnTo>
                  <a:lnTo>
                    <a:pt x="96" y="198"/>
                  </a:lnTo>
                  <a:lnTo>
                    <a:pt x="104" y="190"/>
                  </a:lnTo>
                  <a:lnTo>
                    <a:pt x="104" y="190"/>
                  </a:lnTo>
                  <a:lnTo>
                    <a:pt x="128" y="192"/>
                  </a:lnTo>
                  <a:lnTo>
                    <a:pt x="128" y="192"/>
                  </a:lnTo>
                  <a:lnTo>
                    <a:pt x="154" y="190"/>
                  </a:lnTo>
                  <a:lnTo>
                    <a:pt x="178" y="184"/>
                  </a:lnTo>
                  <a:lnTo>
                    <a:pt x="200" y="176"/>
                  </a:lnTo>
                  <a:lnTo>
                    <a:pt x="218" y="164"/>
                  </a:lnTo>
                  <a:lnTo>
                    <a:pt x="234" y="150"/>
                  </a:lnTo>
                  <a:lnTo>
                    <a:pt x="246" y="134"/>
                  </a:lnTo>
                  <a:lnTo>
                    <a:pt x="250" y="124"/>
                  </a:lnTo>
                  <a:lnTo>
                    <a:pt x="254" y="116"/>
                  </a:lnTo>
                  <a:lnTo>
                    <a:pt x="256" y="106"/>
                  </a:lnTo>
                  <a:lnTo>
                    <a:pt x="256" y="96"/>
                  </a:lnTo>
                  <a:lnTo>
                    <a:pt x="256" y="96"/>
                  </a:lnTo>
                  <a:lnTo>
                    <a:pt x="256" y="86"/>
                  </a:lnTo>
                  <a:lnTo>
                    <a:pt x="254" y="76"/>
                  </a:lnTo>
                  <a:lnTo>
                    <a:pt x="250" y="68"/>
                  </a:lnTo>
                  <a:lnTo>
                    <a:pt x="246" y="58"/>
                  </a:lnTo>
                  <a:lnTo>
                    <a:pt x="234" y="42"/>
                  </a:lnTo>
                  <a:lnTo>
                    <a:pt x="218" y="28"/>
                  </a:lnTo>
                  <a:lnTo>
                    <a:pt x="200" y="16"/>
                  </a:lnTo>
                  <a:lnTo>
                    <a:pt x="178" y="8"/>
                  </a:lnTo>
                  <a:lnTo>
                    <a:pt x="154" y="2"/>
                  </a:lnTo>
                  <a:lnTo>
                    <a:pt x="128" y="0"/>
                  </a:lnTo>
                  <a:close/>
                  <a:moveTo>
                    <a:pt x="128" y="176"/>
                  </a:moveTo>
                  <a:lnTo>
                    <a:pt x="128" y="176"/>
                  </a:lnTo>
                  <a:lnTo>
                    <a:pt x="106" y="174"/>
                  </a:lnTo>
                  <a:lnTo>
                    <a:pt x="106" y="174"/>
                  </a:lnTo>
                  <a:lnTo>
                    <a:pt x="104" y="174"/>
                  </a:lnTo>
                  <a:lnTo>
                    <a:pt x="104" y="174"/>
                  </a:lnTo>
                  <a:lnTo>
                    <a:pt x="96" y="176"/>
                  </a:lnTo>
                  <a:lnTo>
                    <a:pt x="90" y="180"/>
                  </a:lnTo>
                  <a:lnTo>
                    <a:pt x="90" y="180"/>
                  </a:lnTo>
                  <a:lnTo>
                    <a:pt x="82" y="190"/>
                  </a:lnTo>
                  <a:lnTo>
                    <a:pt x="66" y="200"/>
                  </a:lnTo>
                  <a:lnTo>
                    <a:pt x="66" y="200"/>
                  </a:lnTo>
                  <a:lnTo>
                    <a:pt x="70" y="190"/>
                  </a:lnTo>
                  <a:lnTo>
                    <a:pt x="72" y="176"/>
                  </a:lnTo>
                  <a:lnTo>
                    <a:pt x="72" y="176"/>
                  </a:lnTo>
                  <a:lnTo>
                    <a:pt x="72" y="176"/>
                  </a:lnTo>
                  <a:lnTo>
                    <a:pt x="72" y="176"/>
                  </a:lnTo>
                  <a:lnTo>
                    <a:pt x="72" y="172"/>
                  </a:lnTo>
                  <a:lnTo>
                    <a:pt x="70" y="168"/>
                  </a:lnTo>
                  <a:lnTo>
                    <a:pt x="66" y="164"/>
                  </a:lnTo>
                  <a:lnTo>
                    <a:pt x="64" y="162"/>
                  </a:lnTo>
                  <a:lnTo>
                    <a:pt x="64" y="162"/>
                  </a:lnTo>
                  <a:lnTo>
                    <a:pt x="52" y="156"/>
                  </a:lnTo>
                  <a:lnTo>
                    <a:pt x="44" y="148"/>
                  </a:lnTo>
                  <a:lnTo>
                    <a:pt x="36" y="140"/>
                  </a:lnTo>
                  <a:lnTo>
                    <a:pt x="28" y="132"/>
                  </a:lnTo>
                  <a:lnTo>
                    <a:pt x="24" y="124"/>
                  </a:lnTo>
                  <a:lnTo>
                    <a:pt x="20" y="114"/>
                  </a:lnTo>
                  <a:lnTo>
                    <a:pt x="16" y="106"/>
                  </a:lnTo>
                  <a:lnTo>
                    <a:pt x="16" y="96"/>
                  </a:lnTo>
                  <a:lnTo>
                    <a:pt x="16" y="96"/>
                  </a:lnTo>
                  <a:lnTo>
                    <a:pt x="18" y="80"/>
                  </a:lnTo>
                  <a:lnTo>
                    <a:pt x="24" y="64"/>
                  </a:lnTo>
                  <a:lnTo>
                    <a:pt x="36" y="52"/>
                  </a:lnTo>
                  <a:lnTo>
                    <a:pt x="48" y="40"/>
                  </a:lnTo>
                  <a:lnTo>
                    <a:pt x="66" y="30"/>
                  </a:lnTo>
                  <a:lnTo>
                    <a:pt x="84" y="22"/>
                  </a:lnTo>
                  <a:lnTo>
                    <a:pt x="106" y="18"/>
                  </a:lnTo>
                  <a:lnTo>
                    <a:pt x="128" y="16"/>
                  </a:lnTo>
                  <a:lnTo>
                    <a:pt x="128" y="16"/>
                  </a:lnTo>
                  <a:lnTo>
                    <a:pt x="150" y="18"/>
                  </a:lnTo>
                  <a:lnTo>
                    <a:pt x="172" y="22"/>
                  </a:lnTo>
                  <a:lnTo>
                    <a:pt x="190" y="30"/>
                  </a:lnTo>
                  <a:lnTo>
                    <a:pt x="208" y="40"/>
                  </a:lnTo>
                  <a:lnTo>
                    <a:pt x="220" y="52"/>
                  </a:lnTo>
                  <a:lnTo>
                    <a:pt x="232" y="64"/>
                  </a:lnTo>
                  <a:lnTo>
                    <a:pt x="238" y="80"/>
                  </a:lnTo>
                  <a:lnTo>
                    <a:pt x="240" y="96"/>
                  </a:lnTo>
                  <a:lnTo>
                    <a:pt x="240" y="96"/>
                  </a:lnTo>
                  <a:lnTo>
                    <a:pt x="238" y="112"/>
                  </a:lnTo>
                  <a:lnTo>
                    <a:pt x="232" y="128"/>
                  </a:lnTo>
                  <a:lnTo>
                    <a:pt x="220" y="140"/>
                  </a:lnTo>
                  <a:lnTo>
                    <a:pt x="208" y="152"/>
                  </a:lnTo>
                  <a:lnTo>
                    <a:pt x="190" y="162"/>
                  </a:lnTo>
                  <a:lnTo>
                    <a:pt x="172" y="170"/>
                  </a:lnTo>
                  <a:lnTo>
                    <a:pt x="150" y="174"/>
                  </a:lnTo>
                  <a:lnTo>
                    <a:pt x="128" y="176"/>
                  </a:lnTo>
                  <a:close/>
                </a:path>
              </a:pathLst>
            </a:custGeom>
            <a:grpFill/>
            <a:effectLst>
              <a:outerShdw blurRad="63500" algn="ctr" rotWithShape="0">
                <a:prstClr val="black">
                  <a:alpha val="40000"/>
                </a:prstClr>
              </a:outerShdw>
            </a:effectLst>
          </p:spPr>
          <p:txBody>
            <a:bodyPr anchor="ctr"/>
            <a:lstStyle/>
            <a:p>
              <a:pPr algn="ctr"/>
              <a:endParaRPr lang="ar-SA" sz="2440">
                <a:solidFill>
                  <a:schemeClr val="tx1">
                    <a:lumMod val="75000"/>
                    <a:lumOff val="25000"/>
                  </a:schemeClr>
                </a:solidFill>
                <a:latin typeface="+mn-ea"/>
              </a:endParaRPr>
            </a:p>
          </p:txBody>
        </p:sp>
        <p:sp>
          <p:nvSpPr>
            <p:cNvPr id="32" name="Freeform 29"/>
            <p:cNvSpPr>
              <a:spLocks noEditPoints="1"/>
            </p:cNvSpPr>
            <p:nvPr/>
          </p:nvSpPr>
          <p:spPr bwMode="auto">
            <a:xfrm flipH="1">
              <a:off x="5156200" y="2533650"/>
              <a:ext cx="333016" cy="291390"/>
            </a:xfrm>
            <a:custGeom>
              <a:avLst/>
              <a:gdLst/>
              <a:ahLst/>
              <a:cxnLst>
                <a:cxn ang="0">
                  <a:pos x="128" y="0"/>
                </a:cxn>
                <a:cxn ang="0">
                  <a:pos x="78" y="8"/>
                </a:cxn>
                <a:cxn ang="0">
                  <a:pos x="38" y="28"/>
                </a:cxn>
                <a:cxn ang="0">
                  <a:pos x="10" y="58"/>
                </a:cxn>
                <a:cxn ang="0">
                  <a:pos x="2" y="76"/>
                </a:cxn>
                <a:cxn ang="0">
                  <a:pos x="0" y="96"/>
                </a:cxn>
                <a:cxn ang="0">
                  <a:pos x="2" y="108"/>
                </a:cxn>
                <a:cxn ang="0">
                  <a:pos x="8" y="132"/>
                </a:cxn>
                <a:cxn ang="0">
                  <a:pos x="24" y="152"/>
                </a:cxn>
                <a:cxn ang="0">
                  <a:pos x="44" y="168"/>
                </a:cxn>
                <a:cxn ang="0">
                  <a:pos x="56" y="176"/>
                </a:cxn>
                <a:cxn ang="0">
                  <a:pos x="56" y="176"/>
                </a:cxn>
                <a:cxn ang="0">
                  <a:pos x="50" y="198"/>
                </a:cxn>
                <a:cxn ang="0">
                  <a:pos x="40" y="214"/>
                </a:cxn>
                <a:cxn ang="0">
                  <a:pos x="40" y="216"/>
                </a:cxn>
                <a:cxn ang="0">
                  <a:pos x="42" y="222"/>
                </a:cxn>
                <a:cxn ang="0">
                  <a:pos x="48" y="224"/>
                </a:cxn>
                <a:cxn ang="0">
                  <a:pos x="50" y="224"/>
                </a:cxn>
                <a:cxn ang="0">
                  <a:pos x="68" y="218"/>
                </a:cxn>
                <a:cxn ang="0">
                  <a:pos x="96" y="198"/>
                </a:cxn>
                <a:cxn ang="0">
                  <a:pos x="104" y="190"/>
                </a:cxn>
                <a:cxn ang="0">
                  <a:pos x="128" y="192"/>
                </a:cxn>
                <a:cxn ang="0">
                  <a:pos x="178" y="184"/>
                </a:cxn>
                <a:cxn ang="0">
                  <a:pos x="218" y="164"/>
                </a:cxn>
                <a:cxn ang="0">
                  <a:pos x="246" y="134"/>
                </a:cxn>
                <a:cxn ang="0">
                  <a:pos x="254" y="116"/>
                </a:cxn>
                <a:cxn ang="0">
                  <a:pos x="256" y="96"/>
                </a:cxn>
                <a:cxn ang="0">
                  <a:pos x="256" y="86"/>
                </a:cxn>
                <a:cxn ang="0">
                  <a:pos x="250" y="68"/>
                </a:cxn>
                <a:cxn ang="0">
                  <a:pos x="234" y="42"/>
                </a:cxn>
                <a:cxn ang="0">
                  <a:pos x="200" y="16"/>
                </a:cxn>
                <a:cxn ang="0">
                  <a:pos x="154" y="2"/>
                </a:cxn>
                <a:cxn ang="0">
                  <a:pos x="128" y="176"/>
                </a:cxn>
                <a:cxn ang="0">
                  <a:pos x="106" y="174"/>
                </a:cxn>
                <a:cxn ang="0">
                  <a:pos x="104" y="174"/>
                </a:cxn>
                <a:cxn ang="0">
                  <a:pos x="96" y="176"/>
                </a:cxn>
                <a:cxn ang="0">
                  <a:pos x="90" y="180"/>
                </a:cxn>
                <a:cxn ang="0">
                  <a:pos x="66" y="200"/>
                </a:cxn>
                <a:cxn ang="0">
                  <a:pos x="70" y="190"/>
                </a:cxn>
                <a:cxn ang="0">
                  <a:pos x="72" y="176"/>
                </a:cxn>
                <a:cxn ang="0">
                  <a:pos x="72" y="176"/>
                </a:cxn>
                <a:cxn ang="0">
                  <a:pos x="70" y="168"/>
                </a:cxn>
                <a:cxn ang="0">
                  <a:pos x="64" y="162"/>
                </a:cxn>
                <a:cxn ang="0">
                  <a:pos x="52" y="156"/>
                </a:cxn>
                <a:cxn ang="0">
                  <a:pos x="36" y="140"/>
                </a:cxn>
                <a:cxn ang="0">
                  <a:pos x="24" y="124"/>
                </a:cxn>
                <a:cxn ang="0">
                  <a:pos x="16" y="106"/>
                </a:cxn>
                <a:cxn ang="0">
                  <a:pos x="16" y="96"/>
                </a:cxn>
                <a:cxn ang="0">
                  <a:pos x="24" y="64"/>
                </a:cxn>
                <a:cxn ang="0">
                  <a:pos x="48" y="40"/>
                </a:cxn>
                <a:cxn ang="0">
                  <a:pos x="84" y="22"/>
                </a:cxn>
                <a:cxn ang="0">
                  <a:pos x="128" y="16"/>
                </a:cxn>
                <a:cxn ang="0">
                  <a:pos x="150" y="18"/>
                </a:cxn>
                <a:cxn ang="0">
                  <a:pos x="190" y="30"/>
                </a:cxn>
                <a:cxn ang="0">
                  <a:pos x="220" y="52"/>
                </a:cxn>
                <a:cxn ang="0">
                  <a:pos x="238" y="80"/>
                </a:cxn>
                <a:cxn ang="0">
                  <a:pos x="240" y="96"/>
                </a:cxn>
                <a:cxn ang="0">
                  <a:pos x="232" y="128"/>
                </a:cxn>
                <a:cxn ang="0">
                  <a:pos x="208" y="152"/>
                </a:cxn>
                <a:cxn ang="0">
                  <a:pos x="172" y="170"/>
                </a:cxn>
                <a:cxn ang="0">
                  <a:pos x="128" y="176"/>
                </a:cxn>
              </a:cxnLst>
              <a:rect l="0" t="0" r="r" b="b"/>
              <a:pathLst>
                <a:path w="256" h="224">
                  <a:moveTo>
                    <a:pt x="128" y="0"/>
                  </a:moveTo>
                  <a:lnTo>
                    <a:pt x="128" y="0"/>
                  </a:lnTo>
                  <a:lnTo>
                    <a:pt x="102" y="2"/>
                  </a:lnTo>
                  <a:lnTo>
                    <a:pt x="78" y="8"/>
                  </a:lnTo>
                  <a:lnTo>
                    <a:pt x="56" y="16"/>
                  </a:lnTo>
                  <a:lnTo>
                    <a:pt x="38" y="28"/>
                  </a:lnTo>
                  <a:lnTo>
                    <a:pt x="22" y="42"/>
                  </a:lnTo>
                  <a:lnTo>
                    <a:pt x="10" y="58"/>
                  </a:lnTo>
                  <a:lnTo>
                    <a:pt x="6" y="68"/>
                  </a:lnTo>
                  <a:lnTo>
                    <a:pt x="2" y="76"/>
                  </a:lnTo>
                  <a:lnTo>
                    <a:pt x="0" y="86"/>
                  </a:lnTo>
                  <a:lnTo>
                    <a:pt x="0" y="96"/>
                  </a:lnTo>
                  <a:lnTo>
                    <a:pt x="0" y="96"/>
                  </a:lnTo>
                  <a:lnTo>
                    <a:pt x="2" y="108"/>
                  </a:lnTo>
                  <a:lnTo>
                    <a:pt x="4" y="120"/>
                  </a:lnTo>
                  <a:lnTo>
                    <a:pt x="8" y="132"/>
                  </a:lnTo>
                  <a:lnTo>
                    <a:pt x="16" y="142"/>
                  </a:lnTo>
                  <a:lnTo>
                    <a:pt x="24" y="152"/>
                  </a:lnTo>
                  <a:lnTo>
                    <a:pt x="34" y="160"/>
                  </a:lnTo>
                  <a:lnTo>
                    <a:pt x="44" y="168"/>
                  </a:lnTo>
                  <a:lnTo>
                    <a:pt x="56" y="176"/>
                  </a:lnTo>
                  <a:lnTo>
                    <a:pt x="56" y="176"/>
                  </a:lnTo>
                  <a:lnTo>
                    <a:pt x="56" y="176"/>
                  </a:lnTo>
                  <a:lnTo>
                    <a:pt x="56" y="176"/>
                  </a:lnTo>
                  <a:lnTo>
                    <a:pt x="54" y="186"/>
                  </a:lnTo>
                  <a:lnTo>
                    <a:pt x="50" y="198"/>
                  </a:lnTo>
                  <a:lnTo>
                    <a:pt x="40" y="214"/>
                  </a:lnTo>
                  <a:lnTo>
                    <a:pt x="40" y="214"/>
                  </a:lnTo>
                  <a:lnTo>
                    <a:pt x="40" y="214"/>
                  </a:lnTo>
                  <a:lnTo>
                    <a:pt x="40" y="216"/>
                  </a:lnTo>
                  <a:lnTo>
                    <a:pt x="40" y="216"/>
                  </a:lnTo>
                  <a:lnTo>
                    <a:pt x="42" y="222"/>
                  </a:lnTo>
                  <a:lnTo>
                    <a:pt x="48" y="224"/>
                  </a:lnTo>
                  <a:lnTo>
                    <a:pt x="48" y="224"/>
                  </a:lnTo>
                  <a:lnTo>
                    <a:pt x="50" y="224"/>
                  </a:lnTo>
                  <a:lnTo>
                    <a:pt x="50" y="224"/>
                  </a:lnTo>
                  <a:lnTo>
                    <a:pt x="58" y="222"/>
                  </a:lnTo>
                  <a:lnTo>
                    <a:pt x="68" y="218"/>
                  </a:lnTo>
                  <a:lnTo>
                    <a:pt x="84" y="208"/>
                  </a:lnTo>
                  <a:lnTo>
                    <a:pt x="96" y="198"/>
                  </a:lnTo>
                  <a:lnTo>
                    <a:pt x="104" y="190"/>
                  </a:lnTo>
                  <a:lnTo>
                    <a:pt x="104" y="190"/>
                  </a:lnTo>
                  <a:lnTo>
                    <a:pt x="128" y="192"/>
                  </a:lnTo>
                  <a:lnTo>
                    <a:pt x="128" y="192"/>
                  </a:lnTo>
                  <a:lnTo>
                    <a:pt x="154" y="190"/>
                  </a:lnTo>
                  <a:lnTo>
                    <a:pt x="178" y="184"/>
                  </a:lnTo>
                  <a:lnTo>
                    <a:pt x="200" y="176"/>
                  </a:lnTo>
                  <a:lnTo>
                    <a:pt x="218" y="164"/>
                  </a:lnTo>
                  <a:lnTo>
                    <a:pt x="234" y="150"/>
                  </a:lnTo>
                  <a:lnTo>
                    <a:pt x="246" y="134"/>
                  </a:lnTo>
                  <a:lnTo>
                    <a:pt x="250" y="124"/>
                  </a:lnTo>
                  <a:lnTo>
                    <a:pt x="254" y="116"/>
                  </a:lnTo>
                  <a:lnTo>
                    <a:pt x="256" y="106"/>
                  </a:lnTo>
                  <a:lnTo>
                    <a:pt x="256" y="96"/>
                  </a:lnTo>
                  <a:lnTo>
                    <a:pt x="256" y="96"/>
                  </a:lnTo>
                  <a:lnTo>
                    <a:pt x="256" y="86"/>
                  </a:lnTo>
                  <a:lnTo>
                    <a:pt x="254" y="76"/>
                  </a:lnTo>
                  <a:lnTo>
                    <a:pt x="250" y="68"/>
                  </a:lnTo>
                  <a:lnTo>
                    <a:pt x="246" y="58"/>
                  </a:lnTo>
                  <a:lnTo>
                    <a:pt x="234" y="42"/>
                  </a:lnTo>
                  <a:lnTo>
                    <a:pt x="218" y="28"/>
                  </a:lnTo>
                  <a:lnTo>
                    <a:pt x="200" y="16"/>
                  </a:lnTo>
                  <a:lnTo>
                    <a:pt x="178" y="8"/>
                  </a:lnTo>
                  <a:lnTo>
                    <a:pt x="154" y="2"/>
                  </a:lnTo>
                  <a:lnTo>
                    <a:pt x="128" y="0"/>
                  </a:lnTo>
                  <a:close/>
                  <a:moveTo>
                    <a:pt x="128" y="176"/>
                  </a:moveTo>
                  <a:lnTo>
                    <a:pt x="128" y="176"/>
                  </a:lnTo>
                  <a:lnTo>
                    <a:pt x="106" y="174"/>
                  </a:lnTo>
                  <a:lnTo>
                    <a:pt x="106" y="174"/>
                  </a:lnTo>
                  <a:lnTo>
                    <a:pt x="104" y="174"/>
                  </a:lnTo>
                  <a:lnTo>
                    <a:pt x="104" y="174"/>
                  </a:lnTo>
                  <a:lnTo>
                    <a:pt x="96" y="176"/>
                  </a:lnTo>
                  <a:lnTo>
                    <a:pt x="90" y="180"/>
                  </a:lnTo>
                  <a:lnTo>
                    <a:pt x="90" y="180"/>
                  </a:lnTo>
                  <a:lnTo>
                    <a:pt x="82" y="190"/>
                  </a:lnTo>
                  <a:lnTo>
                    <a:pt x="66" y="200"/>
                  </a:lnTo>
                  <a:lnTo>
                    <a:pt x="66" y="200"/>
                  </a:lnTo>
                  <a:lnTo>
                    <a:pt x="70" y="190"/>
                  </a:lnTo>
                  <a:lnTo>
                    <a:pt x="72" y="176"/>
                  </a:lnTo>
                  <a:lnTo>
                    <a:pt x="72" y="176"/>
                  </a:lnTo>
                  <a:lnTo>
                    <a:pt x="72" y="176"/>
                  </a:lnTo>
                  <a:lnTo>
                    <a:pt x="72" y="176"/>
                  </a:lnTo>
                  <a:lnTo>
                    <a:pt x="72" y="172"/>
                  </a:lnTo>
                  <a:lnTo>
                    <a:pt x="70" y="168"/>
                  </a:lnTo>
                  <a:lnTo>
                    <a:pt x="66" y="164"/>
                  </a:lnTo>
                  <a:lnTo>
                    <a:pt x="64" y="162"/>
                  </a:lnTo>
                  <a:lnTo>
                    <a:pt x="64" y="162"/>
                  </a:lnTo>
                  <a:lnTo>
                    <a:pt x="52" y="156"/>
                  </a:lnTo>
                  <a:lnTo>
                    <a:pt x="44" y="148"/>
                  </a:lnTo>
                  <a:lnTo>
                    <a:pt x="36" y="140"/>
                  </a:lnTo>
                  <a:lnTo>
                    <a:pt x="28" y="132"/>
                  </a:lnTo>
                  <a:lnTo>
                    <a:pt x="24" y="124"/>
                  </a:lnTo>
                  <a:lnTo>
                    <a:pt x="20" y="114"/>
                  </a:lnTo>
                  <a:lnTo>
                    <a:pt x="16" y="106"/>
                  </a:lnTo>
                  <a:lnTo>
                    <a:pt x="16" y="96"/>
                  </a:lnTo>
                  <a:lnTo>
                    <a:pt x="16" y="96"/>
                  </a:lnTo>
                  <a:lnTo>
                    <a:pt x="18" y="80"/>
                  </a:lnTo>
                  <a:lnTo>
                    <a:pt x="24" y="64"/>
                  </a:lnTo>
                  <a:lnTo>
                    <a:pt x="36" y="52"/>
                  </a:lnTo>
                  <a:lnTo>
                    <a:pt x="48" y="40"/>
                  </a:lnTo>
                  <a:lnTo>
                    <a:pt x="66" y="30"/>
                  </a:lnTo>
                  <a:lnTo>
                    <a:pt x="84" y="22"/>
                  </a:lnTo>
                  <a:lnTo>
                    <a:pt x="106" y="18"/>
                  </a:lnTo>
                  <a:lnTo>
                    <a:pt x="128" y="16"/>
                  </a:lnTo>
                  <a:lnTo>
                    <a:pt x="128" y="16"/>
                  </a:lnTo>
                  <a:lnTo>
                    <a:pt x="150" y="18"/>
                  </a:lnTo>
                  <a:lnTo>
                    <a:pt x="172" y="22"/>
                  </a:lnTo>
                  <a:lnTo>
                    <a:pt x="190" y="30"/>
                  </a:lnTo>
                  <a:lnTo>
                    <a:pt x="208" y="40"/>
                  </a:lnTo>
                  <a:lnTo>
                    <a:pt x="220" y="52"/>
                  </a:lnTo>
                  <a:lnTo>
                    <a:pt x="232" y="64"/>
                  </a:lnTo>
                  <a:lnTo>
                    <a:pt x="238" y="80"/>
                  </a:lnTo>
                  <a:lnTo>
                    <a:pt x="240" y="96"/>
                  </a:lnTo>
                  <a:lnTo>
                    <a:pt x="240" y="96"/>
                  </a:lnTo>
                  <a:lnTo>
                    <a:pt x="238" y="112"/>
                  </a:lnTo>
                  <a:lnTo>
                    <a:pt x="232" y="128"/>
                  </a:lnTo>
                  <a:lnTo>
                    <a:pt x="220" y="140"/>
                  </a:lnTo>
                  <a:lnTo>
                    <a:pt x="208" y="152"/>
                  </a:lnTo>
                  <a:lnTo>
                    <a:pt x="190" y="162"/>
                  </a:lnTo>
                  <a:lnTo>
                    <a:pt x="172" y="170"/>
                  </a:lnTo>
                  <a:lnTo>
                    <a:pt x="150" y="174"/>
                  </a:lnTo>
                  <a:lnTo>
                    <a:pt x="128" y="176"/>
                  </a:lnTo>
                  <a:close/>
                </a:path>
              </a:pathLst>
            </a:custGeom>
            <a:grpFill/>
            <a:effectLst>
              <a:outerShdw blurRad="63500" algn="ctr" rotWithShape="0">
                <a:prstClr val="black">
                  <a:alpha val="40000"/>
                </a:prstClr>
              </a:outerShdw>
            </a:effectLst>
          </p:spPr>
          <p:txBody>
            <a:bodyPr anchor="ctr"/>
            <a:lstStyle/>
            <a:p>
              <a:pPr algn="ctr"/>
              <a:endParaRPr lang="ar-SA" sz="2440">
                <a:solidFill>
                  <a:schemeClr val="tx1">
                    <a:lumMod val="75000"/>
                    <a:lumOff val="25000"/>
                  </a:schemeClr>
                </a:solidFill>
                <a:latin typeface="+mn-ea"/>
              </a:endParaRPr>
            </a:p>
          </p:txBody>
        </p:sp>
        <p:grpSp>
          <p:nvGrpSpPr>
            <p:cNvPr id="33" name="Group 124"/>
            <p:cNvGrpSpPr/>
            <p:nvPr/>
          </p:nvGrpSpPr>
          <p:grpSpPr>
            <a:xfrm>
              <a:off x="5683252" y="2673428"/>
              <a:ext cx="609601" cy="1342941"/>
              <a:chOff x="1182688" y="1800226"/>
              <a:chExt cx="954088" cy="2101850"/>
            </a:xfrm>
            <a:grpFill/>
            <a:effectLst/>
          </p:grpSpPr>
          <p:sp>
            <p:nvSpPr>
              <p:cNvPr id="44" name="Freeform 134"/>
              <p:cNvSpPr/>
              <p:nvPr/>
            </p:nvSpPr>
            <p:spPr bwMode="auto">
              <a:xfrm>
                <a:off x="1503363" y="1800226"/>
                <a:ext cx="325438" cy="325438"/>
              </a:xfrm>
              <a:custGeom>
                <a:avLst/>
                <a:gdLst>
                  <a:gd name="T0" fmla="*/ 324 w 617"/>
                  <a:gd name="T1" fmla="*/ 617 h 617"/>
                  <a:gd name="T2" fmla="*/ 370 w 617"/>
                  <a:gd name="T3" fmla="*/ 611 h 617"/>
                  <a:gd name="T4" fmla="*/ 415 w 617"/>
                  <a:gd name="T5" fmla="*/ 599 h 617"/>
                  <a:gd name="T6" fmla="*/ 456 w 617"/>
                  <a:gd name="T7" fmla="*/ 580 h 617"/>
                  <a:gd name="T8" fmla="*/ 493 w 617"/>
                  <a:gd name="T9" fmla="*/ 556 h 617"/>
                  <a:gd name="T10" fmla="*/ 527 w 617"/>
                  <a:gd name="T11" fmla="*/ 527 h 617"/>
                  <a:gd name="T12" fmla="*/ 556 w 617"/>
                  <a:gd name="T13" fmla="*/ 493 h 617"/>
                  <a:gd name="T14" fmla="*/ 580 w 617"/>
                  <a:gd name="T15" fmla="*/ 456 h 617"/>
                  <a:gd name="T16" fmla="*/ 598 w 617"/>
                  <a:gd name="T17" fmla="*/ 415 h 617"/>
                  <a:gd name="T18" fmla="*/ 611 w 617"/>
                  <a:gd name="T19" fmla="*/ 370 h 617"/>
                  <a:gd name="T20" fmla="*/ 617 w 617"/>
                  <a:gd name="T21" fmla="*/ 324 h 617"/>
                  <a:gd name="T22" fmla="*/ 617 w 617"/>
                  <a:gd name="T23" fmla="*/ 292 h 617"/>
                  <a:gd name="T24" fmla="*/ 611 w 617"/>
                  <a:gd name="T25" fmla="*/ 247 h 617"/>
                  <a:gd name="T26" fmla="*/ 598 w 617"/>
                  <a:gd name="T27" fmla="*/ 203 h 617"/>
                  <a:gd name="T28" fmla="*/ 580 w 617"/>
                  <a:gd name="T29" fmla="*/ 161 h 617"/>
                  <a:gd name="T30" fmla="*/ 556 w 617"/>
                  <a:gd name="T31" fmla="*/ 124 h 617"/>
                  <a:gd name="T32" fmla="*/ 527 w 617"/>
                  <a:gd name="T33" fmla="*/ 91 h 617"/>
                  <a:gd name="T34" fmla="*/ 493 w 617"/>
                  <a:gd name="T35" fmla="*/ 61 h 617"/>
                  <a:gd name="T36" fmla="*/ 456 w 617"/>
                  <a:gd name="T37" fmla="*/ 37 h 617"/>
                  <a:gd name="T38" fmla="*/ 415 w 617"/>
                  <a:gd name="T39" fmla="*/ 18 h 617"/>
                  <a:gd name="T40" fmla="*/ 370 w 617"/>
                  <a:gd name="T41" fmla="*/ 7 h 617"/>
                  <a:gd name="T42" fmla="*/ 324 w 617"/>
                  <a:gd name="T43" fmla="*/ 0 h 617"/>
                  <a:gd name="T44" fmla="*/ 292 w 617"/>
                  <a:gd name="T45" fmla="*/ 0 h 617"/>
                  <a:gd name="T46" fmla="*/ 246 w 617"/>
                  <a:gd name="T47" fmla="*/ 7 h 617"/>
                  <a:gd name="T48" fmla="*/ 203 w 617"/>
                  <a:gd name="T49" fmla="*/ 18 h 617"/>
                  <a:gd name="T50" fmla="*/ 161 w 617"/>
                  <a:gd name="T51" fmla="*/ 37 h 617"/>
                  <a:gd name="T52" fmla="*/ 124 w 617"/>
                  <a:gd name="T53" fmla="*/ 61 h 617"/>
                  <a:gd name="T54" fmla="*/ 91 w 617"/>
                  <a:gd name="T55" fmla="*/ 91 h 617"/>
                  <a:gd name="T56" fmla="*/ 61 w 617"/>
                  <a:gd name="T57" fmla="*/ 124 h 617"/>
                  <a:gd name="T58" fmla="*/ 37 w 617"/>
                  <a:gd name="T59" fmla="*/ 161 h 617"/>
                  <a:gd name="T60" fmla="*/ 18 w 617"/>
                  <a:gd name="T61" fmla="*/ 203 h 617"/>
                  <a:gd name="T62" fmla="*/ 6 w 617"/>
                  <a:gd name="T63" fmla="*/ 247 h 617"/>
                  <a:gd name="T64" fmla="*/ 0 w 617"/>
                  <a:gd name="T65" fmla="*/ 292 h 617"/>
                  <a:gd name="T66" fmla="*/ 0 w 617"/>
                  <a:gd name="T67" fmla="*/ 324 h 617"/>
                  <a:gd name="T68" fmla="*/ 6 w 617"/>
                  <a:gd name="T69" fmla="*/ 370 h 617"/>
                  <a:gd name="T70" fmla="*/ 18 w 617"/>
                  <a:gd name="T71" fmla="*/ 415 h 617"/>
                  <a:gd name="T72" fmla="*/ 37 w 617"/>
                  <a:gd name="T73" fmla="*/ 456 h 617"/>
                  <a:gd name="T74" fmla="*/ 61 w 617"/>
                  <a:gd name="T75" fmla="*/ 493 h 617"/>
                  <a:gd name="T76" fmla="*/ 91 w 617"/>
                  <a:gd name="T77" fmla="*/ 527 h 617"/>
                  <a:gd name="T78" fmla="*/ 124 w 617"/>
                  <a:gd name="T79" fmla="*/ 556 h 617"/>
                  <a:gd name="T80" fmla="*/ 161 w 617"/>
                  <a:gd name="T81" fmla="*/ 580 h 617"/>
                  <a:gd name="T82" fmla="*/ 203 w 617"/>
                  <a:gd name="T83" fmla="*/ 599 h 617"/>
                  <a:gd name="T84" fmla="*/ 246 w 617"/>
                  <a:gd name="T85" fmla="*/ 611 h 617"/>
                  <a:gd name="T86" fmla="*/ 292 w 617"/>
                  <a:gd name="T87" fmla="*/ 617 h 6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17" h="617">
                    <a:moveTo>
                      <a:pt x="308" y="617"/>
                    </a:moveTo>
                    <a:lnTo>
                      <a:pt x="308" y="617"/>
                    </a:lnTo>
                    <a:lnTo>
                      <a:pt x="324" y="617"/>
                    </a:lnTo>
                    <a:lnTo>
                      <a:pt x="340" y="616"/>
                    </a:lnTo>
                    <a:lnTo>
                      <a:pt x="355" y="614"/>
                    </a:lnTo>
                    <a:lnTo>
                      <a:pt x="370" y="611"/>
                    </a:lnTo>
                    <a:lnTo>
                      <a:pt x="385" y="607"/>
                    </a:lnTo>
                    <a:lnTo>
                      <a:pt x="400" y="603"/>
                    </a:lnTo>
                    <a:lnTo>
                      <a:pt x="415" y="599"/>
                    </a:lnTo>
                    <a:lnTo>
                      <a:pt x="429" y="593"/>
                    </a:lnTo>
                    <a:lnTo>
                      <a:pt x="443" y="587"/>
                    </a:lnTo>
                    <a:lnTo>
                      <a:pt x="456" y="580"/>
                    </a:lnTo>
                    <a:lnTo>
                      <a:pt x="468" y="573"/>
                    </a:lnTo>
                    <a:lnTo>
                      <a:pt x="481" y="564"/>
                    </a:lnTo>
                    <a:lnTo>
                      <a:pt x="493" y="556"/>
                    </a:lnTo>
                    <a:lnTo>
                      <a:pt x="505" y="546"/>
                    </a:lnTo>
                    <a:lnTo>
                      <a:pt x="516" y="537"/>
                    </a:lnTo>
                    <a:lnTo>
                      <a:pt x="527" y="527"/>
                    </a:lnTo>
                    <a:lnTo>
                      <a:pt x="537" y="516"/>
                    </a:lnTo>
                    <a:lnTo>
                      <a:pt x="546" y="505"/>
                    </a:lnTo>
                    <a:lnTo>
                      <a:pt x="556" y="493"/>
                    </a:lnTo>
                    <a:lnTo>
                      <a:pt x="564" y="481"/>
                    </a:lnTo>
                    <a:lnTo>
                      <a:pt x="573" y="468"/>
                    </a:lnTo>
                    <a:lnTo>
                      <a:pt x="580" y="456"/>
                    </a:lnTo>
                    <a:lnTo>
                      <a:pt x="587" y="443"/>
                    </a:lnTo>
                    <a:lnTo>
                      <a:pt x="593" y="429"/>
                    </a:lnTo>
                    <a:lnTo>
                      <a:pt x="598" y="415"/>
                    </a:lnTo>
                    <a:lnTo>
                      <a:pt x="603" y="400"/>
                    </a:lnTo>
                    <a:lnTo>
                      <a:pt x="607" y="385"/>
                    </a:lnTo>
                    <a:lnTo>
                      <a:pt x="611" y="370"/>
                    </a:lnTo>
                    <a:lnTo>
                      <a:pt x="613" y="355"/>
                    </a:lnTo>
                    <a:lnTo>
                      <a:pt x="616" y="340"/>
                    </a:lnTo>
                    <a:lnTo>
                      <a:pt x="617" y="324"/>
                    </a:lnTo>
                    <a:lnTo>
                      <a:pt x="617" y="308"/>
                    </a:lnTo>
                    <a:lnTo>
                      <a:pt x="617" y="308"/>
                    </a:lnTo>
                    <a:lnTo>
                      <a:pt x="617" y="292"/>
                    </a:lnTo>
                    <a:lnTo>
                      <a:pt x="616" y="277"/>
                    </a:lnTo>
                    <a:lnTo>
                      <a:pt x="613" y="261"/>
                    </a:lnTo>
                    <a:lnTo>
                      <a:pt x="611" y="247"/>
                    </a:lnTo>
                    <a:lnTo>
                      <a:pt x="607" y="232"/>
                    </a:lnTo>
                    <a:lnTo>
                      <a:pt x="603" y="217"/>
                    </a:lnTo>
                    <a:lnTo>
                      <a:pt x="598" y="203"/>
                    </a:lnTo>
                    <a:lnTo>
                      <a:pt x="593" y="189"/>
                    </a:lnTo>
                    <a:lnTo>
                      <a:pt x="587" y="175"/>
                    </a:lnTo>
                    <a:lnTo>
                      <a:pt x="580" y="161"/>
                    </a:lnTo>
                    <a:lnTo>
                      <a:pt x="573" y="148"/>
                    </a:lnTo>
                    <a:lnTo>
                      <a:pt x="564" y="136"/>
                    </a:lnTo>
                    <a:lnTo>
                      <a:pt x="556" y="124"/>
                    </a:lnTo>
                    <a:lnTo>
                      <a:pt x="546" y="112"/>
                    </a:lnTo>
                    <a:lnTo>
                      <a:pt x="537" y="101"/>
                    </a:lnTo>
                    <a:lnTo>
                      <a:pt x="527" y="91"/>
                    </a:lnTo>
                    <a:lnTo>
                      <a:pt x="516" y="80"/>
                    </a:lnTo>
                    <a:lnTo>
                      <a:pt x="505" y="71"/>
                    </a:lnTo>
                    <a:lnTo>
                      <a:pt x="493" y="61"/>
                    </a:lnTo>
                    <a:lnTo>
                      <a:pt x="481" y="52"/>
                    </a:lnTo>
                    <a:lnTo>
                      <a:pt x="468" y="45"/>
                    </a:lnTo>
                    <a:lnTo>
                      <a:pt x="456" y="37"/>
                    </a:lnTo>
                    <a:lnTo>
                      <a:pt x="443" y="30"/>
                    </a:lnTo>
                    <a:lnTo>
                      <a:pt x="429" y="25"/>
                    </a:lnTo>
                    <a:lnTo>
                      <a:pt x="415" y="18"/>
                    </a:lnTo>
                    <a:lnTo>
                      <a:pt x="400" y="14"/>
                    </a:lnTo>
                    <a:lnTo>
                      <a:pt x="385" y="10"/>
                    </a:lnTo>
                    <a:lnTo>
                      <a:pt x="370" y="7"/>
                    </a:lnTo>
                    <a:lnTo>
                      <a:pt x="355" y="3"/>
                    </a:lnTo>
                    <a:lnTo>
                      <a:pt x="340" y="1"/>
                    </a:lnTo>
                    <a:lnTo>
                      <a:pt x="324" y="0"/>
                    </a:lnTo>
                    <a:lnTo>
                      <a:pt x="308" y="0"/>
                    </a:lnTo>
                    <a:lnTo>
                      <a:pt x="308" y="0"/>
                    </a:lnTo>
                    <a:lnTo>
                      <a:pt x="292" y="0"/>
                    </a:lnTo>
                    <a:lnTo>
                      <a:pt x="277" y="1"/>
                    </a:lnTo>
                    <a:lnTo>
                      <a:pt x="261" y="3"/>
                    </a:lnTo>
                    <a:lnTo>
                      <a:pt x="246" y="7"/>
                    </a:lnTo>
                    <a:lnTo>
                      <a:pt x="232" y="10"/>
                    </a:lnTo>
                    <a:lnTo>
                      <a:pt x="217" y="14"/>
                    </a:lnTo>
                    <a:lnTo>
                      <a:pt x="203" y="18"/>
                    </a:lnTo>
                    <a:lnTo>
                      <a:pt x="188" y="25"/>
                    </a:lnTo>
                    <a:lnTo>
                      <a:pt x="175" y="30"/>
                    </a:lnTo>
                    <a:lnTo>
                      <a:pt x="161" y="37"/>
                    </a:lnTo>
                    <a:lnTo>
                      <a:pt x="148" y="45"/>
                    </a:lnTo>
                    <a:lnTo>
                      <a:pt x="136" y="52"/>
                    </a:lnTo>
                    <a:lnTo>
                      <a:pt x="124" y="61"/>
                    </a:lnTo>
                    <a:lnTo>
                      <a:pt x="112" y="71"/>
                    </a:lnTo>
                    <a:lnTo>
                      <a:pt x="101" y="80"/>
                    </a:lnTo>
                    <a:lnTo>
                      <a:pt x="91" y="91"/>
                    </a:lnTo>
                    <a:lnTo>
                      <a:pt x="80" y="101"/>
                    </a:lnTo>
                    <a:lnTo>
                      <a:pt x="70" y="112"/>
                    </a:lnTo>
                    <a:lnTo>
                      <a:pt x="61" y="124"/>
                    </a:lnTo>
                    <a:lnTo>
                      <a:pt x="52" y="136"/>
                    </a:lnTo>
                    <a:lnTo>
                      <a:pt x="45" y="148"/>
                    </a:lnTo>
                    <a:lnTo>
                      <a:pt x="37" y="161"/>
                    </a:lnTo>
                    <a:lnTo>
                      <a:pt x="30" y="175"/>
                    </a:lnTo>
                    <a:lnTo>
                      <a:pt x="25" y="189"/>
                    </a:lnTo>
                    <a:lnTo>
                      <a:pt x="18" y="203"/>
                    </a:lnTo>
                    <a:lnTo>
                      <a:pt x="14" y="217"/>
                    </a:lnTo>
                    <a:lnTo>
                      <a:pt x="10" y="232"/>
                    </a:lnTo>
                    <a:lnTo>
                      <a:pt x="6" y="247"/>
                    </a:lnTo>
                    <a:lnTo>
                      <a:pt x="3" y="261"/>
                    </a:lnTo>
                    <a:lnTo>
                      <a:pt x="1" y="277"/>
                    </a:lnTo>
                    <a:lnTo>
                      <a:pt x="0" y="292"/>
                    </a:lnTo>
                    <a:lnTo>
                      <a:pt x="0" y="308"/>
                    </a:lnTo>
                    <a:lnTo>
                      <a:pt x="0" y="308"/>
                    </a:lnTo>
                    <a:lnTo>
                      <a:pt x="0" y="324"/>
                    </a:lnTo>
                    <a:lnTo>
                      <a:pt x="1" y="340"/>
                    </a:lnTo>
                    <a:lnTo>
                      <a:pt x="3" y="355"/>
                    </a:lnTo>
                    <a:lnTo>
                      <a:pt x="6" y="370"/>
                    </a:lnTo>
                    <a:lnTo>
                      <a:pt x="10" y="385"/>
                    </a:lnTo>
                    <a:lnTo>
                      <a:pt x="14" y="400"/>
                    </a:lnTo>
                    <a:lnTo>
                      <a:pt x="18" y="415"/>
                    </a:lnTo>
                    <a:lnTo>
                      <a:pt x="25" y="429"/>
                    </a:lnTo>
                    <a:lnTo>
                      <a:pt x="30" y="443"/>
                    </a:lnTo>
                    <a:lnTo>
                      <a:pt x="37" y="456"/>
                    </a:lnTo>
                    <a:lnTo>
                      <a:pt x="45" y="468"/>
                    </a:lnTo>
                    <a:lnTo>
                      <a:pt x="52" y="481"/>
                    </a:lnTo>
                    <a:lnTo>
                      <a:pt x="61" y="493"/>
                    </a:lnTo>
                    <a:lnTo>
                      <a:pt x="70" y="505"/>
                    </a:lnTo>
                    <a:lnTo>
                      <a:pt x="80" y="516"/>
                    </a:lnTo>
                    <a:lnTo>
                      <a:pt x="91" y="527"/>
                    </a:lnTo>
                    <a:lnTo>
                      <a:pt x="101" y="537"/>
                    </a:lnTo>
                    <a:lnTo>
                      <a:pt x="112" y="546"/>
                    </a:lnTo>
                    <a:lnTo>
                      <a:pt x="124" y="556"/>
                    </a:lnTo>
                    <a:lnTo>
                      <a:pt x="136" y="564"/>
                    </a:lnTo>
                    <a:lnTo>
                      <a:pt x="148" y="573"/>
                    </a:lnTo>
                    <a:lnTo>
                      <a:pt x="161" y="580"/>
                    </a:lnTo>
                    <a:lnTo>
                      <a:pt x="175" y="587"/>
                    </a:lnTo>
                    <a:lnTo>
                      <a:pt x="188" y="593"/>
                    </a:lnTo>
                    <a:lnTo>
                      <a:pt x="203" y="599"/>
                    </a:lnTo>
                    <a:lnTo>
                      <a:pt x="217" y="603"/>
                    </a:lnTo>
                    <a:lnTo>
                      <a:pt x="232" y="607"/>
                    </a:lnTo>
                    <a:lnTo>
                      <a:pt x="246" y="611"/>
                    </a:lnTo>
                    <a:lnTo>
                      <a:pt x="261" y="614"/>
                    </a:lnTo>
                    <a:lnTo>
                      <a:pt x="277" y="616"/>
                    </a:lnTo>
                    <a:lnTo>
                      <a:pt x="292" y="617"/>
                    </a:lnTo>
                    <a:lnTo>
                      <a:pt x="308" y="617"/>
                    </a:lnTo>
                    <a:lnTo>
                      <a:pt x="308" y="617"/>
                    </a:lnTo>
                    <a:close/>
                  </a:path>
                </a:pathLst>
              </a:custGeom>
              <a:grpFill/>
              <a:effectLst>
                <a:outerShdw blurRad="63500" algn="ctr" rotWithShape="0">
                  <a:prstClr val="black">
                    <a:alpha val="40000"/>
                  </a:prstClr>
                </a:outerShdw>
              </a:effectLst>
            </p:spPr>
            <p:txBody>
              <a:bodyPr anchor="ctr"/>
              <a:lstStyle/>
              <a:p>
                <a:pPr algn="ctr"/>
                <a:endParaRPr lang="en-US" sz="2440">
                  <a:solidFill>
                    <a:schemeClr val="tx1">
                      <a:lumMod val="75000"/>
                      <a:lumOff val="25000"/>
                    </a:schemeClr>
                  </a:solidFill>
                  <a:latin typeface="+mn-ea"/>
                </a:endParaRPr>
              </a:p>
            </p:txBody>
          </p:sp>
          <p:sp>
            <p:nvSpPr>
              <p:cNvPr id="45" name="Freeform 135"/>
              <p:cNvSpPr/>
              <p:nvPr/>
            </p:nvSpPr>
            <p:spPr bwMode="auto">
              <a:xfrm>
                <a:off x="1182688" y="2181226"/>
                <a:ext cx="954088" cy="1720850"/>
              </a:xfrm>
              <a:custGeom>
                <a:avLst/>
                <a:gdLst>
                  <a:gd name="T0" fmla="*/ 1484 w 1805"/>
                  <a:gd name="T1" fmla="*/ 188 h 3254"/>
                  <a:gd name="T2" fmla="*/ 1447 w 1805"/>
                  <a:gd name="T3" fmla="*/ 105 h 3254"/>
                  <a:gd name="T4" fmla="*/ 1396 w 1805"/>
                  <a:gd name="T5" fmla="*/ 46 h 3254"/>
                  <a:gd name="T6" fmla="*/ 1356 w 1805"/>
                  <a:gd name="T7" fmla="*/ 19 h 3254"/>
                  <a:gd name="T8" fmla="*/ 1306 w 1805"/>
                  <a:gd name="T9" fmla="*/ 3 h 3254"/>
                  <a:gd name="T10" fmla="*/ 874 w 1805"/>
                  <a:gd name="T11" fmla="*/ 0 h 3254"/>
                  <a:gd name="T12" fmla="*/ 513 w 1805"/>
                  <a:gd name="T13" fmla="*/ 1 h 3254"/>
                  <a:gd name="T14" fmla="*/ 461 w 1805"/>
                  <a:gd name="T15" fmla="*/ 14 h 3254"/>
                  <a:gd name="T16" fmla="*/ 418 w 1805"/>
                  <a:gd name="T17" fmla="*/ 39 h 3254"/>
                  <a:gd name="T18" fmla="*/ 370 w 1805"/>
                  <a:gd name="T19" fmla="*/ 88 h 3254"/>
                  <a:gd name="T20" fmla="*/ 332 w 1805"/>
                  <a:gd name="T21" fmla="*/ 158 h 3254"/>
                  <a:gd name="T22" fmla="*/ 5 w 1805"/>
                  <a:gd name="T23" fmla="*/ 1212 h 3254"/>
                  <a:gd name="T24" fmla="*/ 1 w 1805"/>
                  <a:gd name="T25" fmla="*/ 1263 h 3254"/>
                  <a:gd name="T26" fmla="*/ 15 w 1805"/>
                  <a:gd name="T27" fmla="*/ 1310 h 3254"/>
                  <a:gd name="T28" fmla="*/ 46 w 1805"/>
                  <a:gd name="T29" fmla="*/ 1349 h 3254"/>
                  <a:gd name="T30" fmla="*/ 91 w 1805"/>
                  <a:gd name="T31" fmla="*/ 1373 h 3254"/>
                  <a:gd name="T32" fmla="*/ 129 w 1805"/>
                  <a:gd name="T33" fmla="*/ 1378 h 3254"/>
                  <a:gd name="T34" fmla="*/ 178 w 1805"/>
                  <a:gd name="T35" fmla="*/ 1369 h 3254"/>
                  <a:gd name="T36" fmla="*/ 219 w 1805"/>
                  <a:gd name="T37" fmla="*/ 1342 h 3254"/>
                  <a:gd name="T38" fmla="*/ 248 w 1805"/>
                  <a:gd name="T39" fmla="*/ 1300 h 3254"/>
                  <a:gd name="T40" fmla="*/ 527 w 1805"/>
                  <a:gd name="T41" fmla="*/ 428 h 3254"/>
                  <a:gd name="T42" fmla="*/ 548 w 1805"/>
                  <a:gd name="T43" fmla="*/ 3102 h 3254"/>
                  <a:gd name="T44" fmla="*/ 555 w 1805"/>
                  <a:gd name="T45" fmla="*/ 3147 h 3254"/>
                  <a:gd name="T46" fmla="*/ 583 w 1805"/>
                  <a:gd name="T47" fmla="*/ 3198 h 3254"/>
                  <a:gd name="T48" fmla="*/ 627 w 1805"/>
                  <a:gd name="T49" fmla="*/ 3236 h 3254"/>
                  <a:gd name="T50" fmla="*/ 684 w 1805"/>
                  <a:gd name="T51" fmla="*/ 3253 h 3254"/>
                  <a:gd name="T52" fmla="*/ 730 w 1805"/>
                  <a:gd name="T53" fmla="*/ 3251 h 3254"/>
                  <a:gd name="T54" fmla="*/ 783 w 1805"/>
                  <a:gd name="T55" fmla="*/ 3227 h 3254"/>
                  <a:gd name="T56" fmla="*/ 825 w 1805"/>
                  <a:gd name="T57" fmla="*/ 3187 h 3254"/>
                  <a:gd name="T58" fmla="*/ 847 w 1805"/>
                  <a:gd name="T59" fmla="*/ 3133 h 3254"/>
                  <a:gd name="T60" fmla="*/ 903 w 1805"/>
                  <a:gd name="T61" fmla="*/ 1923 h 3254"/>
                  <a:gd name="T62" fmla="*/ 956 w 1805"/>
                  <a:gd name="T63" fmla="*/ 3118 h 3254"/>
                  <a:gd name="T64" fmla="*/ 973 w 1805"/>
                  <a:gd name="T65" fmla="*/ 3175 h 3254"/>
                  <a:gd name="T66" fmla="*/ 1010 w 1805"/>
                  <a:gd name="T67" fmla="*/ 3219 h 3254"/>
                  <a:gd name="T68" fmla="*/ 1062 w 1805"/>
                  <a:gd name="T69" fmla="*/ 3246 h 3254"/>
                  <a:gd name="T70" fmla="*/ 1106 w 1805"/>
                  <a:gd name="T71" fmla="*/ 3254 h 3254"/>
                  <a:gd name="T72" fmla="*/ 1165 w 1805"/>
                  <a:gd name="T73" fmla="*/ 3242 h 3254"/>
                  <a:gd name="T74" fmla="*/ 1213 w 1805"/>
                  <a:gd name="T75" fmla="*/ 3209 h 3254"/>
                  <a:gd name="T76" fmla="*/ 1245 w 1805"/>
                  <a:gd name="T77" fmla="*/ 3161 h 3254"/>
                  <a:gd name="T78" fmla="*/ 1257 w 1805"/>
                  <a:gd name="T79" fmla="*/ 3102 h 3254"/>
                  <a:gd name="T80" fmla="*/ 1278 w 1805"/>
                  <a:gd name="T81" fmla="*/ 428 h 3254"/>
                  <a:gd name="T82" fmla="*/ 1553 w 1805"/>
                  <a:gd name="T83" fmla="*/ 1288 h 3254"/>
                  <a:gd name="T84" fmla="*/ 1578 w 1805"/>
                  <a:gd name="T85" fmla="*/ 1333 h 3254"/>
                  <a:gd name="T86" fmla="*/ 1616 w 1805"/>
                  <a:gd name="T87" fmla="*/ 1364 h 3254"/>
                  <a:gd name="T88" fmla="*/ 1663 w 1805"/>
                  <a:gd name="T89" fmla="*/ 1378 h 3254"/>
                  <a:gd name="T90" fmla="*/ 1714 w 1805"/>
                  <a:gd name="T91" fmla="*/ 1373 h 3254"/>
                  <a:gd name="T92" fmla="*/ 1749 w 1805"/>
                  <a:gd name="T93" fmla="*/ 1356 h 3254"/>
                  <a:gd name="T94" fmla="*/ 1784 w 1805"/>
                  <a:gd name="T95" fmla="*/ 1321 h 3254"/>
                  <a:gd name="T96" fmla="*/ 1803 w 1805"/>
                  <a:gd name="T97" fmla="*/ 1276 h 3254"/>
                  <a:gd name="T98" fmla="*/ 1803 w 1805"/>
                  <a:gd name="T99" fmla="*/ 1225 h 3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805" h="3254">
                    <a:moveTo>
                      <a:pt x="1800" y="1212"/>
                    </a:moveTo>
                    <a:lnTo>
                      <a:pt x="1493" y="209"/>
                    </a:lnTo>
                    <a:lnTo>
                      <a:pt x="1493" y="209"/>
                    </a:lnTo>
                    <a:lnTo>
                      <a:pt x="1484" y="188"/>
                    </a:lnTo>
                    <a:lnTo>
                      <a:pt x="1473" y="158"/>
                    </a:lnTo>
                    <a:lnTo>
                      <a:pt x="1466" y="141"/>
                    </a:lnTo>
                    <a:lnTo>
                      <a:pt x="1457" y="123"/>
                    </a:lnTo>
                    <a:lnTo>
                      <a:pt x="1447" y="105"/>
                    </a:lnTo>
                    <a:lnTo>
                      <a:pt x="1435" y="88"/>
                    </a:lnTo>
                    <a:lnTo>
                      <a:pt x="1421" y="70"/>
                    </a:lnTo>
                    <a:lnTo>
                      <a:pt x="1405" y="54"/>
                    </a:lnTo>
                    <a:lnTo>
                      <a:pt x="1396" y="46"/>
                    </a:lnTo>
                    <a:lnTo>
                      <a:pt x="1387" y="39"/>
                    </a:lnTo>
                    <a:lnTo>
                      <a:pt x="1377" y="31"/>
                    </a:lnTo>
                    <a:lnTo>
                      <a:pt x="1367" y="25"/>
                    </a:lnTo>
                    <a:lnTo>
                      <a:pt x="1356" y="19"/>
                    </a:lnTo>
                    <a:lnTo>
                      <a:pt x="1344" y="14"/>
                    </a:lnTo>
                    <a:lnTo>
                      <a:pt x="1332" y="10"/>
                    </a:lnTo>
                    <a:lnTo>
                      <a:pt x="1320" y="7"/>
                    </a:lnTo>
                    <a:lnTo>
                      <a:pt x="1306" y="3"/>
                    </a:lnTo>
                    <a:lnTo>
                      <a:pt x="1292" y="1"/>
                    </a:lnTo>
                    <a:lnTo>
                      <a:pt x="1277" y="0"/>
                    </a:lnTo>
                    <a:lnTo>
                      <a:pt x="1261" y="0"/>
                    </a:lnTo>
                    <a:lnTo>
                      <a:pt x="874" y="0"/>
                    </a:lnTo>
                    <a:lnTo>
                      <a:pt x="544" y="0"/>
                    </a:lnTo>
                    <a:lnTo>
                      <a:pt x="544" y="0"/>
                    </a:lnTo>
                    <a:lnTo>
                      <a:pt x="528" y="0"/>
                    </a:lnTo>
                    <a:lnTo>
                      <a:pt x="513" y="1"/>
                    </a:lnTo>
                    <a:lnTo>
                      <a:pt x="499" y="3"/>
                    </a:lnTo>
                    <a:lnTo>
                      <a:pt x="486" y="7"/>
                    </a:lnTo>
                    <a:lnTo>
                      <a:pt x="473" y="10"/>
                    </a:lnTo>
                    <a:lnTo>
                      <a:pt x="461" y="14"/>
                    </a:lnTo>
                    <a:lnTo>
                      <a:pt x="449" y="19"/>
                    </a:lnTo>
                    <a:lnTo>
                      <a:pt x="439" y="25"/>
                    </a:lnTo>
                    <a:lnTo>
                      <a:pt x="428" y="31"/>
                    </a:lnTo>
                    <a:lnTo>
                      <a:pt x="418" y="39"/>
                    </a:lnTo>
                    <a:lnTo>
                      <a:pt x="409" y="46"/>
                    </a:lnTo>
                    <a:lnTo>
                      <a:pt x="400" y="54"/>
                    </a:lnTo>
                    <a:lnTo>
                      <a:pt x="384" y="70"/>
                    </a:lnTo>
                    <a:lnTo>
                      <a:pt x="370" y="88"/>
                    </a:lnTo>
                    <a:lnTo>
                      <a:pt x="359" y="105"/>
                    </a:lnTo>
                    <a:lnTo>
                      <a:pt x="348" y="123"/>
                    </a:lnTo>
                    <a:lnTo>
                      <a:pt x="339" y="141"/>
                    </a:lnTo>
                    <a:lnTo>
                      <a:pt x="332" y="158"/>
                    </a:lnTo>
                    <a:lnTo>
                      <a:pt x="320" y="188"/>
                    </a:lnTo>
                    <a:lnTo>
                      <a:pt x="313" y="209"/>
                    </a:lnTo>
                    <a:lnTo>
                      <a:pt x="5" y="1212"/>
                    </a:lnTo>
                    <a:lnTo>
                      <a:pt x="5" y="1212"/>
                    </a:lnTo>
                    <a:lnTo>
                      <a:pt x="2" y="1225"/>
                    </a:lnTo>
                    <a:lnTo>
                      <a:pt x="1" y="1238"/>
                    </a:lnTo>
                    <a:lnTo>
                      <a:pt x="0" y="1250"/>
                    </a:lnTo>
                    <a:lnTo>
                      <a:pt x="1" y="1263"/>
                    </a:lnTo>
                    <a:lnTo>
                      <a:pt x="2" y="1276"/>
                    </a:lnTo>
                    <a:lnTo>
                      <a:pt x="5" y="1288"/>
                    </a:lnTo>
                    <a:lnTo>
                      <a:pt x="10" y="1300"/>
                    </a:lnTo>
                    <a:lnTo>
                      <a:pt x="15" y="1310"/>
                    </a:lnTo>
                    <a:lnTo>
                      <a:pt x="21" y="1321"/>
                    </a:lnTo>
                    <a:lnTo>
                      <a:pt x="29" y="1330"/>
                    </a:lnTo>
                    <a:lnTo>
                      <a:pt x="37" y="1340"/>
                    </a:lnTo>
                    <a:lnTo>
                      <a:pt x="46" y="1349"/>
                    </a:lnTo>
                    <a:lnTo>
                      <a:pt x="57" y="1356"/>
                    </a:lnTo>
                    <a:lnTo>
                      <a:pt x="67" y="1362"/>
                    </a:lnTo>
                    <a:lnTo>
                      <a:pt x="79" y="1369"/>
                    </a:lnTo>
                    <a:lnTo>
                      <a:pt x="91" y="1373"/>
                    </a:lnTo>
                    <a:lnTo>
                      <a:pt x="91" y="1373"/>
                    </a:lnTo>
                    <a:lnTo>
                      <a:pt x="104" y="1376"/>
                    </a:lnTo>
                    <a:lnTo>
                      <a:pt x="116" y="1378"/>
                    </a:lnTo>
                    <a:lnTo>
                      <a:pt x="129" y="1378"/>
                    </a:lnTo>
                    <a:lnTo>
                      <a:pt x="142" y="1378"/>
                    </a:lnTo>
                    <a:lnTo>
                      <a:pt x="155" y="1376"/>
                    </a:lnTo>
                    <a:lnTo>
                      <a:pt x="167" y="1373"/>
                    </a:lnTo>
                    <a:lnTo>
                      <a:pt x="178" y="1369"/>
                    </a:lnTo>
                    <a:lnTo>
                      <a:pt x="189" y="1364"/>
                    </a:lnTo>
                    <a:lnTo>
                      <a:pt x="200" y="1357"/>
                    </a:lnTo>
                    <a:lnTo>
                      <a:pt x="209" y="1350"/>
                    </a:lnTo>
                    <a:lnTo>
                      <a:pt x="219" y="1342"/>
                    </a:lnTo>
                    <a:lnTo>
                      <a:pt x="227" y="1333"/>
                    </a:lnTo>
                    <a:lnTo>
                      <a:pt x="235" y="1323"/>
                    </a:lnTo>
                    <a:lnTo>
                      <a:pt x="241" y="1311"/>
                    </a:lnTo>
                    <a:lnTo>
                      <a:pt x="248" y="1300"/>
                    </a:lnTo>
                    <a:lnTo>
                      <a:pt x="252" y="1288"/>
                    </a:lnTo>
                    <a:lnTo>
                      <a:pt x="515" y="427"/>
                    </a:lnTo>
                    <a:lnTo>
                      <a:pt x="515" y="427"/>
                    </a:lnTo>
                    <a:lnTo>
                      <a:pt x="527" y="428"/>
                    </a:lnTo>
                    <a:lnTo>
                      <a:pt x="562" y="428"/>
                    </a:lnTo>
                    <a:lnTo>
                      <a:pt x="164" y="1923"/>
                    </a:lnTo>
                    <a:lnTo>
                      <a:pt x="548" y="1923"/>
                    </a:lnTo>
                    <a:lnTo>
                      <a:pt x="548" y="3102"/>
                    </a:lnTo>
                    <a:lnTo>
                      <a:pt x="548" y="3102"/>
                    </a:lnTo>
                    <a:lnTo>
                      <a:pt x="548" y="3118"/>
                    </a:lnTo>
                    <a:lnTo>
                      <a:pt x="551" y="3133"/>
                    </a:lnTo>
                    <a:lnTo>
                      <a:pt x="555" y="3147"/>
                    </a:lnTo>
                    <a:lnTo>
                      <a:pt x="560" y="3161"/>
                    </a:lnTo>
                    <a:lnTo>
                      <a:pt x="567" y="3175"/>
                    </a:lnTo>
                    <a:lnTo>
                      <a:pt x="574" y="3187"/>
                    </a:lnTo>
                    <a:lnTo>
                      <a:pt x="583" y="3198"/>
                    </a:lnTo>
                    <a:lnTo>
                      <a:pt x="592" y="3209"/>
                    </a:lnTo>
                    <a:lnTo>
                      <a:pt x="603" y="3219"/>
                    </a:lnTo>
                    <a:lnTo>
                      <a:pt x="615" y="3227"/>
                    </a:lnTo>
                    <a:lnTo>
                      <a:pt x="627" y="3236"/>
                    </a:lnTo>
                    <a:lnTo>
                      <a:pt x="640" y="3242"/>
                    </a:lnTo>
                    <a:lnTo>
                      <a:pt x="654" y="3246"/>
                    </a:lnTo>
                    <a:lnTo>
                      <a:pt x="669" y="3251"/>
                    </a:lnTo>
                    <a:lnTo>
                      <a:pt x="684" y="3253"/>
                    </a:lnTo>
                    <a:lnTo>
                      <a:pt x="699" y="3254"/>
                    </a:lnTo>
                    <a:lnTo>
                      <a:pt x="699" y="3254"/>
                    </a:lnTo>
                    <a:lnTo>
                      <a:pt x="715" y="3253"/>
                    </a:lnTo>
                    <a:lnTo>
                      <a:pt x="730" y="3251"/>
                    </a:lnTo>
                    <a:lnTo>
                      <a:pt x="744" y="3246"/>
                    </a:lnTo>
                    <a:lnTo>
                      <a:pt x="758" y="3242"/>
                    </a:lnTo>
                    <a:lnTo>
                      <a:pt x="771" y="3236"/>
                    </a:lnTo>
                    <a:lnTo>
                      <a:pt x="783" y="3227"/>
                    </a:lnTo>
                    <a:lnTo>
                      <a:pt x="795" y="3219"/>
                    </a:lnTo>
                    <a:lnTo>
                      <a:pt x="806" y="3209"/>
                    </a:lnTo>
                    <a:lnTo>
                      <a:pt x="815" y="3198"/>
                    </a:lnTo>
                    <a:lnTo>
                      <a:pt x="825" y="3187"/>
                    </a:lnTo>
                    <a:lnTo>
                      <a:pt x="832" y="3175"/>
                    </a:lnTo>
                    <a:lnTo>
                      <a:pt x="839" y="3161"/>
                    </a:lnTo>
                    <a:lnTo>
                      <a:pt x="843" y="3147"/>
                    </a:lnTo>
                    <a:lnTo>
                      <a:pt x="847" y="3133"/>
                    </a:lnTo>
                    <a:lnTo>
                      <a:pt x="849" y="3118"/>
                    </a:lnTo>
                    <a:lnTo>
                      <a:pt x="850" y="3102"/>
                    </a:lnTo>
                    <a:lnTo>
                      <a:pt x="850" y="1923"/>
                    </a:lnTo>
                    <a:lnTo>
                      <a:pt x="903" y="1923"/>
                    </a:lnTo>
                    <a:lnTo>
                      <a:pt x="955" y="1923"/>
                    </a:lnTo>
                    <a:lnTo>
                      <a:pt x="955" y="3102"/>
                    </a:lnTo>
                    <a:lnTo>
                      <a:pt x="955" y="3102"/>
                    </a:lnTo>
                    <a:lnTo>
                      <a:pt x="956" y="3118"/>
                    </a:lnTo>
                    <a:lnTo>
                      <a:pt x="958" y="3133"/>
                    </a:lnTo>
                    <a:lnTo>
                      <a:pt x="962" y="3147"/>
                    </a:lnTo>
                    <a:lnTo>
                      <a:pt x="967" y="3161"/>
                    </a:lnTo>
                    <a:lnTo>
                      <a:pt x="973" y="3175"/>
                    </a:lnTo>
                    <a:lnTo>
                      <a:pt x="980" y="3187"/>
                    </a:lnTo>
                    <a:lnTo>
                      <a:pt x="990" y="3198"/>
                    </a:lnTo>
                    <a:lnTo>
                      <a:pt x="1000" y="3209"/>
                    </a:lnTo>
                    <a:lnTo>
                      <a:pt x="1010" y="3219"/>
                    </a:lnTo>
                    <a:lnTo>
                      <a:pt x="1022" y="3227"/>
                    </a:lnTo>
                    <a:lnTo>
                      <a:pt x="1034" y="3236"/>
                    </a:lnTo>
                    <a:lnTo>
                      <a:pt x="1048" y="3242"/>
                    </a:lnTo>
                    <a:lnTo>
                      <a:pt x="1062" y="3246"/>
                    </a:lnTo>
                    <a:lnTo>
                      <a:pt x="1075" y="3251"/>
                    </a:lnTo>
                    <a:lnTo>
                      <a:pt x="1090" y="3253"/>
                    </a:lnTo>
                    <a:lnTo>
                      <a:pt x="1106" y="3254"/>
                    </a:lnTo>
                    <a:lnTo>
                      <a:pt x="1106" y="3254"/>
                    </a:lnTo>
                    <a:lnTo>
                      <a:pt x="1121" y="3253"/>
                    </a:lnTo>
                    <a:lnTo>
                      <a:pt x="1136" y="3251"/>
                    </a:lnTo>
                    <a:lnTo>
                      <a:pt x="1151" y="3246"/>
                    </a:lnTo>
                    <a:lnTo>
                      <a:pt x="1165" y="3242"/>
                    </a:lnTo>
                    <a:lnTo>
                      <a:pt x="1178" y="3236"/>
                    </a:lnTo>
                    <a:lnTo>
                      <a:pt x="1191" y="3227"/>
                    </a:lnTo>
                    <a:lnTo>
                      <a:pt x="1202" y="3219"/>
                    </a:lnTo>
                    <a:lnTo>
                      <a:pt x="1213" y="3209"/>
                    </a:lnTo>
                    <a:lnTo>
                      <a:pt x="1223" y="3198"/>
                    </a:lnTo>
                    <a:lnTo>
                      <a:pt x="1231" y="3187"/>
                    </a:lnTo>
                    <a:lnTo>
                      <a:pt x="1239" y="3175"/>
                    </a:lnTo>
                    <a:lnTo>
                      <a:pt x="1245" y="3161"/>
                    </a:lnTo>
                    <a:lnTo>
                      <a:pt x="1250" y="3147"/>
                    </a:lnTo>
                    <a:lnTo>
                      <a:pt x="1255" y="3133"/>
                    </a:lnTo>
                    <a:lnTo>
                      <a:pt x="1257" y="3118"/>
                    </a:lnTo>
                    <a:lnTo>
                      <a:pt x="1257" y="3102"/>
                    </a:lnTo>
                    <a:lnTo>
                      <a:pt x="1257" y="1923"/>
                    </a:lnTo>
                    <a:lnTo>
                      <a:pt x="1641" y="1923"/>
                    </a:lnTo>
                    <a:lnTo>
                      <a:pt x="1243" y="428"/>
                    </a:lnTo>
                    <a:lnTo>
                      <a:pt x="1278" y="428"/>
                    </a:lnTo>
                    <a:lnTo>
                      <a:pt x="1278" y="428"/>
                    </a:lnTo>
                    <a:lnTo>
                      <a:pt x="1290" y="427"/>
                    </a:lnTo>
                    <a:lnTo>
                      <a:pt x="1553" y="1288"/>
                    </a:lnTo>
                    <a:lnTo>
                      <a:pt x="1553" y="1288"/>
                    </a:lnTo>
                    <a:lnTo>
                      <a:pt x="1558" y="1300"/>
                    </a:lnTo>
                    <a:lnTo>
                      <a:pt x="1564" y="1311"/>
                    </a:lnTo>
                    <a:lnTo>
                      <a:pt x="1570" y="1323"/>
                    </a:lnTo>
                    <a:lnTo>
                      <a:pt x="1578" y="1333"/>
                    </a:lnTo>
                    <a:lnTo>
                      <a:pt x="1586" y="1342"/>
                    </a:lnTo>
                    <a:lnTo>
                      <a:pt x="1595" y="1350"/>
                    </a:lnTo>
                    <a:lnTo>
                      <a:pt x="1606" y="1357"/>
                    </a:lnTo>
                    <a:lnTo>
                      <a:pt x="1616" y="1364"/>
                    </a:lnTo>
                    <a:lnTo>
                      <a:pt x="1627" y="1369"/>
                    </a:lnTo>
                    <a:lnTo>
                      <a:pt x="1639" y="1373"/>
                    </a:lnTo>
                    <a:lnTo>
                      <a:pt x="1650" y="1376"/>
                    </a:lnTo>
                    <a:lnTo>
                      <a:pt x="1663" y="1378"/>
                    </a:lnTo>
                    <a:lnTo>
                      <a:pt x="1676" y="1378"/>
                    </a:lnTo>
                    <a:lnTo>
                      <a:pt x="1689" y="1378"/>
                    </a:lnTo>
                    <a:lnTo>
                      <a:pt x="1702" y="1376"/>
                    </a:lnTo>
                    <a:lnTo>
                      <a:pt x="1714" y="1373"/>
                    </a:lnTo>
                    <a:lnTo>
                      <a:pt x="1714" y="1373"/>
                    </a:lnTo>
                    <a:lnTo>
                      <a:pt x="1726" y="1369"/>
                    </a:lnTo>
                    <a:lnTo>
                      <a:pt x="1738" y="1362"/>
                    </a:lnTo>
                    <a:lnTo>
                      <a:pt x="1749" y="1356"/>
                    </a:lnTo>
                    <a:lnTo>
                      <a:pt x="1759" y="1349"/>
                    </a:lnTo>
                    <a:lnTo>
                      <a:pt x="1768" y="1340"/>
                    </a:lnTo>
                    <a:lnTo>
                      <a:pt x="1776" y="1330"/>
                    </a:lnTo>
                    <a:lnTo>
                      <a:pt x="1784" y="1321"/>
                    </a:lnTo>
                    <a:lnTo>
                      <a:pt x="1790" y="1310"/>
                    </a:lnTo>
                    <a:lnTo>
                      <a:pt x="1795" y="1300"/>
                    </a:lnTo>
                    <a:lnTo>
                      <a:pt x="1800" y="1288"/>
                    </a:lnTo>
                    <a:lnTo>
                      <a:pt x="1803" y="1276"/>
                    </a:lnTo>
                    <a:lnTo>
                      <a:pt x="1804" y="1263"/>
                    </a:lnTo>
                    <a:lnTo>
                      <a:pt x="1805" y="1250"/>
                    </a:lnTo>
                    <a:lnTo>
                      <a:pt x="1804" y="1238"/>
                    </a:lnTo>
                    <a:lnTo>
                      <a:pt x="1803" y="1225"/>
                    </a:lnTo>
                    <a:lnTo>
                      <a:pt x="1800" y="1212"/>
                    </a:lnTo>
                    <a:lnTo>
                      <a:pt x="1800" y="1212"/>
                    </a:lnTo>
                    <a:close/>
                  </a:path>
                </a:pathLst>
              </a:custGeom>
              <a:grpFill/>
              <a:effectLst>
                <a:outerShdw blurRad="63500" algn="ctr" rotWithShape="0">
                  <a:prstClr val="black">
                    <a:alpha val="40000"/>
                  </a:prstClr>
                </a:outerShdw>
              </a:effectLst>
            </p:spPr>
            <p:txBody>
              <a:bodyPr anchor="ctr"/>
              <a:lstStyle/>
              <a:p>
                <a:pPr algn="ctr"/>
                <a:endParaRPr lang="en-US" sz="2440">
                  <a:solidFill>
                    <a:schemeClr val="tx1">
                      <a:lumMod val="75000"/>
                      <a:lumOff val="25000"/>
                    </a:schemeClr>
                  </a:solidFill>
                  <a:latin typeface="+mn-ea"/>
                </a:endParaRPr>
              </a:p>
            </p:txBody>
          </p:sp>
        </p:grpSp>
        <p:grpSp>
          <p:nvGrpSpPr>
            <p:cNvPr id="34" name="Group 125"/>
            <p:cNvGrpSpPr/>
            <p:nvPr/>
          </p:nvGrpSpPr>
          <p:grpSpPr>
            <a:xfrm>
              <a:off x="5194300" y="2917827"/>
              <a:ext cx="498662" cy="1098550"/>
              <a:chOff x="1182688" y="1800226"/>
              <a:chExt cx="954088" cy="2101850"/>
            </a:xfrm>
            <a:grpFill/>
            <a:effectLst/>
          </p:grpSpPr>
          <p:sp>
            <p:nvSpPr>
              <p:cNvPr id="42" name="Freeform 132"/>
              <p:cNvSpPr/>
              <p:nvPr/>
            </p:nvSpPr>
            <p:spPr bwMode="auto">
              <a:xfrm>
                <a:off x="1503363" y="1800226"/>
                <a:ext cx="325438" cy="325438"/>
              </a:xfrm>
              <a:custGeom>
                <a:avLst/>
                <a:gdLst>
                  <a:gd name="T0" fmla="*/ 324 w 617"/>
                  <a:gd name="T1" fmla="*/ 617 h 617"/>
                  <a:gd name="T2" fmla="*/ 370 w 617"/>
                  <a:gd name="T3" fmla="*/ 611 h 617"/>
                  <a:gd name="T4" fmla="*/ 415 w 617"/>
                  <a:gd name="T5" fmla="*/ 599 h 617"/>
                  <a:gd name="T6" fmla="*/ 456 w 617"/>
                  <a:gd name="T7" fmla="*/ 580 h 617"/>
                  <a:gd name="T8" fmla="*/ 493 w 617"/>
                  <a:gd name="T9" fmla="*/ 556 h 617"/>
                  <a:gd name="T10" fmla="*/ 527 w 617"/>
                  <a:gd name="T11" fmla="*/ 527 h 617"/>
                  <a:gd name="T12" fmla="*/ 556 w 617"/>
                  <a:gd name="T13" fmla="*/ 493 h 617"/>
                  <a:gd name="T14" fmla="*/ 580 w 617"/>
                  <a:gd name="T15" fmla="*/ 456 h 617"/>
                  <a:gd name="T16" fmla="*/ 598 w 617"/>
                  <a:gd name="T17" fmla="*/ 415 h 617"/>
                  <a:gd name="T18" fmla="*/ 611 w 617"/>
                  <a:gd name="T19" fmla="*/ 370 h 617"/>
                  <a:gd name="T20" fmla="*/ 617 w 617"/>
                  <a:gd name="T21" fmla="*/ 324 h 617"/>
                  <a:gd name="T22" fmla="*/ 617 w 617"/>
                  <a:gd name="T23" fmla="*/ 292 h 617"/>
                  <a:gd name="T24" fmla="*/ 611 w 617"/>
                  <a:gd name="T25" fmla="*/ 247 h 617"/>
                  <a:gd name="T26" fmla="*/ 598 w 617"/>
                  <a:gd name="T27" fmla="*/ 203 h 617"/>
                  <a:gd name="T28" fmla="*/ 580 w 617"/>
                  <a:gd name="T29" fmla="*/ 161 h 617"/>
                  <a:gd name="T30" fmla="*/ 556 w 617"/>
                  <a:gd name="T31" fmla="*/ 124 h 617"/>
                  <a:gd name="T32" fmla="*/ 527 w 617"/>
                  <a:gd name="T33" fmla="*/ 91 h 617"/>
                  <a:gd name="T34" fmla="*/ 493 w 617"/>
                  <a:gd name="T35" fmla="*/ 61 h 617"/>
                  <a:gd name="T36" fmla="*/ 456 w 617"/>
                  <a:gd name="T37" fmla="*/ 37 h 617"/>
                  <a:gd name="T38" fmla="*/ 415 w 617"/>
                  <a:gd name="T39" fmla="*/ 18 h 617"/>
                  <a:gd name="T40" fmla="*/ 370 w 617"/>
                  <a:gd name="T41" fmla="*/ 7 h 617"/>
                  <a:gd name="T42" fmla="*/ 324 w 617"/>
                  <a:gd name="T43" fmla="*/ 0 h 617"/>
                  <a:gd name="T44" fmla="*/ 292 w 617"/>
                  <a:gd name="T45" fmla="*/ 0 h 617"/>
                  <a:gd name="T46" fmla="*/ 246 w 617"/>
                  <a:gd name="T47" fmla="*/ 7 h 617"/>
                  <a:gd name="T48" fmla="*/ 203 w 617"/>
                  <a:gd name="T49" fmla="*/ 18 h 617"/>
                  <a:gd name="T50" fmla="*/ 161 w 617"/>
                  <a:gd name="T51" fmla="*/ 37 h 617"/>
                  <a:gd name="T52" fmla="*/ 124 w 617"/>
                  <a:gd name="T53" fmla="*/ 61 h 617"/>
                  <a:gd name="T54" fmla="*/ 91 w 617"/>
                  <a:gd name="T55" fmla="*/ 91 h 617"/>
                  <a:gd name="T56" fmla="*/ 61 w 617"/>
                  <a:gd name="T57" fmla="*/ 124 h 617"/>
                  <a:gd name="T58" fmla="*/ 37 w 617"/>
                  <a:gd name="T59" fmla="*/ 161 h 617"/>
                  <a:gd name="T60" fmla="*/ 18 w 617"/>
                  <a:gd name="T61" fmla="*/ 203 h 617"/>
                  <a:gd name="T62" fmla="*/ 6 w 617"/>
                  <a:gd name="T63" fmla="*/ 247 h 617"/>
                  <a:gd name="T64" fmla="*/ 0 w 617"/>
                  <a:gd name="T65" fmla="*/ 292 h 617"/>
                  <a:gd name="T66" fmla="*/ 0 w 617"/>
                  <a:gd name="T67" fmla="*/ 324 h 617"/>
                  <a:gd name="T68" fmla="*/ 6 w 617"/>
                  <a:gd name="T69" fmla="*/ 370 h 617"/>
                  <a:gd name="T70" fmla="*/ 18 w 617"/>
                  <a:gd name="T71" fmla="*/ 415 h 617"/>
                  <a:gd name="T72" fmla="*/ 37 w 617"/>
                  <a:gd name="T73" fmla="*/ 456 h 617"/>
                  <a:gd name="T74" fmla="*/ 61 w 617"/>
                  <a:gd name="T75" fmla="*/ 493 h 617"/>
                  <a:gd name="T76" fmla="*/ 91 w 617"/>
                  <a:gd name="T77" fmla="*/ 527 h 617"/>
                  <a:gd name="T78" fmla="*/ 124 w 617"/>
                  <a:gd name="T79" fmla="*/ 556 h 617"/>
                  <a:gd name="T80" fmla="*/ 161 w 617"/>
                  <a:gd name="T81" fmla="*/ 580 h 617"/>
                  <a:gd name="T82" fmla="*/ 203 w 617"/>
                  <a:gd name="T83" fmla="*/ 599 h 617"/>
                  <a:gd name="T84" fmla="*/ 246 w 617"/>
                  <a:gd name="T85" fmla="*/ 611 h 617"/>
                  <a:gd name="T86" fmla="*/ 292 w 617"/>
                  <a:gd name="T87" fmla="*/ 617 h 6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17" h="617">
                    <a:moveTo>
                      <a:pt x="308" y="617"/>
                    </a:moveTo>
                    <a:lnTo>
                      <a:pt x="308" y="617"/>
                    </a:lnTo>
                    <a:lnTo>
                      <a:pt x="324" y="617"/>
                    </a:lnTo>
                    <a:lnTo>
                      <a:pt x="340" y="616"/>
                    </a:lnTo>
                    <a:lnTo>
                      <a:pt x="355" y="614"/>
                    </a:lnTo>
                    <a:lnTo>
                      <a:pt x="370" y="611"/>
                    </a:lnTo>
                    <a:lnTo>
                      <a:pt x="385" y="607"/>
                    </a:lnTo>
                    <a:lnTo>
                      <a:pt x="400" y="603"/>
                    </a:lnTo>
                    <a:lnTo>
                      <a:pt x="415" y="599"/>
                    </a:lnTo>
                    <a:lnTo>
                      <a:pt x="429" y="593"/>
                    </a:lnTo>
                    <a:lnTo>
                      <a:pt x="443" y="587"/>
                    </a:lnTo>
                    <a:lnTo>
                      <a:pt x="456" y="580"/>
                    </a:lnTo>
                    <a:lnTo>
                      <a:pt x="468" y="573"/>
                    </a:lnTo>
                    <a:lnTo>
                      <a:pt x="481" y="564"/>
                    </a:lnTo>
                    <a:lnTo>
                      <a:pt x="493" y="556"/>
                    </a:lnTo>
                    <a:lnTo>
                      <a:pt x="505" y="546"/>
                    </a:lnTo>
                    <a:lnTo>
                      <a:pt x="516" y="537"/>
                    </a:lnTo>
                    <a:lnTo>
                      <a:pt x="527" y="527"/>
                    </a:lnTo>
                    <a:lnTo>
                      <a:pt x="537" y="516"/>
                    </a:lnTo>
                    <a:lnTo>
                      <a:pt x="546" y="505"/>
                    </a:lnTo>
                    <a:lnTo>
                      <a:pt x="556" y="493"/>
                    </a:lnTo>
                    <a:lnTo>
                      <a:pt x="564" y="481"/>
                    </a:lnTo>
                    <a:lnTo>
                      <a:pt x="573" y="468"/>
                    </a:lnTo>
                    <a:lnTo>
                      <a:pt x="580" y="456"/>
                    </a:lnTo>
                    <a:lnTo>
                      <a:pt x="587" y="443"/>
                    </a:lnTo>
                    <a:lnTo>
                      <a:pt x="593" y="429"/>
                    </a:lnTo>
                    <a:lnTo>
                      <a:pt x="598" y="415"/>
                    </a:lnTo>
                    <a:lnTo>
                      <a:pt x="603" y="400"/>
                    </a:lnTo>
                    <a:lnTo>
                      <a:pt x="607" y="385"/>
                    </a:lnTo>
                    <a:lnTo>
                      <a:pt x="611" y="370"/>
                    </a:lnTo>
                    <a:lnTo>
                      <a:pt x="613" y="355"/>
                    </a:lnTo>
                    <a:lnTo>
                      <a:pt x="616" y="340"/>
                    </a:lnTo>
                    <a:lnTo>
                      <a:pt x="617" y="324"/>
                    </a:lnTo>
                    <a:lnTo>
                      <a:pt x="617" y="308"/>
                    </a:lnTo>
                    <a:lnTo>
                      <a:pt x="617" y="308"/>
                    </a:lnTo>
                    <a:lnTo>
                      <a:pt x="617" y="292"/>
                    </a:lnTo>
                    <a:lnTo>
                      <a:pt x="616" y="277"/>
                    </a:lnTo>
                    <a:lnTo>
                      <a:pt x="613" y="261"/>
                    </a:lnTo>
                    <a:lnTo>
                      <a:pt x="611" y="247"/>
                    </a:lnTo>
                    <a:lnTo>
                      <a:pt x="607" y="232"/>
                    </a:lnTo>
                    <a:lnTo>
                      <a:pt x="603" y="217"/>
                    </a:lnTo>
                    <a:lnTo>
                      <a:pt x="598" y="203"/>
                    </a:lnTo>
                    <a:lnTo>
                      <a:pt x="593" y="189"/>
                    </a:lnTo>
                    <a:lnTo>
                      <a:pt x="587" y="175"/>
                    </a:lnTo>
                    <a:lnTo>
                      <a:pt x="580" y="161"/>
                    </a:lnTo>
                    <a:lnTo>
                      <a:pt x="573" y="148"/>
                    </a:lnTo>
                    <a:lnTo>
                      <a:pt x="564" y="136"/>
                    </a:lnTo>
                    <a:lnTo>
                      <a:pt x="556" y="124"/>
                    </a:lnTo>
                    <a:lnTo>
                      <a:pt x="546" y="112"/>
                    </a:lnTo>
                    <a:lnTo>
                      <a:pt x="537" y="101"/>
                    </a:lnTo>
                    <a:lnTo>
                      <a:pt x="527" y="91"/>
                    </a:lnTo>
                    <a:lnTo>
                      <a:pt x="516" y="80"/>
                    </a:lnTo>
                    <a:lnTo>
                      <a:pt x="505" y="71"/>
                    </a:lnTo>
                    <a:lnTo>
                      <a:pt x="493" y="61"/>
                    </a:lnTo>
                    <a:lnTo>
                      <a:pt x="481" y="52"/>
                    </a:lnTo>
                    <a:lnTo>
                      <a:pt x="468" y="45"/>
                    </a:lnTo>
                    <a:lnTo>
                      <a:pt x="456" y="37"/>
                    </a:lnTo>
                    <a:lnTo>
                      <a:pt x="443" y="30"/>
                    </a:lnTo>
                    <a:lnTo>
                      <a:pt x="429" y="25"/>
                    </a:lnTo>
                    <a:lnTo>
                      <a:pt x="415" y="18"/>
                    </a:lnTo>
                    <a:lnTo>
                      <a:pt x="400" y="14"/>
                    </a:lnTo>
                    <a:lnTo>
                      <a:pt x="385" y="10"/>
                    </a:lnTo>
                    <a:lnTo>
                      <a:pt x="370" y="7"/>
                    </a:lnTo>
                    <a:lnTo>
                      <a:pt x="355" y="3"/>
                    </a:lnTo>
                    <a:lnTo>
                      <a:pt x="340" y="1"/>
                    </a:lnTo>
                    <a:lnTo>
                      <a:pt x="324" y="0"/>
                    </a:lnTo>
                    <a:lnTo>
                      <a:pt x="308" y="0"/>
                    </a:lnTo>
                    <a:lnTo>
                      <a:pt x="308" y="0"/>
                    </a:lnTo>
                    <a:lnTo>
                      <a:pt x="292" y="0"/>
                    </a:lnTo>
                    <a:lnTo>
                      <a:pt x="277" y="1"/>
                    </a:lnTo>
                    <a:lnTo>
                      <a:pt x="261" y="3"/>
                    </a:lnTo>
                    <a:lnTo>
                      <a:pt x="246" y="7"/>
                    </a:lnTo>
                    <a:lnTo>
                      <a:pt x="232" y="10"/>
                    </a:lnTo>
                    <a:lnTo>
                      <a:pt x="217" y="14"/>
                    </a:lnTo>
                    <a:lnTo>
                      <a:pt x="203" y="18"/>
                    </a:lnTo>
                    <a:lnTo>
                      <a:pt x="188" y="25"/>
                    </a:lnTo>
                    <a:lnTo>
                      <a:pt x="175" y="30"/>
                    </a:lnTo>
                    <a:lnTo>
                      <a:pt x="161" y="37"/>
                    </a:lnTo>
                    <a:lnTo>
                      <a:pt x="148" y="45"/>
                    </a:lnTo>
                    <a:lnTo>
                      <a:pt x="136" y="52"/>
                    </a:lnTo>
                    <a:lnTo>
                      <a:pt x="124" y="61"/>
                    </a:lnTo>
                    <a:lnTo>
                      <a:pt x="112" y="71"/>
                    </a:lnTo>
                    <a:lnTo>
                      <a:pt x="101" y="80"/>
                    </a:lnTo>
                    <a:lnTo>
                      <a:pt x="91" y="91"/>
                    </a:lnTo>
                    <a:lnTo>
                      <a:pt x="80" y="101"/>
                    </a:lnTo>
                    <a:lnTo>
                      <a:pt x="70" y="112"/>
                    </a:lnTo>
                    <a:lnTo>
                      <a:pt x="61" y="124"/>
                    </a:lnTo>
                    <a:lnTo>
                      <a:pt x="52" y="136"/>
                    </a:lnTo>
                    <a:lnTo>
                      <a:pt x="45" y="148"/>
                    </a:lnTo>
                    <a:lnTo>
                      <a:pt x="37" y="161"/>
                    </a:lnTo>
                    <a:lnTo>
                      <a:pt x="30" y="175"/>
                    </a:lnTo>
                    <a:lnTo>
                      <a:pt x="25" y="189"/>
                    </a:lnTo>
                    <a:lnTo>
                      <a:pt x="18" y="203"/>
                    </a:lnTo>
                    <a:lnTo>
                      <a:pt x="14" y="217"/>
                    </a:lnTo>
                    <a:lnTo>
                      <a:pt x="10" y="232"/>
                    </a:lnTo>
                    <a:lnTo>
                      <a:pt x="6" y="247"/>
                    </a:lnTo>
                    <a:lnTo>
                      <a:pt x="3" y="261"/>
                    </a:lnTo>
                    <a:lnTo>
                      <a:pt x="1" y="277"/>
                    </a:lnTo>
                    <a:lnTo>
                      <a:pt x="0" y="292"/>
                    </a:lnTo>
                    <a:lnTo>
                      <a:pt x="0" y="308"/>
                    </a:lnTo>
                    <a:lnTo>
                      <a:pt x="0" y="308"/>
                    </a:lnTo>
                    <a:lnTo>
                      <a:pt x="0" y="324"/>
                    </a:lnTo>
                    <a:lnTo>
                      <a:pt x="1" y="340"/>
                    </a:lnTo>
                    <a:lnTo>
                      <a:pt x="3" y="355"/>
                    </a:lnTo>
                    <a:lnTo>
                      <a:pt x="6" y="370"/>
                    </a:lnTo>
                    <a:lnTo>
                      <a:pt x="10" y="385"/>
                    </a:lnTo>
                    <a:lnTo>
                      <a:pt x="14" y="400"/>
                    </a:lnTo>
                    <a:lnTo>
                      <a:pt x="18" y="415"/>
                    </a:lnTo>
                    <a:lnTo>
                      <a:pt x="25" y="429"/>
                    </a:lnTo>
                    <a:lnTo>
                      <a:pt x="30" y="443"/>
                    </a:lnTo>
                    <a:lnTo>
                      <a:pt x="37" y="456"/>
                    </a:lnTo>
                    <a:lnTo>
                      <a:pt x="45" y="468"/>
                    </a:lnTo>
                    <a:lnTo>
                      <a:pt x="52" y="481"/>
                    </a:lnTo>
                    <a:lnTo>
                      <a:pt x="61" y="493"/>
                    </a:lnTo>
                    <a:lnTo>
                      <a:pt x="70" y="505"/>
                    </a:lnTo>
                    <a:lnTo>
                      <a:pt x="80" y="516"/>
                    </a:lnTo>
                    <a:lnTo>
                      <a:pt x="91" y="527"/>
                    </a:lnTo>
                    <a:lnTo>
                      <a:pt x="101" y="537"/>
                    </a:lnTo>
                    <a:lnTo>
                      <a:pt x="112" y="546"/>
                    </a:lnTo>
                    <a:lnTo>
                      <a:pt x="124" y="556"/>
                    </a:lnTo>
                    <a:lnTo>
                      <a:pt x="136" y="564"/>
                    </a:lnTo>
                    <a:lnTo>
                      <a:pt x="148" y="573"/>
                    </a:lnTo>
                    <a:lnTo>
                      <a:pt x="161" y="580"/>
                    </a:lnTo>
                    <a:lnTo>
                      <a:pt x="175" y="587"/>
                    </a:lnTo>
                    <a:lnTo>
                      <a:pt x="188" y="593"/>
                    </a:lnTo>
                    <a:lnTo>
                      <a:pt x="203" y="599"/>
                    </a:lnTo>
                    <a:lnTo>
                      <a:pt x="217" y="603"/>
                    </a:lnTo>
                    <a:lnTo>
                      <a:pt x="232" y="607"/>
                    </a:lnTo>
                    <a:lnTo>
                      <a:pt x="246" y="611"/>
                    </a:lnTo>
                    <a:lnTo>
                      <a:pt x="261" y="614"/>
                    </a:lnTo>
                    <a:lnTo>
                      <a:pt x="277" y="616"/>
                    </a:lnTo>
                    <a:lnTo>
                      <a:pt x="292" y="617"/>
                    </a:lnTo>
                    <a:lnTo>
                      <a:pt x="308" y="617"/>
                    </a:lnTo>
                    <a:lnTo>
                      <a:pt x="308" y="617"/>
                    </a:lnTo>
                    <a:close/>
                  </a:path>
                </a:pathLst>
              </a:custGeom>
              <a:grpFill/>
              <a:effectLst>
                <a:outerShdw blurRad="63500" algn="ctr" rotWithShape="0">
                  <a:prstClr val="black">
                    <a:alpha val="40000"/>
                  </a:prstClr>
                </a:outerShdw>
              </a:effectLst>
            </p:spPr>
            <p:txBody>
              <a:bodyPr anchor="ctr"/>
              <a:lstStyle/>
              <a:p>
                <a:pPr algn="ctr"/>
                <a:endParaRPr lang="en-US" sz="2440">
                  <a:solidFill>
                    <a:schemeClr val="tx1">
                      <a:lumMod val="75000"/>
                      <a:lumOff val="25000"/>
                    </a:schemeClr>
                  </a:solidFill>
                  <a:latin typeface="+mn-ea"/>
                </a:endParaRPr>
              </a:p>
            </p:txBody>
          </p:sp>
          <p:sp>
            <p:nvSpPr>
              <p:cNvPr id="43" name="Freeform 133"/>
              <p:cNvSpPr/>
              <p:nvPr/>
            </p:nvSpPr>
            <p:spPr bwMode="auto">
              <a:xfrm>
                <a:off x="1182688" y="2181226"/>
                <a:ext cx="954088" cy="1720850"/>
              </a:xfrm>
              <a:custGeom>
                <a:avLst/>
                <a:gdLst>
                  <a:gd name="T0" fmla="*/ 1484 w 1805"/>
                  <a:gd name="T1" fmla="*/ 188 h 3254"/>
                  <a:gd name="T2" fmla="*/ 1447 w 1805"/>
                  <a:gd name="T3" fmla="*/ 105 h 3254"/>
                  <a:gd name="T4" fmla="*/ 1396 w 1805"/>
                  <a:gd name="T5" fmla="*/ 46 h 3254"/>
                  <a:gd name="T6" fmla="*/ 1356 w 1805"/>
                  <a:gd name="T7" fmla="*/ 19 h 3254"/>
                  <a:gd name="T8" fmla="*/ 1306 w 1805"/>
                  <a:gd name="T9" fmla="*/ 3 h 3254"/>
                  <a:gd name="T10" fmla="*/ 874 w 1805"/>
                  <a:gd name="T11" fmla="*/ 0 h 3254"/>
                  <a:gd name="T12" fmla="*/ 513 w 1805"/>
                  <a:gd name="T13" fmla="*/ 1 h 3254"/>
                  <a:gd name="T14" fmla="*/ 461 w 1805"/>
                  <a:gd name="T15" fmla="*/ 14 h 3254"/>
                  <a:gd name="T16" fmla="*/ 418 w 1805"/>
                  <a:gd name="T17" fmla="*/ 39 h 3254"/>
                  <a:gd name="T18" fmla="*/ 370 w 1805"/>
                  <a:gd name="T19" fmla="*/ 88 h 3254"/>
                  <a:gd name="T20" fmla="*/ 332 w 1805"/>
                  <a:gd name="T21" fmla="*/ 158 h 3254"/>
                  <a:gd name="T22" fmla="*/ 5 w 1805"/>
                  <a:gd name="T23" fmla="*/ 1212 h 3254"/>
                  <a:gd name="T24" fmla="*/ 1 w 1805"/>
                  <a:gd name="T25" fmla="*/ 1263 h 3254"/>
                  <a:gd name="T26" fmla="*/ 15 w 1805"/>
                  <a:gd name="T27" fmla="*/ 1310 h 3254"/>
                  <a:gd name="T28" fmla="*/ 46 w 1805"/>
                  <a:gd name="T29" fmla="*/ 1349 h 3254"/>
                  <a:gd name="T30" fmla="*/ 91 w 1805"/>
                  <a:gd name="T31" fmla="*/ 1373 h 3254"/>
                  <a:gd name="T32" fmla="*/ 129 w 1805"/>
                  <a:gd name="T33" fmla="*/ 1378 h 3254"/>
                  <a:gd name="T34" fmla="*/ 178 w 1805"/>
                  <a:gd name="T35" fmla="*/ 1369 h 3254"/>
                  <a:gd name="T36" fmla="*/ 219 w 1805"/>
                  <a:gd name="T37" fmla="*/ 1342 h 3254"/>
                  <a:gd name="T38" fmla="*/ 248 w 1805"/>
                  <a:gd name="T39" fmla="*/ 1300 h 3254"/>
                  <a:gd name="T40" fmla="*/ 527 w 1805"/>
                  <a:gd name="T41" fmla="*/ 428 h 3254"/>
                  <a:gd name="T42" fmla="*/ 548 w 1805"/>
                  <a:gd name="T43" fmla="*/ 3102 h 3254"/>
                  <a:gd name="T44" fmla="*/ 555 w 1805"/>
                  <a:gd name="T45" fmla="*/ 3147 h 3254"/>
                  <a:gd name="T46" fmla="*/ 583 w 1805"/>
                  <a:gd name="T47" fmla="*/ 3198 h 3254"/>
                  <a:gd name="T48" fmla="*/ 627 w 1805"/>
                  <a:gd name="T49" fmla="*/ 3236 h 3254"/>
                  <a:gd name="T50" fmla="*/ 684 w 1805"/>
                  <a:gd name="T51" fmla="*/ 3253 h 3254"/>
                  <a:gd name="T52" fmla="*/ 730 w 1805"/>
                  <a:gd name="T53" fmla="*/ 3251 h 3254"/>
                  <a:gd name="T54" fmla="*/ 783 w 1805"/>
                  <a:gd name="T55" fmla="*/ 3227 h 3254"/>
                  <a:gd name="T56" fmla="*/ 825 w 1805"/>
                  <a:gd name="T57" fmla="*/ 3187 h 3254"/>
                  <a:gd name="T58" fmla="*/ 847 w 1805"/>
                  <a:gd name="T59" fmla="*/ 3133 h 3254"/>
                  <a:gd name="T60" fmla="*/ 903 w 1805"/>
                  <a:gd name="T61" fmla="*/ 1923 h 3254"/>
                  <a:gd name="T62" fmla="*/ 956 w 1805"/>
                  <a:gd name="T63" fmla="*/ 3118 h 3254"/>
                  <a:gd name="T64" fmla="*/ 973 w 1805"/>
                  <a:gd name="T65" fmla="*/ 3175 h 3254"/>
                  <a:gd name="T66" fmla="*/ 1010 w 1805"/>
                  <a:gd name="T67" fmla="*/ 3219 h 3254"/>
                  <a:gd name="T68" fmla="*/ 1062 w 1805"/>
                  <a:gd name="T69" fmla="*/ 3246 h 3254"/>
                  <a:gd name="T70" fmla="*/ 1106 w 1805"/>
                  <a:gd name="T71" fmla="*/ 3254 h 3254"/>
                  <a:gd name="T72" fmla="*/ 1165 w 1805"/>
                  <a:gd name="T73" fmla="*/ 3242 h 3254"/>
                  <a:gd name="T74" fmla="*/ 1213 w 1805"/>
                  <a:gd name="T75" fmla="*/ 3209 h 3254"/>
                  <a:gd name="T76" fmla="*/ 1245 w 1805"/>
                  <a:gd name="T77" fmla="*/ 3161 h 3254"/>
                  <a:gd name="T78" fmla="*/ 1257 w 1805"/>
                  <a:gd name="T79" fmla="*/ 3102 h 3254"/>
                  <a:gd name="T80" fmla="*/ 1278 w 1805"/>
                  <a:gd name="T81" fmla="*/ 428 h 3254"/>
                  <a:gd name="T82" fmla="*/ 1553 w 1805"/>
                  <a:gd name="T83" fmla="*/ 1288 h 3254"/>
                  <a:gd name="T84" fmla="*/ 1578 w 1805"/>
                  <a:gd name="T85" fmla="*/ 1333 h 3254"/>
                  <a:gd name="T86" fmla="*/ 1616 w 1805"/>
                  <a:gd name="T87" fmla="*/ 1364 h 3254"/>
                  <a:gd name="T88" fmla="*/ 1663 w 1805"/>
                  <a:gd name="T89" fmla="*/ 1378 h 3254"/>
                  <a:gd name="T90" fmla="*/ 1714 w 1805"/>
                  <a:gd name="T91" fmla="*/ 1373 h 3254"/>
                  <a:gd name="T92" fmla="*/ 1749 w 1805"/>
                  <a:gd name="T93" fmla="*/ 1356 h 3254"/>
                  <a:gd name="T94" fmla="*/ 1784 w 1805"/>
                  <a:gd name="T95" fmla="*/ 1321 h 3254"/>
                  <a:gd name="T96" fmla="*/ 1803 w 1805"/>
                  <a:gd name="T97" fmla="*/ 1276 h 3254"/>
                  <a:gd name="T98" fmla="*/ 1803 w 1805"/>
                  <a:gd name="T99" fmla="*/ 1225 h 3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805" h="3254">
                    <a:moveTo>
                      <a:pt x="1800" y="1212"/>
                    </a:moveTo>
                    <a:lnTo>
                      <a:pt x="1493" y="209"/>
                    </a:lnTo>
                    <a:lnTo>
                      <a:pt x="1493" y="209"/>
                    </a:lnTo>
                    <a:lnTo>
                      <a:pt x="1484" y="188"/>
                    </a:lnTo>
                    <a:lnTo>
                      <a:pt x="1473" y="158"/>
                    </a:lnTo>
                    <a:lnTo>
                      <a:pt x="1466" y="141"/>
                    </a:lnTo>
                    <a:lnTo>
                      <a:pt x="1457" y="123"/>
                    </a:lnTo>
                    <a:lnTo>
                      <a:pt x="1447" y="105"/>
                    </a:lnTo>
                    <a:lnTo>
                      <a:pt x="1435" y="88"/>
                    </a:lnTo>
                    <a:lnTo>
                      <a:pt x="1421" y="70"/>
                    </a:lnTo>
                    <a:lnTo>
                      <a:pt x="1405" y="54"/>
                    </a:lnTo>
                    <a:lnTo>
                      <a:pt x="1396" y="46"/>
                    </a:lnTo>
                    <a:lnTo>
                      <a:pt x="1387" y="39"/>
                    </a:lnTo>
                    <a:lnTo>
                      <a:pt x="1377" y="31"/>
                    </a:lnTo>
                    <a:lnTo>
                      <a:pt x="1367" y="25"/>
                    </a:lnTo>
                    <a:lnTo>
                      <a:pt x="1356" y="19"/>
                    </a:lnTo>
                    <a:lnTo>
                      <a:pt x="1344" y="14"/>
                    </a:lnTo>
                    <a:lnTo>
                      <a:pt x="1332" y="10"/>
                    </a:lnTo>
                    <a:lnTo>
                      <a:pt x="1320" y="7"/>
                    </a:lnTo>
                    <a:lnTo>
                      <a:pt x="1306" y="3"/>
                    </a:lnTo>
                    <a:lnTo>
                      <a:pt x="1292" y="1"/>
                    </a:lnTo>
                    <a:lnTo>
                      <a:pt x="1277" y="0"/>
                    </a:lnTo>
                    <a:lnTo>
                      <a:pt x="1261" y="0"/>
                    </a:lnTo>
                    <a:lnTo>
                      <a:pt x="874" y="0"/>
                    </a:lnTo>
                    <a:lnTo>
                      <a:pt x="544" y="0"/>
                    </a:lnTo>
                    <a:lnTo>
                      <a:pt x="544" y="0"/>
                    </a:lnTo>
                    <a:lnTo>
                      <a:pt x="528" y="0"/>
                    </a:lnTo>
                    <a:lnTo>
                      <a:pt x="513" y="1"/>
                    </a:lnTo>
                    <a:lnTo>
                      <a:pt x="499" y="3"/>
                    </a:lnTo>
                    <a:lnTo>
                      <a:pt x="486" y="7"/>
                    </a:lnTo>
                    <a:lnTo>
                      <a:pt x="473" y="10"/>
                    </a:lnTo>
                    <a:lnTo>
                      <a:pt x="461" y="14"/>
                    </a:lnTo>
                    <a:lnTo>
                      <a:pt x="449" y="19"/>
                    </a:lnTo>
                    <a:lnTo>
                      <a:pt x="439" y="25"/>
                    </a:lnTo>
                    <a:lnTo>
                      <a:pt x="428" y="31"/>
                    </a:lnTo>
                    <a:lnTo>
                      <a:pt x="418" y="39"/>
                    </a:lnTo>
                    <a:lnTo>
                      <a:pt x="409" y="46"/>
                    </a:lnTo>
                    <a:lnTo>
                      <a:pt x="400" y="54"/>
                    </a:lnTo>
                    <a:lnTo>
                      <a:pt x="384" y="70"/>
                    </a:lnTo>
                    <a:lnTo>
                      <a:pt x="370" y="88"/>
                    </a:lnTo>
                    <a:lnTo>
                      <a:pt x="359" y="105"/>
                    </a:lnTo>
                    <a:lnTo>
                      <a:pt x="348" y="123"/>
                    </a:lnTo>
                    <a:lnTo>
                      <a:pt x="339" y="141"/>
                    </a:lnTo>
                    <a:lnTo>
                      <a:pt x="332" y="158"/>
                    </a:lnTo>
                    <a:lnTo>
                      <a:pt x="320" y="188"/>
                    </a:lnTo>
                    <a:lnTo>
                      <a:pt x="313" y="209"/>
                    </a:lnTo>
                    <a:lnTo>
                      <a:pt x="5" y="1212"/>
                    </a:lnTo>
                    <a:lnTo>
                      <a:pt x="5" y="1212"/>
                    </a:lnTo>
                    <a:lnTo>
                      <a:pt x="2" y="1225"/>
                    </a:lnTo>
                    <a:lnTo>
                      <a:pt x="1" y="1238"/>
                    </a:lnTo>
                    <a:lnTo>
                      <a:pt x="0" y="1250"/>
                    </a:lnTo>
                    <a:lnTo>
                      <a:pt x="1" y="1263"/>
                    </a:lnTo>
                    <a:lnTo>
                      <a:pt x="2" y="1276"/>
                    </a:lnTo>
                    <a:lnTo>
                      <a:pt x="5" y="1288"/>
                    </a:lnTo>
                    <a:lnTo>
                      <a:pt x="10" y="1300"/>
                    </a:lnTo>
                    <a:lnTo>
                      <a:pt x="15" y="1310"/>
                    </a:lnTo>
                    <a:lnTo>
                      <a:pt x="21" y="1321"/>
                    </a:lnTo>
                    <a:lnTo>
                      <a:pt x="29" y="1330"/>
                    </a:lnTo>
                    <a:lnTo>
                      <a:pt x="37" y="1340"/>
                    </a:lnTo>
                    <a:lnTo>
                      <a:pt x="46" y="1349"/>
                    </a:lnTo>
                    <a:lnTo>
                      <a:pt x="57" y="1356"/>
                    </a:lnTo>
                    <a:lnTo>
                      <a:pt x="67" y="1362"/>
                    </a:lnTo>
                    <a:lnTo>
                      <a:pt x="79" y="1369"/>
                    </a:lnTo>
                    <a:lnTo>
                      <a:pt x="91" y="1373"/>
                    </a:lnTo>
                    <a:lnTo>
                      <a:pt x="91" y="1373"/>
                    </a:lnTo>
                    <a:lnTo>
                      <a:pt x="104" y="1376"/>
                    </a:lnTo>
                    <a:lnTo>
                      <a:pt x="116" y="1378"/>
                    </a:lnTo>
                    <a:lnTo>
                      <a:pt x="129" y="1378"/>
                    </a:lnTo>
                    <a:lnTo>
                      <a:pt x="142" y="1378"/>
                    </a:lnTo>
                    <a:lnTo>
                      <a:pt x="155" y="1376"/>
                    </a:lnTo>
                    <a:lnTo>
                      <a:pt x="167" y="1373"/>
                    </a:lnTo>
                    <a:lnTo>
                      <a:pt x="178" y="1369"/>
                    </a:lnTo>
                    <a:lnTo>
                      <a:pt x="189" y="1364"/>
                    </a:lnTo>
                    <a:lnTo>
                      <a:pt x="200" y="1357"/>
                    </a:lnTo>
                    <a:lnTo>
                      <a:pt x="209" y="1350"/>
                    </a:lnTo>
                    <a:lnTo>
                      <a:pt x="219" y="1342"/>
                    </a:lnTo>
                    <a:lnTo>
                      <a:pt x="227" y="1333"/>
                    </a:lnTo>
                    <a:lnTo>
                      <a:pt x="235" y="1323"/>
                    </a:lnTo>
                    <a:lnTo>
                      <a:pt x="241" y="1311"/>
                    </a:lnTo>
                    <a:lnTo>
                      <a:pt x="248" y="1300"/>
                    </a:lnTo>
                    <a:lnTo>
                      <a:pt x="252" y="1288"/>
                    </a:lnTo>
                    <a:lnTo>
                      <a:pt x="515" y="427"/>
                    </a:lnTo>
                    <a:lnTo>
                      <a:pt x="515" y="427"/>
                    </a:lnTo>
                    <a:lnTo>
                      <a:pt x="527" y="428"/>
                    </a:lnTo>
                    <a:lnTo>
                      <a:pt x="562" y="428"/>
                    </a:lnTo>
                    <a:lnTo>
                      <a:pt x="164" y="1923"/>
                    </a:lnTo>
                    <a:lnTo>
                      <a:pt x="548" y="1923"/>
                    </a:lnTo>
                    <a:lnTo>
                      <a:pt x="548" y="3102"/>
                    </a:lnTo>
                    <a:lnTo>
                      <a:pt x="548" y="3102"/>
                    </a:lnTo>
                    <a:lnTo>
                      <a:pt x="548" y="3118"/>
                    </a:lnTo>
                    <a:lnTo>
                      <a:pt x="551" y="3133"/>
                    </a:lnTo>
                    <a:lnTo>
                      <a:pt x="555" y="3147"/>
                    </a:lnTo>
                    <a:lnTo>
                      <a:pt x="560" y="3161"/>
                    </a:lnTo>
                    <a:lnTo>
                      <a:pt x="567" y="3175"/>
                    </a:lnTo>
                    <a:lnTo>
                      <a:pt x="574" y="3187"/>
                    </a:lnTo>
                    <a:lnTo>
                      <a:pt x="583" y="3198"/>
                    </a:lnTo>
                    <a:lnTo>
                      <a:pt x="592" y="3209"/>
                    </a:lnTo>
                    <a:lnTo>
                      <a:pt x="603" y="3219"/>
                    </a:lnTo>
                    <a:lnTo>
                      <a:pt x="615" y="3227"/>
                    </a:lnTo>
                    <a:lnTo>
                      <a:pt x="627" y="3236"/>
                    </a:lnTo>
                    <a:lnTo>
                      <a:pt x="640" y="3242"/>
                    </a:lnTo>
                    <a:lnTo>
                      <a:pt x="654" y="3246"/>
                    </a:lnTo>
                    <a:lnTo>
                      <a:pt x="669" y="3251"/>
                    </a:lnTo>
                    <a:lnTo>
                      <a:pt x="684" y="3253"/>
                    </a:lnTo>
                    <a:lnTo>
                      <a:pt x="699" y="3254"/>
                    </a:lnTo>
                    <a:lnTo>
                      <a:pt x="699" y="3254"/>
                    </a:lnTo>
                    <a:lnTo>
                      <a:pt x="715" y="3253"/>
                    </a:lnTo>
                    <a:lnTo>
                      <a:pt x="730" y="3251"/>
                    </a:lnTo>
                    <a:lnTo>
                      <a:pt x="744" y="3246"/>
                    </a:lnTo>
                    <a:lnTo>
                      <a:pt x="758" y="3242"/>
                    </a:lnTo>
                    <a:lnTo>
                      <a:pt x="771" y="3236"/>
                    </a:lnTo>
                    <a:lnTo>
                      <a:pt x="783" y="3227"/>
                    </a:lnTo>
                    <a:lnTo>
                      <a:pt x="795" y="3219"/>
                    </a:lnTo>
                    <a:lnTo>
                      <a:pt x="806" y="3209"/>
                    </a:lnTo>
                    <a:lnTo>
                      <a:pt x="815" y="3198"/>
                    </a:lnTo>
                    <a:lnTo>
                      <a:pt x="825" y="3187"/>
                    </a:lnTo>
                    <a:lnTo>
                      <a:pt x="832" y="3175"/>
                    </a:lnTo>
                    <a:lnTo>
                      <a:pt x="839" y="3161"/>
                    </a:lnTo>
                    <a:lnTo>
                      <a:pt x="843" y="3147"/>
                    </a:lnTo>
                    <a:lnTo>
                      <a:pt x="847" y="3133"/>
                    </a:lnTo>
                    <a:lnTo>
                      <a:pt x="849" y="3118"/>
                    </a:lnTo>
                    <a:lnTo>
                      <a:pt x="850" y="3102"/>
                    </a:lnTo>
                    <a:lnTo>
                      <a:pt x="850" y="1923"/>
                    </a:lnTo>
                    <a:lnTo>
                      <a:pt x="903" y="1923"/>
                    </a:lnTo>
                    <a:lnTo>
                      <a:pt x="955" y="1923"/>
                    </a:lnTo>
                    <a:lnTo>
                      <a:pt x="955" y="3102"/>
                    </a:lnTo>
                    <a:lnTo>
                      <a:pt x="955" y="3102"/>
                    </a:lnTo>
                    <a:lnTo>
                      <a:pt x="956" y="3118"/>
                    </a:lnTo>
                    <a:lnTo>
                      <a:pt x="958" y="3133"/>
                    </a:lnTo>
                    <a:lnTo>
                      <a:pt x="962" y="3147"/>
                    </a:lnTo>
                    <a:lnTo>
                      <a:pt x="967" y="3161"/>
                    </a:lnTo>
                    <a:lnTo>
                      <a:pt x="973" y="3175"/>
                    </a:lnTo>
                    <a:lnTo>
                      <a:pt x="980" y="3187"/>
                    </a:lnTo>
                    <a:lnTo>
                      <a:pt x="990" y="3198"/>
                    </a:lnTo>
                    <a:lnTo>
                      <a:pt x="1000" y="3209"/>
                    </a:lnTo>
                    <a:lnTo>
                      <a:pt x="1010" y="3219"/>
                    </a:lnTo>
                    <a:lnTo>
                      <a:pt x="1022" y="3227"/>
                    </a:lnTo>
                    <a:lnTo>
                      <a:pt x="1034" y="3236"/>
                    </a:lnTo>
                    <a:lnTo>
                      <a:pt x="1048" y="3242"/>
                    </a:lnTo>
                    <a:lnTo>
                      <a:pt x="1062" y="3246"/>
                    </a:lnTo>
                    <a:lnTo>
                      <a:pt x="1075" y="3251"/>
                    </a:lnTo>
                    <a:lnTo>
                      <a:pt x="1090" y="3253"/>
                    </a:lnTo>
                    <a:lnTo>
                      <a:pt x="1106" y="3254"/>
                    </a:lnTo>
                    <a:lnTo>
                      <a:pt x="1106" y="3254"/>
                    </a:lnTo>
                    <a:lnTo>
                      <a:pt x="1121" y="3253"/>
                    </a:lnTo>
                    <a:lnTo>
                      <a:pt x="1136" y="3251"/>
                    </a:lnTo>
                    <a:lnTo>
                      <a:pt x="1151" y="3246"/>
                    </a:lnTo>
                    <a:lnTo>
                      <a:pt x="1165" y="3242"/>
                    </a:lnTo>
                    <a:lnTo>
                      <a:pt x="1178" y="3236"/>
                    </a:lnTo>
                    <a:lnTo>
                      <a:pt x="1191" y="3227"/>
                    </a:lnTo>
                    <a:lnTo>
                      <a:pt x="1202" y="3219"/>
                    </a:lnTo>
                    <a:lnTo>
                      <a:pt x="1213" y="3209"/>
                    </a:lnTo>
                    <a:lnTo>
                      <a:pt x="1223" y="3198"/>
                    </a:lnTo>
                    <a:lnTo>
                      <a:pt x="1231" y="3187"/>
                    </a:lnTo>
                    <a:lnTo>
                      <a:pt x="1239" y="3175"/>
                    </a:lnTo>
                    <a:lnTo>
                      <a:pt x="1245" y="3161"/>
                    </a:lnTo>
                    <a:lnTo>
                      <a:pt x="1250" y="3147"/>
                    </a:lnTo>
                    <a:lnTo>
                      <a:pt x="1255" y="3133"/>
                    </a:lnTo>
                    <a:lnTo>
                      <a:pt x="1257" y="3118"/>
                    </a:lnTo>
                    <a:lnTo>
                      <a:pt x="1257" y="3102"/>
                    </a:lnTo>
                    <a:lnTo>
                      <a:pt x="1257" y="1923"/>
                    </a:lnTo>
                    <a:lnTo>
                      <a:pt x="1641" y="1923"/>
                    </a:lnTo>
                    <a:lnTo>
                      <a:pt x="1243" y="428"/>
                    </a:lnTo>
                    <a:lnTo>
                      <a:pt x="1278" y="428"/>
                    </a:lnTo>
                    <a:lnTo>
                      <a:pt x="1278" y="428"/>
                    </a:lnTo>
                    <a:lnTo>
                      <a:pt x="1290" y="427"/>
                    </a:lnTo>
                    <a:lnTo>
                      <a:pt x="1553" y="1288"/>
                    </a:lnTo>
                    <a:lnTo>
                      <a:pt x="1553" y="1288"/>
                    </a:lnTo>
                    <a:lnTo>
                      <a:pt x="1558" y="1300"/>
                    </a:lnTo>
                    <a:lnTo>
                      <a:pt x="1564" y="1311"/>
                    </a:lnTo>
                    <a:lnTo>
                      <a:pt x="1570" y="1323"/>
                    </a:lnTo>
                    <a:lnTo>
                      <a:pt x="1578" y="1333"/>
                    </a:lnTo>
                    <a:lnTo>
                      <a:pt x="1586" y="1342"/>
                    </a:lnTo>
                    <a:lnTo>
                      <a:pt x="1595" y="1350"/>
                    </a:lnTo>
                    <a:lnTo>
                      <a:pt x="1606" y="1357"/>
                    </a:lnTo>
                    <a:lnTo>
                      <a:pt x="1616" y="1364"/>
                    </a:lnTo>
                    <a:lnTo>
                      <a:pt x="1627" y="1369"/>
                    </a:lnTo>
                    <a:lnTo>
                      <a:pt x="1639" y="1373"/>
                    </a:lnTo>
                    <a:lnTo>
                      <a:pt x="1650" y="1376"/>
                    </a:lnTo>
                    <a:lnTo>
                      <a:pt x="1663" y="1378"/>
                    </a:lnTo>
                    <a:lnTo>
                      <a:pt x="1676" y="1378"/>
                    </a:lnTo>
                    <a:lnTo>
                      <a:pt x="1689" y="1378"/>
                    </a:lnTo>
                    <a:lnTo>
                      <a:pt x="1702" y="1376"/>
                    </a:lnTo>
                    <a:lnTo>
                      <a:pt x="1714" y="1373"/>
                    </a:lnTo>
                    <a:lnTo>
                      <a:pt x="1714" y="1373"/>
                    </a:lnTo>
                    <a:lnTo>
                      <a:pt x="1726" y="1369"/>
                    </a:lnTo>
                    <a:lnTo>
                      <a:pt x="1738" y="1362"/>
                    </a:lnTo>
                    <a:lnTo>
                      <a:pt x="1749" y="1356"/>
                    </a:lnTo>
                    <a:lnTo>
                      <a:pt x="1759" y="1349"/>
                    </a:lnTo>
                    <a:lnTo>
                      <a:pt x="1768" y="1340"/>
                    </a:lnTo>
                    <a:lnTo>
                      <a:pt x="1776" y="1330"/>
                    </a:lnTo>
                    <a:lnTo>
                      <a:pt x="1784" y="1321"/>
                    </a:lnTo>
                    <a:lnTo>
                      <a:pt x="1790" y="1310"/>
                    </a:lnTo>
                    <a:lnTo>
                      <a:pt x="1795" y="1300"/>
                    </a:lnTo>
                    <a:lnTo>
                      <a:pt x="1800" y="1288"/>
                    </a:lnTo>
                    <a:lnTo>
                      <a:pt x="1803" y="1276"/>
                    </a:lnTo>
                    <a:lnTo>
                      <a:pt x="1804" y="1263"/>
                    </a:lnTo>
                    <a:lnTo>
                      <a:pt x="1805" y="1250"/>
                    </a:lnTo>
                    <a:lnTo>
                      <a:pt x="1804" y="1238"/>
                    </a:lnTo>
                    <a:lnTo>
                      <a:pt x="1803" y="1225"/>
                    </a:lnTo>
                    <a:lnTo>
                      <a:pt x="1800" y="1212"/>
                    </a:lnTo>
                    <a:lnTo>
                      <a:pt x="1800" y="1212"/>
                    </a:lnTo>
                    <a:close/>
                  </a:path>
                </a:pathLst>
              </a:custGeom>
              <a:grpFill/>
              <a:effectLst>
                <a:outerShdw blurRad="63500" algn="ctr" rotWithShape="0">
                  <a:prstClr val="black">
                    <a:alpha val="40000"/>
                  </a:prstClr>
                </a:outerShdw>
              </a:effectLst>
            </p:spPr>
            <p:txBody>
              <a:bodyPr anchor="ctr"/>
              <a:lstStyle/>
              <a:p>
                <a:pPr algn="ctr"/>
                <a:endParaRPr lang="en-US" sz="2440">
                  <a:solidFill>
                    <a:schemeClr val="tx1">
                      <a:lumMod val="75000"/>
                      <a:lumOff val="25000"/>
                    </a:schemeClr>
                  </a:solidFill>
                  <a:latin typeface="+mn-ea"/>
                </a:endParaRPr>
              </a:p>
            </p:txBody>
          </p:sp>
        </p:grpSp>
        <p:grpSp>
          <p:nvGrpSpPr>
            <p:cNvPr id="36" name="Group 126"/>
            <p:cNvGrpSpPr/>
            <p:nvPr/>
          </p:nvGrpSpPr>
          <p:grpSpPr>
            <a:xfrm>
              <a:off x="7670800" y="2917827"/>
              <a:ext cx="498662" cy="1098550"/>
              <a:chOff x="1182688" y="1800226"/>
              <a:chExt cx="954088" cy="2101850"/>
            </a:xfrm>
            <a:grpFill/>
            <a:effectLst/>
          </p:grpSpPr>
          <p:sp>
            <p:nvSpPr>
              <p:cNvPr id="40" name="Freeform 130"/>
              <p:cNvSpPr/>
              <p:nvPr/>
            </p:nvSpPr>
            <p:spPr bwMode="auto">
              <a:xfrm>
                <a:off x="1503363" y="1800226"/>
                <a:ext cx="325438" cy="325438"/>
              </a:xfrm>
              <a:custGeom>
                <a:avLst/>
                <a:gdLst>
                  <a:gd name="T0" fmla="*/ 324 w 617"/>
                  <a:gd name="T1" fmla="*/ 617 h 617"/>
                  <a:gd name="T2" fmla="*/ 370 w 617"/>
                  <a:gd name="T3" fmla="*/ 611 h 617"/>
                  <a:gd name="T4" fmla="*/ 415 w 617"/>
                  <a:gd name="T5" fmla="*/ 599 h 617"/>
                  <a:gd name="T6" fmla="*/ 456 w 617"/>
                  <a:gd name="T7" fmla="*/ 580 h 617"/>
                  <a:gd name="T8" fmla="*/ 493 w 617"/>
                  <a:gd name="T9" fmla="*/ 556 h 617"/>
                  <a:gd name="T10" fmla="*/ 527 w 617"/>
                  <a:gd name="T11" fmla="*/ 527 h 617"/>
                  <a:gd name="T12" fmla="*/ 556 w 617"/>
                  <a:gd name="T13" fmla="*/ 493 h 617"/>
                  <a:gd name="T14" fmla="*/ 580 w 617"/>
                  <a:gd name="T15" fmla="*/ 456 h 617"/>
                  <a:gd name="T16" fmla="*/ 598 w 617"/>
                  <a:gd name="T17" fmla="*/ 415 h 617"/>
                  <a:gd name="T18" fmla="*/ 611 w 617"/>
                  <a:gd name="T19" fmla="*/ 370 h 617"/>
                  <a:gd name="T20" fmla="*/ 617 w 617"/>
                  <a:gd name="T21" fmla="*/ 324 h 617"/>
                  <a:gd name="T22" fmla="*/ 617 w 617"/>
                  <a:gd name="T23" fmla="*/ 292 h 617"/>
                  <a:gd name="T24" fmla="*/ 611 w 617"/>
                  <a:gd name="T25" fmla="*/ 247 h 617"/>
                  <a:gd name="T26" fmla="*/ 598 w 617"/>
                  <a:gd name="T27" fmla="*/ 203 h 617"/>
                  <a:gd name="T28" fmla="*/ 580 w 617"/>
                  <a:gd name="T29" fmla="*/ 161 h 617"/>
                  <a:gd name="T30" fmla="*/ 556 w 617"/>
                  <a:gd name="T31" fmla="*/ 124 h 617"/>
                  <a:gd name="T32" fmla="*/ 527 w 617"/>
                  <a:gd name="T33" fmla="*/ 91 h 617"/>
                  <a:gd name="T34" fmla="*/ 493 w 617"/>
                  <a:gd name="T35" fmla="*/ 61 h 617"/>
                  <a:gd name="T36" fmla="*/ 456 w 617"/>
                  <a:gd name="T37" fmla="*/ 37 h 617"/>
                  <a:gd name="T38" fmla="*/ 415 w 617"/>
                  <a:gd name="T39" fmla="*/ 18 h 617"/>
                  <a:gd name="T40" fmla="*/ 370 w 617"/>
                  <a:gd name="T41" fmla="*/ 7 h 617"/>
                  <a:gd name="T42" fmla="*/ 324 w 617"/>
                  <a:gd name="T43" fmla="*/ 0 h 617"/>
                  <a:gd name="T44" fmla="*/ 292 w 617"/>
                  <a:gd name="T45" fmla="*/ 0 h 617"/>
                  <a:gd name="T46" fmla="*/ 246 w 617"/>
                  <a:gd name="T47" fmla="*/ 7 h 617"/>
                  <a:gd name="T48" fmla="*/ 203 w 617"/>
                  <a:gd name="T49" fmla="*/ 18 h 617"/>
                  <a:gd name="T50" fmla="*/ 161 w 617"/>
                  <a:gd name="T51" fmla="*/ 37 h 617"/>
                  <a:gd name="T52" fmla="*/ 124 w 617"/>
                  <a:gd name="T53" fmla="*/ 61 h 617"/>
                  <a:gd name="T54" fmla="*/ 91 w 617"/>
                  <a:gd name="T55" fmla="*/ 91 h 617"/>
                  <a:gd name="T56" fmla="*/ 61 w 617"/>
                  <a:gd name="T57" fmla="*/ 124 h 617"/>
                  <a:gd name="T58" fmla="*/ 37 w 617"/>
                  <a:gd name="T59" fmla="*/ 161 h 617"/>
                  <a:gd name="T60" fmla="*/ 18 w 617"/>
                  <a:gd name="T61" fmla="*/ 203 h 617"/>
                  <a:gd name="T62" fmla="*/ 6 w 617"/>
                  <a:gd name="T63" fmla="*/ 247 h 617"/>
                  <a:gd name="T64" fmla="*/ 0 w 617"/>
                  <a:gd name="T65" fmla="*/ 292 h 617"/>
                  <a:gd name="T66" fmla="*/ 0 w 617"/>
                  <a:gd name="T67" fmla="*/ 324 h 617"/>
                  <a:gd name="T68" fmla="*/ 6 w 617"/>
                  <a:gd name="T69" fmla="*/ 370 h 617"/>
                  <a:gd name="T70" fmla="*/ 18 w 617"/>
                  <a:gd name="T71" fmla="*/ 415 h 617"/>
                  <a:gd name="T72" fmla="*/ 37 w 617"/>
                  <a:gd name="T73" fmla="*/ 456 h 617"/>
                  <a:gd name="T74" fmla="*/ 61 w 617"/>
                  <a:gd name="T75" fmla="*/ 493 h 617"/>
                  <a:gd name="T76" fmla="*/ 91 w 617"/>
                  <a:gd name="T77" fmla="*/ 527 h 617"/>
                  <a:gd name="T78" fmla="*/ 124 w 617"/>
                  <a:gd name="T79" fmla="*/ 556 h 617"/>
                  <a:gd name="T80" fmla="*/ 161 w 617"/>
                  <a:gd name="T81" fmla="*/ 580 h 617"/>
                  <a:gd name="T82" fmla="*/ 203 w 617"/>
                  <a:gd name="T83" fmla="*/ 599 h 617"/>
                  <a:gd name="T84" fmla="*/ 246 w 617"/>
                  <a:gd name="T85" fmla="*/ 611 h 617"/>
                  <a:gd name="T86" fmla="*/ 292 w 617"/>
                  <a:gd name="T87" fmla="*/ 617 h 6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17" h="617">
                    <a:moveTo>
                      <a:pt x="308" y="617"/>
                    </a:moveTo>
                    <a:lnTo>
                      <a:pt x="308" y="617"/>
                    </a:lnTo>
                    <a:lnTo>
                      <a:pt x="324" y="617"/>
                    </a:lnTo>
                    <a:lnTo>
                      <a:pt x="340" y="616"/>
                    </a:lnTo>
                    <a:lnTo>
                      <a:pt x="355" y="614"/>
                    </a:lnTo>
                    <a:lnTo>
                      <a:pt x="370" y="611"/>
                    </a:lnTo>
                    <a:lnTo>
                      <a:pt x="385" y="607"/>
                    </a:lnTo>
                    <a:lnTo>
                      <a:pt x="400" y="603"/>
                    </a:lnTo>
                    <a:lnTo>
                      <a:pt x="415" y="599"/>
                    </a:lnTo>
                    <a:lnTo>
                      <a:pt x="429" y="593"/>
                    </a:lnTo>
                    <a:lnTo>
                      <a:pt x="443" y="587"/>
                    </a:lnTo>
                    <a:lnTo>
                      <a:pt x="456" y="580"/>
                    </a:lnTo>
                    <a:lnTo>
                      <a:pt x="468" y="573"/>
                    </a:lnTo>
                    <a:lnTo>
                      <a:pt x="481" y="564"/>
                    </a:lnTo>
                    <a:lnTo>
                      <a:pt x="493" y="556"/>
                    </a:lnTo>
                    <a:lnTo>
                      <a:pt x="505" y="546"/>
                    </a:lnTo>
                    <a:lnTo>
                      <a:pt x="516" y="537"/>
                    </a:lnTo>
                    <a:lnTo>
                      <a:pt x="527" y="527"/>
                    </a:lnTo>
                    <a:lnTo>
                      <a:pt x="537" y="516"/>
                    </a:lnTo>
                    <a:lnTo>
                      <a:pt x="546" y="505"/>
                    </a:lnTo>
                    <a:lnTo>
                      <a:pt x="556" y="493"/>
                    </a:lnTo>
                    <a:lnTo>
                      <a:pt x="564" y="481"/>
                    </a:lnTo>
                    <a:lnTo>
                      <a:pt x="573" y="468"/>
                    </a:lnTo>
                    <a:lnTo>
                      <a:pt x="580" y="456"/>
                    </a:lnTo>
                    <a:lnTo>
                      <a:pt x="587" y="443"/>
                    </a:lnTo>
                    <a:lnTo>
                      <a:pt x="593" y="429"/>
                    </a:lnTo>
                    <a:lnTo>
                      <a:pt x="598" y="415"/>
                    </a:lnTo>
                    <a:lnTo>
                      <a:pt x="603" y="400"/>
                    </a:lnTo>
                    <a:lnTo>
                      <a:pt x="607" y="385"/>
                    </a:lnTo>
                    <a:lnTo>
                      <a:pt x="611" y="370"/>
                    </a:lnTo>
                    <a:lnTo>
                      <a:pt x="613" y="355"/>
                    </a:lnTo>
                    <a:lnTo>
                      <a:pt x="616" y="340"/>
                    </a:lnTo>
                    <a:lnTo>
                      <a:pt x="617" y="324"/>
                    </a:lnTo>
                    <a:lnTo>
                      <a:pt x="617" y="308"/>
                    </a:lnTo>
                    <a:lnTo>
                      <a:pt x="617" y="308"/>
                    </a:lnTo>
                    <a:lnTo>
                      <a:pt x="617" y="292"/>
                    </a:lnTo>
                    <a:lnTo>
                      <a:pt x="616" y="277"/>
                    </a:lnTo>
                    <a:lnTo>
                      <a:pt x="613" y="261"/>
                    </a:lnTo>
                    <a:lnTo>
                      <a:pt x="611" y="247"/>
                    </a:lnTo>
                    <a:lnTo>
                      <a:pt x="607" y="232"/>
                    </a:lnTo>
                    <a:lnTo>
                      <a:pt x="603" y="217"/>
                    </a:lnTo>
                    <a:lnTo>
                      <a:pt x="598" y="203"/>
                    </a:lnTo>
                    <a:lnTo>
                      <a:pt x="593" y="189"/>
                    </a:lnTo>
                    <a:lnTo>
                      <a:pt x="587" y="175"/>
                    </a:lnTo>
                    <a:lnTo>
                      <a:pt x="580" y="161"/>
                    </a:lnTo>
                    <a:lnTo>
                      <a:pt x="573" y="148"/>
                    </a:lnTo>
                    <a:lnTo>
                      <a:pt x="564" y="136"/>
                    </a:lnTo>
                    <a:lnTo>
                      <a:pt x="556" y="124"/>
                    </a:lnTo>
                    <a:lnTo>
                      <a:pt x="546" y="112"/>
                    </a:lnTo>
                    <a:lnTo>
                      <a:pt x="537" y="101"/>
                    </a:lnTo>
                    <a:lnTo>
                      <a:pt x="527" y="91"/>
                    </a:lnTo>
                    <a:lnTo>
                      <a:pt x="516" y="80"/>
                    </a:lnTo>
                    <a:lnTo>
                      <a:pt x="505" y="71"/>
                    </a:lnTo>
                    <a:lnTo>
                      <a:pt x="493" y="61"/>
                    </a:lnTo>
                    <a:lnTo>
                      <a:pt x="481" y="52"/>
                    </a:lnTo>
                    <a:lnTo>
                      <a:pt x="468" y="45"/>
                    </a:lnTo>
                    <a:lnTo>
                      <a:pt x="456" y="37"/>
                    </a:lnTo>
                    <a:lnTo>
                      <a:pt x="443" y="30"/>
                    </a:lnTo>
                    <a:lnTo>
                      <a:pt x="429" y="25"/>
                    </a:lnTo>
                    <a:lnTo>
                      <a:pt x="415" y="18"/>
                    </a:lnTo>
                    <a:lnTo>
                      <a:pt x="400" y="14"/>
                    </a:lnTo>
                    <a:lnTo>
                      <a:pt x="385" y="10"/>
                    </a:lnTo>
                    <a:lnTo>
                      <a:pt x="370" y="7"/>
                    </a:lnTo>
                    <a:lnTo>
                      <a:pt x="355" y="3"/>
                    </a:lnTo>
                    <a:lnTo>
                      <a:pt x="340" y="1"/>
                    </a:lnTo>
                    <a:lnTo>
                      <a:pt x="324" y="0"/>
                    </a:lnTo>
                    <a:lnTo>
                      <a:pt x="308" y="0"/>
                    </a:lnTo>
                    <a:lnTo>
                      <a:pt x="308" y="0"/>
                    </a:lnTo>
                    <a:lnTo>
                      <a:pt x="292" y="0"/>
                    </a:lnTo>
                    <a:lnTo>
                      <a:pt x="277" y="1"/>
                    </a:lnTo>
                    <a:lnTo>
                      <a:pt x="261" y="3"/>
                    </a:lnTo>
                    <a:lnTo>
                      <a:pt x="246" y="7"/>
                    </a:lnTo>
                    <a:lnTo>
                      <a:pt x="232" y="10"/>
                    </a:lnTo>
                    <a:lnTo>
                      <a:pt x="217" y="14"/>
                    </a:lnTo>
                    <a:lnTo>
                      <a:pt x="203" y="18"/>
                    </a:lnTo>
                    <a:lnTo>
                      <a:pt x="188" y="25"/>
                    </a:lnTo>
                    <a:lnTo>
                      <a:pt x="175" y="30"/>
                    </a:lnTo>
                    <a:lnTo>
                      <a:pt x="161" y="37"/>
                    </a:lnTo>
                    <a:lnTo>
                      <a:pt x="148" y="45"/>
                    </a:lnTo>
                    <a:lnTo>
                      <a:pt x="136" y="52"/>
                    </a:lnTo>
                    <a:lnTo>
                      <a:pt x="124" y="61"/>
                    </a:lnTo>
                    <a:lnTo>
                      <a:pt x="112" y="71"/>
                    </a:lnTo>
                    <a:lnTo>
                      <a:pt x="101" y="80"/>
                    </a:lnTo>
                    <a:lnTo>
                      <a:pt x="91" y="91"/>
                    </a:lnTo>
                    <a:lnTo>
                      <a:pt x="80" y="101"/>
                    </a:lnTo>
                    <a:lnTo>
                      <a:pt x="70" y="112"/>
                    </a:lnTo>
                    <a:lnTo>
                      <a:pt x="61" y="124"/>
                    </a:lnTo>
                    <a:lnTo>
                      <a:pt x="52" y="136"/>
                    </a:lnTo>
                    <a:lnTo>
                      <a:pt x="45" y="148"/>
                    </a:lnTo>
                    <a:lnTo>
                      <a:pt x="37" y="161"/>
                    </a:lnTo>
                    <a:lnTo>
                      <a:pt x="30" y="175"/>
                    </a:lnTo>
                    <a:lnTo>
                      <a:pt x="25" y="189"/>
                    </a:lnTo>
                    <a:lnTo>
                      <a:pt x="18" y="203"/>
                    </a:lnTo>
                    <a:lnTo>
                      <a:pt x="14" y="217"/>
                    </a:lnTo>
                    <a:lnTo>
                      <a:pt x="10" y="232"/>
                    </a:lnTo>
                    <a:lnTo>
                      <a:pt x="6" y="247"/>
                    </a:lnTo>
                    <a:lnTo>
                      <a:pt x="3" y="261"/>
                    </a:lnTo>
                    <a:lnTo>
                      <a:pt x="1" y="277"/>
                    </a:lnTo>
                    <a:lnTo>
                      <a:pt x="0" y="292"/>
                    </a:lnTo>
                    <a:lnTo>
                      <a:pt x="0" y="308"/>
                    </a:lnTo>
                    <a:lnTo>
                      <a:pt x="0" y="308"/>
                    </a:lnTo>
                    <a:lnTo>
                      <a:pt x="0" y="324"/>
                    </a:lnTo>
                    <a:lnTo>
                      <a:pt x="1" y="340"/>
                    </a:lnTo>
                    <a:lnTo>
                      <a:pt x="3" y="355"/>
                    </a:lnTo>
                    <a:lnTo>
                      <a:pt x="6" y="370"/>
                    </a:lnTo>
                    <a:lnTo>
                      <a:pt x="10" y="385"/>
                    </a:lnTo>
                    <a:lnTo>
                      <a:pt x="14" y="400"/>
                    </a:lnTo>
                    <a:lnTo>
                      <a:pt x="18" y="415"/>
                    </a:lnTo>
                    <a:lnTo>
                      <a:pt x="25" y="429"/>
                    </a:lnTo>
                    <a:lnTo>
                      <a:pt x="30" y="443"/>
                    </a:lnTo>
                    <a:lnTo>
                      <a:pt x="37" y="456"/>
                    </a:lnTo>
                    <a:lnTo>
                      <a:pt x="45" y="468"/>
                    </a:lnTo>
                    <a:lnTo>
                      <a:pt x="52" y="481"/>
                    </a:lnTo>
                    <a:lnTo>
                      <a:pt x="61" y="493"/>
                    </a:lnTo>
                    <a:lnTo>
                      <a:pt x="70" y="505"/>
                    </a:lnTo>
                    <a:lnTo>
                      <a:pt x="80" y="516"/>
                    </a:lnTo>
                    <a:lnTo>
                      <a:pt x="91" y="527"/>
                    </a:lnTo>
                    <a:lnTo>
                      <a:pt x="101" y="537"/>
                    </a:lnTo>
                    <a:lnTo>
                      <a:pt x="112" y="546"/>
                    </a:lnTo>
                    <a:lnTo>
                      <a:pt x="124" y="556"/>
                    </a:lnTo>
                    <a:lnTo>
                      <a:pt x="136" y="564"/>
                    </a:lnTo>
                    <a:lnTo>
                      <a:pt x="148" y="573"/>
                    </a:lnTo>
                    <a:lnTo>
                      <a:pt x="161" y="580"/>
                    </a:lnTo>
                    <a:lnTo>
                      <a:pt x="175" y="587"/>
                    </a:lnTo>
                    <a:lnTo>
                      <a:pt x="188" y="593"/>
                    </a:lnTo>
                    <a:lnTo>
                      <a:pt x="203" y="599"/>
                    </a:lnTo>
                    <a:lnTo>
                      <a:pt x="217" y="603"/>
                    </a:lnTo>
                    <a:lnTo>
                      <a:pt x="232" y="607"/>
                    </a:lnTo>
                    <a:lnTo>
                      <a:pt x="246" y="611"/>
                    </a:lnTo>
                    <a:lnTo>
                      <a:pt x="261" y="614"/>
                    </a:lnTo>
                    <a:lnTo>
                      <a:pt x="277" y="616"/>
                    </a:lnTo>
                    <a:lnTo>
                      <a:pt x="292" y="617"/>
                    </a:lnTo>
                    <a:lnTo>
                      <a:pt x="308" y="617"/>
                    </a:lnTo>
                    <a:lnTo>
                      <a:pt x="308" y="617"/>
                    </a:lnTo>
                    <a:close/>
                  </a:path>
                </a:pathLst>
              </a:custGeom>
              <a:grpFill/>
              <a:effectLst>
                <a:outerShdw blurRad="63500" algn="ctr" rotWithShape="0">
                  <a:prstClr val="black">
                    <a:alpha val="40000"/>
                  </a:prstClr>
                </a:outerShdw>
              </a:effectLst>
            </p:spPr>
            <p:txBody>
              <a:bodyPr anchor="ctr"/>
              <a:lstStyle/>
              <a:p>
                <a:pPr algn="ctr"/>
                <a:endParaRPr lang="en-US" sz="2440">
                  <a:solidFill>
                    <a:schemeClr val="tx1">
                      <a:lumMod val="75000"/>
                      <a:lumOff val="25000"/>
                    </a:schemeClr>
                  </a:solidFill>
                  <a:latin typeface="+mn-ea"/>
                </a:endParaRPr>
              </a:p>
            </p:txBody>
          </p:sp>
          <p:sp>
            <p:nvSpPr>
              <p:cNvPr id="41" name="Freeform 131"/>
              <p:cNvSpPr/>
              <p:nvPr/>
            </p:nvSpPr>
            <p:spPr bwMode="auto">
              <a:xfrm>
                <a:off x="1182688" y="2181226"/>
                <a:ext cx="954088" cy="1720850"/>
              </a:xfrm>
              <a:custGeom>
                <a:avLst/>
                <a:gdLst>
                  <a:gd name="T0" fmla="*/ 1484 w 1805"/>
                  <a:gd name="T1" fmla="*/ 188 h 3254"/>
                  <a:gd name="T2" fmla="*/ 1447 w 1805"/>
                  <a:gd name="T3" fmla="*/ 105 h 3254"/>
                  <a:gd name="T4" fmla="*/ 1396 w 1805"/>
                  <a:gd name="T5" fmla="*/ 46 h 3254"/>
                  <a:gd name="T6" fmla="*/ 1356 w 1805"/>
                  <a:gd name="T7" fmla="*/ 19 h 3254"/>
                  <a:gd name="T8" fmla="*/ 1306 w 1805"/>
                  <a:gd name="T9" fmla="*/ 3 h 3254"/>
                  <a:gd name="T10" fmla="*/ 874 w 1805"/>
                  <a:gd name="T11" fmla="*/ 0 h 3254"/>
                  <a:gd name="T12" fmla="*/ 513 w 1805"/>
                  <a:gd name="T13" fmla="*/ 1 h 3254"/>
                  <a:gd name="T14" fmla="*/ 461 w 1805"/>
                  <a:gd name="T15" fmla="*/ 14 h 3254"/>
                  <a:gd name="T16" fmla="*/ 418 w 1805"/>
                  <a:gd name="T17" fmla="*/ 39 h 3254"/>
                  <a:gd name="T18" fmla="*/ 370 w 1805"/>
                  <a:gd name="T19" fmla="*/ 88 h 3254"/>
                  <a:gd name="T20" fmla="*/ 332 w 1805"/>
                  <a:gd name="T21" fmla="*/ 158 h 3254"/>
                  <a:gd name="T22" fmla="*/ 5 w 1805"/>
                  <a:gd name="T23" fmla="*/ 1212 h 3254"/>
                  <a:gd name="T24" fmla="*/ 1 w 1805"/>
                  <a:gd name="T25" fmla="*/ 1263 h 3254"/>
                  <a:gd name="T26" fmla="*/ 15 w 1805"/>
                  <a:gd name="T27" fmla="*/ 1310 h 3254"/>
                  <a:gd name="T28" fmla="*/ 46 w 1805"/>
                  <a:gd name="T29" fmla="*/ 1349 h 3254"/>
                  <a:gd name="T30" fmla="*/ 91 w 1805"/>
                  <a:gd name="T31" fmla="*/ 1373 h 3254"/>
                  <a:gd name="T32" fmla="*/ 129 w 1805"/>
                  <a:gd name="T33" fmla="*/ 1378 h 3254"/>
                  <a:gd name="T34" fmla="*/ 178 w 1805"/>
                  <a:gd name="T35" fmla="*/ 1369 h 3254"/>
                  <a:gd name="T36" fmla="*/ 219 w 1805"/>
                  <a:gd name="T37" fmla="*/ 1342 h 3254"/>
                  <a:gd name="T38" fmla="*/ 248 w 1805"/>
                  <a:gd name="T39" fmla="*/ 1300 h 3254"/>
                  <a:gd name="T40" fmla="*/ 527 w 1805"/>
                  <a:gd name="T41" fmla="*/ 428 h 3254"/>
                  <a:gd name="T42" fmla="*/ 548 w 1805"/>
                  <a:gd name="T43" fmla="*/ 3102 h 3254"/>
                  <a:gd name="T44" fmla="*/ 555 w 1805"/>
                  <a:gd name="T45" fmla="*/ 3147 h 3254"/>
                  <a:gd name="T46" fmla="*/ 583 w 1805"/>
                  <a:gd name="T47" fmla="*/ 3198 h 3254"/>
                  <a:gd name="T48" fmla="*/ 627 w 1805"/>
                  <a:gd name="T49" fmla="*/ 3236 h 3254"/>
                  <a:gd name="T50" fmla="*/ 684 w 1805"/>
                  <a:gd name="T51" fmla="*/ 3253 h 3254"/>
                  <a:gd name="T52" fmla="*/ 730 w 1805"/>
                  <a:gd name="T53" fmla="*/ 3251 h 3254"/>
                  <a:gd name="T54" fmla="*/ 783 w 1805"/>
                  <a:gd name="T55" fmla="*/ 3227 h 3254"/>
                  <a:gd name="T56" fmla="*/ 825 w 1805"/>
                  <a:gd name="T57" fmla="*/ 3187 h 3254"/>
                  <a:gd name="T58" fmla="*/ 847 w 1805"/>
                  <a:gd name="T59" fmla="*/ 3133 h 3254"/>
                  <a:gd name="T60" fmla="*/ 903 w 1805"/>
                  <a:gd name="T61" fmla="*/ 1923 h 3254"/>
                  <a:gd name="T62" fmla="*/ 956 w 1805"/>
                  <a:gd name="T63" fmla="*/ 3118 h 3254"/>
                  <a:gd name="T64" fmla="*/ 973 w 1805"/>
                  <a:gd name="T65" fmla="*/ 3175 h 3254"/>
                  <a:gd name="T66" fmla="*/ 1010 w 1805"/>
                  <a:gd name="T67" fmla="*/ 3219 h 3254"/>
                  <a:gd name="T68" fmla="*/ 1062 w 1805"/>
                  <a:gd name="T69" fmla="*/ 3246 h 3254"/>
                  <a:gd name="T70" fmla="*/ 1106 w 1805"/>
                  <a:gd name="T71" fmla="*/ 3254 h 3254"/>
                  <a:gd name="T72" fmla="*/ 1165 w 1805"/>
                  <a:gd name="T73" fmla="*/ 3242 h 3254"/>
                  <a:gd name="T74" fmla="*/ 1213 w 1805"/>
                  <a:gd name="T75" fmla="*/ 3209 h 3254"/>
                  <a:gd name="T76" fmla="*/ 1245 w 1805"/>
                  <a:gd name="T77" fmla="*/ 3161 h 3254"/>
                  <a:gd name="T78" fmla="*/ 1257 w 1805"/>
                  <a:gd name="T79" fmla="*/ 3102 h 3254"/>
                  <a:gd name="T80" fmla="*/ 1278 w 1805"/>
                  <a:gd name="T81" fmla="*/ 428 h 3254"/>
                  <a:gd name="T82" fmla="*/ 1553 w 1805"/>
                  <a:gd name="T83" fmla="*/ 1288 h 3254"/>
                  <a:gd name="T84" fmla="*/ 1578 w 1805"/>
                  <a:gd name="T85" fmla="*/ 1333 h 3254"/>
                  <a:gd name="T86" fmla="*/ 1616 w 1805"/>
                  <a:gd name="T87" fmla="*/ 1364 h 3254"/>
                  <a:gd name="T88" fmla="*/ 1663 w 1805"/>
                  <a:gd name="T89" fmla="*/ 1378 h 3254"/>
                  <a:gd name="T90" fmla="*/ 1714 w 1805"/>
                  <a:gd name="T91" fmla="*/ 1373 h 3254"/>
                  <a:gd name="T92" fmla="*/ 1749 w 1805"/>
                  <a:gd name="T93" fmla="*/ 1356 h 3254"/>
                  <a:gd name="T94" fmla="*/ 1784 w 1805"/>
                  <a:gd name="T95" fmla="*/ 1321 h 3254"/>
                  <a:gd name="T96" fmla="*/ 1803 w 1805"/>
                  <a:gd name="T97" fmla="*/ 1276 h 3254"/>
                  <a:gd name="T98" fmla="*/ 1803 w 1805"/>
                  <a:gd name="T99" fmla="*/ 1225 h 3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805" h="3254">
                    <a:moveTo>
                      <a:pt x="1800" y="1212"/>
                    </a:moveTo>
                    <a:lnTo>
                      <a:pt x="1493" y="209"/>
                    </a:lnTo>
                    <a:lnTo>
                      <a:pt x="1493" y="209"/>
                    </a:lnTo>
                    <a:lnTo>
                      <a:pt x="1484" y="188"/>
                    </a:lnTo>
                    <a:lnTo>
                      <a:pt x="1473" y="158"/>
                    </a:lnTo>
                    <a:lnTo>
                      <a:pt x="1466" y="141"/>
                    </a:lnTo>
                    <a:lnTo>
                      <a:pt x="1457" y="123"/>
                    </a:lnTo>
                    <a:lnTo>
                      <a:pt x="1447" y="105"/>
                    </a:lnTo>
                    <a:lnTo>
                      <a:pt x="1435" y="88"/>
                    </a:lnTo>
                    <a:lnTo>
                      <a:pt x="1421" y="70"/>
                    </a:lnTo>
                    <a:lnTo>
                      <a:pt x="1405" y="54"/>
                    </a:lnTo>
                    <a:lnTo>
                      <a:pt x="1396" y="46"/>
                    </a:lnTo>
                    <a:lnTo>
                      <a:pt x="1387" y="39"/>
                    </a:lnTo>
                    <a:lnTo>
                      <a:pt x="1377" y="31"/>
                    </a:lnTo>
                    <a:lnTo>
                      <a:pt x="1367" y="25"/>
                    </a:lnTo>
                    <a:lnTo>
                      <a:pt x="1356" y="19"/>
                    </a:lnTo>
                    <a:lnTo>
                      <a:pt x="1344" y="14"/>
                    </a:lnTo>
                    <a:lnTo>
                      <a:pt x="1332" y="10"/>
                    </a:lnTo>
                    <a:lnTo>
                      <a:pt x="1320" y="7"/>
                    </a:lnTo>
                    <a:lnTo>
                      <a:pt x="1306" y="3"/>
                    </a:lnTo>
                    <a:lnTo>
                      <a:pt x="1292" y="1"/>
                    </a:lnTo>
                    <a:lnTo>
                      <a:pt x="1277" y="0"/>
                    </a:lnTo>
                    <a:lnTo>
                      <a:pt x="1261" y="0"/>
                    </a:lnTo>
                    <a:lnTo>
                      <a:pt x="874" y="0"/>
                    </a:lnTo>
                    <a:lnTo>
                      <a:pt x="544" y="0"/>
                    </a:lnTo>
                    <a:lnTo>
                      <a:pt x="544" y="0"/>
                    </a:lnTo>
                    <a:lnTo>
                      <a:pt x="528" y="0"/>
                    </a:lnTo>
                    <a:lnTo>
                      <a:pt x="513" y="1"/>
                    </a:lnTo>
                    <a:lnTo>
                      <a:pt x="499" y="3"/>
                    </a:lnTo>
                    <a:lnTo>
                      <a:pt x="486" y="7"/>
                    </a:lnTo>
                    <a:lnTo>
                      <a:pt x="473" y="10"/>
                    </a:lnTo>
                    <a:lnTo>
                      <a:pt x="461" y="14"/>
                    </a:lnTo>
                    <a:lnTo>
                      <a:pt x="449" y="19"/>
                    </a:lnTo>
                    <a:lnTo>
                      <a:pt x="439" y="25"/>
                    </a:lnTo>
                    <a:lnTo>
                      <a:pt x="428" y="31"/>
                    </a:lnTo>
                    <a:lnTo>
                      <a:pt x="418" y="39"/>
                    </a:lnTo>
                    <a:lnTo>
                      <a:pt x="409" y="46"/>
                    </a:lnTo>
                    <a:lnTo>
                      <a:pt x="400" y="54"/>
                    </a:lnTo>
                    <a:lnTo>
                      <a:pt x="384" y="70"/>
                    </a:lnTo>
                    <a:lnTo>
                      <a:pt x="370" y="88"/>
                    </a:lnTo>
                    <a:lnTo>
                      <a:pt x="359" y="105"/>
                    </a:lnTo>
                    <a:lnTo>
                      <a:pt x="348" y="123"/>
                    </a:lnTo>
                    <a:lnTo>
                      <a:pt x="339" y="141"/>
                    </a:lnTo>
                    <a:lnTo>
                      <a:pt x="332" y="158"/>
                    </a:lnTo>
                    <a:lnTo>
                      <a:pt x="320" y="188"/>
                    </a:lnTo>
                    <a:lnTo>
                      <a:pt x="313" y="209"/>
                    </a:lnTo>
                    <a:lnTo>
                      <a:pt x="5" y="1212"/>
                    </a:lnTo>
                    <a:lnTo>
                      <a:pt x="5" y="1212"/>
                    </a:lnTo>
                    <a:lnTo>
                      <a:pt x="2" y="1225"/>
                    </a:lnTo>
                    <a:lnTo>
                      <a:pt x="1" y="1238"/>
                    </a:lnTo>
                    <a:lnTo>
                      <a:pt x="0" y="1250"/>
                    </a:lnTo>
                    <a:lnTo>
                      <a:pt x="1" y="1263"/>
                    </a:lnTo>
                    <a:lnTo>
                      <a:pt x="2" y="1276"/>
                    </a:lnTo>
                    <a:lnTo>
                      <a:pt x="5" y="1288"/>
                    </a:lnTo>
                    <a:lnTo>
                      <a:pt x="10" y="1300"/>
                    </a:lnTo>
                    <a:lnTo>
                      <a:pt x="15" y="1310"/>
                    </a:lnTo>
                    <a:lnTo>
                      <a:pt x="21" y="1321"/>
                    </a:lnTo>
                    <a:lnTo>
                      <a:pt x="29" y="1330"/>
                    </a:lnTo>
                    <a:lnTo>
                      <a:pt x="37" y="1340"/>
                    </a:lnTo>
                    <a:lnTo>
                      <a:pt x="46" y="1349"/>
                    </a:lnTo>
                    <a:lnTo>
                      <a:pt x="57" y="1356"/>
                    </a:lnTo>
                    <a:lnTo>
                      <a:pt x="67" y="1362"/>
                    </a:lnTo>
                    <a:lnTo>
                      <a:pt x="79" y="1369"/>
                    </a:lnTo>
                    <a:lnTo>
                      <a:pt x="91" y="1373"/>
                    </a:lnTo>
                    <a:lnTo>
                      <a:pt x="91" y="1373"/>
                    </a:lnTo>
                    <a:lnTo>
                      <a:pt x="104" y="1376"/>
                    </a:lnTo>
                    <a:lnTo>
                      <a:pt x="116" y="1378"/>
                    </a:lnTo>
                    <a:lnTo>
                      <a:pt x="129" y="1378"/>
                    </a:lnTo>
                    <a:lnTo>
                      <a:pt x="142" y="1378"/>
                    </a:lnTo>
                    <a:lnTo>
                      <a:pt x="155" y="1376"/>
                    </a:lnTo>
                    <a:lnTo>
                      <a:pt x="167" y="1373"/>
                    </a:lnTo>
                    <a:lnTo>
                      <a:pt x="178" y="1369"/>
                    </a:lnTo>
                    <a:lnTo>
                      <a:pt x="189" y="1364"/>
                    </a:lnTo>
                    <a:lnTo>
                      <a:pt x="200" y="1357"/>
                    </a:lnTo>
                    <a:lnTo>
                      <a:pt x="209" y="1350"/>
                    </a:lnTo>
                    <a:lnTo>
                      <a:pt x="219" y="1342"/>
                    </a:lnTo>
                    <a:lnTo>
                      <a:pt x="227" y="1333"/>
                    </a:lnTo>
                    <a:lnTo>
                      <a:pt x="235" y="1323"/>
                    </a:lnTo>
                    <a:lnTo>
                      <a:pt x="241" y="1311"/>
                    </a:lnTo>
                    <a:lnTo>
                      <a:pt x="248" y="1300"/>
                    </a:lnTo>
                    <a:lnTo>
                      <a:pt x="252" y="1288"/>
                    </a:lnTo>
                    <a:lnTo>
                      <a:pt x="515" y="427"/>
                    </a:lnTo>
                    <a:lnTo>
                      <a:pt x="515" y="427"/>
                    </a:lnTo>
                    <a:lnTo>
                      <a:pt x="527" y="428"/>
                    </a:lnTo>
                    <a:lnTo>
                      <a:pt x="562" y="428"/>
                    </a:lnTo>
                    <a:lnTo>
                      <a:pt x="164" y="1923"/>
                    </a:lnTo>
                    <a:lnTo>
                      <a:pt x="548" y="1923"/>
                    </a:lnTo>
                    <a:lnTo>
                      <a:pt x="548" y="3102"/>
                    </a:lnTo>
                    <a:lnTo>
                      <a:pt x="548" y="3102"/>
                    </a:lnTo>
                    <a:lnTo>
                      <a:pt x="548" y="3118"/>
                    </a:lnTo>
                    <a:lnTo>
                      <a:pt x="551" y="3133"/>
                    </a:lnTo>
                    <a:lnTo>
                      <a:pt x="555" y="3147"/>
                    </a:lnTo>
                    <a:lnTo>
                      <a:pt x="560" y="3161"/>
                    </a:lnTo>
                    <a:lnTo>
                      <a:pt x="567" y="3175"/>
                    </a:lnTo>
                    <a:lnTo>
                      <a:pt x="574" y="3187"/>
                    </a:lnTo>
                    <a:lnTo>
                      <a:pt x="583" y="3198"/>
                    </a:lnTo>
                    <a:lnTo>
                      <a:pt x="592" y="3209"/>
                    </a:lnTo>
                    <a:lnTo>
                      <a:pt x="603" y="3219"/>
                    </a:lnTo>
                    <a:lnTo>
                      <a:pt x="615" y="3227"/>
                    </a:lnTo>
                    <a:lnTo>
                      <a:pt x="627" y="3236"/>
                    </a:lnTo>
                    <a:lnTo>
                      <a:pt x="640" y="3242"/>
                    </a:lnTo>
                    <a:lnTo>
                      <a:pt x="654" y="3246"/>
                    </a:lnTo>
                    <a:lnTo>
                      <a:pt x="669" y="3251"/>
                    </a:lnTo>
                    <a:lnTo>
                      <a:pt x="684" y="3253"/>
                    </a:lnTo>
                    <a:lnTo>
                      <a:pt x="699" y="3254"/>
                    </a:lnTo>
                    <a:lnTo>
                      <a:pt x="699" y="3254"/>
                    </a:lnTo>
                    <a:lnTo>
                      <a:pt x="715" y="3253"/>
                    </a:lnTo>
                    <a:lnTo>
                      <a:pt x="730" y="3251"/>
                    </a:lnTo>
                    <a:lnTo>
                      <a:pt x="744" y="3246"/>
                    </a:lnTo>
                    <a:lnTo>
                      <a:pt x="758" y="3242"/>
                    </a:lnTo>
                    <a:lnTo>
                      <a:pt x="771" y="3236"/>
                    </a:lnTo>
                    <a:lnTo>
                      <a:pt x="783" y="3227"/>
                    </a:lnTo>
                    <a:lnTo>
                      <a:pt x="795" y="3219"/>
                    </a:lnTo>
                    <a:lnTo>
                      <a:pt x="806" y="3209"/>
                    </a:lnTo>
                    <a:lnTo>
                      <a:pt x="815" y="3198"/>
                    </a:lnTo>
                    <a:lnTo>
                      <a:pt x="825" y="3187"/>
                    </a:lnTo>
                    <a:lnTo>
                      <a:pt x="832" y="3175"/>
                    </a:lnTo>
                    <a:lnTo>
                      <a:pt x="839" y="3161"/>
                    </a:lnTo>
                    <a:lnTo>
                      <a:pt x="843" y="3147"/>
                    </a:lnTo>
                    <a:lnTo>
                      <a:pt x="847" y="3133"/>
                    </a:lnTo>
                    <a:lnTo>
                      <a:pt x="849" y="3118"/>
                    </a:lnTo>
                    <a:lnTo>
                      <a:pt x="850" y="3102"/>
                    </a:lnTo>
                    <a:lnTo>
                      <a:pt x="850" y="1923"/>
                    </a:lnTo>
                    <a:lnTo>
                      <a:pt x="903" y="1923"/>
                    </a:lnTo>
                    <a:lnTo>
                      <a:pt x="955" y="1923"/>
                    </a:lnTo>
                    <a:lnTo>
                      <a:pt x="955" y="3102"/>
                    </a:lnTo>
                    <a:lnTo>
                      <a:pt x="955" y="3102"/>
                    </a:lnTo>
                    <a:lnTo>
                      <a:pt x="956" y="3118"/>
                    </a:lnTo>
                    <a:lnTo>
                      <a:pt x="958" y="3133"/>
                    </a:lnTo>
                    <a:lnTo>
                      <a:pt x="962" y="3147"/>
                    </a:lnTo>
                    <a:lnTo>
                      <a:pt x="967" y="3161"/>
                    </a:lnTo>
                    <a:lnTo>
                      <a:pt x="973" y="3175"/>
                    </a:lnTo>
                    <a:lnTo>
                      <a:pt x="980" y="3187"/>
                    </a:lnTo>
                    <a:lnTo>
                      <a:pt x="990" y="3198"/>
                    </a:lnTo>
                    <a:lnTo>
                      <a:pt x="1000" y="3209"/>
                    </a:lnTo>
                    <a:lnTo>
                      <a:pt x="1010" y="3219"/>
                    </a:lnTo>
                    <a:lnTo>
                      <a:pt x="1022" y="3227"/>
                    </a:lnTo>
                    <a:lnTo>
                      <a:pt x="1034" y="3236"/>
                    </a:lnTo>
                    <a:lnTo>
                      <a:pt x="1048" y="3242"/>
                    </a:lnTo>
                    <a:lnTo>
                      <a:pt x="1062" y="3246"/>
                    </a:lnTo>
                    <a:lnTo>
                      <a:pt x="1075" y="3251"/>
                    </a:lnTo>
                    <a:lnTo>
                      <a:pt x="1090" y="3253"/>
                    </a:lnTo>
                    <a:lnTo>
                      <a:pt x="1106" y="3254"/>
                    </a:lnTo>
                    <a:lnTo>
                      <a:pt x="1106" y="3254"/>
                    </a:lnTo>
                    <a:lnTo>
                      <a:pt x="1121" y="3253"/>
                    </a:lnTo>
                    <a:lnTo>
                      <a:pt x="1136" y="3251"/>
                    </a:lnTo>
                    <a:lnTo>
                      <a:pt x="1151" y="3246"/>
                    </a:lnTo>
                    <a:lnTo>
                      <a:pt x="1165" y="3242"/>
                    </a:lnTo>
                    <a:lnTo>
                      <a:pt x="1178" y="3236"/>
                    </a:lnTo>
                    <a:lnTo>
                      <a:pt x="1191" y="3227"/>
                    </a:lnTo>
                    <a:lnTo>
                      <a:pt x="1202" y="3219"/>
                    </a:lnTo>
                    <a:lnTo>
                      <a:pt x="1213" y="3209"/>
                    </a:lnTo>
                    <a:lnTo>
                      <a:pt x="1223" y="3198"/>
                    </a:lnTo>
                    <a:lnTo>
                      <a:pt x="1231" y="3187"/>
                    </a:lnTo>
                    <a:lnTo>
                      <a:pt x="1239" y="3175"/>
                    </a:lnTo>
                    <a:lnTo>
                      <a:pt x="1245" y="3161"/>
                    </a:lnTo>
                    <a:lnTo>
                      <a:pt x="1250" y="3147"/>
                    </a:lnTo>
                    <a:lnTo>
                      <a:pt x="1255" y="3133"/>
                    </a:lnTo>
                    <a:lnTo>
                      <a:pt x="1257" y="3118"/>
                    </a:lnTo>
                    <a:lnTo>
                      <a:pt x="1257" y="3102"/>
                    </a:lnTo>
                    <a:lnTo>
                      <a:pt x="1257" y="1923"/>
                    </a:lnTo>
                    <a:lnTo>
                      <a:pt x="1641" y="1923"/>
                    </a:lnTo>
                    <a:lnTo>
                      <a:pt x="1243" y="428"/>
                    </a:lnTo>
                    <a:lnTo>
                      <a:pt x="1278" y="428"/>
                    </a:lnTo>
                    <a:lnTo>
                      <a:pt x="1278" y="428"/>
                    </a:lnTo>
                    <a:lnTo>
                      <a:pt x="1290" y="427"/>
                    </a:lnTo>
                    <a:lnTo>
                      <a:pt x="1553" y="1288"/>
                    </a:lnTo>
                    <a:lnTo>
                      <a:pt x="1553" y="1288"/>
                    </a:lnTo>
                    <a:lnTo>
                      <a:pt x="1558" y="1300"/>
                    </a:lnTo>
                    <a:lnTo>
                      <a:pt x="1564" y="1311"/>
                    </a:lnTo>
                    <a:lnTo>
                      <a:pt x="1570" y="1323"/>
                    </a:lnTo>
                    <a:lnTo>
                      <a:pt x="1578" y="1333"/>
                    </a:lnTo>
                    <a:lnTo>
                      <a:pt x="1586" y="1342"/>
                    </a:lnTo>
                    <a:lnTo>
                      <a:pt x="1595" y="1350"/>
                    </a:lnTo>
                    <a:lnTo>
                      <a:pt x="1606" y="1357"/>
                    </a:lnTo>
                    <a:lnTo>
                      <a:pt x="1616" y="1364"/>
                    </a:lnTo>
                    <a:lnTo>
                      <a:pt x="1627" y="1369"/>
                    </a:lnTo>
                    <a:lnTo>
                      <a:pt x="1639" y="1373"/>
                    </a:lnTo>
                    <a:lnTo>
                      <a:pt x="1650" y="1376"/>
                    </a:lnTo>
                    <a:lnTo>
                      <a:pt x="1663" y="1378"/>
                    </a:lnTo>
                    <a:lnTo>
                      <a:pt x="1676" y="1378"/>
                    </a:lnTo>
                    <a:lnTo>
                      <a:pt x="1689" y="1378"/>
                    </a:lnTo>
                    <a:lnTo>
                      <a:pt x="1702" y="1376"/>
                    </a:lnTo>
                    <a:lnTo>
                      <a:pt x="1714" y="1373"/>
                    </a:lnTo>
                    <a:lnTo>
                      <a:pt x="1714" y="1373"/>
                    </a:lnTo>
                    <a:lnTo>
                      <a:pt x="1726" y="1369"/>
                    </a:lnTo>
                    <a:lnTo>
                      <a:pt x="1738" y="1362"/>
                    </a:lnTo>
                    <a:lnTo>
                      <a:pt x="1749" y="1356"/>
                    </a:lnTo>
                    <a:lnTo>
                      <a:pt x="1759" y="1349"/>
                    </a:lnTo>
                    <a:lnTo>
                      <a:pt x="1768" y="1340"/>
                    </a:lnTo>
                    <a:lnTo>
                      <a:pt x="1776" y="1330"/>
                    </a:lnTo>
                    <a:lnTo>
                      <a:pt x="1784" y="1321"/>
                    </a:lnTo>
                    <a:lnTo>
                      <a:pt x="1790" y="1310"/>
                    </a:lnTo>
                    <a:lnTo>
                      <a:pt x="1795" y="1300"/>
                    </a:lnTo>
                    <a:lnTo>
                      <a:pt x="1800" y="1288"/>
                    </a:lnTo>
                    <a:lnTo>
                      <a:pt x="1803" y="1276"/>
                    </a:lnTo>
                    <a:lnTo>
                      <a:pt x="1804" y="1263"/>
                    </a:lnTo>
                    <a:lnTo>
                      <a:pt x="1805" y="1250"/>
                    </a:lnTo>
                    <a:lnTo>
                      <a:pt x="1804" y="1238"/>
                    </a:lnTo>
                    <a:lnTo>
                      <a:pt x="1803" y="1225"/>
                    </a:lnTo>
                    <a:lnTo>
                      <a:pt x="1800" y="1212"/>
                    </a:lnTo>
                    <a:lnTo>
                      <a:pt x="1800" y="1212"/>
                    </a:lnTo>
                    <a:close/>
                  </a:path>
                </a:pathLst>
              </a:custGeom>
              <a:grpFill/>
              <a:effectLst>
                <a:outerShdw blurRad="63500" algn="ctr" rotWithShape="0">
                  <a:prstClr val="black">
                    <a:alpha val="40000"/>
                  </a:prstClr>
                </a:outerShdw>
              </a:effectLst>
            </p:spPr>
            <p:txBody>
              <a:bodyPr anchor="ctr"/>
              <a:lstStyle/>
              <a:p>
                <a:pPr algn="ctr"/>
                <a:endParaRPr lang="en-US" sz="2440">
                  <a:solidFill>
                    <a:schemeClr val="tx1">
                      <a:lumMod val="75000"/>
                      <a:lumOff val="25000"/>
                    </a:schemeClr>
                  </a:solidFill>
                  <a:latin typeface="+mn-ea"/>
                </a:endParaRPr>
              </a:p>
            </p:txBody>
          </p:sp>
        </p:grpSp>
        <p:grpSp>
          <p:nvGrpSpPr>
            <p:cNvPr id="37" name="Group 127"/>
            <p:cNvGrpSpPr/>
            <p:nvPr/>
          </p:nvGrpSpPr>
          <p:grpSpPr>
            <a:xfrm>
              <a:off x="7023101" y="2673428"/>
              <a:ext cx="609601" cy="1342941"/>
              <a:chOff x="1182688" y="1800226"/>
              <a:chExt cx="954088" cy="2101850"/>
            </a:xfrm>
            <a:grpFill/>
            <a:effectLst/>
          </p:grpSpPr>
          <p:sp>
            <p:nvSpPr>
              <p:cNvPr id="38" name="Freeform 128"/>
              <p:cNvSpPr/>
              <p:nvPr/>
            </p:nvSpPr>
            <p:spPr bwMode="auto">
              <a:xfrm>
                <a:off x="1503363" y="1800226"/>
                <a:ext cx="325438" cy="325438"/>
              </a:xfrm>
              <a:custGeom>
                <a:avLst/>
                <a:gdLst>
                  <a:gd name="T0" fmla="*/ 324 w 617"/>
                  <a:gd name="T1" fmla="*/ 617 h 617"/>
                  <a:gd name="T2" fmla="*/ 370 w 617"/>
                  <a:gd name="T3" fmla="*/ 611 h 617"/>
                  <a:gd name="T4" fmla="*/ 415 w 617"/>
                  <a:gd name="T5" fmla="*/ 599 h 617"/>
                  <a:gd name="T6" fmla="*/ 456 w 617"/>
                  <a:gd name="T7" fmla="*/ 580 h 617"/>
                  <a:gd name="T8" fmla="*/ 493 w 617"/>
                  <a:gd name="T9" fmla="*/ 556 h 617"/>
                  <a:gd name="T10" fmla="*/ 527 w 617"/>
                  <a:gd name="T11" fmla="*/ 527 h 617"/>
                  <a:gd name="T12" fmla="*/ 556 w 617"/>
                  <a:gd name="T13" fmla="*/ 493 h 617"/>
                  <a:gd name="T14" fmla="*/ 580 w 617"/>
                  <a:gd name="T15" fmla="*/ 456 h 617"/>
                  <a:gd name="T16" fmla="*/ 598 w 617"/>
                  <a:gd name="T17" fmla="*/ 415 h 617"/>
                  <a:gd name="T18" fmla="*/ 611 w 617"/>
                  <a:gd name="T19" fmla="*/ 370 h 617"/>
                  <a:gd name="T20" fmla="*/ 617 w 617"/>
                  <a:gd name="T21" fmla="*/ 324 h 617"/>
                  <a:gd name="T22" fmla="*/ 617 w 617"/>
                  <a:gd name="T23" fmla="*/ 292 h 617"/>
                  <a:gd name="T24" fmla="*/ 611 w 617"/>
                  <a:gd name="T25" fmla="*/ 247 h 617"/>
                  <a:gd name="T26" fmla="*/ 598 w 617"/>
                  <a:gd name="T27" fmla="*/ 203 h 617"/>
                  <a:gd name="T28" fmla="*/ 580 w 617"/>
                  <a:gd name="T29" fmla="*/ 161 h 617"/>
                  <a:gd name="T30" fmla="*/ 556 w 617"/>
                  <a:gd name="T31" fmla="*/ 124 h 617"/>
                  <a:gd name="T32" fmla="*/ 527 w 617"/>
                  <a:gd name="T33" fmla="*/ 91 h 617"/>
                  <a:gd name="T34" fmla="*/ 493 w 617"/>
                  <a:gd name="T35" fmla="*/ 61 h 617"/>
                  <a:gd name="T36" fmla="*/ 456 w 617"/>
                  <a:gd name="T37" fmla="*/ 37 h 617"/>
                  <a:gd name="T38" fmla="*/ 415 w 617"/>
                  <a:gd name="T39" fmla="*/ 18 h 617"/>
                  <a:gd name="T40" fmla="*/ 370 w 617"/>
                  <a:gd name="T41" fmla="*/ 7 h 617"/>
                  <a:gd name="T42" fmla="*/ 324 w 617"/>
                  <a:gd name="T43" fmla="*/ 0 h 617"/>
                  <a:gd name="T44" fmla="*/ 292 w 617"/>
                  <a:gd name="T45" fmla="*/ 0 h 617"/>
                  <a:gd name="T46" fmla="*/ 246 w 617"/>
                  <a:gd name="T47" fmla="*/ 7 h 617"/>
                  <a:gd name="T48" fmla="*/ 203 w 617"/>
                  <a:gd name="T49" fmla="*/ 18 h 617"/>
                  <a:gd name="T50" fmla="*/ 161 w 617"/>
                  <a:gd name="T51" fmla="*/ 37 h 617"/>
                  <a:gd name="T52" fmla="*/ 124 w 617"/>
                  <a:gd name="T53" fmla="*/ 61 h 617"/>
                  <a:gd name="T54" fmla="*/ 91 w 617"/>
                  <a:gd name="T55" fmla="*/ 91 h 617"/>
                  <a:gd name="T56" fmla="*/ 61 w 617"/>
                  <a:gd name="T57" fmla="*/ 124 h 617"/>
                  <a:gd name="T58" fmla="*/ 37 w 617"/>
                  <a:gd name="T59" fmla="*/ 161 h 617"/>
                  <a:gd name="T60" fmla="*/ 18 w 617"/>
                  <a:gd name="T61" fmla="*/ 203 h 617"/>
                  <a:gd name="T62" fmla="*/ 6 w 617"/>
                  <a:gd name="T63" fmla="*/ 247 h 617"/>
                  <a:gd name="T64" fmla="*/ 0 w 617"/>
                  <a:gd name="T65" fmla="*/ 292 h 617"/>
                  <a:gd name="T66" fmla="*/ 0 w 617"/>
                  <a:gd name="T67" fmla="*/ 324 h 617"/>
                  <a:gd name="T68" fmla="*/ 6 w 617"/>
                  <a:gd name="T69" fmla="*/ 370 h 617"/>
                  <a:gd name="T70" fmla="*/ 18 w 617"/>
                  <a:gd name="T71" fmla="*/ 415 h 617"/>
                  <a:gd name="T72" fmla="*/ 37 w 617"/>
                  <a:gd name="T73" fmla="*/ 456 h 617"/>
                  <a:gd name="T74" fmla="*/ 61 w 617"/>
                  <a:gd name="T75" fmla="*/ 493 h 617"/>
                  <a:gd name="T76" fmla="*/ 91 w 617"/>
                  <a:gd name="T77" fmla="*/ 527 h 617"/>
                  <a:gd name="T78" fmla="*/ 124 w 617"/>
                  <a:gd name="T79" fmla="*/ 556 h 617"/>
                  <a:gd name="T80" fmla="*/ 161 w 617"/>
                  <a:gd name="T81" fmla="*/ 580 h 617"/>
                  <a:gd name="T82" fmla="*/ 203 w 617"/>
                  <a:gd name="T83" fmla="*/ 599 h 617"/>
                  <a:gd name="T84" fmla="*/ 246 w 617"/>
                  <a:gd name="T85" fmla="*/ 611 h 617"/>
                  <a:gd name="T86" fmla="*/ 292 w 617"/>
                  <a:gd name="T87" fmla="*/ 617 h 6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17" h="617">
                    <a:moveTo>
                      <a:pt x="308" y="617"/>
                    </a:moveTo>
                    <a:lnTo>
                      <a:pt x="308" y="617"/>
                    </a:lnTo>
                    <a:lnTo>
                      <a:pt x="324" y="617"/>
                    </a:lnTo>
                    <a:lnTo>
                      <a:pt x="340" y="616"/>
                    </a:lnTo>
                    <a:lnTo>
                      <a:pt x="355" y="614"/>
                    </a:lnTo>
                    <a:lnTo>
                      <a:pt x="370" y="611"/>
                    </a:lnTo>
                    <a:lnTo>
                      <a:pt x="385" y="607"/>
                    </a:lnTo>
                    <a:lnTo>
                      <a:pt x="400" y="603"/>
                    </a:lnTo>
                    <a:lnTo>
                      <a:pt x="415" y="599"/>
                    </a:lnTo>
                    <a:lnTo>
                      <a:pt x="429" y="593"/>
                    </a:lnTo>
                    <a:lnTo>
                      <a:pt x="443" y="587"/>
                    </a:lnTo>
                    <a:lnTo>
                      <a:pt x="456" y="580"/>
                    </a:lnTo>
                    <a:lnTo>
                      <a:pt x="468" y="573"/>
                    </a:lnTo>
                    <a:lnTo>
                      <a:pt x="481" y="564"/>
                    </a:lnTo>
                    <a:lnTo>
                      <a:pt x="493" y="556"/>
                    </a:lnTo>
                    <a:lnTo>
                      <a:pt x="505" y="546"/>
                    </a:lnTo>
                    <a:lnTo>
                      <a:pt x="516" y="537"/>
                    </a:lnTo>
                    <a:lnTo>
                      <a:pt x="527" y="527"/>
                    </a:lnTo>
                    <a:lnTo>
                      <a:pt x="537" y="516"/>
                    </a:lnTo>
                    <a:lnTo>
                      <a:pt x="546" y="505"/>
                    </a:lnTo>
                    <a:lnTo>
                      <a:pt x="556" y="493"/>
                    </a:lnTo>
                    <a:lnTo>
                      <a:pt x="564" y="481"/>
                    </a:lnTo>
                    <a:lnTo>
                      <a:pt x="573" y="468"/>
                    </a:lnTo>
                    <a:lnTo>
                      <a:pt x="580" y="456"/>
                    </a:lnTo>
                    <a:lnTo>
                      <a:pt x="587" y="443"/>
                    </a:lnTo>
                    <a:lnTo>
                      <a:pt x="593" y="429"/>
                    </a:lnTo>
                    <a:lnTo>
                      <a:pt x="598" y="415"/>
                    </a:lnTo>
                    <a:lnTo>
                      <a:pt x="603" y="400"/>
                    </a:lnTo>
                    <a:lnTo>
                      <a:pt x="607" y="385"/>
                    </a:lnTo>
                    <a:lnTo>
                      <a:pt x="611" y="370"/>
                    </a:lnTo>
                    <a:lnTo>
                      <a:pt x="613" y="355"/>
                    </a:lnTo>
                    <a:lnTo>
                      <a:pt x="616" y="340"/>
                    </a:lnTo>
                    <a:lnTo>
                      <a:pt x="617" y="324"/>
                    </a:lnTo>
                    <a:lnTo>
                      <a:pt x="617" y="308"/>
                    </a:lnTo>
                    <a:lnTo>
                      <a:pt x="617" y="308"/>
                    </a:lnTo>
                    <a:lnTo>
                      <a:pt x="617" y="292"/>
                    </a:lnTo>
                    <a:lnTo>
                      <a:pt x="616" y="277"/>
                    </a:lnTo>
                    <a:lnTo>
                      <a:pt x="613" y="261"/>
                    </a:lnTo>
                    <a:lnTo>
                      <a:pt x="611" y="247"/>
                    </a:lnTo>
                    <a:lnTo>
                      <a:pt x="607" y="232"/>
                    </a:lnTo>
                    <a:lnTo>
                      <a:pt x="603" y="217"/>
                    </a:lnTo>
                    <a:lnTo>
                      <a:pt x="598" y="203"/>
                    </a:lnTo>
                    <a:lnTo>
                      <a:pt x="593" y="189"/>
                    </a:lnTo>
                    <a:lnTo>
                      <a:pt x="587" y="175"/>
                    </a:lnTo>
                    <a:lnTo>
                      <a:pt x="580" y="161"/>
                    </a:lnTo>
                    <a:lnTo>
                      <a:pt x="573" y="148"/>
                    </a:lnTo>
                    <a:lnTo>
                      <a:pt x="564" y="136"/>
                    </a:lnTo>
                    <a:lnTo>
                      <a:pt x="556" y="124"/>
                    </a:lnTo>
                    <a:lnTo>
                      <a:pt x="546" y="112"/>
                    </a:lnTo>
                    <a:lnTo>
                      <a:pt x="537" y="101"/>
                    </a:lnTo>
                    <a:lnTo>
                      <a:pt x="527" y="91"/>
                    </a:lnTo>
                    <a:lnTo>
                      <a:pt x="516" y="80"/>
                    </a:lnTo>
                    <a:lnTo>
                      <a:pt x="505" y="71"/>
                    </a:lnTo>
                    <a:lnTo>
                      <a:pt x="493" y="61"/>
                    </a:lnTo>
                    <a:lnTo>
                      <a:pt x="481" y="52"/>
                    </a:lnTo>
                    <a:lnTo>
                      <a:pt x="468" y="45"/>
                    </a:lnTo>
                    <a:lnTo>
                      <a:pt x="456" y="37"/>
                    </a:lnTo>
                    <a:lnTo>
                      <a:pt x="443" y="30"/>
                    </a:lnTo>
                    <a:lnTo>
                      <a:pt x="429" y="25"/>
                    </a:lnTo>
                    <a:lnTo>
                      <a:pt x="415" y="18"/>
                    </a:lnTo>
                    <a:lnTo>
                      <a:pt x="400" y="14"/>
                    </a:lnTo>
                    <a:lnTo>
                      <a:pt x="385" y="10"/>
                    </a:lnTo>
                    <a:lnTo>
                      <a:pt x="370" y="7"/>
                    </a:lnTo>
                    <a:lnTo>
                      <a:pt x="355" y="3"/>
                    </a:lnTo>
                    <a:lnTo>
                      <a:pt x="340" y="1"/>
                    </a:lnTo>
                    <a:lnTo>
                      <a:pt x="324" y="0"/>
                    </a:lnTo>
                    <a:lnTo>
                      <a:pt x="308" y="0"/>
                    </a:lnTo>
                    <a:lnTo>
                      <a:pt x="308" y="0"/>
                    </a:lnTo>
                    <a:lnTo>
                      <a:pt x="292" y="0"/>
                    </a:lnTo>
                    <a:lnTo>
                      <a:pt x="277" y="1"/>
                    </a:lnTo>
                    <a:lnTo>
                      <a:pt x="261" y="3"/>
                    </a:lnTo>
                    <a:lnTo>
                      <a:pt x="246" y="7"/>
                    </a:lnTo>
                    <a:lnTo>
                      <a:pt x="232" y="10"/>
                    </a:lnTo>
                    <a:lnTo>
                      <a:pt x="217" y="14"/>
                    </a:lnTo>
                    <a:lnTo>
                      <a:pt x="203" y="18"/>
                    </a:lnTo>
                    <a:lnTo>
                      <a:pt x="188" y="25"/>
                    </a:lnTo>
                    <a:lnTo>
                      <a:pt x="175" y="30"/>
                    </a:lnTo>
                    <a:lnTo>
                      <a:pt x="161" y="37"/>
                    </a:lnTo>
                    <a:lnTo>
                      <a:pt x="148" y="45"/>
                    </a:lnTo>
                    <a:lnTo>
                      <a:pt x="136" y="52"/>
                    </a:lnTo>
                    <a:lnTo>
                      <a:pt x="124" y="61"/>
                    </a:lnTo>
                    <a:lnTo>
                      <a:pt x="112" y="71"/>
                    </a:lnTo>
                    <a:lnTo>
                      <a:pt x="101" y="80"/>
                    </a:lnTo>
                    <a:lnTo>
                      <a:pt x="91" y="91"/>
                    </a:lnTo>
                    <a:lnTo>
                      <a:pt x="80" y="101"/>
                    </a:lnTo>
                    <a:lnTo>
                      <a:pt x="70" y="112"/>
                    </a:lnTo>
                    <a:lnTo>
                      <a:pt x="61" y="124"/>
                    </a:lnTo>
                    <a:lnTo>
                      <a:pt x="52" y="136"/>
                    </a:lnTo>
                    <a:lnTo>
                      <a:pt x="45" y="148"/>
                    </a:lnTo>
                    <a:lnTo>
                      <a:pt x="37" y="161"/>
                    </a:lnTo>
                    <a:lnTo>
                      <a:pt x="30" y="175"/>
                    </a:lnTo>
                    <a:lnTo>
                      <a:pt x="25" y="189"/>
                    </a:lnTo>
                    <a:lnTo>
                      <a:pt x="18" y="203"/>
                    </a:lnTo>
                    <a:lnTo>
                      <a:pt x="14" y="217"/>
                    </a:lnTo>
                    <a:lnTo>
                      <a:pt x="10" y="232"/>
                    </a:lnTo>
                    <a:lnTo>
                      <a:pt x="6" y="247"/>
                    </a:lnTo>
                    <a:lnTo>
                      <a:pt x="3" y="261"/>
                    </a:lnTo>
                    <a:lnTo>
                      <a:pt x="1" y="277"/>
                    </a:lnTo>
                    <a:lnTo>
                      <a:pt x="0" y="292"/>
                    </a:lnTo>
                    <a:lnTo>
                      <a:pt x="0" y="308"/>
                    </a:lnTo>
                    <a:lnTo>
                      <a:pt x="0" y="308"/>
                    </a:lnTo>
                    <a:lnTo>
                      <a:pt x="0" y="324"/>
                    </a:lnTo>
                    <a:lnTo>
                      <a:pt x="1" y="340"/>
                    </a:lnTo>
                    <a:lnTo>
                      <a:pt x="3" y="355"/>
                    </a:lnTo>
                    <a:lnTo>
                      <a:pt x="6" y="370"/>
                    </a:lnTo>
                    <a:lnTo>
                      <a:pt x="10" y="385"/>
                    </a:lnTo>
                    <a:lnTo>
                      <a:pt x="14" y="400"/>
                    </a:lnTo>
                    <a:lnTo>
                      <a:pt x="18" y="415"/>
                    </a:lnTo>
                    <a:lnTo>
                      <a:pt x="25" y="429"/>
                    </a:lnTo>
                    <a:lnTo>
                      <a:pt x="30" y="443"/>
                    </a:lnTo>
                    <a:lnTo>
                      <a:pt x="37" y="456"/>
                    </a:lnTo>
                    <a:lnTo>
                      <a:pt x="45" y="468"/>
                    </a:lnTo>
                    <a:lnTo>
                      <a:pt x="52" y="481"/>
                    </a:lnTo>
                    <a:lnTo>
                      <a:pt x="61" y="493"/>
                    </a:lnTo>
                    <a:lnTo>
                      <a:pt x="70" y="505"/>
                    </a:lnTo>
                    <a:lnTo>
                      <a:pt x="80" y="516"/>
                    </a:lnTo>
                    <a:lnTo>
                      <a:pt x="91" y="527"/>
                    </a:lnTo>
                    <a:lnTo>
                      <a:pt x="101" y="537"/>
                    </a:lnTo>
                    <a:lnTo>
                      <a:pt x="112" y="546"/>
                    </a:lnTo>
                    <a:lnTo>
                      <a:pt x="124" y="556"/>
                    </a:lnTo>
                    <a:lnTo>
                      <a:pt x="136" y="564"/>
                    </a:lnTo>
                    <a:lnTo>
                      <a:pt x="148" y="573"/>
                    </a:lnTo>
                    <a:lnTo>
                      <a:pt x="161" y="580"/>
                    </a:lnTo>
                    <a:lnTo>
                      <a:pt x="175" y="587"/>
                    </a:lnTo>
                    <a:lnTo>
                      <a:pt x="188" y="593"/>
                    </a:lnTo>
                    <a:lnTo>
                      <a:pt x="203" y="599"/>
                    </a:lnTo>
                    <a:lnTo>
                      <a:pt x="217" y="603"/>
                    </a:lnTo>
                    <a:lnTo>
                      <a:pt x="232" y="607"/>
                    </a:lnTo>
                    <a:lnTo>
                      <a:pt x="246" y="611"/>
                    </a:lnTo>
                    <a:lnTo>
                      <a:pt x="261" y="614"/>
                    </a:lnTo>
                    <a:lnTo>
                      <a:pt x="277" y="616"/>
                    </a:lnTo>
                    <a:lnTo>
                      <a:pt x="292" y="617"/>
                    </a:lnTo>
                    <a:lnTo>
                      <a:pt x="308" y="617"/>
                    </a:lnTo>
                    <a:lnTo>
                      <a:pt x="308" y="617"/>
                    </a:lnTo>
                    <a:close/>
                  </a:path>
                </a:pathLst>
              </a:custGeom>
              <a:grpFill/>
              <a:effectLst>
                <a:outerShdw blurRad="63500" algn="ctr" rotWithShape="0">
                  <a:prstClr val="black">
                    <a:alpha val="40000"/>
                  </a:prstClr>
                </a:outerShdw>
              </a:effectLst>
            </p:spPr>
            <p:txBody>
              <a:bodyPr anchor="ctr"/>
              <a:lstStyle/>
              <a:p>
                <a:pPr algn="ctr"/>
                <a:endParaRPr lang="en-US" sz="2440">
                  <a:solidFill>
                    <a:schemeClr val="tx1">
                      <a:lumMod val="75000"/>
                      <a:lumOff val="25000"/>
                    </a:schemeClr>
                  </a:solidFill>
                  <a:latin typeface="+mn-ea"/>
                </a:endParaRPr>
              </a:p>
            </p:txBody>
          </p:sp>
          <p:sp>
            <p:nvSpPr>
              <p:cNvPr id="39" name="Freeform 129"/>
              <p:cNvSpPr/>
              <p:nvPr/>
            </p:nvSpPr>
            <p:spPr bwMode="auto">
              <a:xfrm>
                <a:off x="1182688" y="2181226"/>
                <a:ext cx="954088" cy="1720850"/>
              </a:xfrm>
              <a:custGeom>
                <a:avLst/>
                <a:gdLst>
                  <a:gd name="T0" fmla="*/ 1484 w 1805"/>
                  <a:gd name="T1" fmla="*/ 188 h 3254"/>
                  <a:gd name="T2" fmla="*/ 1447 w 1805"/>
                  <a:gd name="T3" fmla="*/ 105 h 3254"/>
                  <a:gd name="T4" fmla="*/ 1396 w 1805"/>
                  <a:gd name="T5" fmla="*/ 46 h 3254"/>
                  <a:gd name="T6" fmla="*/ 1356 w 1805"/>
                  <a:gd name="T7" fmla="*/ 19 h 3254"/>
                  <a:gd name="T8" fmla="*/ 1306 w 1805"/>
                  <a:gd name="T9" fmla="*/ 3 h 3254"/>
                  <a:gd name="T10" fmla="*/ 874 w 1805"/>
                  <a:gd name="T11" fmla="*/ 0 h 3254"/>
                  <a:gd name="T12" fmla="*/ 513 w 1805"/>
                  <a:gd name="T13" fmla="*/ 1 h 3254"/>
                  <a:gd name="T14" fmla="*/ 461 w 1805"/>
                  <a:gd name="T15" fmla="*/ 14 h 3254"/>
                  <a:gd name="T16" fmla="*/ 418 w 1805"/>
                  <a:gd name="T17" fmla="*/ 39 h 3254"/>
                  <a:gd name="T18" fmla="*/ 370 w 1805"/>
                  <a:gd name="T19" fmla="*/ 88 h 3254"/>
                  <a:gd name="T20" fmla="*/ 332 w 1805"/>
                  <a:gd name="T21" fmla="*/ 158 h 3254"/>
                  <a:gd name="T22" fmla="*/ 5 w 1805"/>
                  <a:gd name="T23" fmla="*/ 1212 h 3254"/>
                  <a:gd name="T24" fmla="*/ 1 w 1805"/>
                  <a:gd name="T25" fmla="*/ 1263 h 3254"/>
                  <a:gd name="T26" fmla="*/ 15 w 1805"/>
                  <a:gd name="T27" fmla="*/ 1310 h 3254"/>
                  <a:gd name="T28" fmla="*/ 46 w 1805"/>
                  <a:gd name="T29" fmla="*/ 1349 h 3254"/>
                  <a:gd name="T30" fmla="*/ 91 w 1805"/>
                  <a:gd name="T31" fmla="*/ 1373 h 3254"/>
                  <a:gd name="T32" fmla="*/ 129 w 1805"/>
                  <a:gd name="T33" fmla="*/ 1378 h 3254"/>
                  <a:gd name="T34" fmla="*/ 178 w 1805"/>
                  <a:gd name="T35" fmla="*/ 1369 h 3254"/>
                  <a:gd name="T36" fmla="*/ 219 w 1805"/>
                  <a:gd name="T37" fmla="*/ 1342 h 3254"/>
                  <a:gd name="T38" fmla="*/ 248 w 1805"/>
                  <a:gd name="T39" fmla="*/ 1300 h 3254"/>
                  <a:gd name="T40" fmla="*/ 527 w 1805"/>
                  <a:gd name="T41" fmla="*/ 428 h 3254"/>
                  <a:gd name="T42" fmla="*/ 548 w 1805"/>
                  <a:gd name="T43" fmla="*/ 3102 h 3254"/>
                  <a:gd name="T44" fmla="*/ 555 w 1805"/>
                  <a:gd name="T45" fmla="*/ 3147 h 3254"/>
                  <a:gd name="T46" fmla="*/ 583 w 1805"/>
                  <a:gd name="T47" fmla="*/ 3198 h 3254"/>
                  <a:gd name="T48" fmla="*/ 627 w 1805"/>
                  <a:gd name="T49" fmla="*/ 3236 h 3254"/>
                  <a:gd name="T50" fmla="*/ 684 w 1805"/>
                  <a:gd name="T51" fmla="*/ 3253 h 3254"/>
                  <a:gd name="T52" fmla="*/ 730 w 1805"/>
                  <a:gd name="T53" fmla="*/ 3251 h 3254"/>
                  <a:gd name="T54" fmla="*/ 783 w 1805"/>
                  <a:gd name="T55" fmla="*/ 3227 h 3254"/>
                  <a:gd name="T56" fmla="*/ 825 w 1805"/>
                  <a:gd name="T57" fmla="*/ 3187 h 3254"/>
                  <a:gd name="T58" fmla="*/ 847 w 1805"/>
                  <a:gd name="T59" fmla="*/ 3133 h 3254"/>
                  <a:gd name="T60" fmla="*/ 903 w 1805"/>
                  <a:gd name="T61" fmla="*/ 1923 h 3254"/>
                  <a:gd name="T62" fmla="*/ 956 w 1805"/>
                  <a:gd name="T63" fmla="*/ 3118 h 3254"/>
                  <a:gd name="T64" fmla="*/ 973 w 1805"/>
                  <a:gd name="T65" fmla="*/ 3175 h 3254"/>
                  <a:gd name="T66" fmla="*/ 1010 w 1805"/>
                  <a:gd name="T67" fmla="*/ 3219 h 3254"/>
                  <a:gd name="T68" fmla="*/ 1062 w 1805"/>
                  <a:gd name="T69" fmla="*/ 3246 h 3254"/>
                  <a:gd name="T70" fmla="*/ 1106 w 1805"/>
                  <a:gd name="T71" fmla="*/ 3254 h 3254"/>
                  <a:gd name="T72" fmla="*/ 1165 w 1805"/>
                  <a:gd name="T73" fmla="*/ 3242 h 3254"/>
                  <a:gd name="T74" fmla="*/ 1213 w 1805"/>
                  <a:gd name="T75" fmla="*/ 3209 h 3254"/>
                  <a:gd name="T76" fmla="*/ 1245 w 1805"/>
                  <a:gd name="T77" fmla="*/ 3161 h 3254"/>
                  <a:gd name="T78" fmla="*/ 1257 w 1805"/>
                  <a:gd name="T79" fmla="*/ 3102 h 3254"/>
                  <a:gd name="T80" fmla="*/ 1278 w 1805"/>
                  <a:gd name="T81" fmla="*/ 428 h 3254"/>
                  <a:gd name="T82" fmla="*/ 1553 w 1805"/>
                  <a:gd name="T83" fmla="*/ 1288 h 3254"/>
                  <a:gd name="T84" fmla="*/ 1578 w 1805"/>
                  <a:gd name="T85" fmla="*/ 1333 h 3254"/>
                  <a:gd name="T86" fmla="*/ 1616 w 1805"/>
                  <a:gd name="T87" fmla="*/ 1364 h 3254"/>
                  <a:gd name="T88" fmla="*/ 1663 w 1805"/>
                  <a:gd name="T89" fmla="*/ 1378 h 3254"/>
                  <a:gd name="T90" fmla="*/ 1714 w 1805"/>
                  <a:gd name="T91" fmla="*/ 1373 h 3254"/>
                  <a:gd name="T92" fmla="*/ 1749 w 1805"/>
                  <a:gd name="T93" fmla="*/ 1356 h 3254"/>
                  <a:gd name="T94" fmla="*/ 1784 w 1805"/>
                  <a:gd name="T95" fmla="*/ 1321 h 3254"/>
                  <a:gd name="T96" fmla="*/ 1803 w 1805"/>
                  <a:gd name="T97" fmla="*/ 1276 h 3254"/>
                  <a:gd name="T98" fmla="*/ 1803 w 1805"/>
                  <a:gd name="T99" fmla="*/ 1225 h 3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805" h="3254">
                    <a:moveTo>
                      <a:pt x="1800" y="1212"/>
                    </a:moveTo>
                    <a:lnTo>
                      <a:pt x="1493" y="209"/>
                    </a:lnTo>
                    <a:lnTo>
                      <a:pt x="1493" y="209"/>
                    </a:lnTo>
                    <a:lnTo>
                      <a:pt x="1484" y="188"/>
                    </a:lnTo>
                    <a:lnTo>
                      <a:pt x="1473" y="158"/>
                    </a:lnTo>
                    <a:lnTo>
                      <a:pt x="1466" y="141"/>
                    </a:lnTo>
                    <a:lnTo>
                      <a:pt x="1457" y="123"/>
                    </a:lnTo>
                    <a:lnTo>
                      <a:pt x="1447" y="105"/>
                    </a:lnTo>
                    <a:lnTo>
                      <a:pt x="1435" y="88"/>
                    </a:lnTo>
                    <a:lnTo>
                      <a:pt x="1421" y="70"/>
                    </a:lnTo>
                    <a:lnTo>
                      <a:pt x="1405" y="54"/>
                    </a:lnTo>
                    <a:lnTo>
                      <a:pt x="1396" y="46"/>
                    </a:lnTo>
                    <a:lnTo>
                      <a:pt x="1387" y="39"/>
                    </a:lnTo>
                    <a:lnTo>
                      <a:pt x="1377" y="31"/>
                    </a:lnTo>
                    <a:lnTo>
                      <a:pt x="1367" y="25"/>
                    </a:lnTo>
                    <a:lnTo>
                      <a:pt x="1356" y="19"/>
                    </a:lnTo>
                    <a:lnTo>
                      <a:pt x="1344" y="14"/>
                    </a:lnTo>
                    <a:lnTo>
                      <a:pt x="1332" y="10"/>
                    </a:lnTo>
                    <a:lnTo>
                      <a:pt x="1320" y="7"/>
                    </a:lnTo>
                    <a:lnTo>
                      <a:pt x="1306" y="3"/>
                    </a:lnTo>
                    <a:lnTo>
                      <a:pt x="1292" y="1"/>
                    </a:lnTo>
                    <a:lnTo>
                      <a:pt x="1277" y="0"/>
                    </a:lnTo>
                    <a:lnTo>
                      <a:pt x="1261" y="0"/>
                    </a:lnTo>
                    <a:lnTo>
                      <a:pt x="874" y="0"/>
                    </a:lnTo>
                    <a:lnTo>
                      <a:pt x="544" y="0"/>
                    </a:lnTo>
                    <a:lnTo>
                      <a:pt x="544" y="0"/>
                    </a:lnTo>
                    <a:lnTo>
                      <a:pt x="528" y="0"/>
                    </a:lnTo>
                    <a:lnTo>
                      <a:pt x="513" y="1"/>
                    </a:lnTo>
                    <a:lnTo>
                      <a:pt x="499" y="3"/>
                    </a:lnTo>
                    <a:lnTo>
                      <a:pt x="486" y="7"/>
                    </a:lnTo>
                    <a:lnTo>
                      <a:pt x="473" y="10"/>
                    </a:lnTo>
                    <a:lnTo>
                      <a:pt x="461" y="14"/>
                    </a:lnTo>
                    <a:lnTo>
                      <a:pt x="449" y="19"/>
                    </a:lnTo>
                    <a:lnTo>
                      <a:pt x="439" y="25"/>
                    </a:lnTo>
                    <a:lnTo>
                      <a:pt x="428" y="31"/>
                    </a:lnTo>
                    <a:lnTo>
                      <a:pt x="418" y="39"/>
                    </a:lnTo>
                    <a:lnTo>
                      <a:pt x="409" y="46"/>
                    </a:lnTo>
                    <a:lnTo>
                      <a:pt x="400" y="54"/>
                    </a:lnTo>
                    <a:lnTo>
                      <a:pt x="384" y="70"/>
                    </a:lnTo>
                    <a:lnTo>
                      <a:pt x="370" y="88"/>
                    </a:lnTo>
                    <a:lnTo>
                      <a:pt x="359" y="105"/>
                    </a:lnTo>
                    <a:lnTo>
                      <a:pt x="348" y="123"/>
                    </a:lnTo>
                    <a:lnTo>
                      <a:pt x="339" y="141"/>
                    </a:lnTo>
                    <a:lnTo>
                      <a:pt x="332" y="158"/>
                    </a:lnTo>
                    <a:lnTo>
                      <a:pt x="320" y="188"/>
                    </a:lnTo>
                    <a:lnTo>
                      <a:pt x="313" y="209"/>
                    </a:lnTo>
                    <a:lnTo>
                      <a:pt x="5" y="1212"/>
                    </a:lnTo>
                    <a:lnTo>
                      <a:pt x="5" y="1212"/>
                    </a:lnTo>
                    <a:lnTo>
                      <a:pt x="2" y="1225"/>
                    </a:lnTo>
                    <a:lnTo>
                      <a:pt x="1" y="1238"/>
                    </a:lnTo>
                    <a:lnTo>
                      <a:pt x="0" y="1250"/>
                    </a:lnTo>
                    <a:lnTo>
                      <a:pt x="1" y="1263"/>
                    </a:lnTo>
                    <a:lnTo>
                      <a:pt x="2" y="1276"/>
                    </a:lnTo>
                    <a:lnTo>
                      <a:pt x="5" y="1288"/>
                    </a:lnTo>
                    <a:lnTo>
                      <a:pt x="10" y="1300"/>
                    </a:lnTo>
                    <a:lnTo>
                      <a:pt x="15" y="1310"/>
                    </a:lnTo>
                    <a:lnTo>
                      <a:pt x="21" y="1321"/>
                    </a:lnTo>
                    <a:lnTo>
                      <a:pt x="29" y="1330"/>
                    </a:lnTo>
                    <a:lnTo>
                      <a:pt x="37" y="1340"/>
                    </a:lnTo>
                    <a:lnTo>
                      <a:pt x="46" y="1349"/>
                    </a:lnTo>
                    <a:lnTo>
                      <a:pt x="57" y="1356"/>
                    </a:lnTo>
                    <a:lnTo>
                      <a:pt x="67" y="1362"/>
                    </a:lnTo>
                    <a:lnTo>
                      <a:pt x="79" y="1369"/>
                    </a:lnTo>
                    <a:lnTo>
                      <a:pt x="91" y="1373"/>
                    </a:lnTo>
                    <a:lnTo>
                      <a:pt x="91" y="1373"/>
                    </a:lnTo>
                    <a:lnTo>
                      <a:pt x="104" y="1376"/>
                    </a:lnTo>
                    <a:lnTo>
                      <a:pt x="116" y="1378"/>
                    </a:lnTo>
                    <a:lnTo>
                      <a:pt x="129" y="1378"/>
                    </a:lnTo>
                    <a:lnTo>
                      <a:pt x="142" y="1378"/>
                    </a:lnTo>
                    <a:lnTo>
                      <a:pt x="155" y="1376"/>
                    </a:lnTo>
                    <a:lnTo>
                      <a:pt x="167" y="1373"/>
                    </a:lnTo>
                    <a:lnTo>
                      <a:pt x="178" y="1369"/>
                    </a:lnTo>
                    <a:lnTo>
                      <a:pt x="189" y="1364"/>
                    </a:lnTo>
                    <a:lnTo>
                      <a:pt x="200" y="1357"/>
                    </a:lnTo>
                    <a:lnTo>
                      <a:pt x="209" y="1350"/>
                    </a:lnTo>
                    <a:lnTo>
                      <a:pt x="219" y="1342"/>
                    </a:lnTo>
                    <a:lnTo>
                      <a:pt x="227" y="1333"/>
                    </a:lnTo>
                    <a:lnTo>
                      <a:pt x="235" y="1323"/>
                    </a:lnTo>
                    <a:lnTo>
                      <a:pt x="241" y="1311"/>
                    </a:lnTo>
                    <a:lnTo>
                      <a:pt x="248" y="1300"/>
                    </a:lnTo>
                    <a:lnTo>
                      <a:pt x="252" y="1288"/>
                    </a:lnTo>
                    <a:lnTo>
                      <a:pt x="515" y="427"/>
                    </a:lnTo>
                    <a:lnTo>
                      <a:pt x="515" y="427"/>
                    </a:lnTo>
                    <a:lnTo>
                      <a:pt x="527" y="428"/>
                    </a:lnTo>
                    <a:lnTo>
                      <a:pt x="562" y="428"/>
                    </a:lnTo>
                    <a:lnTo>
                      <a:pt x="164" y="1923"/>
                    </a:lnTo>
                    <a:lnTo>
                      <a:pt x="548" y="1923"/>
                    </a:lnTo>
                    <a:lnTo>
                      <a:pt x="548" y="3102"/>
                    </a:lnTo>
                    <a:lnTo>
                      <a:pt x="548" y="3102"/>
                    </a:lnTo>
                    <a:lnTo>
                      <a:pt x="548" y="3118"/>
                    </a:lnTo>
                    <a:lnTo>
                      <a:pt x="551" y="3133"/>
                    </a:lnTo>
                    <a:lnTo>
                      <a:pt x="555" y="3147"/>
                    </a:lnTo>
                    <a:lnTo>
                      <a:pt x="560" y="3161"/>
                    </a:lnTo>
                    <a:lnTo>
                      <a:pt x="567" y="3175"/>
                    </a:lnTo>
                    <a:lnTo>
                      <a:pt x="574" y="3187"/>
                    </a:lnTo>
                    <a:lnTo>
                      <a:pt x="583" y="3198"/>
                    </a:lnTo>
                    <a:lnTo>
                      <a:pt x="592" y="3209"/>
                    </a:lnTo>
                    <a:lnTo>
                      <a:pt x="603" y="3219"/>
                    </a:lnTo>
                    <a:lnTo>
                      <a:pt x="615" y="3227"/>
                    </a:lnTo>
                    <a:lnTo>
                      <a:pt x="627" y="3236"/>
                    </a:lnTo>
                    <a:lnTo>
                      <a:pt x="640" y="3242"/>
                    </a:lnTo>
                    <a:lnTo>
                      <a:pt x="654" y="3246"/>
                    </a:lnTo>
                    <a:lnTo>
                      <a:pt x="669" y="3251"/>
                    </a:lnTo>
                    <a:lnTo>
                      <a:pt x="684" y="3253"/>
                    </a:lnTo>
                    <a:lnTo>
                      <a:pt x="699" y="3254"/>
                    </a:lnTo>
                    <a:lnTo>
                      <a:pt x="699" y="3254"/>
                    </a:lnTo>
                    <a:lnTo>
                      <a:pt x="715" y="3253"/>
                    </a:lnTo>
                    <a:lnTo>
                      <a:pt x="730" y="3251"/>
                    </a:lnTo>
                    <a:lnTo>
                      <a:pt x="744" y="3246"/>
                    </a:lnTo>
                    <a:lnTo>
                      <a:pt x="758" y="3242"/>
                    </a:lnTo>
                    <a:lnTo>
                      <a:pt x="771" y="3236"/>
                    </a:lnTo>
                    <a:lnTo>
                      <a:pt x="783" y="3227"/>
                    </a:lnTo>
                    <a:lnTo>
                      <a:pt x="795" y="3219"/>
                    </a:lnTo>
                    <a:lnTo>
                      <a:pt x="806" y="3209"/>
                    </a:lnTo>
                    <a:lnTo>
                      <a:pt x="815" y="3198"/>
                    </a:lnTo>
                    <a:lnTo>
                      <a:pt x="825" y="3187"/>
                    </a:lnTo>
                    <a:lnTo>
                      <a:pt x="832" y="3175"/>
                    </a:lnTo>
                    <a:lnTo>
                      <a:pt x="839" y="3161"/>
                    </a:lnTo>
                    <a:lnTo>
                      <a:pt x="843" y="3147"/>
                    </a:lnTo>
                    <a:lnTo>
                      <a:pt x="847" y="3133"/>
                    </a:lnTo>
                    <a:lnTo>
                      <a:pt x="849" y="3118"/>
                    </a:lnTo>
                    <a:lnTo>
                      <a:pt x="850" y="3102"/>
                    </a:lnTo>
                    <a:lnTo>
                      <a:pt x="850" y="1923"/>
                    </a:lnTo>
                    <a:lnTo>
                      <a:pt x="903" y="1923"/>
                    </a:lnTo>
                    <a:lnTo>
                      <a:pt x="955" y="1923"/>
                    </a:lnTo>
                    <a:lnTo>
                      <a:pt x="955" y="3102"/>
                    </a:lnTo>
                    <a:lnTo>
                      <a:pt x="955" y="3102"/>
                    </a:lnTo>
                    <a:lnTo>
                      <a:pt x="956" y="3118"/>
                    </a:lnTo>
                    <a:lnTo>
                      <a:pt x="958" y="3133"/>
                    </a:lnTo>
                    <a:lnTo>
                      <a:pt x="962" y="3147"/>
                    </a:lnTo>
                    <a:lnTo>
                      <a:pt x="967" y="3161"/>
                    </a:lnTo>
                    <a:lnTo>
                      <a:pt x="973" y="3175"/>
                    </a:lnTo>
                    <a:lnTo>
                      <a:pt x="980" y="3187"/>
                    </a:lnTo>
                    <a:lnTo>
                      <a:pt x="990" y="3198"/>
                    </a:lnTo>
                    <a:lnTo>
                      <a:pt x="1000" y="3209"/>
                    </a:lnTo>
                    <a:lnTo>
                      <a:pt x="1010" y="3219"/>
                    </a:lnTo>
                    <a:lnTo>
                      <a:pt x="1022" y="3227"/>
                    </a:lnTo>
                    <a:lnTo>
                      <a:pt x="1034" y="3236"/>
                    </a:lnTo>
                    <a:lnTo>
                      <a:pt x="1048" y="3242"/>
                    </a:lnTo>
                    <a:lnTo>
                      <a:pt x="1062" y="3246"/>
                    </a:lnTo>
                    <a:lnTo>
                      <a:pt x="1075" y="3251"/>
                    </a:lnTo>
                    <a:lnTo>
                      <a:pt x="1090" y="3253"/>
                    </a:lnTo>
                    <a:lnTo>
                      <a:pt x="1106" y="3254"/>
                    </a:lnTo>
                    <a:lnTo>
                      <a:pt x="1106" y="3254"/>
                    </a:lnTo>
                    <a:lnTo>
                      <a:pt x="1121" y="3253"/>
                    </a:lnTo>
                    <a:lnTo>
                      <a:pt x="1136" y="3251"/>
                    </a:lnTo>
                    <a:lnTo>
                      <a:pt x="1151" y="3246"/>
                    </a:lnTo>
                    <a:lnTo>
                      <a:pt x="1165" y="3242"/>
                    </a:lnTo>
                    <a:lnTo>
                      <a:pt x="1178" y="3236"/>
                    </a:lnTo>
                    <a:lnTo>
                      <a:pt x="1191" y="3227"/>
                    </a:lnTo>
                    <a:lnTo>
                      <a:pt x="1202" y="3219"/>
                    </a:lnTo>
                    <a:lnTo>
                      <a:pt x="1213" y="3209"/>
                    </a:lnTo>
                    <a:lnTo>
                      <a:pt x="1223" y="3198"/>
                    </a:lnTo>
                    <a:lnTo>
                      <a:pt x="1231" y="3187"/>
                    </a:lnTo>
                    <a:lnTo>
                      <a:pt x="1239" y="3175"/>
                    </a:lnTo>
                    <a:lnTo>
                      <a:pt x="1245" y="3161"/>
                    </a:lnTo>
                    <a:lnTo>
                      <a:pt x="1250" y="3147"/>
                    </a:lnTo>
                    <a:lnTo>
                      <a:pt x="1255" y="3133"/>
                    </a:lnTo>
                    <a:lnTo>
                      <a:pt x="1257" y="3118"/>
                    </a:lnTo>
                    <a:lnTo>
                      <a:pt x="1257" y="3102"/>
                    </a:lnTo>
                    <a:lnTo>
                      <a:pt x="1257" y="1923"/>
                    </a:lnTo>
                    <a:lnTo>
                      <a:pt x="1641" y="1923"/>
                    </a:lnTo>
                    <a:lnTo>
                      <a:pt x="1243" y="428"/>
                    </a:lnTo>
                    <a:lnTo>
                      <a:pt x="1278" y="428"/>
                    </a:lnTo>
                    <a:lnTo>
                      <a:pt x="1278" y="428"/>
                    </a:lnTo>
                    <a:lnTo>
                      <a:pt x="1290" y="427"/>
                    </a:lnTo>
                    <a:lnTo>
                      <a:pt x="1553" y="1288"/>
                    </a:lnTo>
                    <a:lnTo>
                      <a:pt x="1553" y="1288"/>
                    </a:lnTo>
                    <a:lnTo>
                      <a:pt x="1558" y="1300"/>
                    </a:lnTo>
                    <a:lnTo>
                      <a:pt x="1564" y="1311"/>
                    </a:lnTo>
                    <a:lnTo>
                      <a:pt x="1570" y="1323"/>
                    </a:lnTo>
                    <a:lnTo>
                      <a:pt x="1578" y="1333"/>
                    </a:lnTo>
                    <a:lnTo>
                      <a:pt x="1586" y="1342"/>
                    </a:lnTo>
                    <a:lnTo>
                      <a:pt x="1595" y="1350"/>
                    </a:lnTo>
                    <a:lnTo>
                      <a:pt x="1606" y="1357"/>
                    </a:lnTo>
                    <a:lnTo>
                      <a:pt x="1616" y="1364"/>
                    </a:lnTo>
                    <a:lnTo>
                      <a:pt x="1627" y="1369"/>
                    </a:lnTo>
                    <a:lnTo>
                      <a:pt x="1639" y="1373"/>
                    </a:lnTo>
                    <a:lnTo>
                      <a:pt x="1650" y="1376"/>
                    </a:lnTo>
                    <a:lnTo>
                      <a:pt x="1663" y="1378"/>
                    </a:lnTo>
                    <a:lnTo>
                      <a:pt x="1676" y="1378"/>
                    </a:lnTo>
                    <a:lnTo>
                      <a:pt x="1689" y="1378"/>
                    </a:lnTo>
                    <a:lnTo>
                      <a:pt x="1702" y="1376"/>
                    </a:lnTo>
                    <a:lnTo>
                      <a:pt x="1714" y="1373"/>
                    </a:lnTo>
                    <a:lnTo>
                      <a:pt x="1714" y="1373"/>
                    </a:lnTo>
                    <a:lnTo>
                      <a:pt x="1726" y="1369"/>
                    </a:lnTo>
                    <a:lnTo>
                      <a:pt x="1738" y="1362"/>
                    </a:lnTo>
                    <a:lnTo>
                      <a:pt x="1749" y="1356"/>
                    </a:lnTo>
                    <a:lnTo>
                      <a:pt x="1759" y="1349"/>
                    </a:lnTo>
                    <a:lnTo>
                      <a:pt x="1768" y="1340"/>
                    </a:lnTo>
                    <a:lnTo>
                      <a:pt x="1776" y="1330"/>
                    </a:lnTo>
                    <a:lnTo>
                      <a:pt x="1784" y="1321"/>
                    </a:lnTo>
                    <a:lnTo>
                      <a:pt x="1790" y="1310"/>
                    </a:lnTo>
                    <a:lnTo>
                      <a:pt x="1795" y="1300"/>
                    </a:lnTo>
                    <a:lnTo>
                      <a:pt x="1800" y="1288"/>
                    </a:lnTo>
                    <a:lnTo>
                      <a:pt x="1803" y="1276"/>
                    </a:lnTo>
                    <a:lnTo>
                      <a:pt x="1804" y="1263"/>
                    </a:lnTo>
                    <a:lnTo>
                      <a:pt x="1805" y="1250"/>
                    </a:lnTo>
                    <a:lnTo>
                      <a:pt x="1804" y="1238"/>
                    </a:lnTo>
                    <a:lnTo>
                      <a:pt x="1803" y="1225"/>
                    </a:lnTo>
                    <a:lnTo>
                      <a:pt x="1800" y="1212"/>
                    </a:lnTo>
                    <a:lnTo>
                      <a:pt x="1800" y="1212"/>
                    </a:lnTo>
                    <a:close/>
                  </a:path>
                </a:pathLst>
              </a:custGeom>
              <a:grpFill/>
              <a:effectLst>
                <a:outerShdw blurRad="63500" algn="ctr" rotWithShape="0">
                  <a:prstClr val="black">
                    <a:alpha val="40000"/>
                  </a:prstClr>
                </a:outerShdw>
              </a:effectLst>
            </p:spPr>
            <p:txBody>
              <a:bodyPr anchor="ctr"/>
              <a:lstStyle/>
              <a:p>
                <a:pPr algn="ctr"/>
                <a:endParaRPr lang="en-US" sz="2440">
                  <a:solidFill>
                    <a:schemeClr val="tx1">
                      <a:lumMod val="75000"/>
                      <a:lumOff val="25000"/>
                    </a:schemeClr>
                  </a:solidFill>
                  <a:latin typeface="+mn-ea"/>
                </a:endParaRPr>
              </a:p>
            </p:txBody>
          </p:sp>
        </p:grpSp>
      </p:grpSp>
      <p:grpSp>
        <p:nvGrpSpPr>
          <p:cNvPr id="48" name="Group 5"/>
          <p:cNvGrpSpPr/>
          <p:nvPr/>
        </p:nvGrpSpPr>
        <p:grpSpPr>
          <a:xfrm>
            <a:off x="5612954" y="3366833"/>
            <a:ext cx="1084741" cy="1079851"/>
            <a:chOff x="4236720" y="2596405"/>
            <a:chExt cx="670560" cy="670560"/>
          </a:xfrm>
        </p:grpSpPr>
        <p:sp>
          <p:nvSpPr>
            <p:cNvPr id="49" name="Oval 140"/>
            <p:cNvSpPr/>
            <p:nvPr/>
          </p:nvSpPr>
          <p:spPr>
            <a:xfrm>
              <a:off x="4236720" y="2596405"/>
              <a:ext cx="670560" cy="670560"/>
            </a:xfrm>
            <a:prstGeom prst="ellipse">
              <a:avLst/>
            </a:prstGeom>
            <a:solidFill>
              <a:schemeClr val="accent1">
                <a:lumMod val="75000"/>
              </a:schemeClr>
            </a:solidFill>
            <a:effectLst>
              <a:outerShdw blurRad="63500" algn="ctr" rotWithShape="0">
                <a:prstClr val="black">
                  <a:alpha val="40000"/>
                </a:prstClr>
              </a:outerShdw>
            </a:effectLst>
          </p:spPr>
          <p:txBody>
            <a:bodyPr anchor="ctr"/>
            <a:lstStyle/>
            <a:p>
              <a:pPr algn="ctr"/>
              <a:endParaRPr lang="ar-SA" sz="2440">
                <a:solidFill>
                  <a:schemeClr val="tx1">
                    <a:lumMod val="75000"/>
                    <a:lumOff val="25000"/>
                  </a:schemeClr>
                </a:solidFill>
                <a:latin typeface="+mn-ea"/>
              </a:endParaRPr>
            </a:p>
          </p:txBody>
        </p:sp>
        <p:sp>
          <p:nvSpPr>
            <p:cNvPr id="50" name="TextBox 51"/>
            <p:cNvSpPr txBox="1"/>
            <p:nvPr/>
          </p:nvSpPr>
          <p:spPr>
            <a:xfrm>
              <a:off x="4253113" y="2764453"/>
              <a:ext cx="637774" cy="266700"/>
            </a:xfrm>
            <a:prstGeom prst="rect">
              <a:avLst/>
            </a:prstGeom>
            <a:noFill/>
          </p:spPr>
          <p:txBody>
            <a:bodyPr wrap="square" lIns="0" tIns="0" rIns="0" bIns="0" rtlCol="1" anchor="t" anchorCtr="0">
              <a:noAutofit/>
            </a:bodyPr>
            <a:lstStyle/>
            <a:p>
              <a:pPr algn="ctr" defTabSz="1216660">
                <a:defRPr/>
              </a:pPr>
              <a:r>
                <a:rPr lang="en-US" sz="3795" b="1" kern="0" dirty="0">
                  <a:solidFill>
                    <a:schemeClr val="bg1"/>
                  </a:solidFill>
                  <a:latin typeface="+mn-ea"/>
                  <a:cs typeface="Open Sans" panose="020B0606030504020204" pitchFamily="34" charset="0"/>
                </a:rPr>
                <a:t>VS</a:t>
              </a:r>
              <a:endParaRPr lang="ar-SA" sz="3795" b="1" kern="0" dirty="0">
                <a:solidFill>
                  <a:schemeClr val="bg1"/>
                </a:solidFill>
                <a:latin typeface="+mn-ea"/>
              </a:endParaRPr>
            </a:p>
          </p:txBody>
        </p:sp>
      </p:grpSp>
      <p:grpSp>
        <p:nvGrpSpPr>
          <p:cNvPr id="51" name="Group 54"/>
          <p:cNvGrpSpPr/>
          <p:nvPr/>
        </p:nvGrpSpPr>
        <p:grpSpPr>
          <a:xfrm>
            <a:off x="4930057" y="3876769"/>
            <a:ext cx="547305" cy="103077"/>
            <a:chOff x="2656464" y="2476500"/>
            <a:chExt cx="338330" cy="64008"/>
          </a:xfrm>
        </p:grpSpPr>
        <p:cxnSp>
          <p:nvCxnSpPr>
            <p:cNvPr id="52" name="Straight Connector 55"/>
            <p:cNvCxnSpPr>
              <a:endCxn id="53" idx="2"/>
            </p:cNvCxnSpPr>
            <p:nvPr/>
          </p:nvCxnSpPr>
          <p:spPr>
            <a:xfrm rot="10800000">
              <a:off x="2720473" y="2508505"/>
              <a:ext cx="274321" cy="1283"/>
            </a:xfrm>
            <a:prstGeom prst="line">
              <a:avLst/>
            </a:prstGeom>
            <a:noFill/>
            <a:ln w="12700" cap="flat" cmpd="sng" algn="ctr">
              <a:solidFill>
                <a:schemeClr val="accent1"/>
              </a:solidFill>
              <a:prstDash val="solid"/>
            </a:ln>
            <a:effectLst/>
          </p:spPr>
        </p:cxnSp>
        <p:sp>
          <p:nvSpPr>
            <p:cNvPr id="53" name="Oval 56"/>
            <p:cNvSpPr/>
            <p:nvPr/>
          </p:nvSpPr>
          <p:spPr>
            <a:xfrm rot="10800000">
              <a:off x="2656464" y="2476500"/>
              <a:ext cx="64008" cy="64008"/>
            </a:xfrm>
            <a:prstGeom prst="ellipse">
              <a:avLst/>
            </a:prstGeom>
            <a:solidFill>
              <a:srgbClr val="FFFFFF"/>
            </a:solidFill>
            <a:ln w="12700" cap="flat" cmpd="sng" algn="ctr">
              <a:solidFill>
                <a:schemeClr val="accent1"/>
              </a:solidFill>
              <a:prstDash val="solid"/>
            </a:ln>
            <a:effectLst/>
          </p:spPr>
          <p:txBody>
            <a:bodyPr rtlCol="1" anchor="ctr"/>
            <a:lstStyle/>
            <a:p>
              <a:pPr algn="ctr" defTabSz="1216660">
                <a:defRPr/>
              </a:pPr>
              <a:endParaRPr lang="ar-SA" sz="2440" kern="0">
                <a:solidFill>
                  <a:schemeClr val="tx1">
                    <a:lumMod val="75000"/>
                    <a:lumOff val="25000"/>
                  </a:schemeClr>
                </a:solidFill>
                <a:latin typeface="+mn-ea"/>
                <a:cs typeface="Arial" panose="020B0604020202020204"/>
              </a:endParaRPr>
            </a:p>
          </p:txBody>
        </p:sp>
      </p:grpSp>
      <p:grpSp>
        <p:nvGrpSpPr>
          <p:cNvPr id="54" name="Group 63"/>
          <p:cNvGrpSpPr/>
          <p:nvPr/>
        </p:nvGrpSpPr>
        <p:grpSpPr>
          <a:xfrm rot="10800000">
            <a:off x="6796835" y="3876769"/>
            <a:ext cx="547305" cy="103077"/>
            <a:chOff x="2656464" y="2476500"/>
            <a:chExt cx="338330" cy="64008"/>
          </a:xfrm>
        </p:grpSpPr>
        <p:cxnSp>
          <p:nvCxnSpPr>
            <p:cNvPr id="55" name="Straight Connector 64"/>
            <p:cNvCxnSpPr>
              <a:endCxn id="56" idx="2"/>
            </p:cNvCxnSpPr>
            <p:nvPr/>
          </p:nvCxnSpPr>
          <p:spPr>
            <a:xfrm rot="10800000">
              <a:off x="2720473" y="2508505"/>
              <a:ext cx="274321" cy="1283"/>
            </a:xfrm>
            <a:prstGeom prst="line">
              <a:avLst/>
            </a:prstGeom>
            <a:noFill/>
            <a:ln w="12700" cap="flat" cmpd="sng" algn="ctr">
              <a:solidFill>
                <a:schemeClr val="accent1"/>
              </a:solidFill>
              <a:prstDash val="solid"/>
            </a:ln>
            <a:effectLst/>
          </p:spPr>
        </p:cxnSp>
        <p:sp>
          <p:nvSpPr>
            <p:cNvPr id="56" name="Oval 66"/>
            <p:cNvSpPr/>
            <p:nvPr/>
          </p:nvSpPr>
          <p:spPr>
            <a:xfrm rot="10800000">
              <a:off x="2656464" y="2476500"/>
              <a:ext cx="64008" cy="64008"/>
            </a:xfrm>
            <a:prstGeom prst="ellipse">
              <a:avLst/>
            </a:prstGeom>
            <a:solidFill>
              <a:srgbClr val="FFFFFF"/>
            </a:solidFill>
            <a:ln w="12700" cap="flat" cmpd="sng" algn="ctr">
              <a:solidFill>
                <a:schemeClr val="accent1"/>
              </a:solidFill>
              <a:prstDash val="solid"/>
            </a:ln>
            <a:effectLst/>
          </p:spPr>
          <p:txBody>
            <a:bodyPr rtlCol="1" anchor="ctr"/>
            <a:lstStyle/>
            <a:p>
              <a:pPr algn="ctr" defTabSz="1216660">
                <a:defRPr/>
              </a:pPr>
              <a:endParaRPr lang="ar-SA" sz="2440" kern="0">
                <a:solidFill>
                  <a:schemeClr val="tx1">
                    <a:lumMod val="75000"/>
                    <a:lumOff val="25000"/>
                  </a:schemeClr>
                </a:solidFill>
                <a:latin typeface="+mn-ea"/>
                <a:cs typeface="Arial" panose="020B0604020202020204"/>
              </a:endParaRPr>
            </a:p>
          </p:txBody>
        </p:sp>
      </p:grpSp>
      <p:sp>
        <p:nvSpPr>
          <p:cNvPr id="57" name="矩形 1"/>
          <p:cNvSpPr>
            <a:spLocks noChangeArrowheads="1"/>
          </p:cNvSpPr>
          <p:nvPr/>
        </p:nvSpPr>
        <p:spPr bwMode="auto">
          <a:xfrm>
            <a:off x="1363318" y="4973088"/>
            <a:ext cx="3270759" cy="7569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281" tIns="45641" rIns="91281" bIns="45641">
            <a:spAutoFit/>
          </a:bodyPr>
          <a:lstStyle/>
          <a:p>
            <a:pPr algn="ctr">
              <a:lnSpc>
                <a:spcPct val="120000"/>
              </a:lnSpc>
              <a:defRPr/>
            </a:pPr>
            <a:r>
              <a:rPr lang="zh-CN" altLang="en-US" sz="1200" kern="0" dirty="0">
                <a:solidFill>
                  <a:schemeClr val="tx1">
                    <a:lumMod val="65000"/>
                    <a:lumOff val="35000"/>
                  </a:schemeClr>
                </a:solidFill>
                <a:latin typeface="+mn-ea"/>
              </a:rPr>
              <a:t>在此录入上述图表的描述说明</a:t>
            </a:r>
            <a:r>
              <a:rPr lang="zh-CN" altLang="en-US" sz="1200" kern="0" dirty="0" smtClean="0">
                <a:solidFill>
                  <a:schemeClr val="tx1">
                    <a:lumMod val="65000"/>
                    <a:lumOff val="35000"/>
                  </a:schemeClr>
                </a:solidFill>
                <a:latin typeface="+mn-ea"/>
              </a:rPr>
              <a:t>，</a:t>
            </a:r>
            <a:endParaRPr lang="en-US" altLang="zh-CN" sz="1200" kern="0" dirty="0" smtClean="0">
              <a:solidFill>
                <a:schemeClr val="tx1">
                  <a:lumMod val="65000"/>
                  <a:lumOff val="35000"/>
                </a:schemeClr>
              </a:solidFill>
              <a:latin typeface="+mn-ea"/>
            </a:endParaRPr>
          </a:p>
          <a:p>
            <a:pPr algn="ctr">
              <a:lnSpc>
                <a:spcPct val="120000"/>
              </a:lnSpc>
              <a:defRPr/>
            </a:pPr>
            <a:r>
              <a:rPr lang="zh-CN" altLang="en-US" sz="1200" kern="0" dirty="0" smtClean="0">
                <a:solidFill>
                  <a:schemeClr val="tx1">
                    <a:lumMod val="65000"/>
                    <a:lumOff val="35000"/>
                  </a:schemeClr>
                </a:solidFill>
                <a:latin typeface="+mn-ea"/>
              </a:rPr>
              <a:t>在此录入</a:t>
            </a:r>
            <a:r>
              <a:rPr lang="zh-CN" altLang="en-US" sz="1200" kern="0" dirty="0">
                <a:solidFill>
                  <a:schemeClr val="tx1">
                    <a:lumMod val="65000"/>
                    <a:lumOff val="35000"/>
                  </a:schemeClr>
                </a:solidFill>
                <a:latin typeface="+mn-ea"/>
              </a:rPr>
              <a:t>上述图表的描述说明，在此</a:t>
            </a:r>
            <a:r>
              <a:rPr lang="zh-CN" altLang="en-US" sz="1200" kern="0" dirty="0" smtClean="0">
                <a:solidFill>
                  <a:schemeClr val="tx1">
                    <a:lumMod val="65000"/>
                    <a:lumOff val="35000"/>
                  </a:schemeClr>
                </a:solidFill>
                <a:latin typeface="+mn-ea"/>
              </a:rPr>
              <a:t>录入</a:t>
            </a:r>
            <a:endParaRPr lang="en-US" altLang="zh-CN" sz="1200" kern="0" dirty="0" smtClean="0">
              <a:solidFill>
                <a:schemeClr val="tx1">
                  <a:lumMod val="65000"/>
                  <a:lumOff val="35000"/>
                </a:schemeClr>
              </a:solidFill>
              <a:latin typeface="+mn-ea"/>
            </a:endParaRPr>
          </a:p>
          <a:p>
            <a:pPr algn="ctr">
              <a:lnSpc>
                <a:spcPct val="120000"/>
              </a:lnSpc>
              <a:defRPr/>
            </a:pPr>
            <a:r>
              <a:rPr lang="zh-CN" altLang="en-US" sz="1200" kern="0" dirty="0" smtClean="0">
                <a:solidFill>
                  <a:schemeClr val="tx1">
                    <a:lumMod val="65000"/>
                    <a:lumOff val="35000"/>
                  </a:schemeClr>
                </a:solidFill>
                <a:latin typeface="+mn-ea"/>
              </a:rPr>
              <a:t>上述</a:t>
            </a:r>
            <a:r>
              <a:rPr lang="zh-CN" altLang="en-US" sz="1200" kern="0" dirty="0">
                <a:solidFill>
                  <a:schemeClr val="tx1">
                    <a:lumMod val="65000"/>
                    <a:lumOff val="35000"/>
                  </a:schemeClr>
                </a:solidFill>
                <a:latin typeface="+mn-ea"/>
              </a:rPr>
              <a:t>图表的描述说明。</a:t>
            </a:r>
            <a:endParaRPr lang="zh-CN" altLang="en-US" sz="1200" kern="0" dirty="0">
              <a:solidFill>
                <a:schemeClr val="tx1">
                  <a:lumMod val="65000"/>
                  <a:lumOff val="35000"/>
                </a:schemeClr>
              </a:solidFill>
              <a:latin typeface="+mn-ea"/>
            </a:endParaRPr>
          </a:p>
        </p:txBody>
      </p:sp>
      <p:sp>
        <p:nvSpPr>
          <p:cNvPr id="58" name="矩形 1"/>
          <p:cNvSpPr>
            <a:spLocks noChangeArrowheads="1"/>
          </p:cNvSpPr>
          <p:nvPr/>
        </p:nvSpPr>
        <p:spPr bwMode="auto">
          <a:xfrm>
            <a:off x="7692226" y="4973088"/>
            <a:ext cx="3270759" cy="7569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281" tIns="45641" rIns="91281" bIns="45641">
            <a:spAutoFit/>
          </a:bodyPr>
          <a:lstStyle/>
          <a:p>
            <a:pPr algn="ctr">
              <a:lnSpc>
                <a:spcPct val="120000"/>
              </a:lnSpc>
              <a:defRPr/>
            </a:pPr>
            <a:r>
              <a:rPr lang="zh-CN" altLang="en-US" sz="1200" kern="0" dirty="0">
                <a:solidFill>
                  <a:schemeClr val="tx1">
                    <a:lumMod val="65000"/>
                    <a:lumOff val="35000"/>
                  </a:schemeClr>
                </a:solidFill>
                <a:latin typeface="+mn-ea"/>
              </a:rPr>
              <a:t>在此录入上述图表的描述说明</a:t>
            </a:r>
            <a:r>
              <a:rPr lang="zh-CN" altLang="en-US" sz="1200" kern="0" dirty="0" smtClean="0">
                <a:solidFill>
                  <a:schemeClr val="tx1">
                    <a:lumMod val="65000"/>
                    <a:lumOff val="35000"/>
                  </a:schemeClr>
                </a:solidFill>
                <a:latin typeface="+mn-ea"/>
              </a:rPr>
              <a:t>，</a:t>
            </a:r>
            <a:endParaRPr lang="en-US" altLang="zh-CN" sz="1200" kern="0" dirty="0" smtClean="0">
              <a:solidFill>
                <a:schemeClr val="tx1">
                  <a:lumMod val="65000"/>
                  <a:lumOff val="35000"/>
                </a:schemeClr>
              </a:solidFill>
              <a:latin typeface="+mn-ea"/>
            </a:endParaRPr>
          </a:p>
          <a:p>
            <a:pPr algn="ctr">
              <a:lnSpc>
                <a:spcPct val="120000"/>
              </a:lnSpc>
              <a:defRPr/>
            </a:pPr>
            <a:r>
              <a:rPr lang="zh-CN" altLang="en-US" sz="1200" kern="0" dirty="0" smtClean="0">
                <a:solidFill>
                  <a:schemeClr val="tx1">
                    <a:lumMod val="65000"/>
                    <a:lumOff val="35000"/>
                  </a:schemeClr>
                </a:solidFill>
                <a:latin typeface="+mn-ea"/>
              </a:rPr>
              <a:t>在此录入</a:t>
            </a:r>
            <a:r>
              <a:rPr lang="zh-CN" altLang="en-US" sz="1200" kern="0" dirty="0">
                <a:solidFill>
                  <a:schemeClr val="tx1">
                    <a:lumMod val="65000"/>
                    <a:lumOff val="35000"/>
                  </a:schemeClr>
                </a:solidFill>
                <a:latin typeface="+mn-ea"/>
              </a:rPr>
              <a:t>上述图表的描述说明，在此</a:t>
            </a:r>
            <a:r>
              <a:rPr lang="zh-CN" altLang="en-US" sz="1200" kern="0" dirty="0" smtClean="0">
                <a:solidFill>
                  <a:schemeClr val="tx1">
                    <a:lumMod val="65000"/>
                    <a:lumOff val="35000"/>
                  </a:schemeClr>
                </a:solidFill>
                <a:latin typeface="+mn-ea"/>
              </a:rPr>
              <a:t>录入</a:t>
            </a:r>
            <a:endParaRPr lang="en-US" altLang="zh-CN" sz="1200" kern="0" dirty="0" smtClean="0">
              <a:solidFill>
                <a:schemeClr val="tx1">
                  <a:lumMod val="65000"/>
                  <a:lumOff val="35000"/>
                </a:schemeClr>
              </a:solidFill>
              <a:latin typeface="+mn-ea"/>
            </a:endParaRPr>
          </a:p>
          <a:p>
            <a:pPr algn="ctr">
              <a:lnSpc>
                <a:spcPct val="120000"/>
              </a:lnSpc>
              <a:defRPr/>
            </a:pPr>
            <a:r>
              <a:rPr lang="zh-CN" altLang="en-US" sz="1200" kern="0" dirty="0" smtClean="0">
                <a:solidFill>
                  <a:schemeClr val="tx1">
                    <a:lumMod val="65000"/>
                    <a:lumOff val="35000"/>
                  </a:schemeClr>
                </a:solidFill>
                <a:latin typeface="+mn-ea"/>
              </a:rPr>
              <a:t>上述</a:t>
            </a:r>
            <a:r>
              <a:rPr lang="zh-CN" altLang="en-US" sz="1200" kern="0" dirty="0">
                <a:solidFill>
                  <a:schemeClr val="tx1">
                    <a:lumMod val="65000"/>
                    <a:lumOff val="35000"/>
                  </a:schemeClr>
                </a:solidFill>
                <a:latin typeface="+mn-ea"/>
              </a:rPr>
              <a:t>图表的描述说明。</a:t>
            </a:r>
            <a:endParaRPr lang="zh-CN" altLang="en-US" sz="1200" kern="0" dirty="0">
              <a:solidFill>
                <a:schemeClr val="tx1">
                  <a:lumMod val="65000"/>
                  <a:lumOff val="35000"/>
                </a:schemeClr>
              </a:solidFill>
              <a:latin typeface="+mn-ea"/>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1">
            <a:extLst>
              <a:ext uri="{28A0092B-C50C-407E-A947-70E740481C1C}">
                <a14:useLocalDpi xmlns:a14="http://schemas.microsoft.com/office/drawing/2010/main" val="0"/>
              </a:ext>
            </a:extLst>
          </a:blip>
          <a:srcRect l="63043" t="-103" r="10652" b="103"/>
          <a:stretch>
            <a:fillRect/>
          </a:stretch>
        </p:blipFill>
        <p:spPr>
          <a:xfrm>
            <a:off x="0" y="0"/>
            <a:ext cx="12192000" cy="6858000"/>
          </a:xfrm>
          <a:prstGeom prst="rect">
            <a:avLst/>
          </a:prstGeom>
        </p:spPr>
      </p:pic>
      <p:sp>
        <p:nvSpPr>
          <p:cNvPr id="35" name="文本框 34"/>
          <p:cNvSpPr txBox="1"/>
          <p:nvPr/>
        </p:nvSpPr>
        <p:spPr>
          <a:xfrm>
            <a:off x="4820620" y="317813"/>
            <a:ext cx="2550761" cy="369332"/>
          </a:xfrm>
          <a:prstGeom prst="rect">
            <a:avLst/>
          </a:prstGeom>
          <a:noFill/>
        </p:spPr>
        <p:txBody>
          <a:bodyPr wrap="square" rtlCol="0">
            <a:spAutoFit/>
          </a:bodyPr>
          <a:lstStyle/>
          <a:p>
            <a:pPr algn="dist"/>
            <a:r>
              <a:rPr kumimoji="1" lang="zh-CN" altLang="en-US" smtClean="0">
                <a:solidFill>
                  <a:srgbClr val="44747A"/>
                </a:solidFill>
                <a:latin typeface="微软雅黑 Light" panose="020B0502040204020203" charset="-122"/>
                <a:ea typeface="微软雅黑 Light" panose="020B0502040204020203" charset="-122"/>
                <a:cs typeface="微软雅黑 Light" panose="020B0502040204020203" charset="-122"/>
              </a:rPr>
              <a:t>单击输入您的文本</a:t>
            </a:r>
            <a:endParaRPr kumimoji="1" lang="zh-CN" altLang="en-US">
              <a:solidFill>
                <a:srgbClr val="44747A"/>
              </a:solidFill>
              <a:latin typeface="微软雅黑 Light" panose="020B0502040204020203" charset="-122"/>
              <a:ea typeface="微软雅黑 Light" panose="020B0502040204020203" charset="-122"/>
              <a:cs typeface="微软雅黑 Light" panose="020B0502040204020203" charset="-122"/>
            </a:endParaRPr>
          </a:p>
        </p:txBody>
      </p:sp>
      <p:grpSp>
        <p:nvGrpSpPr>
          <p:cNvPr id="4" name="组合 71"/>
          <p:cNvGrpSpPr/>
          <p:nvPr/>
        </p:nvGrpSpPr>
        <p:grpSpPr>
          <a:xfrm>
            <a:off x="1629266" y="1794671"/>
            <a:ext cx="3792684" cy="939896"/>
            <a:chOff x="1282899" y="1691862"/>
            <a:chExt cx="3792684" cy="939896"/>
          </a:xfrm>
        </p:grpSpPr>
        <p:grpSp>
          <p:nvGrpSpPr>
            <p:cNvPr id="6" name="组合 37"/>
            <p:cNvGrpSpPr/>
            <p:nvPr/>
          </p:nvGrpSpPr>
          <p:grpSpPr>
            <a:xfrm>
              <a:off x="1282899" y="1691862"/>
              <a:ext cx="579326" cy="579326"/>
              <a:chOff x="828266" y="2176574"/>
              <a:chExt cx="579326" cy="579326"/>
            </a:xfrm>
          </p:grpSpPr>
          <p:sp>
            <p:nvSpPr>
              <p:cNvPr id="9" name="椭圆 8"/>
              <p:cNvSpPr/>
              <p:nvPr/>
            </p:nvSpPr>
            <p:spPr>
              <a:xfrm>
                <a:off x="863403" y="2211711"/>
                <a:ext cx="509051" cy="509051"/>
              </a:xfrm>
              <a:prstGeom prst="ellipse">
                <a:avLst/>
              </a:prstGeom>
              <a:solidFill>
                <a:srgbClr val="E873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10" name="椭圆 9"/>
              <p:cNvSpPr/>
              <p:nvPr/>
            </p:nvSpPr>
            <p:spPr>
              <a:xfrm>
                <a:off x="828266" y="2176574"/>
                <a:ext cx="579326" cy="579326"/>
              </a:xfrm>
              <a:prstGeom prst="ellipse">
                <a:avLst/>
              </a:prstGeom>
              <a:solidFill>
                <a:schemeClr val="accent3"/>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11" name="KSO_Shape"/>
              <p:cNvSpPr/>
              <p:nvPr/>
            </p:nvSpPr>
            <p:spPr>
              <a:xfrm>
                <a:off x="1021972" y="2345028"/>
                <a:ext cx="191914" cy="242418"/>
              </a:xfrm>
              <a:custGeom>
                <a:avLst/>
                <a:gdLst>
                  <a:gd name="connsiteX0" fmla="*/ 1837010 w 4772887"/>
                  <a:gd name="connsiteY0" fmla="*/ 5450128 h 6032500"/>
                  <a:gd name="connsiteX1" fmla="*/ 2935877 w 4772887"/>
                  <a:gd name="connsiteY1" fmla="*/ 5450128 h 6032500"/>
                  <a:gd name="connsiteX2" fmla="*/ 2938893 w 4772887"/>
                  <a:gd name="connsiteY2" fmla="*/ 5480050 h 6032500"/>
                  <a:gd name="connsiteX3" fmla="*/ 2386443 w 4772887"/>
                  <a:gd name="connsiteY3" fmla="*/ 6032500 h 6032500"/>
                  <a:gd name="connsiteX4" fmla="*/ 1833993 w 4772887"/>
                  <a:gd name="connsiteY4" fmla="*/ 5480050 h 6032500"/>
                  <a:gd name="connsiteX5" fmla="*/ 2386443 w 4772887"/>
                  <a:gd name="connsiteY5" fmla="*/ 0 h 6032500"/>
                  <a:gd name="connsiteX6" fmla="*/ 2938893 w 4772887"/>
                  <a:gd name="connsiteY6" fmla="*/ 552450 h 6032500"/>
                  <a:gd name="connsiteX7" fmla="*/ 2938893 w 4772887"/>
                  <a:gd name="connsiteY7" fmla="*/ 667402 h 6032500"/>
                  <a:gd name="connsiteX8" fmla="*/ 3023664 w 4772887"/>
                  <a:gd name="connsiteY8" fmla="*/ 689199 h 6032500"/>
                  <a:gd name="connsiteX9" fmla="*/ 4069193 w 4772887"/>
                  <a:gd name="connsiteY9" fmla="*/ 2110322 h 6032500"/>
                  <a:gd name="connsiteX10" fmla="*/ 4069193 w 4772887"/>
                  <a:gd name="connsiteY10" fmla="*/ 3439578 h 6032500"/>
                  <a:gd name="connsiteX11" fmla="*/ 4002295 w 4772887"/>
                  <a:gd name="connsiteY11" fmla="*/ 3882070 h 6032500"/>
                  <a:gd name="connsiteX12" fmla="*/ 3986838 w 4772887"/>
                  <a:gd name="connsiteY12" fmla="*/ 3924300 h 6032500"/>
                  <a:gd name="connsiteX13" fmla="*/ 4207737 w 4772887"/>
                  <a:gd name="connsiteY13" fmla="*/ 3924300 h 6032500"/>
                  <a:gd name="connsiteX14" fmla="*/ 4772887 w 4772887"/>
                  <a:gd name="connsiteY14" fmla="*/ 4489450 h 6032500"/>
                  <a:gd name="connsiteX15" fmla="*/ 4772887 w 4772887"/>
                  <a:gd name="connsiteY15" fmla="*/ 4914895 h 6032500"/>
                  <a:gd name="connsiteX16" fmla="*/ 4633182 w 4772887"/>
                  <a:gd name="connsiteY16" fmla="*/ 5054600 h 6032500"/>
                  <a:gd name="connsiteX17" fmla="*/ 139705 w 4772887"/>
                  <a:gd name="connsiteY17" fmla="*/ 5054600 h 6032500"/>
                  <a:gd name="connsiteX18" fmla="*/ 0 w 4772887"/>
                  <a:gd name="connsiteY18" fmla="*/ 4914895 h 6032500"/>
                  <a:gd name="connsiteX19" fmla="*/ 0 w 4772887"/>
                  <a:gd name="connsiteY19" fmla="*/ 4489450 h 6032500"/>
                  <a:gd name="connsiteX20" fmla="*/ 565150 w 4772887"/>
                  <a:gd name="connsiteY20" fmla="*/ 3924300 h 6032500"/>
                  <a:gd name="connsiteX21" fmla="*/ 786048 w 4772887"/>
                  <a:gd name="connsiteY21" fmla="*/ 3924300 h 6032500"/>
                  <a:gd name="connsiteX22" fmla="*/ 770591 w 4772887"/>
                  <a:gd name="connsiteY22" fmla="*/ 3882070 h 6032500"/>
                  <a:gd name="connsiteX23" fmla="*/ 703693 w 4772887"/>
                  <a:gd name="connsiteY23" fmla="*/ 3439578 h 6032500"/>
                  <a:gd name="connsiteX24" fmla="*/ 703693 w 4772887"/>
                  <a:gd name="connsiteY24" fmla="*/ 2110322 h 6032500"/>
                  <a:gd name="connsiteX25" fmla="*/ 1749223 w 4772887"/>
                  <a:gd name="connsiteY25" fmla="*/ 689199 h 6032500"/>
                  <a:gd name="connsiteX26" fmla="*/ 1833993 w 4772887"/>
                  <a:gd name="connsiteY26" fmla="*/ 667402 h 6032500"/>
                  <a:gd name="connsiteX27" fmla="*/ 1833993 w 4772887"/>
                  <a:gd name="connsiteY27" fmla="*/ 552450 h 6032500"/>
                  <a:gd name="connsiteX28" fmla="*/ 2386443 w 4772887"/>
                  <a:gd name="connsiteY28" fmla="*/ 0 h 6032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4772887" h="6032500">
                    <a:moveTo>
                      <a:pt x="1837010" y="5450128"/>
                    </a:moveTo>
                    <a:lnTo>
                      <a:pt x="2935877" y="5450128"/>
                    </a:lnTo>
                    <a:lnTo>
                      <a:pt x="2938893" y="5480050"/>
                    </a:lnTo>
                    <a:cubicBezTo>
                      <a:pt x="2938893" y="5785160"/>
                      <a:pt x="2691553" y="6032500"/>
                      <a:pt x="2386443" y="6032500"/>
                    </a:cubicBezTo>
                    <a:cubicBezTo>
                      <a:pt x="2081333" y="6032500"/>
                      <a:pt x="1833993" y="5785160"/>
                      <a:pt x="1833993" y="5480050"/>
                    </a:cubicBezTo>
                    <a:close/>
                    <a:moveTo>
                      <a:pt x="2386443" y="0"/>
                    </a:moveTo>
                    <a:cubicBezTo>
                      <a:pt x="2691553" y="0"/>
                      <a:pt x="2938893" y="247340"/>
                      <a:pt x="2938893" y="552450"/>
                    </a:cubicBezTo>
                    <a:lnTo>
                      <a:pt x="2938893" y="667402"/>
                    </a:lnTo>
                    <a:lnTo>
                      <a:pt x="3023664" y="689199"/>
                    </a:lnTo>
                    <a:cubicBezTo>
                      <a:pt x="3629391" y="877599"/>
                      <a:pt x="4069193" y="1442600"/>
                      <a:pt x="4069193" y="2110322"/>
                    </a:cubicBezTo>
                    <a:lnTo>
                      <a:pt x="4069193" y="3439578"/>
                    </a:lnTo>
                    <a:cubicBezTo>
                      <a:pt x="4069193" y="3593668"/>
                      <a:pt x="4045772" y="3742287"/>
                      <a:pt x="4002295" y="3882070"/>
                    </a:cubicBezTo>
                    <a:lnTo>
                      <a:pt x="3986838" y="3924300"/>
                    </a:lnTo>
                    <a:lnTo>
                      <a:pt x="4207737" y="3924300"/>
                    </a:lnTo>
                    <a:cubicBezTo>
                      <a:pt x="4519861" y="3924300"/>
                      <a:pt x="4772887" y="4177326"/>
                      <a:pt x="4772887" y="4489450"/>
                    </a:cubicBezTo>
                    <a:lnTo>
                      <a:pt x="4772887" y="4914895"/>
                    </a:lnTo>
                    <a:cubicBezTo>
                      <a:pt x="4772887" y="4992052"/>
                      <a:pt x="4710339" y="5054600"/>
                      <a:pt x="4633182" y="5054600"/>
                    </a:cubicBezTo>
                    <a:lnTo>
                      <a:pt x="139705" y="5054600"/>
                    </a:lnTo>
                    <a:cubicBezTo>
                      <a:pt x="62548" y="5054600"/>
                      <a:pt x="0" y="4992052"/>
                      <a:pt x="0" y="4914895"/>
                    </a:cubicBezTo>
                    <a:lnTo>
                      <a:pt x="0" y="4489450"/>
                    </a:lnTo>
                    <a:cubicBezTo>
                      <a:pt x="0" y="4177326"/>
                      <a:pt x="253026" y="3924300"/>
                      <a:pt x="565150" y="3924300"/>
                    </a:cubicBezTo>
                    <a:lnTo>
                      <a:pt x="786048" y="3924300"/>
                    </a:lnTo>
                    <a:lnTo>
                      <a:pt x="770591" y="3882070"/>
                    </a:lnTo>
                    <a:cubicBezTo>
                      <a:pt x="727114" y="3742287"/>
                      <a:pt x="703693" y="3593668"/>
                      <a:pt x="703693" y="3439578"/>
                    </a:cubicBezTo>
                    <a:lnTo>
                      <a:pt x="703693" y="2110322"/>
                    </a:lnTo>
                    <a:cubicBezTo>
                      <a:pt x="703693" y="1442600"/>
                      <a:pt x="1143496" y="877599"/>
                      <a:pt x="1749223" y="689199"/>
                    </a:cubicBezTo>
                    <a:lnTo>
                      <a:pt x="1833993" y="667402"/>
                    </a:lnTo>
                    <a:lnTo>
                      <a:pt x="1833993" y="552450"/>
                    </a:lnTo>
                    <a:cubicBezTo>
                      <a:pt x="1833993" y="247340"/>
                      <a:pt x="2081333" y="0"/>
                      <a:pt x="2386443"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1600">
                  <a:solidFill>
                    <a:schemeClr val="bg1"/>
                  </a:solidFill>
                </a:endParaRPr>
              </a:p>
            </p:txBody>
          </p:sp>
        </p:grpSp>
        <p:sp>
          <p:nvSpPr>
            <p:cNvPr id="7" name="文本框 35"/>
            <p:cNvSpPr txBox="1"/>
            <p:nvPr/>
          </p:nvSpPr>
          <p:spPr bwMode="auto">
            <a:xfrm>
              <a:off x="1800430" y="1708335"/>
              <a:ext cx="2073458" cy="283030"/>
            </a:xfrm>
            <a:prstGeom prst="rect">
              <a:avLst/>
            </a:prstGeom>
            <a:noFill/>
            <a:ln w="9525">
              <a:noFill/>
              <a:miter lim="800000"/>
            </a:ln>
          </p:spPr>
          <p:txBody>
            <a:bodyPr wrap="none" lIns="0" tIns="0" rIns="0" bIns="0" anchor="ctr" anchorCtr="1">
              <a:normAutofit/>
              <a:scene3d>
                <a:camera prst="orthographicFront"/>
                <a:lightRig rig="threePt" dir="t"/>
              </a:scene3d>
              <a:sp3d>
                <a:bevelT w="0" h="0"/>
              </a:sp3d>
            </a:bodyPr>
            <a:lstStyle/>
            <a:p>
              <a:r>
                <a:rPr lang="zh-CN" altLang="en-US" sz="1400" b="1" dirty="0">
                  <a:solidFill>
                    <a:schemeClr val="accent1"/>
                  </a:solidFill>
                  <a:latin typeface="+mn-ea"/>
                  <a:cs typeface="Arial" panose="020B0604020202020204" pitchFamily="34" charset="0"/>
                </a:rPr>
                <a:t>此处添加文字内容</a:t>
              </a:r>
              <a:endParaRPr lang="zh-CN" altLang="en-US" sz="1400" b="1" dirty="0">
                <a:solidFill>
                  <a:schemeClr val="accent1"/>
                </a:solidFill>
                <a:latin typeface="+mn-ea"/>
                <a:cs typeface="Arial" panose="020B0604020202020204" pitchFamily="34" charset="0"/>
              </a:endParaRPr>
            </a:p>
          </p:txBody>
        </p:sp>
        <p:sp>
          <p:nvSpPr>
            <p:cNvPr id="8" name="矩形 7"/>
            <p:cNvSpPr/>
            <p:nvPr/>
          </p:nvSpPr>
          <p:spPr>
            <a:xfrm>
              <a:off x="1899633" y="2031594"/>
              <a:ext cx="3175950" cy="600164"/>
            </a:xfrm>
            <a:prstGeom prst="rect">
              <a:avLst/>
            </a:prstGeom>
          </p:spPr>
          <p:txBody>
            <a:bodyPr wrap="square">
              <a:spAutoFit/>
            </a:bodyPr>
            <a:lstStyle/>
            <a:p>
              <a:r>
                <a:rPr lang="zh-CN" altLang="en-US" sz="1100" dirty="0">
                  <a:solidFill>
                    <a:schemeClr val="bg1">
                      <a:lumMod val="65000"/>
                    </a:schemeClr>
                  </a:solidFill>
                  <a:latin typeface="Arial" panose="020B0604020202020204" pitchFamily="34" charset="0"/>
                  <a:cs typeface="Arial" panose="020B0604020202020204" pitchFamily="34" charset="0"/>
                </a:rPr>
                <a:t>The cargo ship was developed by the China Academy of Space Technology and is 10.6 meters</a:t>
              </a:r>
              <a:r>
                <a:rPr lang="en-US" altLang="zh-CN" sz="1100" dirty="0">
                  <a:solidFill>
                    <a:schemeClr val="bg1">
                      <a:lumMod val="65000"/>
                    </a:schemeClr>
                  </a:solidFill>
                  <a:latin typeface="Arial" panose="020B0604020202020204" pitchFamily="34" charset="0"/>
                  <a:cs typeface="Arial" panose="020B0604020202020204" pitchFamily="34" charset="0"/>
                </a:rPr>
                <a:t>.</a:t>
              </a:r>
              <a:endParaRPr lang="zh-CN" altLang="en-US" sz="1100" dirty="0">
                <a:solidFill>
                  <a:schemeClr val="bg1">
                    <a:lumMod val="65000"/>
                  </a:schemeClr>
                </a:solidFill>
                <a:latin typeface="Arial" panose="020B0604020202020204" pitchFamily="34" charset="0"/>
                <a:cs typeface="Arial" panose="020B0604020202020204" pitchFamily="34" charset="0"/>
              </a:endParaRPr>
            </a:p>
          </p:txBody>
        </p:sp>
      </p:grpSp>
      <p:sp>
        <p:nvSpPr>
          <p:cNvPr id="12" name="椭圆 11"/>
          <p:cNvSpPr/>
          <p:nvPr/>
        </p:nvSpPr>
        <p:spPr>
          <a:xfrm>
            <a:off x="1664403" y="3324911"/>
            <a:ext cx="509051" cy="509051"/>
          </a:xfrm>
          <a:prstGeom prst="ellipse">
            <a:avLst/>
          </a:prstGeom>
          <a:solidFill>
            <a:srgbClr val="5094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13" name="椭圆 12"/>
          <p:cNvSpPr/>
          <p:nvPr/>
        </p:nvSpPr>
        <p:spPr>
          <a:xfrm>
            <a:off x="1629266" y="3289774"/>
            <a:ext cx="579326" cy="579326"/>
          </a:xfrm>
          <a:prstGeom prst="ellipse">
            <a:avLst/>
          </a:prstGeom>
          <a:solidFill>
            <a:schemeClr val="accent6"/>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14" name="KSO_Shape"/>
          <p:cNvSpPr/>
          <p:nvPr/>
        </p:nvSpPr>
        <p:spPr bwMode="auto">
          <a:xfrm>
            <a:off x="1743798" y="3476401"/>
            <a:ext cx="350259" cy="206069"/>
          </a:xfrm>
          <a:custGeom>
            <a:avLst/>
            <a:gdLst>
              <a:gd name="T0" fmla="*/ 1905000 w 6649"/>
              <a:gd name="T1" fmla="*/ 302090 h 3908"/>
              <a:gd name="T2" fmla="*/ 952357 w 6649"/>
              <a:gd name="T3" fmla="*/ 0 h 3908"/>
              <a:gd name="T4" fmla="*/ 0 w 6649"/>
              <a:gd name="T5" fmla="*/ 302090 h 3908"/>
              <a:gd name="T6" fmla="*/ 488785 w 6649"/>
              <a:gd name="T7" fmla="*/ 456861 h 3908"/>
              <a:gd name="T8" fmla="*/ 400540 w 6649"/>
              <a:gd name="T9" fmla="*/ 923753 h 3908"/>
              <a:gd name="T10" fmla="*/ 952357 w 6649"/>
              <a:gd name="T11" fmla="*/ 1120083 h 3908"/>
              <a:gd name="T12" fmla="*/ 1504460 w 6649"/>
              <a:gd name="T13" fmla="*/ 923753 h 3908"/>
              <a:gd name="T14" fmla="*/ 1416215 w 6649"/>
              <a:gd name="T15" fmla="*/ 456861 h 3908"/>
              <a:gd name="T16" fmla="*/ 1905000 w 6649"/>
              <a:gd name="T17" fmla="*/ 302090 h 390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6649" h="3908">
                <a:moveTo>
                  <a:pt x="6649" y="1054"/>
                </a:moveTo>
                <a:lnTo>
                  <a:pt x="3324" y="0"/>
                </a:lnTo>
                <a:lnTo>
                  <a:pt x="0" y="1054"/>
                </a:lnTo>
                <a:lnTo>
                  <a:pt x="1706" y="1594"/>
                </a:lnTo>
                <a:lnTo>
                  <a:pt x="1398" y="3223"/>
                </a:lnTo>
                <a:lnTo>
                  <a:pt x="3324" y="3908"/>
                </a:lnTo>
                <a:lnTo>
                  <a:pt x="5251" y="3223"/>
                </a:lnTo>
                <a:lnTo>
                  <a:pt x="4943" y="1594"/>
                </a:lnTo>
                <a:lnTo>
                  <a:pt x="6649" y="1054"/>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600">
              <a:solidFill>
                <a:srgbClr val="FFFFFF"/>
              </a:solidFill>
            </a:endParaRPr>
          </a:p>
        </p:txBody>
      </p:sp>
      <p:sp>
        <p:nvSpPr>
          <p:cNvPr id="15" name="文本框 35"/>
          <p:cNvSpPr txBox="1"/>
          <p:nvPr/>
        </p:nvSpPr>
        <p:spPr bwMode="auto">
          <a:xfrm>
            <a:off x="2146797" y="3306247"/>
            <a:ext cx="2073458" cy="283030"/>
          </a:xfrm>
          <a:prstGeom prst="rect">
            <a:avLst/>
          </a:prstGeom>
          <a:noFill/>
          <a:ln w="9525">
            <a:noFill/>
            <a:miter lim="800000"/>
          </a:ln>
        </p:spPr>
        <p:txBody>
          <a:bodyPr wrap="none" lIns="0" tIns="0" rIns="0" bIns="0" anchor="ctr" anchorCtr="1">
            <a:normAutofit/>
            <a:scene3d>
              <a:camera prst="orthographicFront"/>
              <a:lightRig rig="threePt" dir="t"/>
            </a:scene3d>
            <a:sp3d>
              <a:bevelT w="0" h="0"/>
            </a:sp3d>
          </a:bodyPr>
          <a:lstStyle/>
          <a:p>
            <a:r>
              <a:rPr lang="zh-CN" altLang="en-US" sz="1400" b="1" dirty="0">
                <a:solidFill>
                  <a:schemeClr val="accent1"/>
                </a:solidFill>
                <a:latin typeface="+mn-ea"/>
                <a:cs typeface="Arial" panose="020B0604020202020204" pitchFamily="34" charset="0"/>
              </a:rPr>
              <a:t>此处添加文字内容</a:t>
            </a:r>
            <a:endParaRPr lang="zh-CN" altLang="en-US" sz="1400" b="1" dirty="0">
              <a:solidFill>
                <a:schemeClr val="accent1"/>
              </a:solidFill>
              <a:latin typeface="+mn-ea"/>
              <a:cs typeface="Arial" panose="020B0604020202020204" pitchFamily="34" charset="0"/>
            </a:endParaRPr>
          </a:p>
        </p:txBody>
      </p:sp>
      <p:sp>
        <p:nvSpPr>
          <p:cNvPr id="16" name="矩形 15"/>
          <p:cNvSpPr/>
          <p:nvPr/>
        </p:nvSpPr>
        <p:spPr>
          <a:xfrm>
            <a:off x="2246000" y="3629506"/>
            <a:ext cx="2937048" cy="600164"/>
          </a:xfrm>
          <a:prstGeom prst="rect">
            <a:avLst/>
          </a:prstGeom>
        </p:spPr>
        <p:txBody>
          <a:bodyPr wrap="square">
            <a:spAutoFit/>
          </a:bodyPr>
          <a:lstStyle/>
          <a:p>
            <a:r>
              <a:rPr lang="zh-CN" altLang="en-US" sz="1100" dirty="0">
                <a:solidFill>
                  <a:schemeClr val="bg1">
                    <a:lumMod val="65000"/>
                  </a:schemeClr>
                </a:solidFill>
                <a:latin typeface="Arial" panose="020B0604020202020204" pitchFamily="34" charset="0"/>
                <a:cs typeface="Arial" panose="020B0604020202020204" pitchFamily="34" charset="0"/>
              </a:rPr>
              <a:t>The cargo ship was developed by the China Academy of Space Technology and is 10.6 meters</a:t>
            </a:r>
            <a:r>
              <a:rPr lang="en-US" altLang="zh-CN" sz="1100" dirty="0">
                <a:solidFill>
                  <a:schemeClr val="bg1">
                    <a:lumMod val="65000"/>
                  </a:schemeClr>
                </a:solidFill>
                <a:latin typeface="Arial" panose="020B0604020202020204" pitchFamily="34" charset="0"/>
                <a:cs typeface="Arial" panose="020B0604020202020204" pitchFamily="34" charset="0"/>
              </a:rPr>
              <a:t>.</a:t>
            </a:r>
            <a:endParaRPr lang="zh-CN" altLang="en-US" sz="1100" dirty="0">
              <a:solidFill>
                <a:schemeClr val="bg1">
                  <a:lumMod val="65000"/>
                </a:schemeClr>
              </a:solidFill>
              <a:latin typeface="Arial" panose="020B0604020202020204" pitchFamily="34" charset="0"/>
              <a:cs typeface="Arial" panose="020B0604020202020204" pitchFamily="34" charset="0"/>
            </a:endParaRPr>
          </a:p>
        </p:txBody>
      </p:sp>
      <p:sp>
        <p:nvSpPr>
          <p:cNvPr id="17" name="椭圆 16"/>
          <p:cNvSpPr/>
          <p:nvPr/>
        </p:nvSpPr>
        <p:spPr>
          <a:xfrm>
            <a:off x="1664403" y="4845715"/>
            <a:ext cx="509051" cy="509051"/>
          </a:xfrm>
          <a:prstGeom prst="ellipse">
            <a:avLst/>
          </a:prstGeom>
          <a:solidFill>
            <a:srgbClr val="E873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18" name="椭圆 17"/>
          <p:cNvSpPr/>
          <p:nvPr/>
        </p:nvSpPr>
        <p:spPr>
          <a:xfrm>
            <a:off x="1629266" y="4810578"/>
            <a:ext cx="579326" cy="579326"/>
          </a:xfrm>
          <a:prstGeom prst="ellipse">
            <a:avLst/>
          </a:prstGeom>
          <a:solidFill>
            <a:schemeClr val="accent3"/>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19" name="KSO_Shape"/>
          <p:cNvSpPr/>
          <p:nvPr/>
        </p:nvSpPr>
        <p:spPr bwMode="auto">
          <a:xfrm>
            <a:off x="1785087" y="4992499"/>
            <a:ext cx="267679" cy="215482"/>
          </a:xfrm>
          <a:custGeom>
            <a:avLst/>
            <a:gdLst>
              <a:gd name="T0" fmla="*/ 913166 w 4940"/>
              <a:gd name="T1" fmla="*/ 216832 h 3973"/>
              <a:gd name="T2" fmla="*/ 832184 w 4940"/>
              <a:gd name="T3" fmla="*/ 139667 h 3973"/>
              <a:gd name="T4" fmla="*/ 750431 w 4940"/>
              <a:gd name="T5" fmla="*/ 81408 h 3973"/>
              <a:gd name="T6" fmla="*/ 668293 w 4940"/>
              <a:gd name="T7" fmla="*/ 40897 h 3973"/>
              <a:gd name="T8" fmla="*/ 586925 w 4940"/>
              <a:gd name="T9" fmla="*/ 14661 h 3973"/>
              <a:gd name="T10" fmla="*/ 506715 w 4940"/>
              <a:gd name="T11" fmla="*/ 2315 h 3973"/>
              <a:gd name="T12" fmla="*/ 429203 w 4940"/>
              <a:gd name="T13" fmla="*/ 772 h 3973"/>
              <a:gd name="T14" fmla="*/ 354777 w 4940"/>
              <a:gd name="T15" fmla="*/ 8102 h 3973"/>
              <a:gd name="T16" fmla="*/ 285364 w 4940"/>
              <a:gd name="T17" fmla="*/ 22763 h 3973"/>
              <a:gd name="T18" fmla="*/ 220965 w 4940"/>
              <a:gd name="T19" fmla="*/ 42826 h 3973"/>
              <a:gd name="T20" fmla="*/ 136898 w 4940"/>
              <a:gd name="T21" fmla="*/ 77164 h 3973"/>
              <a:gd name="T22" fmla="*/ 52060 w 4940"/>
              <a:gd name="T23" fmla="*/ 123077 h 3973"/>
              <a:gd name="T24" fmla="*/ 0 w 4940"/>
              <a:gd name="T25" fmla="*/ 158573 h 3973"/>
              <a:gd name="T26" fmla="*/ 23523 w 4940"/>
              <a:gd name="T27" fmla="*/ 1411336 h 3973"/>
              <a:gd name="T28" fmla="*/ 90237 w 4940"/>
              <a:gd name="T29" fmla="*/ 1371211 h 3973"/>
              <a:gd name="T30" fmla="*/ 191271 w 4940"/>
              <a:gd name="T31" fmla="*/ 1323755 h 3973"/>
              <a:gd name="T32" fmla="*/ 252200 w 4940"/>
              <a:gd name="T33" fmla="*/ 1302149 h 3973"/>
              <a:gd name="T34" fmla="*/ 319300 w 4940"/>
              <a:gd name="T35" fmla="*/ 1284787 h 3973"/>
              <a:gd name="T36" fmla="*/ 391798 w 4940"/>
              <a:gd name="T37" fmla="*/ 1273212 h 3973"/>
              <a:gd name="T38" fmla="*/ 467381 w 4940"/>
              <a:gd name="T39" fmla="*/ 1270511 h 3973"/>
              <a:gd name="T40" fmla="*/ 546434 w 4940"/>
              <a:gd name="T41" fmla="*/ 1277070 h 3973"/>
              <a:gd name="T42" fmla="*/ 627802 w 4940"/>
              <a:gd name="T43" fmla="*/ 1295975 h 3973"/>
              <a:gd name="T44" fmla="*/ 709555 w 4940"/>
              <a:gd name="T45" fmla="*/ 1329156 h 3973"/>
              <a:gd name="T46" fmla="*/ 791693 w 4940"/>
              <a:gd name="T47" fmla="*/ 1378155 h 3973"/>
              <a:gd name="T48" fmla="*/ 873061 w 4940"/>
              <a:gd name="T49" fmla="*/ 1445288 h 3973"/>
              <a:gd name="T50" fmla="*/ 952500 w 4940"/>
              <a:gd name="T51" fmla="*/ 1532870 h 3973"/>
              <a:gd name="T52" fmla="*/ 1011887 w 4940"/>
              <a:gd name="T53" fmla="*/ 1465351 h 3973"/>
              <a:gd name="T54" fmla="*/ 1092868 w 4940"/>
              <a:gd name="T55" fmla="*/ 1393588 h 3973"/>
              <a:gd name="T56" fmla="*/ 1175007 w 4940"/>
              <a:gd name="T57" fmla="*/ 1339959 h 3973"/>
              <a:gd name="T58" fmla="*/ 1256760 w 4940"/>
              <a:gd name="T59" fmla="*/ 1302920 h 3973"/>
              <a:gd name="T60" fmla="*/ 1338128 w 4940"/>
              <a:gd name="T61" fmla="*/ 1280928 h 3973"/>
              <a:gd name="T62" fmla="*/ 1417952 w 4940"/>
              <a:gd name="T63" fmla="*/ 1270897 h 3973"/>
              <a:gd name="T64" fmla="*/ 1494692 w 4940"/>
              <a:gd name="T65" fmla="*/ 1271669 h 3973"/>
              <a:gd name="T66" fmla="*/ 1567962 w 4940"/>
              <a:gd name="T67" fmla="*/ 1281314 h 3973"/>
              <a:gd name="T68" fmla="*/ 1635832 w 4940"/>
              <a:gd name="T69" fmla="*/ 1297519 h 3973"/>
              <a:gd name="T70" fmla="*/ 1698689 w 4940"/>
              <a:gd name="T71" fmla="*/ 1318353 h 3973"/>
              <a:gd name="T72" fmla="*/ 1792397 w 4940"/>
              <a:gd name="T73" fmla="*/ 1359250 h 3973"/>
              <a:gd name="T74" fmla="*/ 1868365 w 4940"/>
              <a:gd name="T75" fmla="*/ 1402848 h 3973"/>
              <a:gd name="T76" fmla="*/ 1905000 w 4940"/>
              <a:gd name="T77" fmla="*/ 158573 h 3973"/>
              <a:gd name="T78" fmla="*/ 1868365 w 4940"/>
              <a:gd name="T79" fmla="*/ 133109 h 3973"/>
              <a:gd name="T80" fmla="*/ 1792397 w 4940"/>
              <a:gd name="T81" fmla="*/ 89511 h 3973"/>
              <a:gd name="T82" fmla="*/ 1698689 w 4940"/>
              <a:gd name="T83" fmla="*/ 47842 h 3973"/>
              <a:gd name="T84" fmla="*/ 1635832 w 4940"/>
              <a:gd name="T85" fmla="*/ 27393 h 3973"/>
              <a:gd name="T86" fmla="*/ 1567962 w 4940"/>
              <a:gd name="T87" fmla="*/ 11575 h 3973"/>
              <a:gd name="T88" fmla="*/ 1494692 w 4940"/>
              <a:gd name="T89" fmla="*/ 1929 h 3973"/>
              <a:gd name="T90" fmla="*/ 1417952 w 4940"/>
              <a:gd name="T91" fmla="*/ 1157 h 3973"/>
              <a:gd name="T92" fmla="*/ 1338128 w 4940"/>
              <a:gd name="T93" fmla="*/ 10417 h 3973"/>
              <a:gd name="T94" fmla="*/ 1256760 w 4940"/>
              <a:gd name="T95" fmla="*/ 33181 h 3973"/>
              <a:gd name="T96" fmla="*/ 1175007 w 4940"/>
              <a:gd name="T97" fmla="*/ 70220 h 3973"/>
              <a:gd name="T98" fmla="*/ 1092868 w 4940"/>
              <a:gd name="T99" fmla="*/ 123463 h 3973"/>
              <a:gd name="T100" fmla="*/ 1011887 w 4940"/>
              <a:gd name="T101" fmla="*/ 195612 h 3973"/>
              <a:gd name="T102" fmla="*/ 952500 w 4940"/>
              <a:gd name="T103" fmla="*/ 262745 h 3973"/>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4940" h="3973">
                <a:moveTo>
                  <a:pt x="2470" y="681"/>
                </a:moveTo>
                <a:lnTo>
                  <a:pt x="2470" y="681"/>
                </a:lnTo>
                <a:lnTo>
                  <a:pt x="2419" y="619"/>
                </a:lnTo>
                <a:lnTo>
                  <a:pt x="2368" y="562"/>
                </a:lnTo>
                <a:lnTo>
                  <a:pt x="2315" y="507"/>
                </a:lnTo>
                <a:lnTo>
                  <a:pt x="2264" y="455"/>
                </a:lnTo>
                <a:lnTo>
                  <a:pt x="2211" y="407"/>
                </a:lnTo>
                <a:lnTo>
                  <a:pt x="2158" y="362"/>
                </a:lnTo>
                <a:lnTo>
                  <a:pt x="2106" y="320"/>
                </a:lnTo>
                <a:lnTo>
                  <a:pt x="2053" y="281"/>
                </a:lnTo>
                <a:lnTo>
                  <a:pt x="2000" y="244"/>
                </a:lnTo>
                <a:lnTo>
                  <a:pt x="1946" y="211"/>
                </a:lnTo>
                <a:lnTo>
                  <a:pt x="1894" y="182"/>
                </a:lnTo>
                <a:lnTo>
                  <a:pt x="1840" y="154"/>
                </a:lnTo>
                <a:lnTo>
                  <a:pt x="1787" y="128"/>
                </a:lnTo>
                <a:lnTo>
                  <a:pt x="1733" y="106"/>
                </a:lnTo>
                <a:lnTo>
                  <a:pt x="1680" y="86"/>
                </a:lnTo>
                <a:lnTo>
                  <a:pt x="1628" y="68"/>
                </a:lnTo>
                <a:lnTo>
                  <a:pt x="1575" y="52"/>
                </a:lnTo>
                <a:lnTo>
                  <a:pt x="1522" y="38"/>
                </a:lnTo>
                <a:lnTo>
                  <a:pt x="1469" y="27"/>
                </a:lnTo>
                <a:lnTo>
                  <a:pt x="1417" y="19"/>
                </a:lnTo>
                <a:lnTo>
                  <a:pt x="1365" y="11"/>
                </a:lnTo>
                <a:lnTo>
                  <a:pt x="1314" y="6"/>
                </a:lnTo>
                <a:lnTo>
                  <a:pt x="1264" y="3"/>
                </a:lnTo>
                <a:lnTo>
                  <a:pt x="1212" y="0"/>
                </a:lnTo>
                <a:lnTo>
                  <a:pt x="1163" y="0"/>
                </a:lnTo>
                <a:lnTo>
                  <a:pt x="1113" y="2"/>
                </a:lnTo>
                <a:lnTo>
                  <a:pt x="1064" y="5"/>
                </a:lnTo>
                <a:lnTo>
                  <a:pt x="1016" y="9"/>
                </a:lnTo>
                <a:lnTo>
                  <a:pt x="968" y="15"/>
                </a:lnTo>
                <a:lnTo>
                  <a:pt x="920" y="21"/>
                </a:lnTo>
                <a:lnTo>
                  <a:pt x="875" y="30"/>
                </a:lnTo>
                <a:lnTo>
                  <a:pt x="828" y="38"/>
                </a:lnTo>
                <a:lnTo>
                  <a:pt x="784" y="48"/>
                </a:lnTo>
                <a:lnTo>
                  <a:pt x="740" y="59"/>
                </a:lnTo>
                <a:lnTo>
                  <a:pt x="697" y="71"/>
                </a:lnTo>
                <a:lnTo>
                  <a:pt x="654" y="84"/>
                </a:lnTo>
                <a:lnTo>
                  <a:pt x="614" y="96"/>
                </a:lnTo>
                <a:lnTo>
                  <a:pt x="573" y="111"/>
                </a:lnTo>
                <a:lnTo>
                  <a:pt x="534" y="124"/>
                </a:lnTo>
                <a:lnTo>
                  <a:pt x="496" y="139"/>
                </a:lnTo>
                <a:lnTo>
                  <a:pt x="423" y="169"/>
                </a:lnTo>
                <a:lnTo>
                  <a:pt x="355" y="200"/>
                </a:lnTo>
                <a:lnTo>
                  <a:pt x="292" y="232"/>
                </a:lnTo>
                <a:lnTo>
                  <a:pt x="234" y="263"/>
                </a:lnTo>
                <a:lnTo>
                  <a:pt x="181" y="292"/>
                </a:lnTo>
                <a:lnTo>
                  <a:pt x="135" y="319"/>
                </a:lnTo>
                <a:lnTo>
                  <a:pt x="95" y="345"/>
                </a:lnTo>
                <a:lnTo>
                  <a:pt x="61" y="367"/>
                </a:lnTo>
                <a:lnTo>
                  <a:pt x="16" y="399"/>
                </a:lnTo>
                <a:lnTo>
                  <a:pt x="0" y="411"/>
                </a:lnTo>
                <a:lnTo>
                  <a:pt x="0" y="3702"/>
                </a:lnTo>
                <a:lnTo>
                  <a:pt x="16" y="3690"/>
                </a:lnTo>
                <a:lnTo>
                  <a:pt x="61" y="3658"/>
                </a:lnTo>
                <a:lnTo>
                  <a:pt x="95" y="3636"/>
                </a:lnTo>
                <a:lnTo>
                  <a:pt x="135" y="3612"/>
                </a:lnTo>
                <a:lnTo>
                  <a:pt x="181" y="3583"/>
                </a:lnTo>
                <a:lnTo>
                  <a:pt x="234" y="3554"/>
                </a:lnTo>
                <a:lnTo>
                  <a:pt x="292" y="3523"/>
                </a:lnTo>
                <a:lnTo>
                  <a:pt x="355" y="3493"/>
                </a:lnTo>
                <a:lnTo>
                  <a:pt x="423" y="3461"/>
                </a:lnTo>
                <a:lnTo>
                  <a:pt x="496" y="3431"/>
                </a:lnTo>
                <a:lnTo>
                  <a:pt x="534" y="3417"/>
                </a:lnTo>
                <a:lnTo>
                  <a:pt x="573" y="3402"/>
                </a:lnTo>
                <a:lnTo>
                  <a:pt x="614" y="3388"/>
                </a:lnTo>
                <a:lnTo>
                  <a:pt x="654" y="3375"/>
                </a:lnTo>
                <a:lnTo>
                  <a:pt x="697" y="3363"/>
                </a:lnTo>
                <a:lnTo>
                  <a:pt x="740" y="3350"/>
                </a:lnTo>
                <a:lnTo>
                  <a:pt x="784" y="3339"/>
                </a:lnTo>
                <a:lnTo>
                  <a:pt x="828" y="3330"/>
                </a:lnTo>
                <a:lnTo>
                  <a:pt x="875" y="3321"/>
                </a:lnTo>
                <a:lnTo>
                  <a:pt x="920" y="3312"/>
                </a:lnTo>
                <a:lnTo>
                  <a:pt x="968" y="3306"/>
                </a:lnTo>
                <a:lnTo>
                  <a:pt x="1016" y="3300"/>
                </a:lnTo>
                <a:lnTo>
                  <a:pt x="1064" y="3296"/>
                </a:lnTo>
                <a:lnTo>
                  <a:pt x="1113" y="3294"/>
                </a:lnTo>
                <a:lnTo>
                  <a:pt x="1163" y="3292"/>
                </a:lnTo>
                <a:lnTo>
                  <a:pt x="1212" y="3293"/>
                </a:lnTo>
                <a:lnTo>
                  <a:pt x="1264" y="3294"/>
                </a:lnTo>
                <a:lnTo>
                  <a:pt x="1314" y="3298"/>
                </a:lnTo>
                <a:lnTo>
                  <a:pt x="1365" y="3303"/>
                </a:lnTo>
                <a:lnTo>
                  <a:pt x="1417" y="3310"/>
                </a:lnTo>
                <a:lnTo>
                  <a:pt x="1469" y="3320"/>
                </a:lnTo>
                <a:lnTo>
                  <a:pt x="1522" y="3331"/>
                </a:lnTo>
                <a:lnTo>
                  <a:pt x="1575" y="3344"/>
                </a:lnTo>
                <a:lnTo>
                  <a:pt x="1628" y="3359"/>
                </a:lnTo>
                <a:lnTo>
                  <a:pt x="1680" y="3377"/>
                </a:lnTo>
                <a:lnTo>
                  <a:pt x="1733" y="3397"/>
                </a:lnTo>
                <a:lnTo>
                  <a:pt x="1787" y="3420"/>
                </a:lnTo>
                <a:lnTo>
                  <a:pt x="1840" y="3445"/>
                </a:lnTo>
                <a:lnTo>
                  <a:pt x="1894" y="3473"/>
                </a:lnTo>
                <a:lnTo>
                  <a:pt x="1946" y="3504"/>
                </a:lnTo>
                <a:lnTo>
                  <a:pt x="2000" y="3537"/>
                </a:lnTo>
                <a:lnTo>
                  <a:pt x="2053" y="3572"/>
                </a:lnTo>
                <a:lnTo>
                  <a:pt x="2106" y="3612"/>
                </a:lnTo>
                <a:lnTo>
                  <a:pt x="2158" y="3653"/>
                </a:lnTo>
                <a:lnTo>
                  <a:pt x="2211" y="3699"/>
                </a:lnTo>
                <a:lnTo>
                  <a:pt x="2264" y="3746"/>
                </a:lnTo>
                <a:lnTo>
                  <a:pt x="2315" y="3798"/>
                </a:lnTo>
                <a:lnTo>
                  <a:pt x="2368" y="3853"/>
                </a:lnTo>
                <a:lnTo>
                  <a:pt x="2419" y="3911"/>
                </a:lnTo>
                <a:lnTo>
                  <a:pt x="2470" y="3973"/>
                </a:lnTo>
                <a:lnTo>
                  <a:pt x="2521" y="3911"/>
                </a:lnTo>
                <a:lnTo>
                  <a:pt x="2573" y="3853"/>
                </a:lnTo>
                <a:lnTo>
                  <a:pt x="2624" y="3798"/>
                </a:lnTo>
                <a:lnTo>
                  <a:pt x="2676" y="3746"/>
                </a:lnTo>
                <a:lnTo>
                  <a:pt x="2728" y="3699"/>
                </a:lnTo>
                <a:lnTo>
                  <a:pt x="2781" y="3653"/>
                </a:lnTo>
                <a:lnTo>
                  <a:pt x="2834" y="3612"/>
                </a:lnTo>
                <a:lnTo>
                  <a:pt x="2886" y="3572"/>
                </a:lnTo>
                <a:lnTo>
                  <a:pt x="2940" y="3537"/>
                </a:lnTo>
                <a:lnTo>
                  <a:pt x="2993" y="3504"/>
                </a:lnTo>
                <a:lnTo>
                  <a:pt x="3047" y="3473"/>
                </a:lnTo>
                <a:lnTo>
                  <a:pt x="3100" y="3445"/>
                </a:lnTo>
                <a:lnTo>
                  <a:pt x="3154" y="3420"/>
                </a:lnTo>
                <a:lnTo>
                  <a:pt x="3206" y="3397"/>
                </a:lnTo>
                <a:lnTo>
                  <a:pt x="3259" y="3377"/>
                </a:lnTo>
                <a:lnTo>
                  <a:pt x="3313" y="3359"/>
                </a:lnTo>
                <a:lnTo>
                  <a:pt x="3366" y="3344"/>
                </a:lnTo>
                <a:lnTo>
                  <a:pt x="3418" y="3331"/>
                </a:lnTo>
                <a:lnTo>
                  <a:pt x="3470" y="3320"/>
                </a:lnTo>
                <a:lnTo>
                  <a:pt x="3523" y="3310"/>
                </a:lnTo>
                <a:lnTo>
                  <a:pt x="3574" y="3303"/>
                </a:lnTo>
                <a:lnTo>
                  <a:pt x="3626" y="3298"/>
                </a:lnTo>
                <a:lnTo>
                  <a:pt x="3677" y="3294"/>
                </a:lnTo>
                <a:lnTo>
                  <a:pt x="3727" y="3293"/>
                </a:lnTo>
                <a:lnTo>
                  <a:pt x="3778" y="3292"/>
                </a:lnTo>
                <a:lnTo>
                  <a:pt x="3827" y="3294"/>
                </a:lnTo>
                <a:lnTo>
                  <a:pt x="3876" y="3296"/>
                </a:lnTo>
                <a:lnTo>
                  <a:pt x="3925" y="3300"/>
                </a:lnTo>
                <a:lnTo>
                  <a:pt x="3973" y="3306"/>
                </a:lnTo>
                <a:lnTo>
                  <a:pt x="4019" y="3312"/>
                </a:lnTo>
                <a:lnTo>
                  <a:pt x="4066" y="3321"/>
                </a:lnTo>
                <a:lnTo>
                  <a:pt x="4111" y="3330"/>
                </a:lnTo>
                <a:lnTo>
                  <a:pt x="4155" y="3339"/>
                </a:lnTo>
                <a:lnTo>
                  <a:pt x="4199" y="3350"/>
                </a:lnTo>
                <a:lnTo>
                  <a:pt x="4242" y="3363"/>
                </a:lnTo>
                <a:lnTo>
                  <a:pt x="4285" y="3375"/>
                </a:lnTo>
                <a:lnTo>
                  <a:pt x="4327" y="3388"/>
                </a:lnTo>
                <a:lnTo>
                  <a:pt x="4366" y="3402"/>
                </a:lnTo>
                <a:lnTo>
                  <a:pt x="4405" y="3417"/>
                </a:lnTo>
                <a:lnTo>
                  <a:pt x="4444" y="3431"/>
                </a:lnTo>
                <a:lnTo>
                  <a:pt x="4517" y="3461"/>
                </a:lnTo>
                <a:lnTo>
                  <a:pt x="4585" y="3493"/>
                </a:lnTo>
                <a:lnTo>
                  <a:pt x="4648" y="3523"/>
                </a:lnTo>
                <a:lnTo>
                  <a:pt x="4707" y="3554"/>
                </a:lnTo>
                <a:lnTo>
                  <a:pt x="4758" y="3583"/>
                </a:lnTo>
                <a:lnTo>
                  <a:pt x="4805" y="3612"/>
                </a:lnTo>
                <a:lnTo>
                  <a:pt x="4845" y="3636"/>
                </a:lnTo>
                <a:lnTo>
                  <a:pt x="4878" y="3658"/>
                </a:lnTo>
                <a:lnTo>
                  <a:pt x="4924" y="3690"/>
                </a:lnTo>
                <a:lnTo>
                  <a:pt x="4940" y="3702"/>
                </a:lnTo>
                <a:lnTo>
                  <a:pt x="4940" y="411"/>
                </a:lnTo>
                <a:lnTo>
                  <a:pt x="4924" y="399"/>
                </a:lnTo>
                <a:lnTo>
                  <a:pt x="4878" y="367"/>
                </a:lnTo>
                <a:lnTo>
                  <a:pt x="4845" y="345"/>
                </a:lnTo>
                <a:lnTo>
                  <a:pt x="4805" y="319"/>
                </a:lnTo>
                <a:lnTo>
                  <a:pt x="4758" y="292"/>
                </a:lnTo>
                <a:lnTo>
                  <a:pt x="4707" y="263"/>
                </a:lnTo>
                <a:lnTo>
                  <a:pt x="4648" y="232"/>
                </a:lnTo>
                <a:lnTo>
                  <a:pt x="4585" y="200"/>
                </a:lnTo>
                <a:lnTo>
                  <a:pt x="4517" y="169"/>
                </a:lnTo>
                <a:lnTo>
                  <a:pt x="4444" y="139"/>
                </a:lnTo>
                <a:lnTo>
                  <a:pt x="4405" y="124"/>
                </a:lnTo>
                <a:lnTo>
                  <a:pt x="4366" y="111"/>
                </a:lnTo>
                <a:lnTo>
                  <a:pt x="4327" y="96"/>
                </a:lnTo>
                <a:lnTo>
                  <a:pt x="4285" y="84"/>
                </a:lnTo>
                <a:lnTo>
                  <a:pt x="4242" y="71"/>
                </a:lnTo>
                <a:lnTo>
                  <a:pt x="4199" y="59"/>
                </a:lnTo>
                <a:lnTo>
                  <a:pt x="4155" y="48"/>
                </a:lnTo>
                <a:lnTo>
                  <a:pt x="4111" y="38"/>
                </a:lnTo>
                <a:lnTo>
                  <a:pt x="4066" y="30"/>
                </a:lnTo>
                <a:lnTo>
                  <a:pt x="4019" y="21"/>
                </a:lnTo>
                <a:lnTo>
                  <a:pt x="3973" y="15"/>
                </a:lnTo>
                <a:lnTo>
                  <a:pt x="3925" y="9"/>
                </a:lnTo>
                <a:lnTo>
                  <a:pt x="3876" y="5"/>
                </a:lnTo>
                <a:lnTo>
                  <a:pt x="3827" y="2"/>
                </a:lnTo>
                <a:lnTo>
                  <a:pt x="3778" y="0"/>
                </a:lnTo>
                <a:lnTo>
                  <a:pt x="3727" y="0"/>
                </a:lnTo>
                <a:lnTo>
                  <a:pt x="3677" y="3"/>
                </a:lnTo>
                <a:lnTo>
                  <a:pt x="3626" y="6"/>
                </a:lnTo>
                <a:lnTo>
                  <a:pt x="3574" y="11"/>
                </a:lnTo>
                <a:lnTo>
                  <a:pt x="3523" y="19"/>
                </a:lnTo>
                <a:lnTo>
                  <a:pt x="3470" y="27"/>
                </a:lnTo>
                <a:lnTo>
                  <a:pt x="3418" y="38"/>
                </a:lnTo>
                <a:lnTo>
                  <a:pt x="3366" y="52"/>
                </a:lnTo>
                <a:lnTo>
                  <a:pt x="3313" y="68"/>
                </a:lnTo>
                <a:lnTo>
                  <a:pt x="3259" y="86"/>
                </a:lnTo>
                <a:lnTo>
                  <a:pt x="3206" y="106"/>
                </a:lnTo>
                <a:lnTo>
                  <a:pt x="3154" y="128"/>
                </a:lnTo>
                <a:lnTo>
                  <a:pt x="3100" y="154"/>
                </a:lnTo>
                <a:lnTo>
                  <a:pt x="3047" y="182"/>
                </a:lnTo>
                <a:lnTo>
                  <a:pt x="2993" y="211"/>
                </a:lnTo>
                <a:lnTo>
                  <a:pt x="2940" y="244"/>
                </a:lnTo>
                <a:lnTo>
                  <a:pt x="2886" y="281"/>
                </a:lnTo>
                <a:lnTo>
                  <a:pt x="2834" y="320"/>
                </a:lnTo>
                <a:lnTo>
                  <a:pt x="2781" y="362"/>
                </a:lnTo>
                <a:lnTo>
                  <a:pt x="2728" y="407"/>
                </a:lnTo>
                <a:lnTo>
                  <a:pt x="2676" y="455"/>
                </a:lnTo>
                <a:lnTo>
                  <a:pt x="2624" y="507"/>
                </a:lnTo>
                <a:lnTo>
                  <a:pt x="2573" y="562"/>
                </a:lnTo>
                <a:lnTo>
                  <a:pt x="2521" y="619"/>
                </a:lnTo>
                <a:lnTo>
                  <a:pt x="2470" y="681"/>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600">
              <a:solidFill>
                <a:srgbClr val="FFFFFF"/>
              </a:solidFill>
            </a:endParaRPr>
          </a:p>
        </p:txBody>
      </p:sp>
      <p:sp>
        <p:nvSpPr>
          <p:cNvPr id="20" name="文本框 35"/>
          <p:cNvSpPr txBox="1"/>
          <p:nvPr/>
        </p:nvSpPr>
        <p:spPr bwMode="auto">
          <a:xfrm>
            <a:off x="2146797" y="4827051"/>
            <a:ext cx="2073458" cy="283030"/>
          </a:xfrm>
          <a:prstGeom prst="rect">
            <a:avLst/>
          </a:prstGeom>
          <a:noFill/>
          <a:ln w="9525">
            <a:noFill/>
            <a:miter lim="800000"/>
          </a:ln>
        </p:spPr>
        <p:txBody>
          <a:bodyPr wrap="none" lIns="0" tIns="0" rIns="0" bIns="0" anchor="ctr" anchorCtr="1">
            <a:normAutofit/>
            <a:scene3d>
              <a:camera prst="orthographicFront"/>
              <a:lightRig rig="threePt" dir="t"/>
            </a:scene3d>
            <a:sp3d>
              <a:bevelT w="0" h="0"/>
            </a:sp3d>
          </a:bodyPr>
          <a:lstStyle/>
          <a:p>
            <a:r>
              <a:rPr lang="zh-CN" altLang="en-US" sz="1400" b="1" dirty="0">
                <a:solidFill>
                  <a:schemeClr val="accent1"/>
                </a:solidFill>
                <a:latin typeface="+mn-ea"/>
                <a:cs typeface="Arial" panose="020B0604020202020204" pitchFamily="34" charset="0"/>
              </a:rPr>
              <a:t>此处添加文字内容</a:t>
            </a:r>
            <a:endParaRPr lang="zh-CN" altLang="en-US" sz="1400" b="1" dirty="0">
              <a:solidFill>
                <a:schemeClr val="accent1"/>
              </a:solidFill>
              <a:latin typeface="+mn-ea"/>
              <a:cs typeface="Arial" panose="020B0604020202020204" pitchFamily="34" charset="0"/>
            </a:endParaRPr>
          </a:p>
        </p:txBody>
      </p:sp>
      <p:sp>
        <p:nvSpPr>
          <p:cNvPr id="21" name="矩形 20"/>
          <p:cNvSpPr/>
          <p:nvPr/>
        </p:nvSpPr>
        <p:spPr>
          <a:xfrm>
            <a:off x="2246000" y="5150310"/>
            <a:ext cx="2937048" cy="600164"/>
          </a:xfrm>
          <a:prstGeom prst="rect">
            <a:avLst/>
          </a:prstGeom>
        </p:spPr>
        <p:txBody>
          <a:bodyPr wrap="square">
            <a:spAutoFit/>
          </a:bodyPr>
          <a:lstStyle/>
          <a:p>
            <a:r>
              <a:rPr lang="zh-CN" altLang="en-US" sz="1100" dirty="0">
                <a:solidFill>
                  <a:schemeClr val="bg1">
                    <a:lumMod val="65000"/>
                  </a:schemeClr>
                </a:solidFill>
                <a:latin typeface="Arial" panose="020B0604020202020204" pitchFamily="34" charset="0"/>
                <a:cs typeface="Arial" panose="020B0604020202020204" pitchFamily="34" charset="0"/>
              </a:rPr>
              <a:t>The cargo ship was developed by the China Academy of Space Technology and is 10.6 meters</a:t>
            </a:r>
            <a:r>
              <a:rPr lang="en-US" altLang="zh-CN" sz="1100" dirty="0">
                <a:solidFill>
                  <a:schemeClr val="bg1">
                    <a:lumMod val="65000"/>
                  </a:schemeClr>
                </a:solidFill>
                <a:latin typeface="Arial" panose="020B0604020202020204" pitchFamily="34" charset="0"/>
                <a:cs typeface="Arial" panose="020B0604020202020204" pitchFamily="34" charset="0"/>
              </a:rPr>
              <a:t>.</a:t>
            </a:r>
            <a:endParaRPr lang="zh-CN" altLang="en-US" sz="1100" dirty="0">
              <a:solidFill>
                <a:schemeClr val="bg1">
                  <a:lumMod val="65000"/>
                </a:schemeClr>
              </a:solidFill>
              <a:latin typeface="Arial" panose="020B0604020202020204" pitchFamily="34" charset="0"/>
              <a:cs typeface="Arial" panose="020B0604020202020204" pitchFamily="34" charset="0"/>
            </a:endParaRPr>
          </a:p>
        </p:txBody>
      </p:sp>
      <p:grpSp>
        <p:nvGrpSpPr>
          <p:cNvPr id="22" name="组合 71"/>
          <p:cNvGrpSpPr/>
          <p:nvPr/>
        </p:nvGrpSpPr>
        <p:grpSpPr>
          <a:xfrm>
            <a:off x="7018680" y="1794671"/>
            <a:ext cx="3792684" cy="939896"/>
            <a:chOff x="1282899" y="1691862"/>
            <a:chExt cx="3792684" cy="939896"/>
          </a:xfrm>
        </p:grpSpPr>
        <p:grpSp>
          <p:nvGrpSpPr>
            <p:cNvPr id="23" name="组合 37"/>
            <p:cNvGrpSpPr/>
            <p:nvPr/>
          </p:nvGrpSpPr>
          <p:grpSpPr>
            <a:xfrm>
              <a:off x="1282899" y="1691862"/>
              <a:ext cx="579326" cy="579326"/>
              <a:chOff x="828266" y="2176574"/>
              <a:chExt cx="579326" cy="579326"/>
            </a:xfrm>
          </p:grpSpPr>
          <p:sp>
            <p:nvSpPr>
              <p:cNvPr id="26" name="椭圆 25"/>
              <p:cNvSpPr/>
              <p:nvPr/>
            </p:nvSpPr>
            <p:spPr>
              <a:xfrm>
                <a:off x="863403" y="2211711"/>
                <a:ext cx="509051" cy="509051"/>
              </a:xfrm>
              <a:prstGeom prst="ellipse">
                <a:avLst/>
              </a:prstGeom>
              <a:solidFill>
                <a:srgbClr val="E873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27" name="椭圆 26"/>
              <p:cNvSpPr/>
              <p:nvPr/>
            </p:nvSpPr>
            <p:spPr>
              <a:xfrm>
                <a:off x="828266" y="2176574"/>
                <a:ext cx="579326" cy="579326"/>
              </a:xfrm>
              <a:prstGeom prst="ellipse">
                <a:avLst/>
              </a:prstGeom>
              <a:solidFill>
                <a:schemeClr val="accent6"/>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28" name="KSO_Shape"/>
              <p:cNvSpPr/>
              <p:nvPr/>
            </p:nvSpPr>
            <p:spPr>
              <a:xfrm>
                <a:off x="1021972" y="2345028"/>
                <a:ext cx="191914" cy="242418"/>
              </a:xfrm>
              <a:custGeom>
                <a:avLst/>
                <a:gdLst>
                  <a:gd name="connsiteX0" fmla="*/ 1837010 w 4772887"/>
                  <a:gd name="connsiteY0" fmla="*/ 5450128 h 6032500"/>
                  <a:gd name="connsiteX1" fmla="*/ 2935877 w 4772887"/>
                  <a:gd name="connsiteY1" fmla="*/ 5450128 h 6032500"/>
                  <a:gd name="connsiteX2" fmla="*/ 2938893 w 4772887"/>
                  <a:gd name="connsiteY2" fmla="*/ 5480050 h 6032500"/>
                  <a:gd name="connsiteX3" fmla="*/ 2386443 w 4772887"/>
                  <a:gd name="connsiteY3" fmla="*/ 6032500 h 6032500"/>
                  <a:gd name="connsiteX4" fmla="*/ 1833993 w 4772887"/>
                  <a:gd name="connsiteY4" fmla="*/ 5480050 h 6032500"/>
                  <a:gd name="connsiteX5" fmla="*/ 2386443 w 4772887"/>
                  <a:gd name="connsiteY5" fmla="*/ 0 h 6032500"/>
                  <a:gd name="connsiteX6" fmla="*/ 2938893 w 4772887"/>
                  <a:gd name="connsiteY6" fmla="*/ 552450 h 6032500"/>
                  <a:gd name="connsiteX7" fmla="*/ 2938893 w 4772887"/>
                  <a:gd name="connsiteY7" fmla="*/ 667402 h 6032500"/>
                  <a:gd name="connsiteX8" fmla="*/ 3023664 w 4772887"/>
                  <a:gd name="connsiteY8" fmla="*/ 689199 h 6032500"/>
                  <a:gd name="connsiteX9" fmla="*/ 4069193 w 4772887"/>
                  <a:gd name="connsiteY9" fmla="*/ 2110322 h 6032500"/>
                  <a:gd name="connsiteX10" fmla="*/ 4069193 w 4772887"/>
                  <a:gd name="connsiteY10" fmla="*/ 3439578 h 6032500"/>
                  <a:gd name="connsiteX11" fmla="*/ 4002295 w 4772887"/>
                  <a:gd name="connsiteY11" fmla="*/ 3882070 h 6032500"/>
                  <a:gd name="connsiteX12" fmla="*/ 3986838 w 4772887"/>
                  <a:gd name="connsiteY12" fmla="*/ 3924300 h 6032500"/>
                  <a:gd name="connsiteX13" fmla="*/ 4207737 w 4772887"/>
                  <a:gd name="connsiteY13" fmla="*/ 3924300 h 6032500"/>
                  <a:gd name="connsiteX14" fmla="*/ 4772887 w 4772887"/>
                  <a:gd name="connsiteY14" fmla="*/ 4489450 h 6032500"/>
                  <a:gd name="connsiteX15" fmla="*/ 4772887 w 4772887"/>
                  <a:gd name="connsiteY15" fmla="*/ 4914895 h 6032500"/>
                  <a:gd name="connsiteX16" fmla="*/ 4633182 w 4772887"/>
                  <a:gd name="connsiteY16" fmla="*/ 5054600 h 6032500"/>
                  <a:gd name="connsiteX17" fmla="*/ 139705 w 4772887"/>
                  <a:gd name="connsiteY17" fmla="*/ 5054600 h 6032500"/>
                  <a:gd name="connsiteX18" fmla="*/ 0 w 4772887"/>
                  <a:gd name="connsiteY18" fmla="*/ 4914895 h 6032500"/>
                  <a:gd name="connsiteX19" fmla="*/ 0 w 4772887"/>
                  <a:gd name="connsiteY19" fmla="*/ 4489450 h 6032500"/>
                  <a:gd name="connsiteX20" fmla="*/ 565150 w 4772887"/>
                  <a:gd name="connsiteY20" fmla="*/ 3924300 h 6032500"/>
                  <a:gd name="connsiteX21" fmla="*/ 786048 w 4772887"/>
                  <a:gd name="connsiteY21" fmla="*/ 3924300 h 6032500"/>
                  <a:gd name="connsiteX22" fmla="*/ 770591 w 4772887"/>
                  <a:gd name="connsiteY22" fmla="*/ 3882070 h 6032500"/>
                  <a:gd name="connsiteX23" fmla="*/ 703693 w 4772887"/>
                  <a:gd name="connsiteY23" fmla="*/ 3439578 h 6032500"/>
                  <a:gd name="connsiteX24" fmla="*/ 703693 w 4772887"/>
                  <a:gd name="connsiteY24" fmla="*/ 2110322 h 6032500"/>
                  <a:gd name="connsiteX25" fmla="*/ 1749223 w 4772887"/>
                  <a:gd name="connsiteY25" fmla="*/ 689199 h 6032500"/>
                  <a:gd name="connsiteX26" fmla="*/ 1833993 w 4772887"/>
                  <a:gd name="connsiteY26" fmla="*/ 667402 h 6032500"/>
                  <a:gd name="connsiteX27" fmla="*/ 1833993 w 4772887"/>
                  <a:gd name="connsiteY27" fmla="*/ 552450 h 6032500"/>
                  <a:gd name="connsiteX28" fmla="*/ 2386443 w 4772887"/>
                  <a:gd name="connsiteY28" fmla="*/ 0 h 6032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4772887" h="6032500">
                    <a:moveTo>
                      <a:pt x="1837010" y="5450128"/>
                    </a:moveTo>
                    <a:lnTo>
                      <a:pt x="2935877" y="5450128"/>
                    </a:lnTo>
                    <a:lnTo>
                      <a:pt x="2938893" y="5480050"/>
                    </a:lnTo>
                    <a:cubicBezTo>
                      <a:pt x="2938893" y="5785160"/>
                      <a:pt x="2691553" y="6032500"/>
                      <a:pt x="2386443" y="6032500"/>
                    </a:cubicBezTo>
                    <a:cubicBezTo>
                      <a:pt x="2081333" y="6032500"/>
                      <a:pt x="1833993" y="5785160"/>
                      <a:pt x="1833993" y="5480050"/>
                    </a:cubicBezTo>
                    <a:close/>
                    <a:moveTo>
                      <a:pt x="2386443" y="0"/>
                    </a:moveTo>
                    <a:cubicBezTo>
                      <a:pt x="2691553" y="0"/>
                      <a:pt x="2938893" y="247340"/>
                      <a:pt x="2938893" y="552450"/>
                    </a:cubicBezTo>
                    <a:lnTo>
                      <a:pt x="2938893" y="667402"/>
                    </a:lnTo>
                    <a:lnTo>
                      <a:pt x="3023664" y="689199"/>
                    </a:lnTo>
                    <a:cubicBezTo>
                      <a:pt x="3629391" y="877599"/>
                      <a:pt x="4069193" y="1442600"/>
                      <a:pt x="4069193" y="2110322"/>
                    </a:cubicBezTo>
                    <a:lnTo>
                      <a:pt x="4069193" y="3439578"/>
                    </a:lnTo>
                    <a:cubicBezTo>
                      <a:pt x="4069193" y="3593668"/>
                      <a:pt x="4045772" y="3742287"/>
                      <a:pt x="4002295" y="3882070"/>
                    </a:cubicBezTo>
                    <a:lnTo>
                      <a:pt x="3986838" y="3924300"/>
                    </a:lnTo>
                    <a:lnTo>
                      <a:pt x="4207737" y="3924300"/>
                    </a:lnTo>
                    <a:cubicBezTo>
                      <a:pt x="4519861" y="3924300"/>
                      <a:pt x="4772887" y="4177326"/>
                      <a:pt x="4772887" y="4489450"/>
                    </a:cubicBezTo>
                    <a:lnTo>
                      <a:pt x="4772887" y="4914895"/>
                    </a:lnTo>
                    <a:cubicBezTo>
                      <a:pt x="4772887" y="4992052"/>
                      <a:pt x="4710339" y="5054600"/>
                      <a:pt x="4633182" y="5054600"/>
                    </a:cubicBezTo>
                    <a:lnTo>
                      <a:pt x="139705" y="5054600"/>
                    </a:lnTo>
                    <a:cubicBezTo>
                      <a:pt x="62548" y="5054600"/>
                      <a:pt x="0" y="4992052"/>
                      <a:pt x="0" y="4914895"/>
                    </a:cubicBezTo>
                    <a:lnTo>
                      <a:pt x="0" y="4489450"/>
                    </a:lnTo>
                    <a:cubicBezTo>
                      <a:pt x="0" y="4177326"/>
                      <a:pt x="253026" y="3924300"/>
                      <a:pt x="565150" y="3924300"/>
                    </a:cubicBezTo>
                    <a:lnTo>
                      <a:pt x="786048" y="3924300"/>
                    </a:lnTo>
                    <a:lnTo>
                      <a:pt x="770591" y="3882070"/>
                    </a:lnTo>
                    <a:cubicBezTo>
                      <a:pt x="727114" y="3742287"/>
                      <a:pt x="703693" y="3593668"/>
                      <a:pt x="703693" y="3439578"/>
                    </a:cubicBezTo>
                    <a:lnTo>
                      <a:pt x="703693" y="2110322"/>
                    </a:lnTo>
                    <a:cubicBezTo>
                      <a:pt x="703693" y="1442600"/>
                      <a:pt x="1143496" y="877599"/>
                      <a:pt x="1749223" y="689199"/>
                    </a:cubicBezTo>
                    <a:lnTo>
                      <a:pt x="1833993" y="667402"/>
                    </a:lnTo>
                    <a:lnTo>
                      <a:pt x="1833993" y="552450"/>
                    </a:lnTo>
                    <a:cubicBezTo>
                      <a:pt x="1833993" y="247340"/>
                      <a:pt x="2081333" y="0"/>
                      <a:pt x="2386443"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1600">
                  <a:solidFill>
                    <a:schemeClr val="bg1"/>
                  </a:solidFill>
                </a:endParaRPr>
              </a:p>
            </p:txBody>
          </p:sp>
        </p:grpSp>
        <p:sp>
          <p:nvSpPr>
            <p:cNvPr id="24" name="文本框 35"/>
            <p:cNvSpPr txBox="1"/>
            <p:nvPr/>
          </p:nvSpPr>
          <p:spPr bwMode="auto">
            <a:xfrm>
              <a:off x="1800430" y="1708335"/>
              <a:ext cx="2073458" cy="283030"/>
            </a:xfrm>
            <a:prstGeom prst="rect">
              <a:avLst/>
            </a:prstGeom>
            <a:noFill/>
            <a:ln w="9525">
              <a:noFill/>
              <a:miter lim="800000"/>
            </a:ln>
          </p:spPr>
          <p:txBody>
            <a:bodyPr wrap="none" lIns="0" tIns="0" rIns="0" bIns="0" anchor="ctr" anchorCtr="1">
              <a:normAutofit/>
              <a:scene3d>
                <a:camera prst="orthographicFront"/>
                <a:lightRig rig="threePt" dir="t"/>
              </a:scene3d>
              <a:sp3d>
                <a:bevelT w="0" h="0"/>
              </a:sp3d>
            </a:bodyPr>
            <a:lstStyle/>
            <a:p>
              <a:r>
                <a:rPr lang="zh-CN" altLang="en-US" sz="1400" b="1" dirty="0">
                  <a:solidFill>
                    <a:schemeClr val="accent1"/>
                  </a:solidFill>
                  <a:latin typeface="+mn-ea"/>
                  <a:cs typeface="Arial" panose="020B0604020202020204" pitchFamily="34" charset="0"/>
                </a:rPr>
                <a:t>此处添加文字内容</a:t>
              </a:r>
              <a:endParaRPr lang="zh-CN" altLang="en-US" sz="1400" b="1" dirty="0">
                <a:solidFill>
                  <a:schemeClr val="accent1"/>
                </a:solidFill>
                <a:latin typeface="+mn-ea"/>
                <a:cs typeface="Arial" panose="020B0604020202020204" pitchFamily="34" charset="0"/>
              </a:endParaRPr>
            </a:p>
          </p:txBody>
        </p:sp>
        <p:sp>
          <p:nvSpPr>
            <p:cNvPr id="25" name="矩形 24"/>
            <p:cNvSpPr/>
            <p:nvPr/>
          </p:nvSpPr>
          <p:spPr>
            <a:xfrm>
              <a:off x="1899633" y="2031594"/>
              <a:ext cx="3175950" cy="600164"/>
            </a:xfrm>
            <a:prstGeom prst="rect">
              <a:avLst/>
            </a:prstGeom>
          </p:spPr>
          <p:txBody>
            <a:bodyPr wrap="square">
              <a:spAutoFit/>
            </a:bodyPr>
            <a:lstStyle/>
            <a:p>
              <a:r>
                <a:rPr lang="zh-CN" altLang="en-US" sz="1100" dirty="0">
                  <a:solidFill>
                    <a:schemeClr val="bg1">
                      <a:lumMod val="65000"/>
                    </a:schemeClr>
                  </a:solidFill>
                  <a:latin typeface="Arial" panose="020B0604020202020204" pitchFamily="34" charset="0"/>
                  <a:cs typeface="Arial" panose="020B0604020202020204" pitchFamily="34" charset="0"/>
                </a:rPr>
                <a:t>The cargo ship was developed by the China Academy of Space Technology and is 10.6 meters</a:t>
              </a:r>
              <a:r>
                <a:rPr lang="en-US" altLang="zh-CN" sz="1100" dirty="0">
                  <a:solidFill>
                    <a:schemeClr val="bg1">
                      <a:lumMod val="65000"/>
                    </a:schemeClr>
                  </a:solidFill>
                  <a:latin typeface="Arial" panose="020B0604020202020204" pitchFamily="34" charset="0"/>
                  <a:cs typeface="Arial" panose="020B0604020202020204" pitchFamily="34" charset="0"/>
                </a:rPr>
                <a:t>.</a:t>
              </a:r>
              <a:endParaRPr lang="zh-CN" altLang="en-US" sz="1100" dirty="0">
                <a:solidFill>
                  <a:schemeClr val="bg1">
                    <a:lumMod val="65000"/>
                  </a:schemeClr>
                </a:solidFill>
                <a:latin typeface="Arial" panose="020B0604020202020204" pitchFamily="34" charset="0"/>
                <a:cs typeface="Arial" panose="020B0604020202020204" pitchFamily="34" charset="0"/>
              </a:endParaRPr>
            </a:p>
          </p:txBody>
        </p:sp>
      </p:grpSp>
      <p:sp>
        <p:nvSpPr>
          <p:cNvPr id="29" name="椭圆 28"/>
          <p:cNvSpPr/>
          <p:nvPr/>
        </p:nvSpPr>
        <p:spPr>
          <a:xfrm>
            <a:off x="7053817" y="3324911"/>
            <a:ext cx="509051" cy="509051"/>
          </a:xfrm>
          <a:prstGeom prst="ellipse">
            <a:avLst/>
          </a:prstGeom>
          <a:solidFill>
            <a:srgbClr val="5094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30" name="椭圆 29"/>
          <p:cNvSpPr/>
          <p:nvPr/>
        </p:nvSpPr>
        <p:spPr>
          <a:xfrm>
            <a:off x="7018680" y="3289774"/>
            <a:ext cx="579326" cy="579326"/>
          </a:xfrm>
          <a:prstGeom prst="ellipse">
            <a:avLst/>
          </a:prstGeom>
          <a:solidFill>
            <a:schemeClr val="accent2"/>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31" name="KSO_Shape"/>
          <p:cNvSpPr/>
          <p:nvPr/>
        </p:nvSpPr>
        <p:spPr bwMode="auto">
          <a:xfrm>
            <a:off x="7133212" y="3476401"/>
            <a:ext cx="350259" cy="206069"/>
          </a:xfrm>
          <a:custGeom>
            <a:avLst/>
            <a:gdLst>
              <a:gd name="T0" fmla="*/ 1905000 w 6649"/>
              <a:gd name="T1" fmla="*/ 302090 h 3908"/>
              <a:gd name="T2" fmla="*/ 952357 w 6649"/>
              <a:gd name="T3" fmla="*/ 0 h 3908"/>
              <a:gd name="T4" fmla="*/ 0 w 6649"/>
              <a:gd name="T5" fmla="*/ 302090 h 3908"/>
              <a:gd name="T6" fmla="*/ 488785 w 6649"/>
              <a:gd name="T7" fmla="*/ 456861 h 3908"/>
              <a:gd name="T8" fmla="*/ 400540 w 6649"/>
              <a:gd name="T9" fmla="*/ 923753 h 3908"/>
              <a:gd name="T10" fmla="*/ 952357 w 6649"/>
              <a:gd name="T11" fmla="*/ 1120083 h 3908"/>
              <a:gd name="T12" fmla="*/ 1504460 w 6649"/>
              <a:gd name="T13" fmla="*/ 923753 h 3908"/>
              <a:gd name="T14" fmla="*/ 1416215 w 6649"/>
              <a:gd name="T15" fmla="*/ 456861 h 3908"/>
              <a:gd name="T16" fmla="*/ 1905000 w 6649"/>
              <a:gd name="T17" fmla="*/ 302090 h 390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6649" h="3908">
                <a:moveTo>
                  <a:pt x="6649" y="1054"/>
                </a:moveTo>
                <a:lnTo>
                  <a:pt x="3324" y="0"/>
                </a:lnTo>
                <a:lnTo>
                  <a:pt x="0" y="1054"/>
                </a:lnTo>
                <a:lnTo>
                  <a:pt x="1706" y="1594"/>
                </a:lnTo>
                <a:lnTo>
                  <a:pt x="1398" y="3223"/>
                </a:lnTo>
                <a:lnTo>
                  <a:pt x="3324" y="3908"/>
                </a:lnTo>
                <a:lnTo>
                  <a:pt x="5251" y="3223"/>
                </a:lnTo>
                <a:lnTo>
                  <a:pt x="4943" y="1594"/>
                </a:lnTo>
                <a:lnTo>
                  <a:pt x="6649" y="1054"/>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600">
              <a:solidFill>
                <a:srgbClr val="FFFFFF"/>
              </a:solidFill>
            </a:endParaRPr>
          </a:p>
        </p:txBody>
      </p:sp>
      <p:sp>
        <p:nvSpPr>
          <p:cNvPr id="32" name="文本框 31"/>
          <p:cNvSpPr txBox="1"/>
          <p:nvPr/>
        </p:nvSpPr>
        <p:spPr bwMode="auto">
          <a:xfrm>
            <a:off x="7536211" y="3306247"/>
            <a:ext cx="2073458" cy="283030"/>
          </a:xfrm>
          <a:prstGeom prst="rect">
            <a:avLst/>
          </a:prstGeom>
          <a:noFill/>
          <a:ln w="9525">
            <a:noFill/>
            <a:miter lim="800000"/>
          </a:ln>
        </p:spPr>
        <p:txBody>
          <a:bodyPr wrap="none" lIns="0" tIns="0" rIns="0" bIns="0" anchor="ctr" anchorCtr="1">
            <a:normAutofit/>
            <a:scene3d>
              <a:camera prst="orthographicFront"/>
              <a:lightRig rig="threePt" dir="t"/>
            </a:scene3d>
            <a:sp3d>
              <a:bevelT w="0" h="0"/>
            </a:sp3d>
          </a:bodyPr>
          <a:lstStyle/>
          <a:p>
            <a:r>
              <a:rPr lang="zh-CN" altLang="en-US" sz="1400" b="1" dirty="0">
                <a:solidFill>
                  <a:schemeClr val="accent1"/>
                </a:solidFill>
                <a:latin typeface="+mn-ea"/>
                <a:cs typeface="Arial" panose="020B0604020202020204" pitchFamily="34" charset="0"/>
              </a:rPr>
              <a:t>此处添加文字内容</a:t>
            </a:r>
            <a:endParaRPr lang="zh-CN" altLang="en-US" sz="1400" b="1" dirty="0">
              <a:solidFill>
                <a:schemeClr val="accent1"/>
              </a:solidFill>
              <a:latin typeface="+mn-ea"/>
              <a:cs typeface="Arial" panose="020B0604020202020204" pitchFamily="34" charset="0"/>
            </a:endParaRPr>
          </a:p>
        </p:txBody>
      </p:sp>
      <p:sp>
        <p:nvSpPr>
          <p:cNvPr id="33" name="矩形 32"/>
          <p:cNvSpPr/>
          <p:nvPr/>
        </p:nvSpPr>
        <p:spPr>
          <a:xfrm>
            <a:off x="7635414" y="3629506"/>
            <a:ext cx="2937048" cy="600164"/>
          </a:xfrm>
          <a:prstGeom prst="rect">
            <a:avLst/>
          </a:prstGeom>
        </p:spPr>
        <p:txBody>
          <a:bodyPr wrap="square">
            <a:spAutoFit/>
          </a:bodyPr>
          <a:lstStyle/>
          <a:p>
            <a:r>
              <a:rPr lang="zh-CN" altLang="en-US" sz="1100" dirty="0">
                <a:solidFill>
                  <a:schemeClr val="bg1">
                    <a:lumMod val="65000"/>
                  </a:schemeClr>
                </a:solidFill>
                <a:latin typeface="Arial" panose="020B0604020202020204" pitchFamily="34" charset="0"/>
                <a:cs typeface="Arial" panose="020B0604020202020204" pitchFamily="34" charset="0"/>
              </a:rPr>
              <a:t>The cargo ship was developed by the China Academy of Space Technology and is 10.6 meters</a:t>
            </a:r>
            <a:r>
              <a:rPr lang="en-US" altLang="zh-CN" sz="1100" dirty="0">
                <a:solidFill>
                  <a:schemeClr val="bg1">
                    <a:lumMod val="65000"/>
                  </a:schemeClr>
                </a:solidFill>
                <a:latin typeface="Arial" panose="020B0604020202020204" pitchFamily="34" charset="0"/>
                <a:cs typeface="Arial" panose="020B0604020202020204" pitchFamily="34" charset="0"/>
              </a:rPr>
              <a:t>.</a:t>
            </a:r>
            <a:endParaRPr lang="zh-CN" altLang="en-US" sz="1100" dirty="0">
              <a:solidFill>
                <a:schemeClr val="bg1">
                  <a:lumMod val="65000"/>
                </a:schemeClr>
              </a:solidFill>
              <a:latin typeface="Arial" panose="020B0604020202020204" pitchFamily="34" charset="0"/>
              <a:cs typeface="Arial" panose="020B0604020202020204" pitchFamily="34" charset="0"/>
            </a:endParaRPr>
          </a:p>
        </p:txBody>
      </p:sp>
      <p:sp>
        <p:nvSpPr>
          <p:cNvPr id="34" name="椭圆 33"/>
          <p:cNvSpPr/>
          <p:nvPr/>
        </p:nvSpPr>
        <p:spPr>
          <a:xfrm>
            <a:off x="7053817" y="4845715"/>
            <a:ext cx="509051" cy="509051"/>
          </a:xfrm>
          <a:prstGeom prst="ellipse">
            <a:avLst/>
          </a:prstGeom>
          <a:solidFill>
            <a:srgbClr val="E873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36" name="椭圆 35"/>
          <p:cNvSpPr/>
          <p:nvPr/>
        </p:nvSpPr>
        <p:spPr>
          <a:xfrm>
            <a:off x="7018680" y="4810578"/>
            <a:ext cx="579326" cy="579326"/>
          </a:xfrm>
          <a:prstGeom prst="ellipse">
            <a:avLst/>
          </a:prstGeom>
          <a:solidFill>
            <a:schemeClr val="accent3"/>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37" name="KSO_Shape"/>
          <p:cNvSpPr/>
          <p:nvPr/>
        </p:nvSpPr>
        <p:spPr bwMode="auto">
          <a:xfrm>
            <a:off x="7174501" y="4992499"/>
            <a:ext cx="267679" cy="215482"/>
          </a:xfrm>
          <a:custGeom>
            <a:avLst/>
            <a:gdLst>
              <a:gd name="T0" fmla="*/ 913166 w 4940"/>
              <a:gd name="T1" fmla="*/ 216832 h 3973"/>
              <a:gd name="T2" fmla="*/ 832184 w 4940"/>
              <a:gd name="T3" fmla="*/ 139667 h 3973"/>
              <a:gd name="T4" fmla="*/ 750431 w 4940"/>
              <a:gd name="T5" fmla="*/ 81408 h 3973"/>
              <a:gd name="T6" fmla="*/ 668293 w 4940"/>
              <a:gd name="T7" fmla="*/ 40897 h 3973"/>
              <a:gd name="T8" fmla="*/ 586925 w 4940"/>
              <a:gd name="T9" fmla="*/ 14661 h 3973"/>
              <a:gd name="T10" fmla="*/ 506715 w 4940"/>
              <a:gd name="T11" fmla="*/ 2315 h 3973"/>
              <a:gd name="T12" fmla="*/ 429203 w 4940"/>
              <a:gd name="T13" fmla="*/ 772 h 3973"/>
              <a:gd name="T14" fmla="*/ 354777 w 4940"/>
              <a:gd name="T15" fmla="*/ 8102 h 3973"/>
              <a:gd name="T16" fmla="*/ 285364 w 4940"/>
              <a:gd name="T17" fmla="*/ 22763 h 3973"/>
              <a:gd name="T18" fmla="*/ 220965 w 4940"/>
              <a:gd name="T19" fmla="*/ 42826 h 3973"/>
              <a:gd name="T20" fmla="*/ 136898 w 4940"/>
              <a:gd name="T21" fmla="*/ 77164 h 3973"/>
              <a:gd name="T22" fmla="*/ 52060 w 4940"/>
              <a:gd name="T23" fmla="*/ 123077 h 3973"/>
              <a:gd name="T24" fmla="*/ 0 w 4940"/>
              <a:gd name="T25" fmla="*/ 158573 h 3973"/>
              <a:gd name="T26" fmla="*/ 23523 w 4940"/>
              <a:gd name="T27" fmla="*/ 1411336 h 3973"/>
              <a:gd name="T28" fmla="*/ 90237 w 4940"/>
              <a:gd name="T29" fmla="*/ 1371211 h 3973"/>
              <a:gd name="T30" fmla="*/ 191271 w 4940"/>
              <a:gd name="T31" fmla="*/ 1323755 h 3973"/>
              <a:gd name="T32" fmla="*/ 252200 w 4940"/>
              <a:gd name="T33" fmla="*/ 1302149 h 3973"/>
              <a:gd name="T34" fmla="*/ 319300 w 4940"/>
              <a:gd name="T35" fmla="*/ 1284787 h 3973"/>
              <a:gd name="T36" fmla="*/ 391798 w 4940"/>
              <a:gd name="T37" fmla="*/ 1273212 h 3973"/>
              <a:gd name="T38" fmla="*/ 467381 w 4940"/>
              <a:gd name="T39" fmla="*/ 1270511 h 3973"/>
              <a:gd name="T40" fmla="*/ 546434 w 4940"/>
              <a:gd name="T41" fmla="*/ 1277070 h 3973"/>
              <a:gd name="T42" fmla="*/ 627802 w 4940"/>
              <a:gd name="T43" fmla="*/ 1295975 h 3973"/>
              <a:gd name="T44" fmla="*/ 709555 w 4940"/>
              <a:gd name="T45" fmla="*/ 1329156 h 3973"/>
              <a:gd name="T46" fmla="*/ 791693 w 4940"/>
              <a:gd name="T47" fmla="*/ 1378155 h 3973"/>
              <a:gd name="T48" fmla="*/ 873061 w 4940"/>
              <a:gd name="T49" fmla="*/ 1445288 h 3973"/>
              <a:gd name="T50" fmla="*/ 952500 w 4940"/>
              <a:gd name="T51" fmla="*/ 1532870 h 3973"/>
              <a:gd name="T52" fmla="*/ 1011887 w 4940"/>
              <a:gd name="T53" fmla="*/ 1465351 h 3973"/>
              <a:gd name="T54" fmla="*/ 1092868 w 4940"/>
              <a:gd name="T55" fmla="*/ 1393588 h 3973"/>
              <a:gd name="T56" fmla="*/ 1175007 w 4940"/>
              <a:gd name="T57" fmla="*/ 1339959 h 3973"/>
              <a:gd name="T58" fmla="*/ 1256760 w 4940"/>
              <a:gd name="T59" fmla="*/ 1302920 h 3973"/>
              <a:gd name="T60" fmla="*/ 1338128 w 4940"/>
              <a:gd name="T61" fmla="*/ 1280928 h 3973"/>
              <a:gd name="T62" fmla="*/ 1417952 w 4940"/>
              <a:gd name="T63" fmla="*/ 1270897 h 3973"/>
              <a:gd name="T64" fmla="*/ 1494692 w 4940"/>
              <a:gd name="T65" fmla="*/ 1271669 h 3973"/>
              <a:gd name="T66" fmla="*/ 1567962 w 4940"/>
              <a:gd name="T67" fmla="*/ 1281314 h 3973"/>
              <a:gd name="T68" fmla="*/ 1635832 w 4940"/>
              <a:gd name="T69" fmla="*/ 1297519 h 3973"/>
              <a:gd name="T70" fmla="*/ 1698689 w 4940"/>
              <a:gd name="T71" fmla="*/ 1318353 h 3973"/>
              <a:gd name="T72" fmla="*/ 1792397 w 4940"/>
              <a:gd name="T73" fmla="*/ 1359250 h 3973"/>
              <a:gd name="T74" fmla="*/ 1868365 w 4940"/>
              <a:gd name="T75" fmla="*/ 1402848 h 3973"/>
              <a:gd name="T76" fmla="*/ 1905000 w 4940"/>
              <a:gd name="T77" fmla="*/ 158573 h 3973"/>
              <a:gd name="T78" fmla="*/ 1868365 w 4940"/>
              <a:gd name="T79" fmla="*/ 133109 h 3973"/>
              <a:gd name="T80" fmla="*/ 1792397 w 4940"/>
              <a:gd name="T81" fmla="*/ 89511 h 3973"/>
              <a:gd name="T82" fmla="*/ 1698689 w 4940"/>
              <a:gd name="T83" fmla="*/ 47842 h 3973"/>
              <a:gd name="T84" fmla="*/ 1635832 w 4940"/>
              <a:gd name="T85" fmla="*/ 27393 h 3973"/>
              <a:gd name="T86" fmla="*/ 1567962 w 4940"/>
              <a:gd name="T87" fmla="*/ 11575 h 3973"/>
              <a:gd name="T88" fmla="*/ 1494692 w 4940"/>
              <a:gd name="T89" fmla="*/ 1929 h 3973"/>
              <a:gd name="T90" fmla="*/ 1417952 w 4940"/>
              <a:gd name="T91" fmla="*/ 1157 h 3973"/>
              <a:gd name="T92" fmla="*/ 1338128 w 4940"/>
              <a:gd name="T93" fmla="*/ 10417 h 3973"/>
              <a:gd name="T94" fmla="*/ 1256760 w 4940"/>
              <a:gd name="T95" fmla="*/ 33181 h 3973"/>
              <a:gd name="T96" fmla="*/ 1175007 w 4940"/>
              <a:gd name="T97" fmla="*/ 70220 h 3973"/>
              <a:gd name="T98" fmla="*/ 1092868 w 4940"/>
              <a:gd name="T99" fmla="*/ 123463 h 3973"/>
              <a:gd name="T100" fmla="*/ 1011887 w 4940"/>
              <a:gd name="T101" fmla="*/ 195612 h 3973"/>
              <a:gd name="T102" fmla="*/ 952500 w 4940"/>
              <a:gd name="T103" fmla="*/ 262745 h 3973"/>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4940" h="3973">
                <a:moveTo>
                  <a:pt x="2470" y="681"/>
                </a:moveTo>
                <a:lnTo>
                  <a:pt x="2470" y="681"/>
                </a:lnTo>
                <a:lnTo>
                  <a:pt x="2419" y="619"/>
                </a:lnTo>
                <a:lnTo>
                  <a:pt x="2368" y="562"/>
                </a:lnTo>
                <a:lnTo>
                  <a:pt x="2315" y="507"/>
                </a:lnTo>
                <a:lnTo>
                  <a:pt x="2264" y="455"/>
                </a:lnTo>
                <a:lnTo>
                  <a:pt x="2211" y="407"/>
                </a:lnTo>
                <a:lnTo>
                  <a:pt x="2158" y="362"/>
                </a:lnTo>
                <a:lnTo>
                  <a:pt x="2106" y="320"/>
                </a:lnTo>
                <a:lnTo>
                  <a:pt x="2053" y="281"/>
                </a:lnTo>
                <a:lnTo>
                  <a:pt x="2000" y="244"/>
                </a:lnTo>
                <a:lnTo>
                  <a:pt x="1946" y="211"/>
                </a:lnTo>
                <a:lnTo>
                  <a:pt x="1894" y="182"/>
                </a:lnTo>
                <a:lnTo>
                  <a:pt x="1840" y="154"/>
                </a:lnTo>
                <a:lnTo>
                  <a:pt x="1787" y="128"/>
                </a:lnTo>
                <a:lnTo>
                  <a:pt x="1733" y="106"/>
                </a:lnTo>
                <a:lnTo>
                  <a:pt x="1680" y="86"/>
                </a:lnTo>
                <a:lnTo>
                  <a:pt x="1628" y="68"/>
                </a:lnTo>
                <a:lnTo>
                  <a:pt x="1575" y="52"/>
                </a:lnTo>
                <a:lnTo>
                  <a:pt x="1522" y="38"/>
                </a:lnTo>
                <a:lnTo>
                  <a:pt x="1469" y="27"/>
                </a:lnTo>
                <a:lnTo>
                  <a:pt x="1417" y="19"/>
                </a:lnTo>
                <a:lnTo>
                  <a:pt x="1365" y="11"/>
                </a:lnTo>
                <a:lnTo>
                  <a:pt x="1314" y="6"/>
                </a:lnTo>
                <a:lnTo>
                  <a:pt x="1264" y="3"/>
                </a:lnTo>
                <a:lnTo>
                  <a:pt x="1212" y="0"/>
                </a:lnTo>
                <a:lnTo>
                  <a:pt x="1163" y="0"/>
                </a:lnTo>
                <a:lnTo>
                  <a:pt x="1113" y="2"/>
                </a:lnTo>
                <a:lnTo>
                  <a:pt x="1064" y="5"/>
                </a:lnTo>
                <a:lnTo>
                  <a:pt x="1016" y="9"/>
                </a:lnTo>
                <a:lnTo>
                  <a:pt x="968" y="15"/>
                </a:lnTo>
                <a:lnTo>
                  <a:pt x="920" y="21"/>
                </a:lnTo>
                <a:lnTo>
                  <a:pt x="875" y="30"/>
                </a:lnTo>
                <a:lnTo>
                  <a:pt x="828" y="38"/>
                </a:lnTo>
                <a:lnTo>
                  <a:pt x="784" y="48"/>
                </a:lnTo>
                <a:lnTo>
                  <a:pt x="740" y="59"/>
                </a:lnTo>
                <a:lnTo>
                  <a:pt x="697" y="71"/>
                </a:lnTo>
                <a:lnTo>
                  <a:pt x="654" y="84"/>
                </a:lnTo>
                <a:lnTo>
                  <a:pt x="614" y="96"/>
                </a:lnTo>
                <a:lnTo>
                  <a:pt x="573" y="111"/>
                </a:lnTo>
                <a:lnTo>
                  <a:pt x="534" y="124"/>
                </a:lnTo>
                <a:lnTo>
                  <a:pt x="496" y="139"/>
                </a:lnTo>
                <a:lnTo>
                  <a:pt x="423" y="169"/>
                </a:lnTo>
                <a:lnTo>
                  <a:pt x="355" y="200"/>
                </a:lnTo>
                <a:lnTo>
                  <a:pt x="292" y="232"/>
                </a:lnTo>
                <a:lnTo>
                  <a:pt x="234" y="263"/>
                </a:lnTo>
                <a:lnTo>
                  <a:pt x="181" y="292"/>
                </a:lnTo>
                <a:lnTo>
                  <a:pt x="135" y="319"/>
                </a:lnTo>
                <a:lnTo>
                  <a:pt x="95" y="345"/>
                </a:lnTo>
                <a:lnTo>
                  <a:pt x="61" y="367"/>
                </a:lnTo>
                <a:lnTo>
                  <a:pt x="16" y="399"/>
                </a:lnTo>
                <a:lnTo>
                  <a:pt x="0" y="411"/>
                </a:lnTo>
                <a:lnTo>
                  <a:pt x="0" y="3702"/>
                </a:lnTo>
                <a:lnTo>
                  <a:pt x="16" y="3690"/>
                </a:lnTo>
                <a:lnTo>
                  <a:pt x="61" y="3658"/>
                </a:lnTo>
                <a:lnTo>
                  <a:pt x="95" y="3636"/>
                </a:lnTo>
                <a:lnTo>
                  <a:pt x="135" y="3612"/>
                </a:lnTo>
                <a:lnTo>
                  <a:pt x="181" y="3583"/>
                </a:lnTo>
                <a:lnTo>
                  <a:pt x="234" y="3554"/>
                </a:lnTo>
                <a:lnTo>
                  <a:pt x="292" y="3523"/>
                </a:lnTo>
                <a:lnTo>
                  <a:pt x="355" y="3493"/>
                </a:lnTo>
                <a:lnTo>
                  <a:pt x="423" y="3461"/>
                </a:lnTo>
                <a:lnTo>
                  <a:pt x="496" y="3431"/>
                </a:lnTo>
                <a:lnTo>
                  <a:pt x="534" y="3417"/>
                </a:lnTo>
                <a:lnTo>
                  <a:pt x="573" y="3402"/>
                </a:lnTo>
                <a:lnTo>
                  <a:pt x="614" y="3388"/>
                </a:lnTo>
                <a:lnTo>
                  <a:pt x="654" y="3375"/>
                </a:lnTo>
                <a:lnTo>
                  <a:pt x="697" y="3363"/>
                </a:lnTo>
                <a:lnTo>
                  <a:pt x="740" y="3350"/>
                </a:lnTo>
                <a:lnTo>
                  <a:pt x="784" y="3339"/>
                </a:lnTo>
                <a:lnTo>
                  <a:pt x="828" y="3330"/>
                </a:lnTo>
                <a:lnTo>
                  <a:pt x="875" y="3321"/>
                </a:lnTo>
                <a:lnTo>
                  <a:pt x="920" y="3312"/>
                </a:lnTo>
                <a:lnTo>
                  <a:pt x="968" y="3306"/>
                </a:lnTo>
                <a:lnTo>
                  <a:pt x="1016" y="3300"/>
                </a:lnTo>
                <a:lnTo>
                  <a:pt x="1064" y="3296"/>
                </a:lnTo>
                <a:lnTo>
                  <a:pt x="1113" y="3294"/>
                </a:lnTo>
                <a:lnTo>
                  <a:pt x="1163" y="3292"/>
                </a:lnTo>
                <a:lnTo>
                  <a:pt x="1212" y="3293"/>
                </a:lnTo>
                <a:lnTo>
                  <a:pt x="1264" y="3294"/>
                </a:lnTo>
                <a:lnTo>
                  <a:pt x="1314" y="3298"/>
                </a:lnTo>
                <a:lnTo>
                  <a:pt x="1365" y="3303"/>
                </a:lnTo>
                <a:lnTo>
                  <a:pt x="1417" y="3310"/>
                </a:lnTo>
                <a:lnTo>
                  <a:pt x="1469" y="3320"/>
                </a:lnTo>
                <a:lnTo>
                  <a:pt x="1522" y="3331"/>
                </a:lnTo>
                <a:lnTo>
                  <a:pt x="1575" y="3344"/>
                </a:lnTo>
                <a:lnTo>
                  <a:pt x="1628" y="3359"/>
                </a:lnTo>
                <a:lnTo>
                  <a:pt x="1680" y="3377"/>
                </a:lnTo>
                <a:lnTo>
                  <a:pt x="1733" y="3397"/>
                </a:lnTo>
                <a:lnTo>
                  <a:pt x="1787" y="3420"/>
                </a:lnTo>
                <a:lnTo>
                  <a:pt x="1840" y="3445"/>
                </a:lnTo>
                <a:lnTo>
                  <a:pt x="1894" y="3473"/>
                </a:lnTo>
                <a:lnTo>
                  <a:pt x="1946" y="3504"/>
                </a:lnTo>
                <a:lnTo>
                  <a:pt x="2000" y="3537"/>
                </a:lnTo>
                <a:lnTo>
                  <a:pt x="2053" y="3572"/>
                </a:lnTo>
                <a:lnTo>
                  <a:pt x="2106" y="3612"/>
                </a:lnTo>
                <a:lnTo>
                  <a:pt x="2158" y="3653"/>
                </a:lnTo>
                <a:lnTo>
                  <a:pt x="2211" y="3699"/>
                </a:lnTo>
                <a:lnTo>
                  <a:pt x="2264" y="3746"/>
                </a:lnTo>
                <a:lnTo>
                  <a:pt x="2315" y="3798"/>
                </a:lnTo>
                <a:lnTo>
                  <a:pt x="2368" y="3853"/>
                </a:lnTo>
                <a:lnTo>
                  <a:pt x="2419" y="3911"/>
                </a:lnTo>
                <a:lnTo>
                  <a:pt x="2470" y="3973"/>
                </a:lnTo>
                <a:lnTo>
                  <a:pt x="2521" y="3911"/>
                </a:lnTo>
                <a:lnTo>
                  <a:pt x="2573" y="3853"/>
                </a:lnTo>
                <a:lnTo>
                  <a:pt x="2624" y="3798"/>
                </a:lnTo>
                <a:lnTo>
                  <a:pt x="2676" y="3746"/>
                </a:lnTo>
                <a:lnTo>
                  <a:pt x="2728" y="3699"/>
                </a:lnTo>
                <a:lnTo>
                  <a:pt x="2781" y="3653"/>
                </a:lnTo>
                <a:lnTo>
                  <a:pt x="2834" y="3612"/>
                </a:lnTo>
                <a:lnTo>
                  <a:pt x="2886" y="3572"/>
                </a:lnTo>
                <a:lnTo>
                  <a:pt x="2940" y="3537"/>
                </a:lnTo>
                <a:lnTo>
                  <a:pt x="2993" y="3504"/>
                </a:lnTo>
                <a:lnTo>
                  <a:pt x="3047" y="3473"/>
                </a:lnTo>
                <a:lnTo>
                  <a:pt x="3100" y="3445"/>
                </a:lnTo>
                <a:lnTo>
                  <a:pt x="3154" y="3420"/>
                </a:lnTo>
                <a:lnTo>
                  <a:pt x="3206" y="3397"/>
                </a:lnTo>
                <a:lnTo>
                  <a:pt x="3259" y="3377"/>
                </a:lnTo>
                <a:lnTo>
                  <a:pt x="3313" y="3359"/>
                </a:lnTo>
                <a:lnTo>
                  <a:pt x="3366" y="3344"/>
                </a:lnTo>
                <a:lnTo>
                  <a:pt x="3418" y="3331"/>
                </a:lnTo>
                <a:lnTo>
                  <a:pt x="3470" y="3320"/>
                </a:lnTo>
                <a:lnTo>
                  <a:pt x="3523" y="3310"/>
                </a:lnTo>
                <a:lnTo>
                  <a:pt x="3574" y="3303"/>
                </a:lnTo>
                <a:lnTo>
                  <a:pt x="3626" y="3298"/>
                </a:lnTo>
                <a:lnTo>
                  <a:pt x="3677" y="3294"/>
                </a:lnTo>
                <a:lnTo>
                  <a:pt x="3727" y="3293"/>
                </a:lnTo>
                <a:lnTo>
                  <a:pt x="3778" y="3292"/>
                </a:lnTo>
                <a:lnTo>
                  <a:pt x="3827" y="3294"/>
                </a:lnTo>
                <a:lnTo>
                  <a:pt x="3876" y="3296"/>
                </a:lnTo>
                <a:lnTo>
                  <a:pt x="3925" y="3300"/>
                </a:lnTo>
                <a:lnTo>
                  <a:pt x="3973" y="3306"/>
                </a:lnTo>
                <a:lnTo>
                  <a:pt x="4019" y="3312"/>
                </a:lnTo>
                <a:lnTo>
                  <a:pt x="4066" y="3321"/>
                </a:lnTo>
                <a:lnTo>
                  <a:pt x="4111" y="3330"/>
                </a:lnTo>
                <a:lnTo>
                  <a:pt x="4155" y="3339"/>
                </a:lnTo>
                <a:lnTo>
                  <a:pt x="4199" y="3350"/>
                </a:lnTo>
                <a:lnTo>
                  <a:pt x="4242" y="3363"/>
                </a:lnTo>
                <a:lnTo>
                  <a:pt x="4285" y="3375"/>
                </a:lnTo>
                <a:lnTo>
                  <a:pt x="4327" y="3388"/>
                </a:lnTo>
                <a:lnTo>
                  <a:pt x="4366" y="3402"/>
                </a:lnTo>
                <a:lnTo>
                  <a:pt x="4405" y="3417"/>
                </a:lnTo>
                <a:lnTo>
                  <a:pt x="4444" y="3431"/>
                </a:lnTo>
                <a:lnTo>
                  <a:pt x="4517" y="3461"/>
                </a:lnTo>
                <a:lnTo>
                  <a:pt x="4585" y="3493"/>
                </a:lnTo>
                <a:lnTo>
                  <a:pt x="4648" y="3523"/>
                </a:lnTo>
                <a:lnTo>
                  <a:pt x="4707" y="3554"/>
                </a:lnTo>
                <a:lnTo>
                  <a:pt x="4758" y="3583"/>
                </a:lnTo>
                <a:lnTo>
                  <a:pt x="4805" y="3612"/>
                </a:lnTo>
                <a:lnTo>
                  <a:pt x="4845" y="3636"/>
                </a:lnTo>
                <a:lnTo>
                  <a:pt x="4878" y="3658"/>
                </a:lnTo>
                <a:lnTo>
                  <a:pt x="4924" y="3690"/>
                </a:lnTo>
                <a:lnTo>
                  <a:pt x="4940" y="3702"/>
                </a:lnTo>
                <a:lnTo>
                  <a:pt x="4940" y="411"/>
                </a:lnTo>
                <a:lnTo>
                  <a:pt x="4924" y="399"/>
                </a:lnTo>
                <a:lnTo>
                  <a:pt x="4878" y="367"/>
                </a:lnTo>
                <a:lnTo>
                  <a:pt x="4845" y="345"/>
                </a:lnTo>
                <a:lnTo>
                  <a:pt x="4805" y="319"/>
                </a:lnTo>
                <a:lnTo>
                  <a:pt x="4758" y="292"/>
                </a:lnTo>
                <a:lnTo>
                  <a:pt x="4707" y="263"/>
                </a:lnTo>
                <a:lnTo>
                  <a:pt x="4648" y="232"/>
                </a:lnTo>
                <a:lnTo>
                  <a:pt x="4585" y="200"/>
                </a:lnTo>
                <a:lnTo>
                  <a:pt x="4517" y="169"/>
                </a:lnTo>
                <a:lnTo>
                  <a:pt x="4444" y="139"/>
                </a:lnTo>
                <a:lnTo>
                  <a:pt x="4405" y="124"/>
                </a:lnTo>
                <a:lnTo>
                  <a:pt x="4366" y="111"/>
                </a:lnTo>
                <a:lnTo>
                  <a:pt x="4327" y="96"/>
                </a:lnTo>
                <a:lnTo>
                  <a:pt x="4285" y="84"/>
                </a:lnTo>
                <a:lnTo>
                  <a:pt x="4242" y="71"/>
                </a:lnTo>
                <a:lnTo>
                  <a:pt x="4199" y="59"/>
                </a:lnTo>
                <a:lnTo>
                  <a:pt x="4155" y="48"/>
                </a:lnTo>
                <a:lnTo>
                  <a:pt x="4111" y="38"/>
                </a:lnTo>
                <a:lnTo>
                  <a:pt x="4066" y="30"/>
                </a:lnTo>
                <a:lnTo>
                  <a:pt x="4019" y="21"/>
                </a:lnTo>
                <a:lnTo>
                  <a:pt x="3973" y="15"/>
                </a:lnTo>
                <a:lnTo>
                  <a:pt x="3925" y="9"/>
                </a:lnTo>
                <a:lnTo>
                  <a:pt x="3876" y="5"/>
                </a:lnTo>
                <a:lnTo>
                  <a:pt x="3827" y="2"/>
                </a:lnTo>
                <a:lnTo>
                  <a:pt x="3778" y="0"/>
                </a:lnTo>
                <a:lnTo>
                  <a:pt x="3727" y="0"/>
                </a:lnTo>
                <a:lnTo>
                  <a:pt x="3677" y="3"/>
                </a:lnTo>
                <a:lnTo>
                  <a:pt x="3626" y="6"/>
                </a:lnTo>
                <a:lnTo>
                  <a:pt x="3574" y="11"/>
                </a:lnTo>
                <a:lnTo>
                  <a:pt x="3523" y="19"/>
                </a:lnTo>
                <a:lnTo>
                  <a:pt x="3470" y="27"/>
                </a:lnTo>
                <a:lnTo>
                  <a:pt x="3418" y="38"/>
                </a:lnTo>
                <a:lnTo>
                  <a:pt x="3366" y="52"/>
                </a:lnTo>
                <a:lnTo>
                  <a:pt x="3313" y="68"/>
                </a:lnTo>
                <a:lnTo>
                  <a:pt x="3259" y="86"/>
                </a:lnTo>
                <a:lnTo>
                  <a:pt x="3206" y="106"/>
                </a:lnTo>
                <a:lnTo>
                  <a:pt x="3154" y="128"/>
                </a:lnTo>
                <a:lnTo>
                  <a:pt x="3100" y="154"/>
                </a:lnTo>
                <a:lnTo>
                  <a:pt x="3047" y="182"/>
                </a:lnTo>
                <a:lnTo>
                  <a:pt x="2993" y="211"/>
                </a:lnTo>
                <a:lnTo>
                  <a:pt x="2940" y="244"/>
                </a:lnTo>
                <a:lnTo>
                  <a:pt x="2886" y="281"/>
                </a:lnTo>
                <a:lnTo>
                  <a:pt x="2834" y="320"/>
                </a:lnTo>
                <a:lnTo>
                  <a:pt x="2781" y="362"/>
                </a:lnTo>
                <a:lnTo>
                  <a:pt x="2728" y="407"/>
                </a:lnTo>
                <a:lnTo>
                  <a:pt x="2676" y="455"/>
                </a:lnTo>
                <a:lnTo>
                  <a:pt x="2624" y="507"/>
                </a:lnTo>
                <a:lnTo>
                  <a:pt x="2573" y="562"/>
                </a:lnTo>
                <a:lnTo>
                  <a:pt x="2521" y="619"/>
                </a:lnTo>
                <a:lnTo>
                  <a:pt x="2470" y="681"/>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600">
              <a:solidFill>
                <a:srgbClr val="FFFFFF"/>
              </a:solidFill>
            </a:endParaRPr>
          </a:p>
        </p:txBody>
      </p:sp>
      <p:sp>
        <p:nvSpPr>
          <p:cNvPr id="38" name="文本框 35"/>
          <p:cNvSpPr txBox="1"/>
          <p:nvPr/>
        </p:nvSpPr>
        <p:spPr bwMode="auto">
          <a:xfrm>
            <a:off x="7536211" y="4827051"/>
            <a:ext cx="2073458" cy="283030"/>
          </a:xfrm>
          <a:prstGeom prst="rect">
            <a:avLst/>
          </a:prstGeom>
          <a:noFill/>
          <a:ln w="9525">
            <a:noFill/>
            <a:miter lim="800000"/>
          </a:ln>
        </p:spPr>
        <p:txBody>
          <a:bodyPr wrap="none" lIns="0" tIns="0" rIns="0" bIns="0" anchor="ctr" anchorCtr="1">
            <a:normAutofit/>
            <a:scene3d>
              <a:camera prst="orthographicFront"/>
              <a:lightRig rig="threePt" dir="t"/>
            </a:scene3d>
            <a:sp3d>
              <a:bevelT w="0" h="0"/>
            </a:sp3d>
          </a:bodyPr>
          <a:lstStyle/>
          <a:p>
            <a:r>
              <a:rPr lang="zh-CN" altLang="en-US" sz="1400" b="1" dirty="0">
                <a:solidFill>
                  <a:schemeClr val="accent1"/>
                </a:solidFill>
                <a:latin typeface="+mn-ea"/>
                <a:cs typeface="Arial" panose="020B0604020202020204" pitchFamily="34" charset="0"/>
              </a:rPr>
              <a:t>此处添加文字内容</a:t>
            </a:r>
            <a:endParaRPr lang="zh-CN" altLang="en-US" sz="1400" b="1" dirty="0">
              <a:solidFill>
                <a:schemeClr val="accent1"/>
              </a:solidFill>
              <a:latin typeface="+mn-ea"/>
              <a:cs typeface="Arial" panose="020B0604020202020204" pitchFamily="34" charset="0"/>
            </a:endParaRPr>
          </a:p>
        </p:txBody>
      </p:sp>
      <p:sp>
        <p:nvSpPr>
          <p:cNvPr id="39" name="矩形 38"/>
          <p:cNvSpPr/>
          <p:nvPr/>
        </p:nvSpPr>
        <p:spPr>
          <a:xfrm>
            <a:off x="7635414" y="5150310"/>
            <a:ext cx="2937048" cy="600164"/>
          </a:xfrm>
          <a:prstGeom prst="rect">
            <a:avLst/>
          </a:prstGeom>
        </p:spPr>
        <p:txBody>
          <a:bodyPr wrap="square">
            <a:spAutoFit/>
          </a:bodyPr>
          <a:lstStyle/>
          <a:p>
            <a:r>
              <a:rPr lang="zh-CN" altLang="en-US" sz="1100" dirty="0">
                <a:solidFill>
                  <a:schemeClr val="bg1">
                    <a:lumMod val="65000"/>
                  </a:schemeClr>
                </a:solidFill>
                <a:latin typeface="Arial" panose="020B0604020202020204" pitchFamily="34" charset="0"/>
                <a:cs typeface="Arial" panose="020B0604020202020204" pitchFamily="34" charset="0"/>
              </a:rPr>
              <a:t>The cargo ship was developed by the China Academy of Space Technology and is 10.6 meters</a:t>
            </a:r>
            <a:r>
              <a:rPr lang="en-US" altLang="zh-CN" sz="1100" dirty="0">
                <a:solidFill>
                  <a:schemeClr val="bg1">
                    <a:lumMod val="65000"/>
                  </a:schemeClr>
                </a:solidFill>
                <a:latin typeface="Arial" panose="020B0604020202020204" pitchFamily="34" charset="0"/>
                <a:cs typeface="Arial" panose="020B0604020202020204" pitchFamily="34" charset="0"/>
              </a:rPr>
              <a:t>.</a:t>
            </a:r>
            <a:endParaRPr lang="zh-CN" altLang="en-US" sz="1100" dirty="0">
              <a:solidFill>
                <a:schemeClr val="bg1">
                  <a:lumMod val="65000"/>
                </a:schemeClr>
              </a:solidFill>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1">
            <a:extLst>
              <a:ext uri="{28A0092B-C50C-407E-A947-70E740481C1C}">
                <a14:useLocalDpi xmlns:a14="http://schemas.microsoft.com/office/drawing/2010/main" val="0"/>
              </a:ext>
            </a:extLst>
          </a:blip>
          <a:srcRect l="63043" t="-103" r="10652" b="103"/>
          <a:stretch>
            <a:fillRect/>
          </a:stretch>
        </p:blipFill>
        <p:spPr>
          <a:xfrm>
            <a:off x="0" y="0"/>
            <a:ext cx="12192000" cy="6858000"/>
          </a:xfrm>
          <a:prstGeom prst="rect">
            <a:avLst/>
          </a:prstGeom>
        </p:spPr>
      </p:pic>
      <p:sp>
        <p:nvSpPr>
          <p:cNvPr id="35" name="文本框 34"/>
          <p:cNvSpPr txBox="1"/>
          <p:nvPr/>
        </p:nvSpPr>
        <p:spPr>
          <a:xfrm>
            <a:off x="4820620" y="317813"/>
            <a:ext cx="2550761" cy="369332"/>
          </a:xfrm>
          <a:prstGeom prst="rect">
            <a:avLst/>
          </a:prstGeom>
          <a:noFill/>
        </p:spPr>
        <p:txBody>
          <a:bodyPr wrap="square" rtlCol="0">
            <a:spAutoFit/>
          </a:bodyPr>
          <a:lstStyle/>
          <a:p>
            <a:pPr algn="dist"/>
            <a:r>
              <a:rPr kumimoji="1" lang="zh-CN" altLang="en-US" smtClean="0">
                <a:solidFill>
                  <a:srgbClr val="44747A"/>
                </a:solidFill>
                <a:latin typeface="微软雅黑 Light" panose="020B0502040204020203" charset="-122"/>
                <a:ea typeface="微软雅黑 Light" panose="020B0502040204020203" charset="-122"/>
                <a:cs typeface="微软雅黑 Light" panose="020B0502040204020203" charset="-122"/>
              </a:rPr>
              <a:t>单击输入您的文本</a:t>
            </a:r>
            <a:endParaRPr kumimoji="1" lang="zh-CN" altLang="en-US">
              <a:solidFill>
                <a:srgbClr val="44747A"/>
              </a:solidFill>
              <a:latin typeface="微软雅黑 Light" panose="020B0502040204020203" charset="-122"/>
              <a:ea typeface="微软雅黑 Light" panose="020B0502040204020203" charset="-122"/>
              <a:cs typeface="微软雅黑 Light" panose="020B0502040204020203" charset="-122"/>
            </a:endParaRPr>
          </a:p>
        </p:txBody>
      </p:sp>
      <p:sp>
        <p:nvSpPr>
          <p:cNvPr id="4" name="TextBox 1"/>
          <p:cNvSpPr txBox="1"/>
          <p:nvPr/>
        </p:nvSpPr>
        <p:spPr>
          <a:xfrm>
            <a:off x="2443366" y="5477475"/>
            <a:ext cx="7777302" cy="613470"/>
          </a:xfrm>
          <a:prstGeom prst="rect">
            <a:avLst/>
          </a:prstGeom>
          <a:noFill/>
        </p:spPr>
        <p:txBody>
          <a:bodyPr wrap="square" lIns="0" tIns="45641" rIns="91281" bIns="45641" rtlCol="0">
            <a:spAutoFit/>
          </a:bodyPr>
          <a:lstStyle/>
          <a:p>
            <a:pPr algn="ctr">
              <a:lnSpc>
                <a:spcPct val="125000"/>
              </a:lnSpc>
            </a:pPr>
            <a:r>
              <a:rPr lang="zh-CN" altLang="en-US" sz="1355" dirty="0">
                <a:solidFill>
                  <a:schemeClr val="bg2">
                    <a:lumMod val="75000"/>
                  </a:schemeClr>
                </a:solidFill>
                <a:cs typeface="+mn-ea"/>
                <a:sym typeface="+mn-lt"/>
              </a:rPr>
              <a:t>顶部“开始”面板中可以对字体、字号、颜色、行距等进行修改</a:t>
            </a:r>
            <a:r>
              <a:rPr lang="en-US" altLang="zh-CN" sz="1355" dirty="0">
                <a:solidFill>
                  <a:schemeClr val="bg2">
                    <a:lumMod val="75000"/>
                  </a:schemeClr>
                </a:solidFill>
                <a:cs typeface="+mn-ea"/>
                <a:sym typeface="+mn-lt"/>
              </a:rPr>
              <a:t>.</a:t>
            </a:r>
            <a:r>
              <a:rPr lang="zh-CN" altLang="en-US" sz="1355" dirty="0">
                <a:solidFill>
                  <a:schemeClr val="bg2">
                    <a:lumMod val="75000"/>
                  </a:schemeClr>
                </a:solidFill>
                <a:cs typeface="+mn-ea"/>
                <a:sym typeface="+mn-lt"/>
              </a:rPr>
              <a:t>顶部“开始”面板中可以对字体、字号、颜色、行距等进行修改。顶部“开始”</a:t>
            </a:r>
            <a:endParaRPr lang="en-US" altLang="zh-CN" sz="1355" dirty="0">
              <a:solidFill>
                <a:schemeClr val="bg2">
                  <a:lumMod val="75000"/>
                </a:schemeClr>
              </a:solidFill>
              <a:cs typeface="+mn-ea"/>
              <a:sym typeface="+mn-lt"/>
            </a:endParaRPr>
          </a:p>
        </p:txBody>
      </p:sp>
      <p:grpSp>
        <p:nvGrpSpPr>
          <p:cNvPr id="6" name="Group 3"/>
          <p:cNvGrpSpPr/>
          <p:nvPr/>
        </p:nvGrpSpPr>
        <p:grpSpPr>
          <a:xfrm>
            <a:off x="839789" y="1549987"/>
            <a:ext cx="2400299" cy="3185976"/>
            <a:chOff x="839788" y="1541478"/>
            <a:chExt cx="2400300" cy="3200400"/>
          </a:xfrm>
        </p:grpSpPr>
        <p:sp>
          <p:nvSpPr>
            <p:cNvPr id="7" name="Rounded Rectangle 31"/>
            <p:cNvSpPr/>
            <p:nvPr/>
          </p:nvSpPr>
          <p:spPr>
            <a:xfrm>
              <a:off x="839788" y="1541478"/>
              <a:ext cx="2400300" cy="3200400"/>
            </a:xfrm>
            <a:prstGeom prst="roundRect">
              <a:avLst>
                <a:gd name="adj" fmla="val 4167"/>
              </a:avLst>
            </a:prstGeom>
            <a:solidFill>
              <a:schemeClr val="bg1"/>
            </a:solidFill>
            <a:ln>
              <a:noFill/>
            </a:ln>
            <a:effectLst>
              <a:outerShdw blurRad="635000" dist="127000" dir="5400000" algn="t"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40">
                <a:cs typeface="+mn-ea"/>
                <a:sym typeface="+mn-lt"/>
              </a:endParaRPr>
            </a:p>
          </p:txBody>
        </p:sp>
        <p:grpSp>
          <p:nvGrpSpPr>
            <p:cNvPr id="8" name="Group 8"/>
            <p:cNvGrpSpPr/>
            <p:nvPr/>
          </p:nvGrpSpPr>
          <p:grpSpPr>
            <a:xfrm>
              <a:off x="1671413" y="1853967"/>
              <a:ext cx="737050" cy="737050"/>
              <a:chOff x="6197019" y="1440267"/>
              <a:chExt cx="737050" cy="737050"/>
            </a:xfrm>
          </p:grpSpPr>
          <p:sp>
            <p:nvSpPr>
              <p:cNvPr id="14" name="Oval 11"/>
              <p:cNvSpPr/>
              <p:nvPr/>
            </p:nvSpPr>
            <p:spPr>
              <a:xfrm>
                <a:off x="6197019" y="1440267"/>
                <a:ext cx="737050" cy="737050"/>
              </a:xfrm>
              <a:prstGeom prst="ellipse">
                <a:avLst/>
              </a:pr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3855" tIns="61928" rIns="123855" bIns="61928" numCol="1" spcCol="0" rtlCol="0" fromWordArt="0" anchor="ctr" anchorCtr="0" forceAA="0" compatLnSpc="1">
                <a:noAutofit/>
              </a:bodyPr>
              <a:lstStyle/>
              <a:p>
                <a:pPr algn="ctr"/>
                <a:endParaRPr lang="en-US" sz="2440">
                  <a:cs typeface="+mn-ea"/>
                  <a:sym typeface="+mn-lt"/>
                </a:endParaRPr>
              </a:p>
            </p:txBody>
          </p:sp>
          <p:sp>
            <p:nvSpPr>
              <p:cNvPr id="15" name="Freeform 112"/>
              <p:cNvSpPr>
                <a:spLocks noChangeArrowheads="1"/>
              </p:cNvSpPr>
              <p:nvPr/>
            </p:nvSpPr>
            <p:spPr bwMode="auto">
              <a:xfrm>
                <a:off x="6397779" y="1665698"/>
                <a:ext cx="335530" cy="286188"/>
              </a:xfrm>
              <a:custGeom>
                <a:avLst/>
                <a:gdLst>
                  <a:gd name="T0" fmla="*/ 172426 w 601"/>
                  <a:gd name="T1" fmla="*/ 114823 h 510"/>
                  <a:gd name="T2" fmla="*/ 172426 w 601"/>
                  <a:gd name="T3" fmla="*/ 28164 h 510"/>
                  <a:gd name="T4" fmla="*/ 172426 w 601"/>
                  <a:gd name="T5" fmla="*/ 114823 h 510"/>
                  <a:gd name="T6" fmla="*/ 192902 w 601"/>
                  <a:gd name="T7" fmla="*/ 61383 h 510"/>
                  <a:gd name="T8" fmla="*/ 182844 w 601"/>
                  <a:gd name="T9" fmla="*/ 50912 h 510"/>
                  <a:gd name="T10" fmla="*/ 162368 w 601"/>
                  <a:gd name="T11" fmla="*/ 50912 h 510"/>
                  <a:gd name="T12" fmla="*/ 152310 w 601"/>
                  <a:gd name="T13" fmla="*/ 61383 h 510"/>
                  <a:gd name="T14" fmla="*/ 152310 w 601"/>
                  <a:gd name="T15" fmla="*/ 81604 h 510"/>
                  <a:gd name="T16" fmla="*/ 162368 w 601"/>
                  <a:gd name="T17" fmla="*/ 91714 h 510"/>
                  <a:gd name="T18" fmla="*/ 182844 w 601"/>
                  <a:gd name="T19" fmla="*/ 91714 h 510"/>
                  <a:gd name="T20" fmla="*/ 192902 w 601"/>
                  <a:gd name="T21" fmla="*/ 81604 h 510"/>
                  <a:gd name="T22" fmla="*/ 192902 w 601"/>
                  <a:gd name="T23" fmla="*/ 61383 h 510"/>
                  <a:gd name="T24" fmla="*/ 129320 w 601"/>
                  <a:gd name="T25" fmla="*/ 35747 h 510"/>
                  <a:gd name="T26" fmla="*/ 119261 w 601"/>
                  <a:gd name="T27" fmla="*/ 15165 h 510"/>
                  <a:gd name="T28" fmla="*/ 126805 w 601"/>
                  <a:gd name="T29" fmla="*/ 0 h 510"/>
                  <a:gd name="T30" fmla="*/ 136863 w 601"/>
                  <a:gd name="T31" fmla="*/ 5055 h 510"/>
                  <a:gd name="T32" fmla="*/ 129320 w 601"/>
                  <a:gd name="T33" fmla="*/ 35747 h 510"/>
                  <a:gd name="T34" fmla="*/ 96271 w 601"/>
                  <a:gd name="T35" fmla="*/ 15165 h 510"/>
                  <a:gd name="T36" fmla="*/ 50650 w 601"/>
                  <a:gd name="T37" fmla="*/ 58856 h 510"/>
                  <a:gd name="T38" fmla="*/ 78669 w 601"/>
                  <a:gd name="T39" fmla="*/ 5055 h 510"/>
                  <a:gd name="T40" fmla="*/ 96271 w 601"/>
                  <a:gd name="T41" fmla="*/ 10110 h 510"/>
                  <a:gd name="T42" fmla="*/ 81184 w 601"/>
                  <a:gd name="T43" fmla="*/ 68966 h 510"/>
                  <a:gd name="T44" fmla="*/ 116747 w 601"/>
                  <a:gd name="T45" fmla="*/ 68966 h 510"/>
                  <a:gd name="T46" fmla="*/ 136863 w 601"/>
                  <a:gd name="T47" fmla="*/ 114823 h 510"/>
                  <a:gd name="T48" fmla="*/ 147281 w 601"/>
                  <a:gd name="T49" fmla="*/ 163207 h 510"/>
                  <a:gd name="T50" fmla="*/ 157339 w 601"/>
                  <a:gd name="T51" fmla="*/ 124933 h 510"/>
                  <a:gd name="T52" fmla="*/ 187873 w 601"/>
                  <a:gd name="T53" fmla="*/ 122406 h 510"/>
                  <a:gd name="T54" fmla="*/ 174941 w 601"/>
                  <a:gd name="T55" fmla="*/ 176206 h 510"/>
                  <a:gd name="T56" fmla="*/ 164883 w 601"/>
                  <a:gd name="T57" fmla="*/ 183789 h 510"/>
                  <a:gd name="T58" fmla="*/ 159853 w 601"/>
                  <a:gd name="T59" fmla="*/ 183789 h 510"/>
                  <a:gd name="T60" fmla="*/ 50650 w 601"/>
                  <a:gd name="T61" fmla="*/ 183789 h 510"/>
                  <a:gd name="T62" fmla="*/ 50650 w 601"/>
                  <a:gd name="T63" fmla="*/ 183789 h 510"/>
                  <a:gd name="T64" fmla="*/ 40592 w 601"/>
                  <a:gd name="T65" fmla="*/ 176206 h 510"/>
                  <a:gd name="T66" fmla="*/ 10058 w 601"/>
                  <a:gd name="T67" fmla="*/ 89186 h 510"/>
                  <a:gd name="T68" fmla="*/ 10058 w 601"/>
                  <a:gd name="T69" fmla="*/ 68966 h 510"/>
                  <a:gd name="T70" fmla="*/ 81184 w 601"/>
                  <a:gd name="T71" fmla="*/ 68966 h 510"/>
                  <a:gd name="T72" fmla="*/ 96271 w 601"/>
                  <a:gd name="T73" fmla="*/ 153097 h 510"/>
                  <a:gd name="T74" fmla="*/ 116747 w 601"/>
                  <a:gd name="T75" fmla="*/ 153097 h 510"/>
                  <a:gd name="T76" fmla="*/ 106689 w 601"/>
                  <a:gd name="T77" fmla="*/ 89186 h 510"/>
                  <a:gd name="T78" fmla="*/ 96271 w 601"/>
                  <a:gd name="T79" fmla="*/ 153097 h 510"/>
                  <a:gd name="T80" fmla="*/ 76155 w 601"/>
                  <a:gd name="T81" fmla="*/ 99658 h 510"/>
                  <a:gd name="T82" fmla="*/ 55679 w 601"/>
                  <a:gd name="T83" fmla="*/ 99658 h 510"/>
                  <a:gd name="T84" fmla="*/ 65737 w 601"/>
                  <a:gd name="T85" fmla="*/ 163207 h 510"/>
                  <a:gd name="T86" fmla="*/ 76155 w 601"/>
                  <a:gd name="T87" fmla="*/ 99658 h 510"/>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601" h="510">
                    <a:moveTo>
                      <a:pt x="480" y="318"/>
                    </a:moveTo>
                    <a:lnTo>
                      <a:pt x="480" y="318"/>
                    </a:lnTo>
                    <a:cubicBezTo>
                      <a:pt x="410" y="318"/>
                      <a:pt x="353" y="269"/>
                      <a:pt x="353" y="198"/>
                    </a:cubicBezTo>
                    <a:cubicBezTo>
                      <a:pt x="353" y="127"/>
                      <a:pt x="410" y="78"/>
                      <a:pt x="480" y="78"/>
                    </a:cubicBezTo>
                    <a:cubicBezTo>
                      <a:pt x="544" y="78"/>
                      <a:pt x="600" y="127"/>
                      <a:pt x="600" y="198"/>
                    </a:cubicBezTo>
                    <a:cubicBezTo>
                      <a:pt x="600" y="269"/>
                      <a:pt x="544" y="318"/>
                      <a:pt x="480" y="318"/>
                    </a:cubicBezTo>
                    <a:close/>
                    <a:moveTo>
                      <a:pt x="537" y="170"/>
                    </a:moveTo>
                    <a:lnTo>
                      <a:pt x="537" y="170"/>
                    </a:lnTo>
                    <a:cubicBezTo>
                      <a:pt x="509" y="170"/>
                      <a:pt x="509" y="170"/>
                      <a:pt x="509" y="170"/>
                    </a:cubicBezTo>
                    <a:cubicBezTo>
                      <a:pt x="509" y="141"/>
                      <a:pt x="509" y="141"/>
                      <a:pt x="509" y="141"/>
                    </a:cubicBezTo>
                    <a:cubicBezTo>
                      <a:pt x="509" y="127"/>
                      <a:pt x="494" y="113"/>
                      <a:pt x="480" y="113"/>
                    </a:cubicBezTo>
                    <a:cubicBezTo>
                      <a:pt x="459" y="113"/>
                      <a:pt x="452" y="127"/>
                      <a:pt x="452" y="141"/>
                    </a:cubicBezTo>
                    <a:cubicBezTo>
                      <a:pt x="452" y="170"/>
                      <a:pt x="452" y="170"/>
                      <a:pt x="452" y="170"/>
                    </a:cubicBezTo>
                    <a:cubicBezTo>
                      <a:pt x="424" y="170"/>
                      <a:pt x="424" y="170"/>
                      <a:pt x="424" y="170"/>
                    </a:cubicBezTo>
                    <a:cubicBezTo>
                      <a:pt x="403" y="170"/>
                      <a:pt x="396" y="184"/>
                      <a:pt x="396" y="198"/>
                    </a:cubicBezTo>
                    <a:cubicBezTo>
                      <a:pt x="396" y="212"/>
                      <a:pt x="403" y="226"/>
                      <a:pt x="424" y="226"/>
                    </a:cubicBezTo>
                    <a:cubicBezTo>
                      <a:pt x="452" y="226"/>
                      <a:pt x="452" y="226"/>
                      <a:pt x="452" y="226"/>
                    </a:cubicBezTo>
                    <a:cubicBezTo>
                      <a:pt x="452" y="254"/>
                      <a:pt x="452" y="254"/>
                      <a:pt x="452" y="254"/>
                    </a:cubicBezTo>
                    <a:cubicBezTo>
                      <a:pt x="452" y="269"/>
                      <a:pt x="459" y="283"/>
                      <a:pt x="480" y="283"/>
                    </a:cubicBezTo>
                    <a:cubicBezTo>
                      <a:pt x="494" y="283"/>
                      <a:pt x="509" y="269"/>
                      <a:pt x="509" y="254"/>
                    </a:cubicBezTo>
                    <a:cubicBezTo>
                      <a:pt x="509" y="226"/>
                      <a:pt x="509" y="226"/>
                      <a:pt x="509" y="226"/>
                    </a:cubicBezTo>
                    <a:cubicBezTo>
                      <a:pt x="537" y="226"/>
                      <a:pt x="537" y="226"/>
                      <a:pt x="537" y="226"/>
                    </a:cubicBezTo>
                    <a:cubicBezTo>
                      <a:pt x="551" y="226"/>
                      <a:pt x="565" y="212"/>
                      <a:pt x="565" y="198"/>
                    </a:cubicBezTo>
                    <a:cubicBezTo>
                      <a:pt x="565" y="184"/>
                      <a:pt x="551" y="170"/>
                      <a:pt x="537" y="170"/>
                    </a:cubicBezTo>
                    <a:close/>
                    <a:moveTo>
                      <a:pt x="360" y="99"/>
                    </a:moveTo>
                    <a:lnTo>
                      <a:pt x="360" y="99"/>
                    </a:lnTo>
                    <a:cubicBezTo>
                      <a:pt x="332" y="42"/>
                      <a:pt x="332" y="42"/>
                      <a:pt x="332" y="42"/>
                    </a:cubicBezTo>
                    <a:cubicBezTo>
                      <a:pt x="332" y="35"/>
                      <a:pt x="325" y="35"/>
                      <a:pt x="325" y="28"/>
                    </a:cubicBezTo>
                    <a:cubicBezTo>
                      <a:pt x="325" y="14"/>
                      <a:pt x="339" y="0"/>
                      <a:pt x="353" y="0"/>
                    </a:cubicBezTo>
                    <a:cubicBezTo>
                      <a:pt x="367" y="0"/>
                      <a:pt x="374" y="7"/>
                      <a:pt x="381" y="14"/>
                    </a:cubicBezTo>
                    <a:cubicBezTo>
                      <a:pt x="410" y="63"/>
                      <a:pt x="410" y="63"/>
                      <a:pt x="410" y="63"/>
                    </a:cubicBezTo>
                    <a:cubicBezTo>
                      <a:pt x="389" y="71"/>
                      <a:pt x="374" y="85"/>
                      <a:pt x="360" y="99"/>
                    </a:cubicBezTo>
                    <a:close/>
                    <a:moveTo>
                      <a:pt x="268" y="42"/>
                    </a:moveTo>
                    <a:lnTo>
                      <a:pt x="268" y="42"/>
                    </a:lnTo>
                    <a:cubicBezTo>
                      <a:pt x="205" y="163"/>
                      <a:pt x="205" y="163"/>
                      <a:pt x="205" y="163"/>
                    </a:cubicBezTo>
                    <a:cubicBezTo>
                      <a:pt x="141" y="163"/>
                      <a:pt x="141" y="163"/>
                      <a:pt x="141" y="163"/>
                    </a:cubicBezTo>
                    <a:cubicBezTo>
                      <a:pt x="219" y="14"/>
                      <a:pt x="219" y="14"/>
                      <a:pt x="219" y="14"/>
                    </a:cubicBezTo>
                    <a:cubicBezTo>
                      <a:pt x="219" y="7"/>
                      <a:pt x="233" y="0"/>
                      <a:pt x="240" y="0"/>
                    </a:cubicBezTo>
                    <a:cubicBezTo>
                      <a:pt x="261" y="0"/>
                      <a:pt x="268" y="14"/>
                      <a:pt x="268" y="28"/>
                    </a:cubicBezTo>
                    <a:cubicBezTo>
                      <a:pt x="268" y="35"/>
                      <a:pt x="268" y="35"/>
                      <a:pt x="268" y="42"/>
                    </a:cubicBezTo>
                    <a:close/>
                    <a:moveTo>
                      <a:pt x="226" y="191"/>
                    </a:moveTo>
                    <a:lnTo>
                      <a:pt x="226" y="191"/>
                    </a:lnTo>
                    <a:cubicBezTo>
                      <a:pt x="325" y="191"/>
                      <a:pt x="325" y="191"/>
                      <a:pt x="325" y="191"/>
                    </a:cubicBezTo>
                    <a:lnTo>
                      <a:pt x="325" y="198"/>
                    </a:lnTo>
                    <a:cubicBezTo>
                      <a:pt x="325" y="247"/>
                      <a:pt x="346" y="290"/>
                      <a:pt x="381" y="318"/>
                    </a:cubicBezTo>
                    <a:cubicBezTo>
                      <a:pt x="381" y="424"/>
                      <a:pt x="381" y="424"/>
                      <a:pt x="381" y="424"/>
                    </a:cubicBezTo>
                    <a:cubicBezTo>
                      <a:pt x="381" y="438"/>
                      <a:pt x="396" y="452"/>
                      <a:pt x="410" y="452"/>
                    </a:cubicBezTo>
                    <a:cubicBezTo>
                      <a:pt x="431" y="452"/>
                      <a:pt x="438" y="438"/>
                      <a:pt x="438" y="424"/>
                    </a:cubicBezTo>
                    <a:cubicBezTo>
                      <a:pt x="438" y="346"/>
                      <a:pt x="438" y="346"/>
                      <a:pt x="438" y="346"/>
                    </a:cubicBezTo>
                    <a:cubicBezTo>
                      <a:pt x="452" y="346"/>
                      <a:pt x="466" y="346"/>
                      <a:pt x="480" y="346"/>
                    </a:cubicBezTo>
                    <a:cubicBezTo>
                      <a:pt x="494" y="346"/>
                      <a:pt x="509" y="346"/>
                      <a:pt x="523" y="339"/>
                    </a:cubicBezTo>
                    <a:cubicBezTo>
                      <a:pt x="487" y="488"/>
                      <a:pt x="487" y="488"/>
                      <a:pt x="487" y="488"/>
                    </a:cubicBezTo>
                    <a:cubicBezTo>
                      <a:pt x="480" y="502"/>
                      <a:pt x="473" y="509"/>
                      <a:pt x="459" y="509"/>
                    </a:cubicBezTo>
                    <a:cubicBezTo>
                      <a:pt x="452" y="509"/>
                      <a:pt x="452" y="509"/>
                      <a:pt x="452" y="509"/>
                    </a:cubicBezTo>
                    <a:cubicBezTo>
                      <a:pt x="445" y="509"/>
                      <a:pt x="445" y="509"/>
                      <a:pt x="445" y="509"/>
                    </a:cubicBezTo>
                    <a:cubicBezTo>
                      <a:pt x="141" y="509"/>
                      <a:pt x="141" y="509"/>
                      <a:pt x="141" y="509"/>
                    </a:cubicBezTo>
                    <a:cubicBezTo>
                      <a:pt x="127" y="509"/>
                      <a:pt x="113" y="502"/>
                      <a:pt x="113" y="488"/>
                    </a:cubicBezTo>
                    <a:cubicBezTo>
                      <a:pt x="49" y="247"/>
                      <a:pt x="49" y="247"/>
                      <a:pt x="49" y="247"/>
                    </a:cubicBezTo>
                    <a:cubicBezTo>
                      <a:pt x="28" y="247"/>
                      <a:pt x="28" y="247"/>
                      <a:pt x="28" y="247"/>
                    </a:cubicBezTo>
                    <a:cubicBezTo>
                      <a:pt x="7" y="247"/>
                      <a:pt x="0" y="233"/>
                      <a:pt x="0" y="219"/>
                    </a:cubicBezTo>
                    <a:cubicBezTo>
                      <a:pt x="0" y="198"/>
                      <a:pt x="7" y="191"/>
                      <a:pt x="28" y="191"/>
                    </a:cubicBezTo>
                    <a:cubicBezTo>
                      <a:pt x="134" y="191"/>
                      <a:pt x="134" y="191"/>
                      <a:pt x="134" y="191"/>
                    </a:cubicBezTo>
                    <a:cubicBezTo>
                      <a:pt x="226" y="191"/>
                      <a:pt x="226" y="191"/>
                      <a:pt x="226" y="191"/>
                    </a:cubicBezTo>
                    <a:close/>
                    <a:moveTo>
                      <a:pt x="268" y="424"/>
                    </a:moveTo>
                    <a:lnTo>
                      <a:pt x="268" y="424"/>
                    </a:lnTo>
                    <a:cubicBezTo>
                      <a:pt x="268" y="438"/>
                      <a:pt x="283" y="452"/>
                      <a:pt x="297" y="452"/>
                    </a:cubicBezTo>
                    <a:cubicBezTo>
                      <a:pt x="318" y="452"/>
                      <a:pt x="325" y="438"/>
                      <a:pt x="325" y="424"/>
                    </a:cubicBezTo>
                    <a:cubicBezTo>
                      <a:pt x="325" y="276"/>
                      <a:pt x="325" y="276"/>
                      <a:pt x="325" y="276"/>
                    </a:cubicBezTo>
                    <a:cubicBezTo>
                      <a:pt x="325" y="254"/>
                      <a:pt x="318" y="247"/>
                      <a:pt x="297" y="247"/>
                    </a:cubicBezTo>
                    <a:cubicBezTo>
                      <a:pt x="283" y="247"/>
                      <a:pt x="268" y="254"/>
                      <a:pt x="268" y="276"/>
                    </a:cubicBezTo>
                    <a:lnTo>
                      <a:pt x="268" y="424"/>
                    </a:lnTo>
                    <a:close/>
                    <a:moveTo>
                      <a:pt x="212" y="276"/>
                    </a:moveTo>
                    <a:lnTo>
                      <a:pt x="212" y="276"/>
                    </a:lnTo>
                    <a:cubicBezTo>
                      <a:pt x="212" y="254"/>
                      <a:pt x="205" y="247"/>
                      <a:pt x="183" y="247"/>
                    </a:cubicBezTo>
                    <a:cubicBezTo>
                      <a:pt x="169" y="247"/>
                      <a:pt x="155" y="254"/>
                      <a:pt x="155" y="276"/>
                    </a:cubicBezTo>
                    <a:cubicBezTo>
                      <a:pt x="155" y="424"/>
                      <a:pt x="155" y="424"/>
                      <a:pt x="155" y="424"/>
                    </a:cubicBezTo>
                    <a:cubicBezTo>
                      <a:pt x="155" y="438"/>
                      <a:pt x="169" y="452"/>
                      <a:pt x="183" y="452"/>
                    </a:cubicBezTo>
                    <a:cubicBezTo>
                      <a:pt x="205" y="452"/>
                      <a:pt x="212" y="438"/>
                      <a:pt x="212" y="424"/>
                    </a:cubicBezTo>
                    <a:lnTo>
                      <a:pt x="212" y="276"/>
                    </a:lnTo>
                    <a:close/>
                  </a:path>
                </a:pathLst>
              </a:custGeom>
              <a:solidFill>
                <a:schemeClr val="bg1"/>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sz="2440">
                  <a:cs typeface="+mn-ea"/>
                  <a:sym typeface="+mn-lt"/>
                </a:endParaRPr>
              </a:p>
            </p:txBody>
          </p:sp>
        </p:grpSp>
        <p:sp>
          <p:nvSpPr>
            <p:cNvPr id="9" name="TextBox 5"/>
            <p:cNvSpPr txBox="1"/>
            <p:nvPr/>
          </p:nvSpPr>
          <p:spPr>
            <a:xfrm>
              <a:off x="1597966" y="2638838"/>
              <a:ext cx="883948" cy="328364"/>
            </a:xfrm>
            <a:prstGeom prst="rect">
              <a:avLst/>
            </a:prstGeom>
            <a:noFill/>
          </p:spPr>
          <p:txBody>
            <a:bodyPr wrap="none" lIns="48762" rIns="48762" rtlCol="0">
              <a:spAutoFit/>
            </a:bodyPr>
            <a:lstStyle/>
            <a:p>
              <a:pPr algn="ctr">
                <a:lnSpc>
                  <a:spcPct val="125000"/>
                </a:lnSpc>
              </a:pPr>
              <a:r>
                <a:rPr lang="zh-CN" altLang="en-US" sz="1220" b="1" dirty="0">
                  <a:solidFill>
                    <a:schemeClr val="bg2">
                      <a:lumMod val="50000"/>
                    </a:schemeClr>
                  </a:solidFill>
                  <a:cs typeface="+mn-ea"/>
                  <a:sym typeface="+mn-lt"/>
                </a:rPr>
                <a:t>以客户为重</a:t>
              </a:r>
              <a:endParaRPr lang="en-US" sz="1220" b="1" dirty="0">
                <a:solidFill>
                  <a:schemeClr val="bg2">
                    <a:lumMod val="50000"/>
                  </a:schemeClr>
                </a:solidFill>
                <a:cs typeface="+mn-ea"/>
                <a:sym typeface="+mn-lt"/>
              </a:endParaRPr>
            </a:p>
          </p:txBody>
        </p:sp>
        <p:sp>
          <p:nvSpPr>
            <p:cNvPr id="10" name="TextBox 6"/>
            <p:cNvSpPr txBox="1"/>
            <p:nvPr/>
          </p:nvSpPr>
          <p:spPr>
            <a:xfrm>
              <a:off x="839788" y="3009823"/>
              <a:ext cx="2400300" cy="940843"/>
            </a:xfrm>
            <a:prstGeom prst="rect">
              <a:avLst/>
            </a:prstGeom>
            <a:noFill/>
          </p:spPr>
          <p:txBody>
            <a:bodyPr wrap="square" lIns="48762" rIns="48762" rtlCol="0">
              <a:spAutoFit/>
            </a:bodyPr>
            <a:lstStyle/>
            <a:p>
              <a:pPr algn="ctr">
                <a:lnSpc>
                  <a:spcPct val="150000"/>
                </a:lnSpc>
              </a:pPr>
              <a:r>
                <a:rPr lang="zh-CN" altLang="en-US" sz="1220" dirty="0">
                  <a:solidFill>
                    <a:schemeClr val="bg2">
                      <a:lumMod val="75000"/>
                    </a:schemeClr>
                  </a:solidFill>
                  <a:cs typeface="+mn-ea"/>
                  <a:sym typeface="+mn-lt"/>
                </a:rPr>
                <a:t>顶部“开始”面板中可以</a:t>
              </a:r>
              <a:endParaRPr lang="en-US" altLang="zh-CN" sz="1220" dirty="0">
                <a:solidFill>
                  <a:schemeClr val="bg2">
                    <a:lumMod val="75000"/>
                  </a:schemeClr>
                </a:solidFill>
                <a:cs typeface="+mn-ea"/>
                <a:sym typeface="+mn-lt"/>
              </a:endParaRPr>
            </a:p>
            <a:p>
              <a:pPr algn="ctr">
                <a:lnSpc>
                  <a:spcPct val="150000"/>
                </a:lnSpc>
              </a:pPr>
              <a:r>
                <a:rPr lang="zh-CN" altLang="en-US" sz="1220" dirty="0">
                  <a:solidFill>
                    <a:schemeClr val="bg2">
                      <a:lumMod val="75000"/>
                    </a:schemeClr>
                  </a:solidFill>
                  <a:cs typeface="+mn-ea"/>
                  <a:sym typeface="+mn-lt"/>
                </a:rPr>
                <a:t>对字体、字号、颜色、行距等进行修改</a:t>
              </a:r>
              <a:r>
                <a:rPr lang="en-US" altLang="zh-CN" sz="1220" dirty="0">
                  <a:solidFill>
                    <a:schemeClr val="bg2">
                      <a:lumMod val="75000"/>
                    </a:schemeClr>
                  </a:solidFill>
                  <a:cs typeface="+mn-ea"/>
                  <a:sym typeface="+mn-lt"/>
                </a:rPr>
                <a:t>.</a:t>
              </a:r>
              <a:r>
                <a:rPr lang="zh-CN" altLang="en-US" sz="1220" dirty="0">
                  <a:solidFill>
                    <a:schemeClr val="bg2">
                      <a:lumMod val="75000"/>
                    </a:schemeClr>
                  </a:solidFill>
                  <a:cs typeface="+mn-ea"/>
                  <a:sym typeface="+mn-lt"/>
                </a:rPr>
                <a:t>顶部“开始”面板中可</a:t>
              </a:r>
              <a:endParaRPr lang="en-US" altLang="zh-CN" sz="1220" dirty="0">
                <a:solidFill>
                  <a:schemeClr val="bg2">
                    <a:lumMod val="75000"/>
                  </a:schemeClr>
                </a:solidFill>
                <a:cs typeface="+mn-ea"/>
                <a:sym typeface="+mn-lt"/>
              </a:endParaRPr>
            </a:p>
          </p:txBody>
        </p:sp>
        <p:grpSp>
          <p:nvGrpSpPr>
            <p:cNvPr id="11" name="Group 35"/>
            <p:cNvGrpSpPr/>
            <p:nvPr/>
          </p:nvGrpSpPr>
          <p:grpSpPr>
            <a:xfrm>
              <a:off x="1238551" y="4074034"/>
              <a:ext cx="1602773" cy="356315"/>
              <a:chOff x="4878401" y="4187518"/>
              <a:chExt cx="2924707" cy="510450"/>
            </a:xfrm>
          </p:grpSpPr>
          <p:sp>
            <p:nvSpPr>
              <p:cNvPr id="12" name="Rounded Rectangle 36"/>
              <p:cNvSpPr/>
              <p:nvPr/>
            </p:nvSpPr>
            <p:spPr>
              <a:xfrm>
                <a:off x="4878401" y="4187518"/>
                <a:ext cx="2924707" cy="510450"/>
              </a:xfrm>
              <a:prstGeom prst="roundRect">
                <a:avLst>
                  <a:gd name="adj" fmla="val 50000"/>
                </a:avLst>
              </a:prstGeom>
              <a:solidFill>
                <a:schemeClr val="accent1"/>
              </a:solidFill>
              <a:ln>
                <a:noFill/>
              </a:ln>
              <a:effectLst>
                <a:outerShdw blurRad="381000" dist="76200" dir="5400000" algn="t"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40">
                  <a:cs typeface="+mn-ea"/>
                  <a:sym typeface="+mn-lt"/>
                </a:endParaRPr>
              </a:p>
            </p:txBody>
          </p:sp>
          <p:sp>
            <p:nvSpPr>
              <p:cNvPr id="13" name="TextBox 9"/>
              <p:cNvSpPr txBox="1"/>
              <p:nvPr/>
            </p:nvSpPr>
            <p:spPr>
              <a:xfrm>
                <a:off x="5502626" y="4244329"/>
                <a:ext cx="1673758" cy="402863"/>
              </a:xfrm>
              <a:prstGeom prst="rect">
                <a:avLst/>
              </a:prstGeom>
              <a:noFill/>
            </p:spPr>
            <p:txBody>
              <a:bodyPr wrap="none" rtlCol="0">
                <a:spAutoFit/>
              </a:bodyPr>
              <a:lstStyle/>
              <a:p>
                <a:pPr algn="ctr"/>
                <a:r>
                  <a:rPr lang="en-US" sz="1220">
                    <a:solidFill>
                      <a:schemeClr val="bg1"/>
                    </a:solidFill>
                    <a:cs typeface="+mn-ea"/>
                    <a:sym typeface="+mn-lt"/>
                  </a:rPr>
                  <a:t>AWESOME</a:t>
                </a:r>
                <a:endParaRPr lang="en-US" sz="1220">
                  <a:solidFill>
                    <a:schemeClr val="bg1"/>
                  </a:solidFill>
                  <a:cs typeface="+mn-ea"/>
                  <a:sym typeface="+mn-lt"/>
                </a:endParaRPr>
              </a:p>
            </p:txBody>
          </p:sp>
        </p:grpSp>
      </p:grpSp>
      <p:grpSp>
        <p:nvGrpSpPr>
          <p:cNvPr id="16" name="Group 5"/>
          <p:cNvGrpSpPr/>
          <p:nvPr/>
        </p:nvGrpSpPr>
        <p:grpSpPr>
          <a:xfrm>
            <a:off x="3544360" y="1549987"/>
            <a:ext cx="2400301" cy="3185976"/>
            <a:chOff x="3544358" y="1541478"/>
            <a:chExt cx="2400301" cy="3200400"/>
          </a:xfrm>
        </p:grpSpPr>
        <p:sp>
          <p:nvSpPr>
            <p:cNvPr id="17" name="Rounded Rectangle 4"/>
            <p:cNvSpPr/>
            <p:nvPr/>
          </p:nvSpPr>
          <p:spPr>
            <a:xfrm>
              <a:off x="3544359" y="1541478"/>
              <a:ext cx="2400300" cy="3200400"/>
            </a:xfrm>
            <a:prstGeom prst="roundRect">
              <a:avLst>
                <a:gd name="adj" fmla="val 4167"/>
              </a:avLst>
            </a:prstGeom>
            <a:solidFill>
              <a:schemeClr val="bg1"/>
            </a:solidFill>
            <a:ln w="12700">
              <a:solidFill>
                <a:schemeClr val="bg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40">
                <a:cs typeface="+mn-ea"/>
                <a:sym typeface="+mn-lt"/>
              </a:endParaRPr>
            </a:p>
          </p:txBody>
        </p:sp>
        <p:grpSp>
          <p:nvGrpSpPr>
            <p:cNvPr id="18" name="Group 13"/>
            <p:cNvGrpSpPr/>
            <p:nvPr/>
          </p:nvGrpSpPr>
          <p:grpSpPr>
            <a:xfrm>
              <a:off x="4375984" y="1853967"/>
              <a:ext cx="737050" cy="737050"/>
              <a:chOff x="9309498" y="725193"/>
              <a:chExt cx="737050" cy="737050"/>
            </a:xfrm>
          </p:grpSpPr>
          <p:sp>
            <p:nvSpPr>
              <p:cNvPr id="24" name="Oval 16"/>
              <p:cNvSpPr/>
              <p:nvPr/>
            </p:nvSpPr>
            <p:spPr>
              <a:xfrm>
                <a:off x="9309498" y="725193"/>
                <a:ext cx="737050" cy="737050"/>
              </a:xfrm>
              <a:prstGeom prst="ellipse">
                <a:avLst/>
              </a:pr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3855" tIns="61928" rIns="123855" bIns="61928" numCol="1" spcCol="0" rtlCol="0" fromWordArt="0" anchor="ctr" anchorCtr="0" forceAA="0" compatLnSpc="1">
                <a:noAutofit/>
              </a:bodyPr>
              <a:lstStyle/>
              <a:p>
                <a:pPr algn="ctr"/>
                <a:endParaRPr lang="en-US" sz="2440">
                  <a:cs typeface="+mn-ea"/>
                  <a:sym typeface="+mn-lt"/>
                </a:endParaRPr>
              </a:p>
            </p:txBody>
          </p:sp>
          <p:sp>
            <p:nvSpPr>
              <p:cNvPr id="25" name="Freeform 138"/>
              <p:cNvSpPr>
                <a:spLocks noChangeArrowheads="1"/>
              </p:cNvSpPr>
              <p:nvPr/>
            </p:nvSpPr>
            <p:spPr bwMode="auto">
              <a:xfrm>
                <a:off x="9511492" y="930887"/>
                <a:ext cx="333062" cy="325662"/>
              </a:xfrm>
              <a:custGeom>
                <a:avLst/>
                <a:gdLst>
                  <a:gd name="T0" fmla="*/ 203841 w 594"/>
                  <a:gd name="T1" fmla="*/ 122628 h 581"/>
                  <a:gd name="T2" fmla="*/ 201316 w 594"/>
                  <a:gd name="T3" fmla="*/ 122628 h 581"/>
                  <a:gd name="T4" fmla="*/ 196265 w 594"/>
                  <a:gd name="T5" fmla="*/ 140301 h 581"/>
                  <a:gd name="T6" fmla="*/ 196265 w 594"/>
                  <a:gd name="T7" fmla="*/ 142826 h 581"/>
                  <a:gd name="T8" fmla="*/ 196265 w 594"/>
                  <a:gd name="T9" fmla="*/ 145351 h 581"/>
                  <a:gd name="T10" fmla="*/ 196265 w 594"/>
                  <a:gd name="T11" fmla="*/ 145351 h 581"/>
                  <a:gd name="T12" fmla="*/ 193739 w 594"/>
                  <a:gd name="T13" fmla="*/ 147875 h 581"/>
                  <a:gd name="T14" fmla="*/ 185802 w 594"/>
                  <a:gd name="T15" fmla="*/ 150400 h 581"/>
                  <a:gd name="T16" fmla="*/ 185802 w 594"/>
                  <a:gd name="T17" fmla="*/ 150400 h 581"/>
                  <a:gd name="T18" fmla="*/ 155497 w 594"/>
                  <a:gd name="T19" fmla="*/ 122628 h 581"/>
                  <a:gd name="T20" fmla="*/ 155497 w 594"/>
                  <a:gd name="T21" fmla="*/ 122628 h 581"/>
                  <a:gd name="T22" fmla="*/ 50870 w 594"/>
                  <a:gd name="T23" fmla="*/ 112169 h 581"/>
                  <a:gd name="T24" fmla="*/ 60972 w 594"/>
                  <a:gd name="T25" fmla="*/ 0 h 581"/>
                  <a:gd name="T26" fmla="*/ 213943 w 594"/>
                  <a:gd name="T27" fmla="*/ 10459 h 581"/>
                  <a:gd name="T28" fmla="*/ 203841 w 594"/>
                  <a:gd name="T29" fmla="*/ 122628 h 581"/>
                  <a:gd name="T30" fmla="*/ 150446 w 594"/>
                  <a:gd name="T31" fmla="*/ 132727 h 581"/>
                  <a:gd name="T32" fmla="*/ 173175 w 594"/>
                  <a:gd name="T33" fmla="*/ 155810 h 581"/>
                  <a:gd name="T34" fmla="*/ 185802 w 594"/>
                  <a:gd name="T35" fmla="*/ 168433 h 581"/>
                  <a:gd name="T36" fmla="*/ 175700 w 594"/>
                  <a:gd name="T37" fmla="*/ 178532 h 581"/>
                  <a:gd name="T38" fmla="*/ 104266 w 594"/>
                  <a:gd name="T39" fmla="*/ 178532 h 581"/>
                  <a:gd name="T40" fmla="*/ 81537 w 594"/>
                  <a:gd name="T41" fmla="*/ 178532 h 581"/>
                  <a:gd name="T42" fmla="*/ 71074 w 594"/>
                  <a:gd name="T43" fmla="*/ 178532 h 581"/>
                  <a:gd name="T44" fmla="*/ 40768 w 594"/>
                  <a:gd name="T45" fmla="*/ 204140 h 581"/>
                  <a:gd name="T46" fmla="*/ 32831 w 594"/>
                  <a:gd name="T47" fmla="*/ 209189 h 581"/>
                  <a:gd name="T48" fmla="*/ 32831 w 594"/>
                  <a:gd name="T49" fmla="*/ 209189 h 581"/>
                  <a:gd name="T50" fmla="*/ 25255 w 594"/>
                  <a:gd name="T51" fmla="*/ 204140 h 581"/>
                  <a:gd name="T52" fmla="*/ 25255 w 594"/>
                  <a:gd name="T53" fmla="*/ 204140 h 581"/>
                  <a:gd name="T54" fmla="*/ 25255 w 594"/>
                  <a:gd name="T55" fmla="*/ 201615 h 581"/>
                  <a:gd name="T56" fmla="*/ 22729 w 594"/>
                  <a:gd name="T57" fmla="*/ 199091 h 581"/>
                  <a:gd name="T58" fmla="*/ 22729 w 594"/>
                  <a:gd name="T59" fmla="*/ 178532 h 581"/>
                  <a:gd name="T60" fmla="*/ 22729 w 594"/>
                  <a:gd name="T61" fmla="*/ 178532 h 581"/>
                  <a:gd name="T62" fmla="*/ 0 w 594"/>
                  <a:gd name="T63" fmla="*/ 168433 h 581"/>
                  <a:gd name="T64" fmla="*/ 0 w 594"/>
                  <a:gd name="T65" fmla="*/ 51215 h 581"/>
                  <a:gd name="T66" fmla="*/ 40768 w 594"/>
                  <a:gd name="T67" fmla="*/ 40756 h 581"/>
                  <a:gd name="T68" fmla="*/ 60972 w 594"/>
                  <a:gd name="T69" fmla="*/ 132727 h 581"/>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594" h="581">
                    <a:moveTo>
                      <a:pt x="565" y="340"/>
                    </a:moveTo>
                    <a:lnTo>
                      <a:pt x="565" y="340"/>
                    </a:lnTo>
                    <a:cubicBezTo>
                      <a:pt x="558" y="340"/>
                      <a:pt x="558" y="340"/>
                      <a:pt x="558" y="340"/>
                    </a:cubicBezTo>
                    <a:cubicBezTo>
                      <a:pt x="544" y="340"/>
                      <a:pt x="544" y="340"/>
                      <a:pt x="544" y="340"/>
                    </a:cubicBezTo>
                    <a:cubicBezTo>
                      <a:pt x="544" y="389"/>
                      <a:pt x="544" y="389"/>
                      <a:pt x="544" y="389"/>
                    </a:cubicBezTo>
                    <a:lnTo>
                      <a:pt x="544" y="396"/>
                    </a:lnTo>
                    <a:cubicBezTo>
                      <a:pt x="544" y="396"/>
                      <a:pt x="544" y="396"/>
                      <a:pt x="544" y="403"/>
                    </a:cubicBezTo>
                    <a:lnTo>
                      <a:pt x="537" y="410"/>
                    </a:lnTo>
                    <a:cubicBezTo>
                      <a:pt x="530" y="417"/>
                      <a:pt x="523" y="417"/>
                      <a:pt x="515" y="417"/>
                    </a:cubicBezTo>
                    <a:cubicBezTo>
                      <a:pt x="508" y="417"/>
                      <a:pt x="501" y="417"/>
                      <a:pt x="501" y="410"/>
                    </a:cubicBezTo>
                    <a:cubicBezTo>
                      <a:pt x="431" y="340"/>
                      <a:pt x="431" y="340"/>
                      <a:pt x="431" y="340"/>
                    </a:cubicBezTo>
                    <a:cubicBezTo>
                      <a:pt x="169" y="340"/>
                      <a:pt x="169" y="340"/>
                      <a:pt x="169" y="340"/>
                    </a:cubicBezTo>
                    <a:cubicBezTo>
                      <a:pt x="155" y="340"/>
                      <a:pt x="141" y="332"/>
                      <a:pt x="141" y="311"/>
                    </a:cubicBezTo>
                    <a:cubicBezTo>
                      <a:pt x="141" y="29"/>
                      <a:pt x="141" y="29"/>
                      <a:pt x="141" y="29"/>
                    </a:cubicBezTo>
                    <a:cubicBezTo>
                      <a:pt x="141" y="14"/>
                      <a:pt x="155" y="0"/>
                      <a:pt x="169" y="0"/>
                    </a:cubicBezTo>
                    <a:cubicBezTo>
                      <a:pt x="565" y="0"/>
                      <a:pt x="565" y="0"/>
                      <a:pt x="565" y="0"/>
                    </a:cubicBezTo>
                    <a:cubicBezTo>
                      <a:pt x="579" y="0"/>
                      <a:pt x="593" y="14"/>
                      <a:pt x="593" y="29"/>
                    </a:cubicBezTo>
                    <a:cubicBezTo>
                      <a:pt x="593" y="311"/>
                      <a:pt x="593" y="311"/>
                      <a:pt x="593" y="311"/>
                    </a:cubicBezTo>
                    <a:cubicBezTo>
                      <a:pt x="593" y="332"/>
                      <a:pt x="579" y="340"/>
                      <a:pt x="565" y="340"/>
                    </a:cubicBezTo>
                    <a:close/>
                    <a:moveTo>
                      <a:pt x="417" y="368"/>
                    </a:moveTo>
                    <a:lnTo>
                      <a:pt x="417" y="368"/>
                    </a:lnTo>
                    <a:cubicBezTo>
                      <a:pt x="480" y="432"/>
                      <a:pt x="480" y="432"/>
                      <a:pt x="480" y="432"/>
                    </a:cubicBezTo>
                    <a:cubicBezTo>
                      <a:pt x="487" y="439"/>
                      <a:pt x="501" y="446"/>
                      <a:pt x="515" y="446"/>
                    </a:cubicBezTo>
                    <a:cubicBezTo>
                      <a:pt x="515" y="467"/>
                      <a:pt x="515" y="467"/>
                      <a:pt x="515" y="467"/>
                    </a:cubicBezTo>
                    <a:cubicBezTo>
                      <a:pt x="515" y="481"/>
                      <a:pt x="508" y="495"/>
                      <a:pt x="487" y="495"/>
                    </a:cubicBezTo>
                    <a:cubicBezTo>
                      <a:pt x="289" y="495"/>
                      <a:pt x="289" y="495"/>
                      <a:pt x="289" y="495"/>
                    </a:cubicBezTo>
                    <a:cubicBezTo>
                      <a:pt x="226" y="495"/>
                      <a:pt x="226" y="495"/>
                      <a:pt x="226" y="495"/>
                    </a:cubicBezTo>
                    <a:cubicBezTo>
                      <a:pt x="197" y="495"/>
                      <a:pt x="197" y="495"/>
                      <a:pt x="197" y="495"/>
                    </a:cubicBezTo>
                    <a:cubicBezTo>
                      <a:pt x="190" y="495"/>
                      <a:pt x="190" y="495"/>
                      <a:pt x="190" y="495"/>
                    </a:cubicBezTo>
                    <a:cubicBezTo>
                      <a:pt x="113" y="566"/>
                      <a:pt x="113" y="566"/>
                      <a:pt x="113" y="566"/>
                    </a:cubicBezTo>
                    <a:cubicBezTo>
                      <a:pt x="106" y="573"/>
                      <a:pt x="99" y="580"/>
                      <a:pt x="91" y="580"/>
                    </a:cubicBezTo>
                    <a:cubicBezTo>
                      <a:pt x="84" y="580"/>
                      <a:pt x="77" y="573"/>
                      <a:pt x="77" y="566"/>
                    </a:cubicBezTo>
                    <a:cubicBezTo>
                      <a:pt x="70" y="566"/>
                      <a:pt x="70" y="566"/>
                      <a:pt x="70" y="566"/>
                    </a:cubicBezTo>
                    <a:lnTo>
                      <a:pt x="70" y="559"/>
                    </a:lnTo>
                    <a:cubicBezTo>
                      <a:pt x="70" y="559"/>
                      <a:pt x="63" y="559"/>
                      <a:pt x="63" y="552"/>
                    </a:cubicBezTo>
                    <a:cubicBezTo>
                      <a:pt x="63" y="495"/>
                      <a:pt x="63" y="495"/>
                      <a:pt x="63" y="495"/>
                    </a:cubicBezTo>
                    <a:cubicBezTo>
                      <a:pt x="28" y="495"/>
                      <a:pt x="28" y="495"/>
                      <a:pt x="28" y="495"/>
                    </a:cubicBezTo>
                    <a:cubicBezTo>
                      <a:pt x="14" y="495"/>
                      <a:pt x="0" y="481"/>
                      <a:pt x="0" y="467"/>
                    </a:cubicBezTo>
                    <a:cubicBezTo>
                      <a:pt x="0" y="142"/>
                      <a:pt x="0" y="142"/>
                      <a:pt x="0" y="142"/>
                    </a:cubicBezTo>
                    <a:cubicBezTo>
                      <a:pt x="0" y="128"/>
                      <a:pt x="14" y="113"/>
                      <a:pt x="28" y="113"/>
                    </a:cubicBezTo>
                    <a:cubicBezTo>
                      <a:pt x="113" y="113"/>
                      <a:pt x="113" y="113"/>
                      <a:pt x="113" y="113"/>
                    </a:cubicBezTo>
                    <a:cubicBezTo>
                      <a:pt x="113" y="311"/>
                      <a:pt x="113" y="311"/>
                      <a:pt x="113" y="311"/>
                    </a:cubicBezTo>
                    <a:cubicBezTo>
                      <a:pt x="113" y="347"/>
                      <a:pt x="141" y="368"/>
                      <a:pt x="169" y="368"/>
                    </a:cubicBezTo>
                    <a:lnTo>
                      <a:pt x="417" y="368"/>
                    </a:lnTo>
                    <a:close/>
                  </a:path>
                </a:pathLst>
              </a:custGeom>
              <a:solidFill>
                <a:schemeClr val="bg1"/>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sz="2440">
                  <a:cs typeface="+mn-ea"/>
                  <a:sym typeface="+mn-lt"/>
                </a:endParaRPr>
              </a:p>
            </p:txBody>
          </p:sp>
        </p:grpSp>
        <p:sp>
          <p:nvSpPr>
            <p:cNvPr id="19" name="TextBox 15"/>
            <p:cNvSpPr txBox="1"/>
            <p:nvPr/>
          </p:nvSpPr>
          <p:spPr>
            <a:xfrm>
              <a:off x="4191928" y="2638838"/>
              <a:ext cx="1105162" cy="328364"/>
            </a:xfrm>
            <a:prstGeom prst="rect">
              <a:avLst/>
            </a:prstGeom>
            <a:noFill/>
          </p:spPr>
          <p:txBody>
            <a:bodyPr wrap="none" lIns="48762" rIns="48762" rtlCol="0">
              <a:spAutoFit/>
            </a:bodyPr>
            <a:lstStyle/>
            <a:p>
              <a:pPr algn="ctr">
                <a:lnSpc>
                  <a:spcPct val="125000"/>
                </a:lnSpc>
              </a:pPr>
              <a:r>
                <a:rPr lang="zh-CN" altLang="en-US" sz="1220" b="1" dirty="0">
                  <a:solidFill>
                    <a:schemeClr val="bg2">
                      <a:lumMod val="50000"/>
                    </a:schemeClr>
                  </a:solidFill>
                  <a:cs typeface="+mn-ea"/>
                  <a:sym typeface="+mn-lt"/>
                </a:rPr>
                <a:t>克服难题</a:t>
              </a:r>
              <a:r>
                <a:rPr lang="en-US" altLang="zh-CN" sz="1220" b="1" dirty="0">
                  <a:solidFill>
                    <a:schemeClr val="bg2">
                      <a:lumMod val="50000"/>
                    </a:schemeClr>
                  </a:solidFill>
                  <a:cs typeface="+mn-ea"/>
                  <a:sym typeface="+mn-lt"/>
                </a:rPr>
                <a:t>/</a:t>
              </a:r>
              <a:r>
                <a:rPr lang="zh-CN" altLang="en-US" sz="1220" b="1" dirty="0">
                  <a:solidFill>
                    <a:schemeClr val="bg2">
                      <a:lumMod val="50000"/>
                    </a:schemeClr>
                  </a:solidFill>
                  <a:cs typeface="+mn-ea"/>
                  <a:sym typeface="+mn-lt"/>
                </a:rPr>
                <a:t>投诉</a:t>
              </a:r>
              <a:endParaRPr lang="en-US" sz="1220" b="1" dirty="0">
                <a:solidFill>
                  <a:schemeClr val="bg2">
                    <a:lumMod val="50000"/>
                  </a:schemeClr>
                </a:solidFill>
                <a:cs typeface="+mn-ea"/>
                <a:sym typeface="+mn-lt"/>
              </a:endParaRPr>
            </a:p>
          </p:txBody>
        </p:sp>
        <p:sp>
          <p:nvSpPr>
            <p:cNvPr id="20" name="TextBox 16"/>
            <p:cNvSpPr txBox="1"/>
            <p:nvPr/>
          </p:nvSpPr>
          <p:spPr>
            <a:xfrm>
              <a:off x="3544358" y="3009823"/>
              <a:ext cx="2400300" cy="940843"/>
            </a:xfrm>
            <a:prstGeom prst="rect">
              <a:avLst/>
            </a:prstGeom>
            <a:noFill/>
          </p:spPr>
          <p:txBody>
            <a:bodyPr wrap="square" lIns="48762" rIns="48762" rtlCol="0">
              <a:spAutoFit/>
            </a:bodyPr>
            <a:lstStyle/>
            <a:p>
              <a:pPr algn="ctr">
                <a:lnSpc>
                  <a:spcPct val="150000"/>
                </a:lnSpc>
              </a:pPr>
              <a:r>
                <a:rPr lang="zh-CN" altLang="en-US" sz="1220" dirty="0">
                  <a:solidFill>
                    <a:schemeClr val="bg2">
                      <a:lumMod val="75000"/>
                    </a:schemeClr>
                  </a:solidFill>
                  <a:cs typeface="+mn-ea"/>
                  <a:sym typeface="+mn-lt"/>
                </a:rPr>
                <a:t>顶部“开始”面板中可以</a:t>
              </a:r>
              <a:endParaRPr lang="en-US" altLang="zh-CN" sz="1220" dirty="0">
                <a:solidFill>
                  <a:schemeClr val="bg2">
                    <a:lumMod val="75000"/>
                  </a:schemeClr>
                </a:solidFill>
                <a:cs typeface="+mn-ea"/>
                <a:sym typeface="+mn-lt"/>
              </a:endParaRPr>
            </a:p>
            <a:p>
              <a:pPr algn="ctr">
                <a:lnSpc>
                  <a:spcPct val="150000"/>
                </a:lnSpc>
              </a:pPr>
              <a:r>
                <a:rPr lang="zh-CN" altLang="en-US" sz="1220" dirty="0">
                  <a:solidFill>
                    <a:schemeClr val="bg2">
                      <a:lumMod val="75000"/>
                    </a:schemeClr>
                  </a:solidFill>
                  <a:cs typeface="+mn-ea"/>
                  <a:sym typeface="+mn-lt"/>
                </a:rPr>
                <a:t>对字体、字号、颜色、行距等进行修改</a:t>
              </a:r>
              <a:r>
                <a:rPr lang="en-US" altLang="zh-CN" sz="1220" dirty="0">
                  <a:solidFill>
                    <a:schemeClr val="bg2">
                      <a:lumMod val="75000"/>
                    </a:schemeClr>
                  </a:solidFill>
                  <a:cs typeface="+mn-ea"/>
                  <a:sym typeface="+mn-lt"/>
                </a:rPr>
                <a:t>.</a:t>
              </a:r>
              <a:r>
                <a:rPr lang="zh-CN" altLang="en-US" sz="1220" dirty="0">
                  <a:solidFill>
                    <a:schemeClr val="bg2">
                      <a:lumMod val="75000"/>
                    </a:schemeClr>
                  </a:solidFill>
                  <a:cs typeface="+mn-ea"/>
                  <a:sym typeface="+mn-lt"/>
                </a:rPr>
                <a:t>顶部“开始”面板中可</a:t>
              </a:r>
              <a:endParaRPr lang="en-US" altLang="zh-CN" sz="1220" dirty="0">
                <a:solidFill>
                  <a:schemeClr val="bg2">
                    <a:lumMod val="75000"/>
                  </a:schemeClr>
                </a:solidFill>
                <a:cs typeface="+mn-ea"/>
                <a:sym typeface="+mn-lt"/>
              </a:endParaRPr>
            </a:p>
          </p:txBody>
        </p:sp>
        <p:grpSp>
          <p:nvGrpSpPr>
            <p:cNvPr id="21" name="Group 38"/>
            <p:cNvGrpSpPr/>
            <p:nvPr/>
          </p:nvGrpSpPr>
          <p:grpSpPr>
            <a:xfrm>
              <a:off x="3943121" y="4074034"/>
              <a:ext cx="1602773" cy="356315"/>
              <a:chOff x="4878401" y="4187518"/>
              <a:chExt cx="2924707" cy="510450"/>
            </a:xfrm>
          </p:grpSpPr>
          <p:sp>
            <p:nvSpPr>
              <p:cNvPr id="22" name="Rounded Rectangle 39"/>
              <p:cNvSpPr/>
              <p:nvPr/>
            </p:nvSpPr>
            <p:spPr>
              <a:xfrm>
                <a:off x="4878401" y="4187518"/>
                <a:ext cx="2924707" cy="510450"/>
              </a:xfrm>
              <a:prstGeom prst="roundRect">
                <a:avLst>
                  <a:gd name="adj" fmla="val 50000"/>
                </a:avLst>
              </a:prstGeom>
              <a:solidFill>
                <a:schemeClr val="accent1"/>
              </a:solidFill>
              <a:ln>
                <a:noFill/>
              </a:ln>
              <a:effectLst>
                <a:outerShdw blurRad="381000" dist="76200" dir="5400000" algn="t"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40">
                  <a:cs typeface="+mn-ea"/>
                  <a:sym typeface="+mn-lt"/>
                </a:endParaRPr>
              </a:p>
            </p:txBody>
          </p:sp>
          <p:sp>
            <p:nvSpPr>
              <p:cNvPr id="23" name="TextBox 19"/>
              <p:cNvSpPr txBox="1"/>
              <p:nvPr/>
            </p:nvSpPr>
            <p:spPr>
              <a:xfrm>
                <a:off x="5502627" y="4244329"/>
                <a:ext cx="1673757" cy="402863"/>
              </a:xfrm>
              <a:prstGeom prst="rect">
                <a:avLst/>
              </a:prstGeom>
              <a:noFill/>
            </p:spPr>
            <p:txBody>
              <a:bodyPr wrap="none" rtlCol="0">
                <a:spAutoFit/>
              </a:bodyPr>
              <a:lstStyle/>
              <a:p>
                <a:pPr algn="ctr"/>
                <a:r>
                  <a:rPr lang="en-US" sz="1220">
                    <a:solidFill>
                      <a:schemeClr val="bg1"/>
                    </a:solidFill>
                    <a:cs typeface="+mn-ea"/>
                    <a:sym typeface="+mn-lt"/>
                  </a:rPr>
                  <a:t>AWESOME</a:t>
                </a:r>
                <a:endParaRPr lang="en-US" sz="1220">
                  <a:solidFill>
                    <a:schemeClr val="bg1"/>
                  </a:solidFill>
                  <a:cs typeface="+mn-ea"/>
                  <a:sym typeface="+mn-lt"/>
                </a:endParaRPr>
              </a:p>
            </p:txBody>
          </p:sp>
        </p:grpSp>
      </p:grpSp>
      <p:grpSp>
        <p:nvGrpSpPr>
          <p:cNvPr id="26" name="Group 7"/>
          <p:cNvGrpSpPr/>
          <p:nvPr/>
        </p:nvGrpSpPr>
        <p:grpSpPr>
          <a:xfrm>
            <a:off x="6248931" y="1549987"/>
            <a:ext cx="2400299" cy="3185976"/>
            <a:chOff x="6248930" y="1541478"/>
            <a:chExt cx="2400300" cy="3200400"/>
          </a:xfrm>
        </p:grpSpPr>
        <p:sp>
          <p:nvSpPr>
            <p:cNvPr id="27" name="Rounded Rectangle 32"/>
            <p:cNvSpPr/>
            <p:nvPr/>
          </p:nvSpPr>
          <p:spPr>
            <a:xfrm>
              <a:off x="6248930" y="1541478"/>
              <a:ext cx="2400300" cy="3200400"/>
            </a:xfrm>
            <a:prstGeom prst="roundRect">
              <a:avLst>
                <a:gd name="adj" fmla="val 4167"/>
              </a:avLst>
            </a:prstGeom>
            <a:solidFill>
              <a:schemeClr val="bg1"/>
            </a:solidFill>
            <a:ln>
              <a:noFill/>
            </a:ln>
            <a:effectLst>
              <a:outerShdw blurRad="635000" dist="127000" dir="5400000" algn="t"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40">
                <a:cs typeface="+mn-ea"/>
                <a:sym typeface="+mn-lt"/>
              </a:endParaRPr>
            </a:p>
          </p:txBody>
        </p:sp>
        <p:grpSp>
          <p:nvGrpSpPr>
            <p:cNvPr id="28" name="Group 23"/>
            <p:cNvGrpSpPr/>
            <p:nvPr/>
          </p:nvGrpSpPr>
          <p:grpSpPr>
            <a:xfrm>
              <a:off x="7063249" y="1853967"/>
              <a:ext cx="737050" cy="737050"/>
              <a:chOff x="8909343" y="1931570"/>
              <a:chExt cx="737050" cy="737050"/>
            </a:xfrm>
          </p:grpSpPr>
          <p:sp>
            <p:nvSpPr>
              <p:cNvPr id="34" name="Oval 26"/>
              <p:cNvSpPr/>
              <p:nvPr/>
            </p:nvSpPr>
            <p:spPr>
              <a:xfrm>
                <a:off x="8909343" y="1931570"/>
                <a:ext cx="737050" cy="737050"/>
              </a:xfrm>
              <a:prstGeom prst="ellipse">
                <a:avLst/>
              </a:pr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3855" tIns="61928" rIns="123855" bIns="61928" numCol="1" spcCol="0" rtlCol="0" fromWordArt="0" anchor="ctr" anchorCtr="0" forceAA="0" compatLnSpc="1">
                <a:noAutofit/>
              </a:bodyPr>
              <a:lstStyle/>
              <a:p>
                <a:pPr algn="ctr"/>
                <a:endParaRPr lang="en-US" sz="2440" dirty="0">
                  <a:cs typeface="+mn-ea"/>
                  <a:sym typeface="+mn-lt"/>
                </a:endParaRPr>
              </a:p>
            </p:txBody>
          </p:sp>
          <p:sp>
            <p:nvSpPr>
              <p:cNvPr id="36" name="Freeform 98"/>
              <p:cNvSpPr>
                <a:spLocks noChangeArrowheads="1"/>
              </p:cNvSpPr>
              <p:nvPr/>
            </p:nvSpPr>
            <p:spPr bwMode="auto">
              <a:xfrm>
                <a:off x="9140942" y="2132330"/>
                <a:ext cx="273853" cy="335530"/>
              </a:xfrm>
              <a:custGeom>
                <a:avLst/>
                <a:gdLst>
                  <a:gd name="T0" fmla="*/ 165736 w 488"/>
                  <a:gd name="T1" fmla="*/ 215541 h 601"/>
                  <a:gd name="T2" fmla="*/ 165736 w 488"/>
                  <a:gd name="T3" fmla="*/ 215541 h 601"/>
                  <a:gd name="T4" fmla="*/ 10110 w 488"/>
                  <a:gd name="T5" fmla="*/ 215541 h 601"/>
                  <a:gd name="T6" fmla="*/ 0 w 488"/>
                  <a:gd name="T7" fmla="*/ 205482 h 601"/>
                  <a:gd name="T8" fmla="*/ 0 w 488"/>
                  <a:gd name="T9" fmla="*/ 116751 h 601"/>
                  <a:gd name="T10" fmla="*/ 10110 w 488"/>
                  <a:gd name="T11" fmla="*/ 106333 h 601"/>
                  <a:gd name="T12" fmla="*/ 25276 w 488"/>
                  <a:gd name="T13" fmla="*/ 106333 h 601"/>
                  <a:gd name="T14" fmla="*/ 25276 w 488"/>
                  <a:gd name="T15" fmla="*/ 60711 h 601"/>
                  <a:gd name="T16" fmla="*/ 86659 w 488"/>
                  <a:gd name="T17" fmla="*/ 0 h 601"/>
                  <a:gd name="T18" fmla="*/ 147682 w 488"/>
                  <a:gd name="T19" fmla="*/ 60711 h 601"/>
                  <a:gd name="T20" fmla="*/ 147682 w 488"/>
                  <a:gd name="T21" fmla="*/ 106333 h 601"/>
                  <a:gd name="T22" fmla="*/ 165736 w 488"/>
                  <a:gd name="T23" fmla="*/ 106333 h 601"/>
                  <a:gd name="T24" fmla="*/ 175846 w 488"/>
                  <a:gd name="T25" fmla="*/ 116751 h 601"/>
                  <a:gd name="T26" fmla="*/ 175846 w 488"/>
                  <a:gd name="T27" fmla="*/ 205482 h 601"/>
                  <a:gd name="T28" fmla="*/ 165736 w 488"/>
                  <a:gd name="T29" fmla="*/ 215541 h 601"/>
                  <a:gd name="T30" fmla="*/ 76549 w 488"/>
                  <a:gd name="T31" fmla="*/ 164889 h 601"/>
                  <a:gd name="T32" fmla="*/ 76549 w 488"/>
                  <a:gd name="T33" fmla="*/ 164889 h 601"/>
                  <a:gd name="T34" fmla="*/ 76549 w 488"/>
                  <a:gd name="T35" fmla="*/ 185365 h 601"/>
                  <a:gd name="T36" fmla="*/ 86659 w 488"/>
                  <a:gd name="T37" fmla="*/ 195424 h 601"/>
                  <a:gd name="T38" fmla="*/ 96769 w 488"/>
                  <a:gd name="T39" fmla="*/ 185365 h 601"/>
                  <a:gd name="T40" fmla="*/ 96769 w 488"/>
                  <a:gd name="T41" fmla="*/ 164889 h 601"/>
                  <a:gd name="T42" fmla="*/ 106880 w 488"/>
                  <a:gd name="T43" fmla="*/ 147286 h 601"/>
                  <a:gd name="T44" fmla="*/ 86659 w 488"/>
                  <a:gd name="T45" fmla="*/ 126810 h 601"/>
                  <a:gd name="T46" fmla="*/ 66078 w 488"/>
                  <a:gd name="T47" fmla="*/ 147286 h 601"/>
                  <a:gd name="T48" fmla="*/ 76549 w 488"/>
                  <a:gd name="T49" fmla="*/ 164889 h 601"/>
                  <a:gd name="T50" fmla="*/ 127461 w 488"/>
                  <a:gd name="T51" fmla="*/ 60711 h 601"/>
                  <a:gd name="T52" fmla="*/ 127461 w 488"/>
                  <a:gd name="T53" fmla="*/ 60711 h 601"/>
                  <a:gd name="T54" fmla="*/ 86659 w 488"/>
                  <a:gd name="T55" fmla="*/ 20117 h 601"/>
                  <a:gd name="T56" fmla="*/ 45857 w 488"/>
                  <a:gd name="T57" fmla="*/ 60711 h 601"/>
                  <a:gd name="T58" fmla="*/ 45857 w 488"/>
                  <a:gd name="T59" fmla="*/ 106333 h 601"/>
                  <a:gd name="T60" fmla="*/ 127461 w 488"/>
                  <a:gd name="T61" fmla="*/ 106333 h 601"/>
                  <a:gd name="T62" fmla="*/ 127461 w 488"/>
                  <a:gd name="T63" fmla="*/ 60711 h 60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488" h="601">
                    <a:moveTo>
                      <a:pt x="459" y="600"/>
                    </a:moveTo>
                    <a:lnTo>
                      <a:pt x="459" y="600"/>
                    </a:lnTo>
                    <a:cubicBezTo>
                      <a:pt x="28" y="600"/>
                      <a:pt x="28" y="600"/>
                      <a:pt x="28" y="600"/>
                    </a:cubicBezTo>
                    <a:cubicBezTo>
                      <a:pt x="7" y="600"/>
                      <a:pt x="0" y="586"/>
                      <a:pt x="0" y="572"/>
                    </a:cubicBezTo>
                    <a:cubicBezTo>
                      <a:pt x="0" y="325"/>
                      <a:pt x="0" y="325"/>
                      <a:pt x="0" y="325"/>
                    </a:cubicBezTo>
                    <a:cubicBezTo>
                      <a:pt x="0" y="311"/>
                      <a:pt x="7" y="296"/>
                      <a:pt x="28" y="296"/>
                    </a:cubicBezTo>
                    <a:cubicBezTo>
                      <a:pt x="70" y="296"/>
                      <a:pt x="70" y="296"/>
                      <a:pt x="70" y="296"/>
                    </a:cubicBezTo>
                    <a:cubicBezTo>
                      <a:pt x="70" y="169"/>
                      <a:pt x="70" y="169"/>
                      <a:pt x="70" y="169"/>
                    </a:cubicBezTo>
                    <a:cubicBezTo>
                      <a:pt x="70" y="70"/>
                      <a:pt x="148" y="0"/>
                      <a:pt x="240" y="0"/>
                    </a:cubicBezTo>
                    <a:cubicBezTo>
                      <a:pt x="339" y="0"/>
                      <a:pt x="409" y="70"/>
                      <a:pt x="409" y="169"/>
                    </a:cubicBezTo>
                    <a:cubicBezTo>
                      <a:pt x="409" y="296"/>
                      <a:pt x="409" y="296"/>
                      <a:pt x="409" y="296"/>
                    </a:cubicBezTo>
                    <a:cubicBezTo>
                      <a:pt x="459" y="296"/>
                      <a:pt x="459" y="296"/>
                      <a:pt x="459" y="296"/>
                    </a:cubicBezTo>
                    <a:cubicBezTo>
                      <a:pt x="473" y="296"/>
                      <a:pt x="487" y="311"/>
                      <a:pt x="487" y="325"/>
                    </a:cubicBezTo>
                    <a:cubicBezTo>
                      <a:pt x="487" y="572"/>
                      <a:pt x="487" y="572"/>
                      <a:pt x="487" y="572"/>
                    </a:cubicBezTo>
                    <a:cubicBezTo>
                      <a:pt x="487" y="586"/>
                      <a:pt x="473" y="600"/>
                      <a:pt x="459" y="600"/>
                    </a:cubicBezTo>
                    <a:close/>
                    <a:moveTo>
                      <a:pt x="212" y="459"/>
                    </a:moveTo>
                    <a:lnTo>
                      <a:pt x="212" y="459"/>
                    </a:lnTo>
                    <a:cubicBezTo>
                      <a:pt x="212" y="516"/>
                      <a:pt x="212" y="516"/>
                      <a:pt x="212" y="516"/>
                    </a:cubicBezTo>
                    <a:cubicBezTo>
                      <a:pt x="212" y="530"/>
                      <a:pt x="226" y="544"/>
                      <a:pt x="240" y="544"/>
                    </a:cubicBezTo>
                    <a:cubicBezTo>
                      <a:pt x="261" y="544"/>
                      <a:pt x="268" y="530"/>
                      <a:pt x="268" y="516"/>
                    </a:cubicBezTo>
                    <a:cubicBezTo>
                      <a:pt x="268" y="459"/>
                      <a:pt x="268" y="459"/>
                      <a:pt x="268" y="459"/>
                    </a:cubicBezTo>
                    <a:cubicBezTo>
                      <a:pt x="289" y="452"/>
                      <a:pt x="296" y="431"/>
                      <a:pt x="296" y="410"/>
                    </a:cubicBezTo>
                    <a:cubicBezTo>
                      <a:pt x="296" y="381"/>
                      <a:pt x="275" y="353"/>
                      <a:pt x="240" y="353"/>
                    </a:cubicBezTo>
                    <a:cubicBezTo>
                      <a:pt x="212" y="353"/>
                      <a:pt x="183" y="381"/>
                      <a:pt x="183" y="410"/>
                    </a:cubicBezTo>
                    <a:cubicBezTo>
                      <a:pt x="183" y="431"/>
                      <a:pt x="198" y="452"/>
                      <a:pt x="212" y="459"/>
                    </a:cubicBezTo>
                    <a:close/>
                    <a:moveTo>
                      <a:pt x="353" y="169"/>
                    </a:moveTo>
                    <a:lnTo>
                      <a:pt x="353" y="169"/>
                    </a:lnTo>
                    <a:cubicBezTo>
                      <a:pt x="353" y="106"/>
                      <a:pt x="304" y="56"/>
                      <a:pt x="240" y="56"/>
                    </a:cubicBezTo>
                    <a:cubicBezTo>
                      <a:pt x="176" y="56"/>
                      <a:pt x="127" y="106"/>
                      <a:pt x="127" y="169"/>
                    </a:cubicBezTo>
                    <a:cubicBezTo>
                      <a:pt x="127" y="296"/>
                      <a:pt x="127" y="296"/>
                      <a:pt x="127" y="296"/>
                    </a:cubicBezTo>
                    <a:cubicBezTo>
                      <a:pt x="353" y="296"/>
                      <a:pt x="353" y="296"/>
                      <a:pt x="353" y="296"/>
                    </a:cubicBezTo>
                    <a:lnTo>
                      <a:pt x="353" y="169"/>
                    </a:lnTo>
                    <a:close/>
                  </a:path>
                </a:pathLst>
              </a:custGeom>
              <a:solidFill>
                <a:schemeClr val="bg1"/>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sz="2440">
                  <a:cs typeface="+mn-ea"/>
                  <a:sym typeface="+mn-lt"/>
                </a:endParaRPr>
              </a:p>
            </p:txBody>
          </p:sp>
        </p:grpSp>
        <p:sp>
          <p:nvSpPr>
            <p:cNvPr id="29" name="TextBox 25"/>
            <p:cNvSpPr txBox="1"/>
            <p:nvPr/>
          </p:nvSpPr>
          <p:spPr>
            <a:xfrm>
              <a:off x="7085652" y="2641230"/>
              <a:ext cx="726854" cy="328364"/>
            </a:xfrm>
            <a:prstGeom prst="rect">
              <a:avLst/>
            </a:prstGeom>
            <a:noFill/>
          </p:spPr>
          <p:txBody>
            <a:bodyPr wrap="none" lIns="48762" rIns="48762" rtlCol="0">
              <a:spAutoFit/>
            </a:bodyPr>
            <a:lstStyle/>
            <a:p>
              <a:pPr algn="ctr">
                <a:lnSpc>
                  <a:spcPct val="125000"/>
                </a:lnSpc>
              </a:pPr>
              <a:r>
                <a:rPr lang="zh-CN" altLang="en-US" sz="1220" b="1" dirty="0">
                  <a:solidFill>
                    <a:schemeClr val="bg2">
                      <a:lumMod val="50000"/>
                    </a:schemeClr>
                  </a:solidFill>
                  <a:cs typeface="+mn-ea"/>
                  <a:sym typeface="+mn-lt"/>
                </a:rPr>
                <a:t>服务至上</a:t>
              </a:r>
              <a:endParaRPr lang="en-US" sz="1220" b="1" dirty="0">
                <a:solidFill>
                  <a:schemeClr val="bg2">
                    <a:lumMod val="50000"/>
                  </a:schemeClr>
                </a:solidFill>
                <a:cs typeface="+mn-ea"/>
                <a:sym typeface="+mn-lt"/>
              </a:endParaRPr>
            </a:p>
          </p:txBody>
        </p:sp>
        <p:sp>
          <p:nvSpPr>
            <p:cNvPr id="30" name="TextBox 26"/>
            <p:cNvSpPr txBox="1"/>
            <p:nvPr/>
          </p:nvSpPr>
          <p:spPr>
            <a:xfrm>
              <a:off x="6248930" y="3009823"/>
              <a:ext cx="2400300" cy="940843"/>
            </a:xfrm>
            <a:prstGeom prst="rect">
              <a:avLst/>
            </a:prstGeom>
            <a:noFill/>
          </p:spPr>
          <p:txBody>
            <a:bodyPr wrap="square" lIns="48762" rIns="48762" rtlCol="0">
              <a:spAutoFit/>
            </a:bodyPr>
            <a:lstStyle/>
            <a:p>
              <a:pPr algn="ctr">
                <a:lnSpc>
                  <a:spcPct val="150000"/>
                </a:lnSpc>
              </a:pPr>
              <a:r>
                <a:rPr lang="zh-CN" altLang="en-US" sz="1220" dirty="0">
                  <a:solidFill>
                    <a:schemeClr val="bg2">
                      <a:lumMod val="75000"/>
                    </a:schemeClr>
                  </a:solidFill>
                  <a:cs typeface="+mn-ea"/>
                  <a:sym typeface="+mn-lt"/>
                </a:rPr>
                <a:t>顶部“开始”面板中可以</a:t>
              </a:r>
              <a:endParaRPr lang="en-US" altLang="zh-CN" sz="1220" dirty="0">
                <a:solidFill>
                  <a:schemeClr val="bg2">
                    <a:lumMod val="75000"/>
                  </a:schemeClr>
                </a:solidFill>
                <a:cs typeface="+mn-ea"/>
                <a:sym typeface="+mn-lt"/>
              </a:endParaRPr>
            </a:p>
            <a:p>
              <a:pPr algn="ctr">
                <a:lnSpc>
                  <a:spcPct val="150000"/>
                </a:lnSpc>
              </a:pPr>
              <a:r>
                <a:rPr lang="zh-CN" altLang="en-US" sz="1220" dirty="0">
                  <a:solidFill>
                    <a:schemeClr val="bg2">
                      <a:lumMod val="75000"/>
                    </a:schemeClr>
                  </a:solidFill>
                  <a:cs typeface="+mn-ea"/>
                  <a:sym typeface="+mn-lt"/>
                </a:rPr>
                <a:t>对字体、字号、颜色、行距等进行修改</a:t>
              </a:r>
              <a:r>
                <a:rPr lang="en-US" altLang="zh-CN" sz="1220" dirty="0">
                  <a:solidFill>
                    <a:schemeClr val="bg2">
                      <a:lumMod val="75000"/>
                    </a:schemeClr>
                  </a:solidFill>
                  <a:cs typeface="+mn-ea"/>
                  <a:sym typeface="+mn-lt"/>
                </a:rPr>
                <a:t>.</a:t>
              </a:r>
              <a:r>
                <a:rPr lang="zh-CN" altLang="en-US" sz="1220" dirty="0">
                  <a:solidFill>
                    <a:schemeClr val="bg2">
                      <a:lumMod val="75000"/>
                    </a:schemeClr>
                  </a:solidFill>
                  <a:cs typeface="+mn-ea"/>
                  <a:sym typeface="+mn-lt"/>
                </a:rPr>
                <a:t>顶部“开始”面板中可</a:t>
              </a:r>
              <a:endParaRPr lang="en-US" altLang="zh-CN" sz="1220" dirty="0">
                <a:solidFill>
                  <a:schemeClr val="bg2">
                    <a:lumMod val="75000"/>
                  </a:schemeClr>
                </a:solidFill>
                <a:cs typeface="+mn-ea"/>
                <a:sym typeface="+mn-lt"/>
              </a:endParaRPr>
            </a:p>
          </p:txBody>
        </p:sp>
        <p:grpSp>
          <p:nvGrpSpPr>
            <p:cNvPr id="31" name="Group 41"/>
            <p:cNvGrpSpPr/>
            <p:nvPr/>
          </p:nvGrpSpPr>
          <p:grpSpPr>
            <a:xfrm>
              <a:off x="6630387" y="4074034"/>
              <a:ext cx="1602773" cy="356315"/>
              <a:chOff x="4878401" y="4187518"/>
              <a:chExt cx="2924707" cy="510450"/>
            </a:xfrm>
          </p:grpSpPr>
          <p:sp>
            <p:nvSpPr>
              <p:cNvPr id="32" name="Rounded Rectangle 42"/>
              <p:cNvSpPr/>
              <p:nvPr/>
            </p:nvSpPr>
            <p:spPr>
              <a:xfrm>
                <a:off x="4878401" y="4187518"/>
                <a:ext cx="2924707" cy="510450"/>
              </a:xfrm>
              <a:prstGeom prst="roundRect">
                <a:avLst>
                  <a:gd name="adj" fmla="val 50000"/>
                </a:avLst>
              </a:prstGeom>
              <a:solidFill>
                <a:schemeClr val="accent1"/>
              </a:solidFill>
              <a:ln>
                <a:noFill/>
              </a:ln>
              <a:effectLst>
                <a:outerShdw blurRad="381000" dist="76200" dir="5400000" algn="t"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40">
                  <a:cs typeface="+mn-ea"/>
                  <a:sym typeface="+mn-lt"/>
                </a:endParaRPr>
              </a:p>
            </p:txBody>
          </p:sp>
          <p:sp>
            <p:nvSpPr>
              <p:cNvPr id="33" name="TextBox 29"/>
              <p:cNvSpPr txBox="1"/>
              <p:nvPr/>
            </p:nvSpPr>
            <p:spPr>
              <a:xfrm>
                <a:off x="5502626" y="4244329"/>
                <a:ext cx="1673758" cy="402863"/>
              </a:xfrm>
              <a:prstGeom prst="rect">
                <a:avLst/>
              </a:prstGeom>
              <a:noFill/>
            </p:spPr>
            <p:txBody>
              <a:bodyPr wrap="none" rtlCol="0">
                <a:spAutoFit/>
              </a:bodyPr>
              <a:lstStyle/>
              <a:p>
                <a:pPr algn="ctr"/>
                <a:r>
                  <a:rPr lang="en-US" sz="1220">
                    <a:solidFill>
                      <a:schemeClr val="bg1"/>
                    </a:solidFill>
                    <a:cs typeface="+mn-ea"/>
                    <a:sym typeface="+mn-lt"/>
                  </a:rPr>
                  <a:t>AWESOME</a:t>
                </a:r>
                <a:endParaRPr lang="en-US" sz="1220">
                  <a:solidFill>
                    <a:schemeClr val="bg1"/>
                  </a:solidFill>
                  <a:cs typeface="+mn-ea"/>
                  <a:sym typeface="+mn-lt"/>
                </a:endParaRPr>
              </a:p>
            </p:txBody>
          </p:sp>
        </p:grpSp>
      </p:grpSp>
      <p:grpSp>
        <p:nvGrpSpPr>
          <p:cNvPr id="37" name="Group 12"/>
          <p:cNvGrpSpPr/>
          <p:nvPr/>
        </p:nvGrpSpPr>
        <p:grpSpPr>
          <a:xfrm>
            <a:off x="8951914" y="1549987"/>
            <a:ext cx="2401887" cy="3185976"/>
            <a:chOff x="8951913" y="1541478"/>
            <a:chExt cx="2401887" cy="3200400"/>
          </a:xfrm>
        </p:grpSpPr>
        <p:sp>
          <p:nvSpPr>
            <p:cNvPr id="38" name="Rounded Rectangle 6"/>
            <p:cNvSpPr/>
            <p:nvPr/>
          </p:nvSpPr>
          <p:spPr>
            <a:xfrm>
              <a:off x="8953500" y="1541478"/>
              <a:ext cx="2400300" cy="3200400"/>
            </a:xfrm>
            <a:prstGeom prst="roundRect">
              <a:avLst>
                <a:gd name="adj" fmla="val 4167"/>
              </a:avLst>
            </a:prstGeom>
            <a:solidFill>
              <a:schemeClr val="bg1"/>
            </a:solidFill>
            <a:ln w="12700">
              <a:solidFill>
                <a:schemeClr val="bg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40">
                <a:cs typeface="+mn-ea"/>
                <a:sym typeface="+mn-lt"/>
              </a:endParaRPr>
            </a:p>
          </p:txBody>
        </p:sp>
        <p:grpSp>
          <p:nvGrpSpPr>
            <p:cNvPr id="39" name="Group 18"/>
            <p:cNvGrpSpPr/>
            <p:nvPr/>
          </p:nvGrpSpPr>
          <p:grpSpPr>
            <a:xfrm>
              <a:off x="9785125" y="1853967"/>
              <a:ext cx="737050" cy="737050"/>
              <a:chOff x="6950917" y="2500287"/>
              <a:chExt cx="737050" cy="737050"/>
            </a:xfrm>
          </p:grpSpPr>
          <p:sp>
            <p:nvSpPr>
              <p:cNvPr id="45" name="Oval 21"/>
              <p:cNvSpPr/>
              <p:nvPr/>
            </p:nvSpPr>
            <p:spPr>
              <a:xfrm>
                <a:off x="6950917" y="2500287"/>
                <a:ext cx="737050" cy="737050"/>
              </a:xfrm>
              <a:prstGeom prst="ellipse">
                <a:avLst/>
              </a:pr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3855" tIns="61928" rIns="123855" bIns="61928" numCol="1" spcCol="0" rtlCol="0" fromWordArt="0" anchor="ctr" anchorCtr="0" forceAA="0" compatLnSpc="1">
                <a:noAutofit/>
              </a:bodyPr>
              <a:lstStyle/>
              <a:p>
                <a:pPr algn="ctr"/>
                <a:endParaRPr lang="en-US" sz="2440">
                  <a:cs typeface="+mn-ea"/>
                  <a:sym typeface="+mn-lt"/>
                </a:endParaRPr>
              </a:p>
            </p:txBody>
          </p:sp>
          <p:sp>
            <p:nvSpPr>
              <p:cNvPr id="46" name="Freeform 106"/>
              <p:cNvSpPr>
                <a:spLocks noChangeArrowheads="1"/>
              </p:cNvSpPr>
              <p:nvPr/>
            </p:nvSpPr>
            <p:spPr bwMode="auto">
              <a:xfrm>
                <a:off x="7150443" y="2709691"/>
                <a:ext cx="337998" cy="305925"/>
              </a:xfrm>
              <a:custGeom>
                <a:avLst/>
                <a:gdLst>
                  <a:gd name="T0" fmla="*/ 207003 w 602"/>
                  <a:gd name="T1" fmla="*/ 196489 h 545"/>
                  <a:gd name="T2" fmla="*/ 207003 w 602"/>
                  <a:gd name="T3" fmla="*/ 196489 h 545"/>
                  <a:gd name="T4" fmla="*/ 188940 w 602"/>
                  <a:gd name="T5" fmla="*/ 196489 h 545"/>
                  <a:gd name="T6" fmla="*/ 188940 w 602"/>
                  <a:gd name="T7" fmla="*/ 114859 h 545"/>
                  <a:gd name="T8" fmla="*/ 188940 w 602"/>
                  <a:gd name="T9" fmla="*/ 50928 h 545"/>
                  <a:gd name="T10" fmla="*/ 207003 w 602"/>
                  <a:gd name="T11" fmla="*/ 50928 h 545"/>
                  <a:gd name="T12" fmla="*/ 217119 w 602"/>
                  <a:gd name="T13" fmla="*/ 61403 h 545"/>
                  <a:gd name="T14" fmla="*/ 217119 w 602"/>
                  <a:gd name="T15" fmla="*/ 124973 h 545"/>
                  <a:gd name="T16" fmla="*/ 217119 w 602"/>
                  <a:gd name="T17" fmla="*/ 165787 h 545"/>
                  <a:gd name="T18" fmla="*/ 217119 w 602"/>
                  <a:gd name="T19" fmla="*/ 186375 h 545"/>
                  <a:gd name="T20" fmla="*/ 207003 w 602"/>
                  <a:gd name="T21" fmla="*/ 196489 h 545"/>
                  <a:gd name="T22" fmla="*/ 35765 w 602"/>
                  <a:gd name="T23" fmla="*/ 196489 h 545"/>
                  <a:gd name="T24" fmla="*/ 35765 w 602"/>
                  <a:gd name="T25" fmla="*/ 196489 h 545"/>
                  <a:gd name="T26" fmla="*/ 35765 w 602"/>
                  <a:gd name="T27" fmla="*/ 114859 h 545"/>
                  <a:gd name="T28" fmla="*/ 35765 w 602"/>
                  <a:gd name="T29" fmla="*/ 112331 h 545"/>
                  <a:gd name="T30" fmla="*/ 35765 w 602"/>
                  <a:gd name="T31" fmla="*/ 50928 h 545"/>
                  <a:gd name="T32" fmla="*/ 56357 w 602"/>
                  <a:gd name="T33" fmla="*/ 50928 h 545"/>
                  <a:gd name="T34" fmla="*/ 107295 w 602"/>
                  <a:gd name="T35" fmla="*/ 0 h 545"/>
                  <a:gd name="T36" fmla="*/ 158233 w 602"/>
                  <a:gd name="T37" fmla="*/ 50928 h 545"/>
                  <a:gd name="T38" fmla="*/ 178825 w 602"/>
                  <a:gd name="T39" fmla="*/ 50928 h 545"/>
                  <a:gd name="T40" fmla="*/ 178825 w 602"/>
                  <a:gd name="T41" fmla="*/ 114859 h 545"/>
                  <a:gd name="T42" fmla="*/ 178825 w 602"/>
                  <a:gd name="T43" fmla="*/ 196489 h 545"/>
                  <a:gd name="T44" fmla="*/ 35765 w 602"/>
                  <a:gd name="T45" fmla="*/ 196489 h 545"/>
                  <a:gd name="T46" fmla="*/ 107295 w 602"/>
                  <a:gd name="T47" fmla="*/ 20588 h 545"/>
                  <a:gd name="T48" fmla="*/ 107295 w 602"/>
                  <a:gd name="T49" fmla="*/ 20588 h 545"/>
                  <a:gd name="T50" fmla="*/ 76588 w 602"/>
                  <a:gd name="T51" fmla="*/ 50928 h 545"/>
                  <a:gd name="T52" fmla="*/ 138002 w 602"/>
                  <a:gd name="T53" fmla="*/ 50928 h 545"/>
                  <a:gd name="T54" fmla="*/ 107295 w 602"/>
                  <a:gd name="T55" fmla="*/ 20588 h 545"/>
                  <a:gd name="T56" fmla="*/ 0 w 602"/>
                  <a:gd name="T57" fmla="*/ 186375 h 545"/>
                  <a:gd name="T58" fmla="*/ 0 w 602"/>
                  <a:gd name="T59" fmla="*/ 186375 h 545"/>
                  <a:gd name="T60" fmla="*/ 0 w 602"/>
                  <a:gd name="T61" fmla="*/ 165787 h 545"/>
                  <a:gd name="T62" fmla="*/ 0 w 602"/>
                  <a:gd name="T63" fmla="*/ 124973 h 545"/>
                  <a:gd name="T64" fmla="*/ 0 w 602"/>
                  <a:gd name="T65" fmla="*/ 61403 h 545"/>
                  <a:gd name="T66" fmla="*/ 10477 w 602"/>
                  <a:gd name="T67" fmla="*/ 50928 h 545"/>
                  <a:gd name="T68" fmla="*/ 25650 w 602"/>
                  <a:gd name="T69" fmla="*/ 50928 h 545"/>
                  <a:gd name="T70" fmla="*/ 25650 w 602"/>
                  <a:gd name="T71" fmla="*/ 112331 h 545"/>
                  <a:gd name="T72" fmla="*/ 25650 w 602"/>
                  <a:gd name="T73" fmla="*/ 114859 h 545"/>
                  <a:gd name="T74" fmla="*/ 25650 w 602"/>
                  <a:gd name="T75" fmla="*/ 196489 h 545"/>
                  <a:gd name="T76" fmla="*/ 10477 w 602"/>
                  <a:gd name="T77" fmla="*/ 196489 h 545"/>
                  <a:gd name="T78" fmla="*/ 0 w 602"/>
                  <a:gd name="T79" fmla="*/ 186375 h 545"/>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602" h="545">
                    <a:moveTo>
                      <a:pt x="573" y="544"/>
                    </a:moveTo>
                    <a:lnTo>
                      <a:pt x="573" y="544"/>
                    </a:lnTo>
                    <a:cubicBezTo>
                      <a:pt x="523" y="544"/>
                      <a:pt x="523" y="544"/>
                      <a:pt x="523" y="544"/>
                    </a:cubicBezTo>
                    <a:cubicBezTo>
                      <a:pt x="523" y="318"/>
                      <a:pt x="523" y="318"/>
                      <a:pt x="523" y="318"/>
                    </a:cubicBezTo>
                    <a:cubicBezTo>
                      <a:pt x="523" y="141"/>
                      <a:pt x="523" y="141"/>
                      <a:pt x="523" y="141"/>
                    </a:cubicBezTo>
                    <a:cubicBezTo>
                      <a:pt x="573" y="141"/>
                      <a:pt x="573" y="141"/>
                      <a:pt x="573" y="141"/>
                    </a:cubicBezTo>
                    <a:cubicBezTo>
                      <a:pt x="587" y="141"/>
                      <a:pt x="601" y="148"/>
                      <a:pt x="601" y="170"/>
                    </a:cubicBezTo>
                    <a:cubicBezTo>
                      <a:pt x="601" y="346"/>
                      <a:pt x="601" y="346"/>
                      <a:pt x="601" y="346"/>
                    </a:cubicBezTo>
                    <a:cubicBezTo>
                      <a:pt x="601" y="459"/>
                      <a:pt x="601" y="459"/>
                      <a:pt x="601" y="459"/>
                    </a:cubicBezTo>
                    <a:cubicBezTo>
                      <a:pt x="601" y="516"/>
                      <a:pt x="601" y="516"/>
                      <a:pt x="601" y="516"/>
                    </a:cubicBezTo>
                    <a:cubicBezTo>
                      <a:pt x="601" y="530"/>
                      <a:pt x="587" y="544"/>
                      <a:pt x="573" y="544"/>
                    </a:cubicBezTo>
                    <a:close/>
                    <a:moveTo>
                      <a:pt x="99" y="544"/>
                    </a:moveTo>
                    <a:lnTo>
                      <a:pt x="99" y="544"/>
                    </a:lnTo>
                    <a:cubicBezTo>
                      <a:pt x="99" y="318"/>
                      <a:pt x="99" y="318"/>
                      <a:pt x="99" y="318"/>
                    </a:cubicBezTo>
                    <a:cubicBezTo>
                      <a:pt x="99" y="311"/>
                      <a:pt x="99" y="311"/>
                      <a:pt x="99" y="311"/>
                    </a:cubicBezTo>
                    <a:cubicBezTo>
                      <a:pt x="99" y="141"/>
                      <a:pt x="99" y="141"/>
                      <a:pt x="99" y="141"/>
                    </a:cubicBezTo>
                    <a:cubicBezTo>
                      <a:pt x="156" y="141"/>
                      <a:pt x="156" y="141"/>
                      <a:pt x="156" y="141"/>
                    </a:cubicBezTo>
                    <a:cubicBezTo>
                      <a:pt x="156" y="64"/>
                      <a:pt x="219" y="0"/>
                      <a:pt x="297" y="0"/>
                    </a:cubicBezTo>
                    <a:cubicBezTo>
                      <a:pt x="375" y="0"/>
                      <a:pt x="438" y="64"/>
                      <a:pt x="438" y="141"/>
                    </a:cubicBezTo>
                    <a:cubicBezTo>
                      <a:pt x="495" y="141"/>
                      <a:pt x="495" y="141"/>
                      <a:pt x="495" y="141"/>
                    </a:cubicBezTo>
                    <a:cubicBezTo>
                      <a:pt x="495" y="318"/>
                      <a:pt x="495" y="318"/>
                      <a:pt x="495" y="318"/>
                    </a:cubicBezTo>
                    <a:cubicBezTo>
                      <a:pt x="495" y="544"/>
                      <a:pt x="495" y="544"/>
                      <a:pt x="495" y="544"/>
                    </a:cubicBezTo>
                    <a:lnTo>
                      <a:pt x="99" y="544"/>
                    </a:lnTo>
                    <a:close/>
                    <a:moveTo>
                      <a:pt x="297" y="57"/>
                    </a:moveTo>
                    <a:lnTo>
                      <a:pt x="297" y="57"/>
                    </a:lnTo>
                    <a:cubicBezTo>
                      <a:pt x="255" y="57"/>
                      <a:pt x="212" y="92"/>
                      <a:pt x="212" y="141"/>
                    </a:cubicBezTo>
                    <a:cubicBezTo>
                      <a:pt x="382" y="141"/>
                      <a:pt x="382" y="141"/>
                      <a:pt x="382" y="141"/>
                    </a:cubicBezTo>
                    <a:cubicBezTo>
                      <a:pt x="382" y="92"/>
                      <a:pt x="347" y="57"/>
                      <a:pt x="297" y="57"/>
                    </a:cubicBezTo>
                    <a:close/>
                    <a:moveTo>
                      <a:pt x="0" y="516"/>
                    </a:moveTo>
                    <a:lnTo>
                      <a:pt x="0" y="516"/>
                    </a:lnTo>
                    <a:cubicBezTo>
                      <a:pt x="0" y="459"/>
                      <a:pt x="0" y="459"/>
                      <a:pt x="0" y="459"/>
                    </a:cubicBezTo>
                    <a:cubicBezTo>
                      <a:pt x="0" y="346"/>
                      <a:pt x="0" y="346"/>
                      <a:pt x="0" y="346"/>
                    </a:cubicBezTo>
                    <a:cubicBezTo>
                      <a:pt x="0" y="170"/>
                      <a:pt x="0" y="170"/>
                      <a:pt x="0" y="170"/>
                    </a:cubicBezTo>
                    <a:cubicBezTo>
                      <a:pt x="0" y="148"/>
                      <a:pt x="7" y="141"/>
                      <a:pt x="29" y="141"/>
                    </a:cubicBezTo>
                    <a:cubicBezTo>
                      <a:pt x="71" y="141"/>
                      <a:pt x="71" y="141"/>
                      <a:pt x="71" y="141"/>
                    </a:cubicBezTo>
                    <a:cubicBezTo>
                      <a:pt x="71" y="311"/>
                      <a:pt x="71" y="311"/>
                      <a:pt x="71" y="311"/>
                    </a:cubicBezTo>
                    <a:cubicBezTo>
                      <a:pt x="71" y="318"/>
                      <a:pt x="71" y="318"/>
                      <a:pt x="71" y="318"/>
                    </a:cubicBezTo>
                    <a:cubicBezTo>
                      <a:pt x="71" y="544"/>
                      <a:pt x="71" y="544"/>
                      <a:pt x="71" y="544"/>
                    </a:cubicBezTo>
                    <a:cubicBezTo>
                      <a:pt x="29" y="544"/>
                      <a:pt x="29" y="544"/>
                      <a:pt x="29" y="544"/>
                    </a:cubicBezTo>
                    <a:cubicBezTo>
                      <a:pt x="7" y="544"/>
                      <a:pt x="0" y="530"/>
                      <a:pt x="0" y="516"/>
                    </a:cubicBezTo>
                    <a:close/>
                  </a:path>
                </a:pathLst>
              </a:custGeom>
              <a:solidFill>
                <a:schemeClr val="bg1"/>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sz="2440">
                  <a:cs typeface="+mn-ea"/>
                  <a:sym typeface="+mn-lt"/>
                </a:endParaRPr>
              </a:p>
            </p:txBody>
          </p:sp>
        </p:grpSp>
        <p:sp>
          <p:nvSpPr>
            <p:cNvPr id="40" name="TextBox 35"/>
            <p:cNvSpPr txBox="1"/>
            <p:nvPr/>
          </p:nvSpPr>
          <p:spPr>
            <a:xfrm>
              <a:off x="9633127" y="2638838"/>
              <a:ext cx="1041042" cy="328364"/>
            </a:xfrm>
            <a:prstGeom prst="rect">
              <a:avLst/>
            </a:prstGeom>
            <a:noFill/>
          </p:spPr>
          <p:txBody>
            <a:bodyPr wrap="none" lIns="48762" rIns="48762" rtlCol="0">
              <a:spAutoFit/>
            </a:bodyPr>
            <a:lstStyle/>
            <a:p>
              <a:pPr algn="ctr">
                <a:lnSpc>
                  <a:spcPct val="125000"/>
                </a:lnSpc>
              </a:pPr>
              <a:r>
                <a:rPr lang="zh-CN" altLang="en-US" sz="1220" b="1" dirty="0">
                  <a:solidFill>
                    <a:schemeClr val="bg2">
                      <a:lumMod val="50000"/>
                    </a:schemeClr>
                  </a:solidFill>
                  <a:cs typeface="+mn-ea"/>
                  <a:sym typeface="+mn-lt"/>
                </a:rPr>
                <a:t>展现品牌特色</a:t>
              </a:r>
              <a:endParaRPr lang="en-US" sz="1220" b="1" dirty="0">
                <a:solidFill>
                  <a:schemeClr val="bg2">
                    <a:lumMod val="50000"/>
                  </a:schemeClr>
                </a:solidFill>
                <a:cs typeface="+mn-ea"/>
                <a:sym typeface="+mn-lt"/>
              </a:endParaRPr>
            </a:p>
          </p:txBody>
        </p:sp>
        <p:sp>
          <p:nvSpPr>
            <p:cNvPr id="41" name="TextBox 36"/>
            <p:cNvSpPr txBox="1"/>
            <p:nvPr/>
          </p:nvSpPr>
          <p:spPr>
            <a:xfrm>
              <a:off x="8951913" y="3009823"/>
              <a:ext cx="2400300" cy="940843"/>
            </a:xfrm>
            <a:prstGeom prst="rect">
              <a:avLst/>
            </a:prstGeom>
            <a:noFill/>
          </p:spPr>
          <p:txBody>
            <a:bodyPr wrap="square" lIns="48762" rIns="48762" rtlCol="0">
              <a:spAutoFit/>
            </a:bodyPr>
            <a:lstStyle/>
            <a:p>
              <a:pPr algn="ctr">
                <a:lnSpc>
                  <a:spcPct val="150000"/>
                </a:lnSpc>
              </a:pPr>
              <a:r>
                <a:rPr lang="zh-CN" altLang="en-US" sz="1220" dirty="0">
                  <a:solidFill>
                    <a:schemeClr val="bg2">
                      <a:lumMod val="75000"/>
                    </a:schemeClr>
                  </a:solidFill>
                  <a:cs typeface="+mn-ea"/>
                  <a:sym typeface="+mn-lt"/>
                </a:rPr>
                <a:t>顶部“开始”面板中可以</a:t>
              </a:r>
              <a:endParaRPr lang="en-US" altLang="zh-CN" sz="1220" dirty="0">
                <a:solidFill>
                  <a:schemeClr val="bg2">
                    <a:lumMod val="75000"/>
                  </a:schemeClr>
                </a:solidFill>
                <a:cs typeface="+mn-ea"/>
                <a:sym typeface="+mn-lt"/>
              </a:endParaRPr>
            </a:p>
            <a:p>
              <a:pPr algn="ctr">
                <a:lnSpc>
                  <a:spcPct val="150000"/>
                </a:lnSpc>
              </a:pPr>
              <a:r>
                <a:rPr lang="zh-CN" altLang="en-US" sz="1220" dirty="0">
                  <a:solidFill>
                    <a:schemeClr val="bg2">
                      <a:lumMod val="75000"/>
                    </a:schemeClr>
                  </a:solidFill>
                  <a:cs typeface="+mn-ea"/>
                  <a:sym typeface="+mn-lt"/>
                </a:rPr>
                <a:t>对字体、字号、颜色、行距等进行修改</a:t>
              </a:r>
              <a:r>
                <a:rPr lang="en-US" altLang="zh-CN" sz="1220" dirty="0">
                  <a:solidFill>
                    <a:schemeClr val="bg2">
                      <a:lumMod val="75000"/>
                    </a:schemeClr>
                  </a:solidFill>
                  <a:cs typeface="+mn-ea"/>
                  <a:sym typeface="+mn-lt"/>
                </a:rPr>
                <a:t>.</a:t>
              </a:r>
              <a:r>
                <a:rPr lang="zh-CN" altLang="en-US" sz="1220" dirty="0">
                  <a:solidFill>
                    <a:schemeClr val="bg2">
                      <a:lumMod val="75000"/>
                    </a:schemeClr>
                  </a:solidFill>
                  <a:cs typeface="+mn-ea"/>
                  <a:sym typeface="+mn-lt"/>
                </a:rPr>
                <a:t>顶部“开始”面板中可</a:t>
              </a:r>
              <a:endParaRPr lang="en-US" altLang="zh-CN" sz="1220" dirty="0">
                <a:solidFill>
                  <a:schemeClr val="bg2">
                    <a:lumMod val="75000"/>
                  </a:schemeClr>
                </a:solidFill>
                <a:cs typeface="+mn-ea"/>
                <a:sym typeface="+mn-lt"/>
              </a:endParaRPr>
            </a:p>
          </p:txBody>
        </p:sp>
        <p:grpSp>
          <p:nvGrpSpPr>
            <p:cNvPr id="42" name="Group 44"/>
            <p:cNvGrpSpPr/>
            <p:nvPr/>
          </p:nvGrpSpPr>
          <p:grpSpPr>
            <a:xfrm>
              <a:off x="9350676" y="4074034"/>
              <a:ext cx="1602773" cy="356315"/>
              <a:chOff x="4878401" y="4187518"/>
              <a:chExt cx="2924707" cy="510450"/>
            </a:xfrm>
          </p:grpSpPr>
          <p:sp>
            <p:nvSpPr>
              <p:cNvPr id="43" name="Rounded Rectangle 45"/>
              <p:cNvSpPr/>
              <p:nvPr/>
            </p:nvSpPr>
            <p:spPr>
              <a:xfrm>
                <a:off x="4878401" y="4187518"/>
                <a:ext cx="2924707" cy="510450"/>
              </a:xfrm>
              <a:prstGeom prst="roundRect">
                <a:avLst>
                  <a:gd name="adj" fmla="val 50000"/>
                </a:avLst>
              </a:prstGeom>
              <a:solidFill>
                <a:schemeClr val="accent1"/>
              </a:solidFill>
              <a:ln>
                <a:noFill/>
              </a:ln>
              <a:effectLst>
                <a:outerShdw blurRad="381000" dist="76200" dir="5400000" algn="t"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40">
                  <a:cs typeface="+mn-ea"/>
                  <a:sym typeface="+mn-lt"/>
                </a:endParaRPr>
              </a:p>
            </p:txBody>
          </p:sp>
          <p:sp>
            <p:nvSpPr>
              <p:cNvPr id="44" name="TextBox 39"/>
              <p:cNvSpPr txBox="1"/>
              <p:nvPr/>
            </p:nvSpPr>
            <p:spPr>
              <a:xfrm>
                <a:off x="5502627" y="4244329"/>
                <a:ext cx="1673757" cy="402863"/>
              </a:xfrm>
              <a:prstGeom prst="rect">
                <a:avLst/>
              </a:prstGeom>
              <a:noFill/>
            </p:spPr>
            <p:txBody>
              <a:bodyPr wrap="none" rtlCol="0">
                <a:spAutoFit/>
              </a:bodyPr>
              <a:lstStyle/>
              <a:p>
                <a:pPr algn="ctr"/>
                <a:r>
                  <a:rPr lang="en-US" sz="1220">
                    <a:solidFill>
                      <a:schemeClr val="bg1"/>
                    </a:solidFill>
                    <a:cs typeface="+mn-ea"/>
                    <a:sym typeface="+mn-lt"/>
                  </a:rPr>
                  <a:t>AWESOME</a:t>
                </a:r>
                <a:endParaRPr lang="en-US" sz="1220">
                  <a:solidFill>
                    <a:schemeClr val="bg1"/>
                  </a:solidFill>
                  <a:cs typeface="+mn-ea"/>
                  <a:sym typeface="+mn-lt"/>
                </a:endParaRPr>
              </a:p>
            </p:txBody>
          </p:sp>
        </p:grpSp>
      </p:gr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1">
            <a:extLst>
              <a:ext uri="{28A0092B-C50C-407E-A947-70E740481C1C}">
                <a14:useLocalDpi xmlns:a14="http://schemas.microsoft.com/office/drawing/2010/main" val="0"/>
              </a:ext>
            </a:extLst>
          </a:blip>
          <a:srcRect l="2860" t="-103" r="10652" b="103"/>
          <a:stretch>
            <a:fillRect/>
          </a:stretch>
        </p:blipFill>
        <p:spPr>
          <a:xfrm>
            <a:off x="0" y="0"/>
            <a:ext cx="12192000" cy="6858000"/>
          </a:xfrm>
          <a:prstGeom prst="rect">
            <a:avLst/>
          </a:prstGeom>
        </p:spPr>
      </p:pic>
      <p:sp>
        <p:nvSpPr>
          <p:cNvPr id="7" name="矩形 6"/>
          <p:cNvSpPr/>
          <p:nvPr/>
        </p:nvSpPr>
        <p:spPr>
          <a:xfrm>
            <a:off x="6351373" y="1198606"/>
            <a:ext cx="3521676" cy="4782064"/>
          </a:xfrm>
          <a:prstGeom prst="rect">
            <a:avLst/>
          </a:prstGeom>
          <a:solidFill>
            <a:srgbClr val="3F7062">
              <a:alpha val="4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6" name="文本框 5"/>
          <p:cNvSpPr txBox="1"/>
          <p:nvPr/>
        </p:nvSpPr>
        <p:spPr>
          <a:xfrm>
            <a:off x="7114438" y="2381389"/>
            <a:ext cx="2091726" cy="707886"/>
          </a:xfrm>
          <a:prstGeom prst="rect">
            <a:avLst/>
          </a:prstGeom>
          <a:noFill/>
        </p:spPr>
        <p:txBody>
          <a:bodyPr wrap="none" rtlCol="0">
            <a:spAutoFit/>
          </a:bodyPr>
          <a:lstStyle/>
          <a:p>
            <a:r>
              <a:rPr kumimoji="1" lang="en-US" altLang="zh-CN" sz="4000" dirty="0" smtClean="0">
                <a:solidFill>
                  <a:schemeClr val="bg1"/>
                </a:solidFill>
                <a:latin typeface="微软雅黑 Light" panose="020B0502040204020203" charset="-122"/>
                <a:ea typeface="微软雅黑 Light" panose="020B0502040204020203" charset="-122"/>
                <a:cs typeface="微软雅黑 Light" panose="020B0502040204020203" charset="-122"/>
              </a:rPr>
              <a:t>PART</a:t>
            </a:r>
            <a:r>
              <a:rPr kumimoji="1" lang="zh-CN" altLang="en-US" sz="4000" dirty="0" smtClean="0">
                <a:solidFill>
                  <a:schemeClr val="bg1"/>
                </a:solidFill>
                <a:latin typeface="微软雅黑 Light" panose="020B0502040204020203" charset="-122"/>
                <a:ea typeface="微软雅黑 Light" panose="020B0502040204020203" charset="-122"/>
                <a:cs typeface="微软雅黑 Light" panose="020B0502040204020203" charset="-122"/>
              </a:rPr>
              <a:t> </a:t>
            </a:r>
            <a:r>
              <a:rPr kumimoji="1" lang="en-US" altLang="zh-CN" sz="4000" dirty="0" smtClean="0">
                <a:solidFill>
                  <a:schemeClr val="bg1"/>
                </a:solidFill>
                <a:latin typeface="微软雅黑 Light" panose="020B0502040204020203" charset="-122"/>
                <a:ea typeface="微软雅黑 Light" panose="020B0502040204020203" charset="-122"/>
                <a:cs typeface="微软雅黑 Light" panose="020B0502040204020203" charset="-122"/>
              </a:rPr>
              <a:t>04</a:t>
            </a:r>
            <a:endParaRPr kumimoji="1" lang="zh-CN" altLang="en-US" sz="4000" dirty="0">
              <a:solidFill>
                <a:schemeClr val="bg1"/>
              </a:solidFill>
              <a:latin typeface="微软雅黑 Light" panose="020B0502040204020203" charset="-122"/>
              <a:ea typeface="微软雅黑 Light" panose="020B0502040204020203" charset="-122"/>
              <a:cs typeface="微软雅黑 Light" panose="020B0502040204020203" charset="-122"/>
            </a:endParaRPr>
          </a:p>
        </p:txBody>
      </p:sp>
      <p:sp>
        <p:nvSpPr>
          <p:cNvPr id="35" name="文本框 34"/>
          <p:cNvSpPr txBox="1"/>
          <p:nvPr/>
        </p:nvSpPr>
        <p:spPr>
          <a:xfrm>
            <a:off x="6636246" y="3382289"/>
            <a:ext cx="3066777" cy="461665"/>
          </a:xfrm>
          <a:prstGeom prst="rect">
            <a:avLst/>
          </a:prstGeom>
          <a:noFill/>
        </p:spPr>
        <p:txBody>
          <a:bodyPr wrap="square" rtlCol="0">
            <a:spAutoFit/>
          </a:bodyPr>
          <a:lstStyle/>
          <a:p>
            <a:pPr algn="dist"/>
            <a:r>
              <a:rPr kumimoji="1" lang="zh-CN" altLang="en-US" sz="2400" smtClean="0">
                <a:solidFill>
                  <a:schemeClr val="bg1"/>
                </a:solidFill>
                <a:latin typeface="微软雅黑 Light" panose="020B0502040204020203" charset="-122"/>
                <a:ea typeface="微软雅黑 Light" panose="020B0502040204020203" charset="-122"/>
                <a:cs typeface="微软雅黑 Light" panose="020B0502040204020203" charset="-122"/>
              </a:rPr>
              <a:t>单击输入您的文本</a:t>
            </a:r>
            <a:endParaRPr kumimoji="1" lang="zh-CN" altLang="en-US" sz="2400">
              <a:solidFill>
                <a:schemeClr val="bg1"/>
              </a:solidFill>
              <a:latin typeface="微软雅黑 Light" panose="020B0502040204020203" charset="-122"/>
              <a:ea typeface="微软雅黑 Light" panose="020B0502040204020203" charset="-122"/>
              <a:cs typeface="微软雅黑 Light" panose="020B0502040204020203" charset="-122"/>
            </a:endParaRPr>
          </a:p>
        </p:txBody>
      </p:sp>
      <p:sp>
        <p:nvSpPr>
          <p:cNvPr id="9" name="文本框 8"/>
          <p:cNvSpPr txBox="1"/>
          <p:nvPr/>
        </p:nvSpPr>
        <p:spPr>
          <a:xfrm>
            <a:off x="6763925" y="3819697"/>
            <a:ext cx="2696572" cy="369332"/>
          </a:xfrm>
          <a:prstGeom prst="rect">
            <a:avLst/>
          </a:prstGeom>
          <a:noFill/>
        </p:spPr>
        <p:txBody>
          <a:bodyPr wrap="none" rtlCol="0">
            <a:spAutoFit/>
          </a:bodyPr>
          <a:lstStyle/>
          <a:p>
            <a:r>
              <a:rPr kumimoji="1" lang="en-US" altLang="zh-CN" dirty="0" smtClean="0">
                <a:solidFill>
                  <a:schemeClr val="bg1"/>
                </a:solidFill>
              </a:rPr>
              <a:t>Please</a:t>
            </a:r>
            <a:r>
              <a:rPr kumimoji="1" lang="zh-CN" altLang="en-US" dirty="0" smtClean="0">
                <a:solidFill>
                  <a:schemeClr val="bg1"/>
                </a:solidFill>
              </a:rPr>
              <a:t> </a:t>
            </a:r>
            <a:r>
              <a:rPr kumimoji="1" lang="en-US" altLang="zh-CN" dirty="0" smtClean="0">
                <a:solidFill>
                  <a:schemeClr val="bg1"/>
                </a:solidFill>
              </a:rPr>
              <a:t>add</a:t>
            </a:r>
            <a:r>
              <a:rPr kumimoji="1" lang="zh-CN" altLang="en-US" dirty="0" smtClean="0">
                <a:solidFill>
                  <a:schemeClr val="bg1"/>
                </a:solidFill>
              </a:rPr>
              <a:t> </a:t>
            </a:r>
            <a:r>
              <a:rPr kumimoji="1" lang="en-US" altLang="zh-CN" dirty="0" smtClean="0">
                <a:solidFill>
                  <a:schemeClr val="bg1"/>
                </a:solidFill>
              </a:rPr>
              <a:t>your</a:t>
            </a:r>
            <a:r>
              <a:rPr kumimoji="1" lang="zh-CN" altLang="en-US" dirty="0" smtClean="0">
                <a:solidFill>
                  <a:schemeClr val="bg1"/>
                </a:solidFill>
              </a:rPr>
              <a:t> </a:t>
            </a:r>
            <a:r>
              <a:rPr kumimoji="1" lang="en-US" altLang="zh-CN" dirty="0" smtClean="0">
                <a:solidFill>
                  <a:schemeClr val="bg1"/>
                </a:solidFill>
              </a:rPr>
              <a:t>text</a:t>
            </a:r>
            <a:r>
              <a:rPr kumimoji="1" lang="zh-CN" altLang="en-US" dirty="0" smtClean="0">
                <a:solidFill>
                  <a:schemeClr val="bg1"/>
                </a:solidFill>
              </a:rPr>
              <a:t> </a:t>
            </a:r>
            <a:r>
              <a:rPr kumimoji="1" lang="en-US" altLang="zh-CN" dirty="0" smtClean="0">
                <a:solidFill>
                  <a:schemeClr val="bg1"/>
                </a:solidFill>
              </a:rPr>
              <a:t>here</a:t>
            </a:r>
            <a:endParaRPr kumimoji="1" lang="zh-CN" altLang="en-US" dirty="0">
              <a:solidFill>
                <a:schemeClr val="bg1"/>
              </a:solidFill>
            </a:endParaRPr>
          </a:p>
        </p:txBody>
      </p:sp>
      <p:grpSp>
        <p:nvGrpSpPr>
          <p:cNvPr id="37" name="组 36"/>
          <p:cNvGrpSpPr/>
          <p:nvPr/>
        </p:nvGrpSpPr>
        <p:grpSpPr>
          <a:xfrm>
            <a:off x="6474941" y="1309816"/>
            <a:ext cx="2792627" cy="2792627"/>
            <a:chOff x="6474941" y="1309816"/>
            <a:chExt cx="2792627" cy="2792627"/>
          </a:xfrm>
        </p:grpSpPr>
        <p:cxnSp>
          <p:nvCxnSpPr>
            <p:cNvPr id="12" name="直线连接符 11"/>
            <p:cNvCxnSpPr/>
            <p:nvPr/>
          </p:nvCxnSpPr>
          <p:spPr>
            <a:xfrm>
              <a:off x="6474941" y="1309816"/>
              <a:ext cx="279262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6" name="直线连接符 35"/>
            <p:cNvCxnSpPr/>
            <p:nvPr/>
          </p:nvCxnSpPr>
          <p:spPr>
            <a:xfrm rot="5400000">
              <a:off x="5078628" y="2706130"/>
              <a:ext cx="279262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38" name="组 37"/>
          <p:cNvGrpSpPr/>
          <p:nvPr/>
        </p:nvGrpSpPr>
        <p:grpSpPr>
          <a:xfrm flipH="1" flipV="1">
            <a:off x="6969210" y="3083011"/>
            <a:ext cx="2792627" cy="2792627"/>
            <a:chOff x="6474941" y="1309816"/>
            <a:chExt cx="2792627" cy="2792627"/>
          </a:xfrm>
        </p:grpSpPr>
        <p:cxnSp>
          <p:nvCxnSpPr>
            <p:cNvPr id="39" name="直线连接符 38"/>
            <p:cNvCxnSpPr/>
            <p:nvPr/>
          </p:nvCxnSpPr>
          <p:spPr>
            <a:xfrm>
              <a:off x="6474941" y="1309816"/>
              <a:ext cx="279262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0" name="直线连接符 39"/>
            <p:cNvCxnSpPr/>
            <p:nvPr/>
          </p:nvCxnSpPr>
          <p:spPr>
            <a:xfrm rot="5400000">
              <a:off x="5078628" y="2706130"/>
              <a:ext cx="279262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1">
            <a:extLst>
              <a:ext uri="{28A0092B-C50C-407E-A947-70E740481C1C}">
                <a14:useLocalDpi xmlns:a14="http://schemas.microsoft.com/office/drawing/2010/main" val="0"/>
              </a:ext>
            </a:extLst>
          </a:blip>
          <a:srcRect l="63043" t="-103" r="10652" b="103"/>
          <a:stretch>
            <a:fillRect/>
          </a:stretch>
        </p:blipFill>
        <p:spPr>
          <a:xfrm>
            <a:off x="0" y="0"/>
            <a:ext cx="12192000" cy="6858000"/>
          </a:xfrm>
          <a:prstGeom prst="rect">
            <a:avLst/>
          </a:prstGeom>
        </p:spPr>
      </p:pic>
      <p:sp>
        <p:nvSpPr>
          <p:cNvPr id="35" name="文本框 34"/>
          <p:cNvSpPr txBox="1"/>
          <p:nvPr/>
        </p:nvSpPr>
        <p:spPr>
          <a:xfrm>
            <a:off x="4820620" y="317813"/>
            <a:ext cx="2550761" cy="369332"/>
          </a:xfrm>
          <a:prstGeom prst="rect">
            <a:avLst/>
          </a:prstGeom>
          <a:noFill/>
        </p:spPr>
        <p:txBody>
          <a:bodyPr wrap="square" rtlCol="0">
            <a:spAutoFit/>
          </a:bodyPr>
          <a:lstStyle/>
          <a:p>
            <a:pPr algn="dist"/>
            <a:r>
              <a:rPr kumimoji="1" lang="zh-CN" altLang="en-US" smtClean="0">
                <a:solidFill>
                  <a:srgbClr val="44747A"/>
                </a:solidFill>
                <a:latin typeface="微软雅黑 Light" panose="020B0502040204020203" charset="-122"/>
                <a:ea typeface="微软雅黑 Light" panose="020B0502040204020203" charset="-122"/>
                <a:cs typeface="微软雅黑 Light" panose="020B0502040204020203" charset="-122"/>
              </a:rPr>
              <a:t>单击输入您的文本</a:t>
            </a:r>
            <a:endParaRPr kumimoji="1" lang="zh-CN" altLang="en-US">
              <a:solidFill>
                <a:srgbClr val="44747A"/>
              </a:solidFill>
              <a:latin typeface="微软雅黑 Light" panose="020B0502040204020203" charset="-122"/>
              <a:ea typeface="微软雅黑 Light" panose="020B0502040204020203" charset="-122"/>
              <a:cs typeface="微软雅黑 Light" panose="020B0502040204020203" charset="-122"/>
            </a:endParaRPr>
          </a:p>
        </p:txBody>
      </p:sp>
      <p:grpSp>
        <p:nvGrpSpPr>
          <p:cNvPr id="4" name="组合 89"/>
          <p:cNvGrpSpPr/>
          <p:nvPr/>
        </p:nvGrpSpPr>
        <p:grpSpPr>
          <a:xfrm>
            <a:off x="1527820" y="1597026"/>
            <a:ext cx="1639006" cy="1762124"/>
            <a:chOff x="1193800" y="1636713"/>
            <a:chExt cx="1690687" cy="1817687"/>
          </a:xfrm>
        </p:grpSpPr>
        <p:sp>
          <p:nvSpPr>
            <p:cNvPr id="6" name="椭圆 5"/>
            <p:cNvSpPr/>
            <p:nvPr/>
          </p:nvSpPr>
          <p:spPr>
            <a:xfrm>
              <a:off x="1193800" y="1763713"/>
              <a:ext cx="1690687" cy="1690687"/>
            </a:xfrm>
            <a:prstGeom prst="ellipse">
              <a:avLst/>
            </a:prstGeom>
            <a:blipFill>
              <a:blip r:embed="rId2"/>
              <a:srcRect/>
              <a:stretch>
                <a:fillRect l="-25490" r="-25098"/>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grpSp>
          <p:nvGrpSpPr>
            <p:cNvPr id="7" name="组合 91"/>
            <p:cNvGrpSpPr/>
            <p:nvPr/>
          </p:nvGrpSpPr>
          <p:grpSpPr>
            <a:xfrm>
              <a:off x="2184400" y="1636713"/>
              <a:ext cx="700087" cy="700087"/>
              <a:chOff x="4584700" y="2068513"/>
              <a:chExt cx="1690687" cy="1690687"/>
            </a:xfrm>
          </p:grpSpPr>
          <p:sp>
            <p:nvSpPr>
              <p:cNvPr id="8" name="椭圆 7"/>
              <p:cNvSpPr/>
              <p:nvPr/>
            </p:nvSpPr>
            <p:spPr>
              <a:xfrm>
                <a:off x="4584700" y="2068513"/>
                <a:ext cx="1690687" cy="1690687"/>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sp>
            <p:nvSpPr>
              <p:cNvPr id="9" name="椭圆 46"/>
              <p:cNvSpPr/>
              <p:nvPr/>
            </p:nvSpPr>
            <p:spPr>
              <a:xfrm>
                <a:off x="4954587" y="2475497"/>
                <a:ext cx="950914" cy="876719"/>
              </a:xfrm>
              <a:custGeom>
                <a:avLst/>
                <a:gdLst>
                  <a:gd name="connsiteX0" fmla="*/ 469488 w 578320"/>
                  <a:gd name="connsiteY0" fmla="*/ 312166 h 533197"/>
                  <a:gd name="connsiteX1" fmla="*/ 523904 w 578320"/>
                  <a:gd name="connsiteY1" fmla="*/ 363740 h 533197"/>
                  <a:gd name="connsiteX2" fmla="*/ 523904 w 578320"/>
                  <a:gd name="connsiteY2" fmla="*/ 376634 h 533197"/>
                  <a:gd name="connsiteX3" fmla="*/ 527594 w 578320"/>
                  <a:gd name="connsiteY3" fmla="*/ 391369 h 533197"/>
                  <a:gd name="connsiteX4" fmla="*/ 512837 w 578320"/>
                  <a:gd name="connsiteY4" fmla="*/ 411630 h 533197"/>
                  <a:gd name="connsiteX5" fmla="*/ 498080 w 578320"/>
                  <a:gd name="connsiteY5" fmla="*/ 440180 h 533197"/>
                  <a:gd name="connsiteX6" fmla="*/ 529438 w 578320"/>
                  <a:gd name="connsiteY6" fmla="*/ 475176 h 533197"/>
                  <a:gd name="connsiteX7" fmla="*/ 578320 w 578320"/>
                  <a:gd name="connsiteY7" fmla="*/ 518462 h 533197"/>
                  <a:gd name="connsiteX8" fmla="*/ 485168 w 578320"/>
                  <a:gd name="connsiteY8" fmla="*/ 533197 h 533197"/>
                  <a:gd name="connsiteX9" fmla="*/ 477789 w 578320"/>
                  <a:gd name="connsiteY9" fmla="*/ 486228 h 533197"/>
                  <a:gd name="connsiteX10" fmla="*/ 481478 w 578320"/>
                  <a:gd name="connsiteY10" fmla="*/ 479781 h 533197"/>
                  <a:gd name="connsiteX11" fmla="*/ 480556 w 578320"/>
                  <a:gd name="connsiteY11" fmla="*/ 477939 h 533197"/>
                  <a:gd name="connsiteX12" fmla="*/ 471333 w 578320"/>
                  <a:gd name="connsiteY12" fmla="*/ 466888 h 533197"/>
                  <a:gd name="connsiteX13" fmla="*/ 467644 w 578320"/>
                  <a:gd name="connsiteY13" fmla="*/ 466888 h 533197"/>
                  <a:gd name="connsiteX14" fmla="*/ 458421 w 578320"/>
                  <a:gd name="connsiteY14" fmla="*/ 477939 h 533197"/>
                  <a:gd name="connsiteX15" fmla="*/ 458421 w 578320"/>
                  <a:gd name="connsiteY15" fmla="*/ 479781 h 533197"/>
                  <a:gd name="connsiteX16" fmla="*/ 462110 w 578320"/>
                  <a:gd name="connsiteY16" fmla="*/ 486228 h 533197"/>
                  <a:gd name="connsiteX17" fmla="*/ 454732 w 578320"/>
                  <a:gd name="connsiteY17" fmla="*/ 533197 h 533197"/>
                  <a:gd name="connsiteX18" fmla="*/ 361579 w 578320"/>
                  <a:gd name="connsiteY18" fmla="*/ 518462 h 533197"/>
                  <a:gd name="connsiteX19" fmla="*/ 409539 w 578320"/>
                  <a:gd name="connsiteY19" fmla="*/ 475176 h 533197"/>
                  <a:gd name="connsiteX20" fmla="*/ 440897 w 578320"/>
                  <a:gd name="connsiteY20" fmla="*/ 440180 h 533197"/>
                  <a:gd name="connsiteX21" fmla="*/ 427063 w 578320"/>
                  <a:gd name="connsiteY21" fmla="*/ 411630 h 533197"/>
                  <a:gd name="connsiteX22" fmla="*/ 411383 w 578320"/>
                  <a:gd name="connsiteY22" fmla="*/ 391369 h 533197"/>
                  <a:gd name="connsiteX23" fmla="*/ 415995 w 578320"/>
                  <a:gd name="connsiteY23" fmla="*/ 376634 h 533197"/>
                  <a:gd name="connsiteX24" fmla="*/ 415995 w 578320"/>
                  <a:gd name="connsiteY24" fmla="*/ 363740 h 533197"/>
                  <a:gd name="connsiteX25" fmla="*/ 469488 w 578320"/>
                  <a:gd name="connsiteY25" fmla="*/ 312166 h 533197"/>
                  <a:gd name="connsiteX26" fmla="*/ 107909 w 578320"/>
                  <a:gd name="connsiteY26" fmla="*/ 312166 h 533197"/>
                  <a:gd name="connsiteX27" fmla="*/ 162325 w 578320"/>
                  <a:gd name="connsiteY27" fmla="*/ 363740 h 533197"/>
                  <a:gd name="connsiteX28" fmla="*/ 162325 w 578320"/>
                  <a:gd name="connsiteY28" fmla="*/ 376634 h 533197"/>
                  <a:gd name="connsiteX29" fmla="*/ 166937 w 578320"/>
                  <a:gd name="connsiteY29" fmla="*/ 391369 h 533197"/>
                  <a:gd name="connsiteX30" fmla="*/ 151257 w 578320"/>
                  <a:gd name="connsiteY30" fmla="*/ 411630 h 533197"/>
                  <a:gd name="connsiteX31" fmla="*/ 137423 w 578320"/>
                  <a:gd name="connsiteY31" fmla="*/ 440180 h 533197"/>
                  <a:gd name="connsiteX32" fmla="*/ 167859 w 578320"/>
                  <a:gd name="connsiteY32" fmla="*/ 475176 h 533197"/>
                  <a:gd name="connsiteX33" fmla="*/ 216741 w 578320"/>
                  <a:gd name="connsiteY33" fmla="*/ 518462 h 533197"/>
                  <a:gd name="connsiteX34" fmla="*/ 123588 w 578320"/>
                  <a:gd name="connsiteY34" fmla="*/ 533197 h 533197"/>
                  <a:gd name="connsiteX35" fmla="*/ 116210 w 578320"/>
                  <a:gd name="connsiteY35" fmla="*/ 486228 h 533197"/>
                  <a:gd name="connsiteX36" fmla="*/ 119899 w 578320"/>
                  <a:gd name="connsiteY36" fmla="*/ 479781 h 533197"/>
                  <a:gd name="connsiteX37" fmla="*/ 119899 w 578320"/>
                  <a:gd name="connsiteY37" fmla="*/ 477939 h 533197"/>
                  <a:gd name="connsiteX38" fmla="*/ 109754 w 578320"/>
                  <a:gd name="connsiteY38" fmla="*/ 466888 h 533197"/>
                  <a:gd name="connsiteX39" fmla="*/ 106987 w 578320"/>
                  <a:gd name="connsiteY39" fmla="*/ 466888 h 533197"/>
                  <a:gd name="connsiteX40" fmla="*/ 96842 w 578320"/>
                  <a:gd name="connsiteY40" fmla="*/ 477939 h 533197"/>
                  <a:gd name="connsiteX41" fmla="*/ 96842 w 578320"/>
                  <a:gd name="connsiteY41" fmla="*/ 479781 h 533197"/>
                  <a:gd name="connsiteX42" fmla="*/ 100531 w 578320"/>
                  <a:gd name="connsiteY42" fmla="*/ 486228 h 533197"/>
                  <a:gd name="connsiteX43" fmla="*/ 93152 w 578320"/>
                  <a:gd name="connsiteY43" fmla="*/ 533197 h 533197"/>
                  <a:gd name="connsiteX44" fmla="*/ 0 w 578320"/>
                  <a:gd name="connsiteY44" fmla="*/ 518462 h 533197"/>
                  <a:gd name="connsiteX45" fmla="*/ 48882 w 578320"/>
                  <a:gd name="connsiteY45" fmla="*/ 475176 h 533197"/>
                  <a:gd name="connsiteX46" fmla="*/ 79318 w 578320"/>
                  <a:gd name="connsiteY46" fmla="*/ 440180 h 533197"/>
                  <a:gd name="connsiteX47" fmla="*/ 65483 w 578320"/>
                  <a:gd name="connsiteY47" fmla="*/ 411630 h 533197"/>
                  <a:gd name="connsiteX48" fmla="*/ 49804 w 578320"/>
                  <a:gd name="connsiteY48" fmla="*/ 391369 h 533197"/>
                  <a:gd name="connsiteX49" fmla="*/ 54416 w 578320"/>
                  <a:gd name="connsiteY49" fmla="*/ 376634 h 533197"/>
                  <a:gd name="connsiteX50" fmla="*/ 54416 w 578320"/>
                  <a:gd name="connsiteY50" fmla="*/ 363740 h 533197"/>
                  <a:gd name="connsiteX51" fmla="*/ 107909 w 578320"/>
                  <a:gd name="connsiteY51" fmla="*/ 312166 h 533197"/>
                  <a:gd name="connsiteX52" fmla="*/ 288717 w 578320"/>
                  <a:gd name="connsiteY52" fmla="*/ 237601 h 533197"/>
                  <a:gd name="connsiteX53" fmla="*/ 303485 w 578320"/>
                  <a:gd name="connsiteY53" fmla="*/ 252338 h 533197"/>
                  <a:gd name="connsiteX54" fmla="*/ 303485 w 578320"/>
                  <a:gd name="connsiteY54" fmla="*/ 331547 h 533197"/>
                  <a:gd name="connsiteX55" fmla="*/ 384708 w 578320"/>
                  <a:gd name="connsiteY55" fmla="*/ 398782 h 533197"/>
                  <a:gd name="connsiteX56" fmla="*/ 386554 w 578320"/>
                  <a:gd name="connsiteY56" fmla="*/ 419045 h 533197"/>
                  <a:gd name="connsiteX57" fmla="*/ 375478 w 578320"/>
                  <a:gd name="connsiteY57" fmla="*/ 423650 h 533197"/>
                  <a:gd name="connsiteX58" fmla="*/ 366248 w 578320"/>
                  <a:gd name="connsiteY58" fmla="*/ 420887 h 533197"/>
                  <a:gd name="connsiteX59" fmla="*/ 288717 w 578320"/>
                  <a:gd name="connsiteY59" fmla="*/ 356415 h 533197"/>
                  <a:gd name="connsiteX60" fmla="*/ 212108 w 578320"/>
                  <a:gd name="connsiteY60" fmla="*/ 420887 h 533197"/>
                  <a:gd name="connsiteX61" fmla="*/ 191802 w 578320"/>
                  <a:gd name="connsiteY61" fmla="*/ 419045 h 533197"/>
                  <a:gd name="connsiteX62" fmla="*/ 193648 w 578320"/>
                  <a:gd name="connsiteY62" fmla="*/ 398782 h 533197"/>
                  <a:gd name="connsiteX63" fmla="*/ 274872 w 578320"/>
                  <a:gd name="connsiteY63" fmla="*/ 331547 h 533197"/>
                  <a:gd name="connsiteX64" fmla="*/ 274872 w 578320"/>
                  <a:gd name="connsiteY64" fmla="*/ 252338 h 533197"/>
                  <a:gd name="connsiteX65" fmla="*/ 288717 w 578320"/>
                  <a:gd name="connsiteY65" fmla="*/ 237601 h 533197"/>
                  <a:gd name="connsiteX66" fmla="*/ 288699 w 578320"/>
                  <a:gd name="connsiteY66" fmla="*/ 0 h 533197"/>
                  <a:gd name="connsiteX67" fmla="*/ 343115 w 578320"/>
                  <a:gd name="connsiteY67" fmla="*/ 50653 h 533197"/>
                  <a:gd name="connsiteX68" fmla="*/ 343115 w 578320"/>
                  <a:gd name="connsiteY68" fmla="*/ 63546 h 533197"/>
                  <a:gd name="connsiteX69" fmla="*/ 346805 w 578320"/>
                  <a:gd name="connsiteY69" fmla="*/ 78282 h 533197"/>
                  <a:gd name="connsiteX70" fmla="*/ 332048 w 578320"/>
                  <a:gd name="connsiteY70" fmla="*/ 98543 h 533197"/>
                  <a:gd name="connsiteX71" fmla="*/ 318213 w 578320"/>
                  <a:gd name="connsiteY71" fmla="*/ 127093 h 533197"/>
                  <a:gd name="connsiteX72" fmla="*/ 348649 w 578320"/>
                  <a:gd name="connsiteY72" fmla="*/ 163010 h 533197"/>
                  <a:gd name="connsiteX73" fmla="*/ 397531 w 578320"/>
                  <a:gd name="connsiteY73" fmla="*/ 206295 h 533197"/>
                  <a:gd name="connsiteX74" fmla="*/ 304379 w 578320"/>
                  <a:gd name="connsiteY74" fmla="*/ 220110 h 533197"/>
                  <a:gd name="connsiteX75" fmla="*/ 297000 w 578320"/>
                  <a:gd name="connsiteY75" fmla="*/ 173141 h 533197"/>
                  <a:gd name="connsiteX76" fmla="*/ 300689 w 578320"/>
                  <a:gd name="connsiteY76" fmla="*/ 167615 h 533197"/>
                  <a:gd name="connsiteX77" fmla="*/ 300689 w 578320"/>
                  <a:gd name="connsiteY77" fmla="*/ 164852 h 533197"/>
                  <a:gd name="connsiteX78" fmla="*/ 290544 w 578320"/>
                  <a:gd name="connsiteY78" fmla="*/ 154722 h 533197"/>
                  <a:gd name="connsiteX79" fmla="*/ 287777 w 578320"/>
                  <a:gd name="connsiteY79" fmla="*/ 154722 h 533197"/>
                  <a:gd name="connsiteX80" fmla="*/ 277632 w 578320"/>
                  <a:gd name="connsiteY80" fmla="*/ 164852 h 533197"/>
                  <a:gd name="connsiteX81" fmla="*/ 277632 w 578320"/>
                  <a:gd name="connsiteY81" fmla="*/ 167615 h 533197"/>
                  <a:gd name="connsiteX82" fmla="*/ 281321 w 578320"/>
                  <a:gd name="connsiteY82" fmla="*/ 173141 h 533197"/>
                  <a:gd name="connsiteX83" fmla="*/ 273943 w 578320"/>
                  <a:gd name="connsiteY83" fmla="*/ 221031 h 533197"/>
                  <a:gd name="connsiteX84" fmla="*/ 180790 w 578320"/>
                  <a:gd name="connsiteY84" fmla="*/ 206295 h 533197"/>
                  <a:gd name="connsiteX85" fmla="*/ 228750 w 578320"/>
                  <a:gd name="connsiteY85" fmla="*/ 163010 h 533197"/>
                  <a:gd name="connsiteX86" fmla="*/ 260108 w 578320"/>
                  <a:gd name="connsiteY86" fmla="*/ 127093 h 533197"/>
                  <a:gd name="connsiteX87" fmla="*/ 246274 w 578320"/>
                  <a:gd name="connsiteY87" fmla="*/ 98543 h 533197"/>
                  <a:gd name="connsiteX88" fmla="*/ 230594 w 578320"/>
                  <a:gd name="connsiteY88" fmla="*/ 78282 h 533197"/>
                  <a:gd name="connsiteX89" fmla="*/ 235206 w 578320"/>
                  <a:gd name="connsiteY89" fmla="*/ 63546 h 533197"/>
                  <a:gd name="connsiteX90" fmla="*/ 235206 w 578320"/>
                  <a:gd name="connsiteY90" fmla="*/ 50653 h 533197"/>
                  <a:gd name="connsiteX91" fmla="*/ 288699 w 578320"/>
                  <a:gd name="connsiteY91" fmla="*/ 0 h 5331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578320" h="533197">
                    <a:moveTo>
                      <a:pt x="469488" y="312166"/>
                    </a:moveTo>
                    <a:cubicBezTo>
                      <a:pt x="499002" y="312166"/>
                      <a:pt x="523904" y="335190"/>
                      <a:pt x="523904" y="363740"/>
                    </a:cubicBezTo>
                    <a:lnTo>
                      <a:pt x="523904" y="376634"/>
                    </a:lnTo>
                    <a:cubicBezTo>
                      <a:pt x="523904" y="376634"/>
                      <a:pt x="529438" y="381238"/>
                      <a:pt x="527594" y="391369"/>
                    </a:cubicBezTo>
                    <a:cubicBezTo>
                      <a:pt x="526671" y="404262"/>
                      <a:pt x="512837" y="411630"/>
                      <a:pt x="512837" y="411630"/>
                    </a:cubicBezTo>
                    <a:cubicBezTo>
                      <a:pt x="512837" y="411630"/>
                      <a:pt x="509147" y="430970"/>
                      <a:pt x="498080" y="440180"/>
                    </a:cubicBezTo>
                    <a:cubicBezTo>
                      <a:pt x="494391" y="467809"/>
                      <a:pt x="513759" y="470572"/>
                      <a:pt x="529438" y="475176"/>
                    </a:cubicBezTo>
                    <a:cubicBezTo>
                      <a:pt x="555263" y="483465"/>
                      <a:pt x="578320" y="485307"/>
                      <a:pt x="578320" y="518462"/>
                    </a:cubicBezTo>
                    <a:cubicBezTo>
                      <a:pt x="578320" y="525829"/>
                      <a:pt x="543273" y="532276"/>
                      <a:pt x="485168" y="533197"/>
                    </a:cubicBezTo>
                    <a:lnTo>
                      <a:pt x="477789" y="486228"/>
                    </a:lnTo>
                    <a:lnTo>
                      <a:pt x="481478" y="479781"/>
                    </a:lnTo>
                    <a:cubicBezTo>
                      <a:pt x="481478" y="478860"/>
                      <a:pt x="481478" y="477939"/>
                      <a:pt x="480556" y="477939"/>
                    </a:cubicBezTo>
                    <a:lnTo>
                      <a:pt x="471333" y="466888"/>
                    </a:lnTo>
                    <a:cubicBezTo>
                      <a:pt x="470411" y="465967"/>
                      <a:pt x="468566" y="465967"/>
                      <a:pt x="467644" y="466888"/>
                    </a:cubicBezTo>
                    <a:lnTo>
                      <a:pt x="458421" y="477939"/>
                    </a:lnTo>
                    <a:cubicBezTo>
                      <a:pt x="457499" y="477939"/>
                      <a:pt x="457499" y="478860"/>
                      <a:pt x="458421" y="479781"/>
                    </a:cubicBezTo>
                    <a:lnTo>
                      <a:pt x="462110" y="486228"/>
                    </a:lnTo>
                    <a:lnTo>
                      <a:pt x="454732" y="533197"/>
                    </a:lnTo>
                    <a:cubicBezTo>
                      <a:pt x="396627" y="532276"/>
                      <a:pt x="361579" y="525829"/>
                      <a:pt x="361579" y="518462"/>
                    </a:cubicBezTo>
                    <a:cubicBezTo>
                      <a:pt x="361579" y="485307"/>
                      <a:pt x="384637" y="483465"/>
                      <a:pt x="409539" y="475176"/>
                    </a:cubicBezTo>
                    <a:cubicBezTo>
                      <a:pt x="425218" y="470572"/>
                      <a:pt x="444586" y="466888"/>
                      <a:pt x="440897" y="440180"/>
                    </a:cubicBezTo>
                    <a:cubicBezTo>
                      <a:pt x="430752" y="430970"/>
                      <a:pt x="427063" y="411630"/>
                      <a:pt x="427063" y="411630"/>
                    </a:cubicBezTo>
                    <a:cubicBezTo>
                      <a:pt x="427063" y="411630"/>
                      <a:pt x="413228" y="404262"/>
                      <a:pt x="411383" y="391369"/>
                    </a:cubicBezTo>
                    <a:cubicBezTo>
                      <a:pt x="410461" y="381238"/>
                      <a:pt x="415995" y="376634"/>
                      <a:pt x="415995" y="376634"/>
                    </a:cubicBezTo>
                    <a:lnTo>
                      <a:pt x="415995" y="363740"/>
                    </a:lnTo>
                    <a:cubicBezTo>
                      <a:pt x="415995" y="335190"/>
                      <a:pt x="439975" y="312166"/>
                      <a:pt x="469488" y="312166"/>
                    </a:cubicBezTo>
                    <a:close/>
                    <a:moveTo>
                      <a:pt x="107909" y="312166"/>
                    </a:moveTo>
                    <a:cubicBezTo>
                      <a:pt x="138345" y="312166"/>
                      <a:pt x="162325" y="335190"/>
                      <a:pt x="162325" y="363740"/>
                    </a:cubicBezTo>
                    <a:lnTo>
                      <a:pt x="162325" y="376634"/>
                    </a:lnTo>
                    <a:cubicBezTo>
                      <a:pt x="162325" y="376634"/>
                      <a:pt x="167859" y="381238"/>
                      <a:pt x="166937" y="391369"/>
                    </a:cubicBezTo>
                    <a:cubicBezTo>
                      <a:pt x="165092" y="404262"/>
                      <a:pt x="151257" y="411630"/>
                      <a:pt x="151257" y="411630"/>
                    </a:cubicBezTo>
                    <a:cubicBezTo>
                      <a:pt x="151257" y="411630"/>
                      <a:pt x="147568" y="430970"/>
                      <a:pt x="137423" y="440180"/>
                    </a:cubicBezTo>
                    <a:cubicBezTo>
                      <a:pt x="132811" y="467809"/>
                      <a:pt x="152180" y="470572"/>
                      <a:pt x="167859" y="475176"/>
                    </a:cubicBezTo>
                    <a:cubicBezTo>
                      <a:pt x="193684" y="483465"/>
                      <a:pt x="216741" y="485307"/>
                      <a:pt x="216741" y="518462"/>
                    </a:cubicBezTo>
                    <a:cubicBezTo>
                      <a:pt x="216741" y="525829"/>
                      <a:pt x="181693" y="532276"/>
                      <a:pt x="123588" y="533197"/>
                    </a:cubicBezTo>
                    <a:lnTo>
                      <a:pt x="116210" y="486228"/>
                    </a:lnTo>
                    <a:lnTo>
                      <a:pt x="119899" y="479781"/>
                    </a:lnTo>
                    <a:cubicBezTo>
                      <a:pt x="120821" y="478860"/>
                      <a:pt x="119899" y="477939"/>
                      <a:pt x="119899" y="477939"/>
                    </a:cubicBezTo>
                    <a:lnTo>
                      <a:pt x="109754" y="466888"/>
                    </a:lnTo>
                    <a:cubicBezTo>
                      <a:pt x="108832" y="465967"/>
                      <a:pt x="107909" y="465967"/>
                      <a:pt x="106987" y="466888"/>
                    </a:cubicBezTo>
                    <a:lnTo>
                      <a:pt x="96842" y="477939"/>
                    </a:lnTo>
                    <a:cubicBezTo>
                      <a:pt x="96842" y="477939"/>
                      <a:pt x="95919" y="478860"/>
                      <a:pt x="96842" y="479781"/>
                    </a:cubicBezTo>
                    <a:lnTo>
                      <a:pt x="100531" y="486228"/>
                    </a:lnTo>
                    <a:lnTo>
                      <a:pt x="93152" y="533197"/>
                    </a:lnTo>
                    <a:cubicBezTo>
                      <a:pt x="35047" y="532276"/>
                      <a:pt x="0" y="525829"/>
                      <a:pt x="0" y="518462"/>
                    </a:cubicBezTo>
                    <a:cubicBezTo>
                      <a:pt x="0" y="485307"/>
                      <a:pt x="23057" y="483465"/>
                      <a:pt x="48882" y="475176"/>
                    </a:cubicBezTo>
                    <a:cubicBezTo>
                      <a:pt x="64561" y="470572"/>
                      <a:pt x="83929" y="466888"/>
                      <a:pt x="79318" y="440180"/>
                    </a:cubicBezTo>
                    <a:cubicBezTo>
                      <a:pt x="69173" y="430970"/>
                      <a:pt x="65483" y="411630"/>
                      <a:pt x="65483" y="411630"/>
                    </a:cubicBezTo>
                    <a:cubicBezTo>
                      <a:pt x="65483" y="411630"/>
                      <a:pt x="51649" y="404262"/>
                      <a:pt x="49804" y="391369"/>
                    </a:cubicBezTo>
                    <a:cubicBezTo>
                      <a:pt x="48882" y="381238"/>
                      <a:pt x="54416" y="376634"/>
                      <a:pt x="54416" y="376634"/>
                    </a:cubicBezTo>
                    <a:lnTo>
                      <a:pt x="54416" y="363740"/>
                    </a:lnTo>
                    <a:cubicBezTo>
                      <a:pt x="54416" y="335190"/>
                      <a:pt x="78396" y="312166"/>
                      <a:pt x="107909" y="312166"/>
                    </a:cubicBezTo>
                    <a:close/>
                    <a:moveTo>
                      <a:pt x="288717" y="237601"/>
                    </a:moveTo>
                    <a:cubicBezTo>
                      <a:pt x="297024" y="237601"/>
                      <a:pt x="303485" y="244048"/>
                      <a:pt x="303485" y="252338"/>
                    </a:cubicBezTo>
                    <a:lnTo>
                      <a:pt x="303485" y="331547"/>
                    </a:lnTo>
                    <a:lnTo>
                      <a:pt x="384708" y="398782"/>
                    </a:lnTo>
                    <a:cubicBezTo>
                      <a:pt x="390246" y="403387"/>
                      <a:pt x="391169" y="412598"/>
                      <a:pt x="386554" y="419045"/>
                    </a:cubicBezTo>
                    <a:cubicBezTo>
                      <a:pt x="383785" y="421808"/>
                      <a:pt x="379170" y="423650"/>
                      <a:pt x="375478" y="423650"/>
                    </a:cubicBezTo>
                    <a:cubicBezTo>
                      <a:pt x="371786" y="423650"/>
                      <a:pt x="369017" y="422729"/>
                      <a:pt x="366248" y="420887"/>
                    </a:cubicBezTo>
                    <a:lnTo>
                      <a:pt x="288717" y="356415"/>
                    </a:lnTo>
                    <a:lnTo>
                      <a:pt x="212108" y="420887"/>
                    </a:lnTo>
                    <a:cubicBezTo>
                      <a:pt x="205647" y="425492"/>
                      <a:pt x="196417" y="424571"/>
                      <a:pt x="191802" y="419045"/>
                    </a:cubicBezTo>
                    <a:cubicBezTo>
                      <a:pt x="186264" y="412598"/>
                      <a:pt x="187187" y="403387"/>
                      <a:pt x="193648" y="398782"/>
                    </a:cubicBezTo>
                    <a:lnTo>
                      <a:pt x="274872" y="331547"/>
                    </a:lnTo>
                    <a:lnTo>
                      <a:pt x="274872" y="252338"/>
                    </a:lnTo>
                    <a:cubicBezTo>
                      <a:pt x="274872" y="244048"/>
                      <a:pt x="281333" y="237601"/>
                      <a:pt x="288717" y="237601"/>
                    </a:cubicBezTo>
                    <a:close/>
                    <a:moveTo>
                      <a:pt x="288699" y="0"/>
                    </a:moveTo>
                    <a:cubicBezTo>
                      <a:pt x="318213" y="0"/>
                      <a:pt x="343115" y="22103"/>
                      <a:pt x="343115" y="50653"/>
                    </a:cubicBezTo>
                    <a:lnTo>
                      <a:pt x="343115" y="63546"/>
                    </a:lnTo>
                    <a:cubicBezTo>
                      <a:pt x="343115" y="63546"/>
                      <a:pt x="348649" y="68151"/>
                      <a:pt x="346805" y="78282"/>
                    </a:cubicBezTo>
                    <a:cubicBezTo>
                      <a:pt x="345882" y="92096"/>
                      <a:pt x="332048" y="98543"/>
                      <a:pt x="332048" y="98543"/>
                    </a:cubicBezTo>
                    <a:cubicBezTo>
                      <a:pt x="332048" y="98543"/>
                      <a:pt x="328358" y="117883"/>
                      <a:pt x="318213" y="127093"/>
                    </a:cubicBezTo>
                    <a:cubicBezTo>
                      <a:pt x="313602" y="154722"/>
                      <a:pt x="332970" y="157484"/>
                      <a:pt x="348649" y="163010"/>
                    </a:cubicBezTo>
                    <a:cubicBezTo>
                      <a:pt x="374474" y="171299"/>
                      <a:pt x="397531" y="172220"/>
                      <a:pt x="397531" y="206295"/>
                    </a:cubicBezTo>
                    <a:cubicBezTo>
                      <a:pt x="397531" y="212742"/>
                      <a:pt x="362484" y="219189"/>
                      <a:pt x="304379" y="220110"/>
                    </a:cubicBezTo>
                    <a:lnTo>
                      <a:pt x="297000" y="173141"/>
                    </a:lnTo>
                    <a:lnTo>
                      <a:pt x="300689" y="167615"/>
                    </a:lnTo>
                    <a:cubicBezTo>
                      <a:pt x="300689" y="166694"/>
                      <a:pt x="300689" y="165773"/>
                      <a:pt x="300689" y="164852"/>
                    </a:cubicBezTo>
                    <a:lnTo>
                      <a:pt x="290544" y="154722"/>
                    </a:lnTo>
                    <a:cubicBezTo>
                      <a:pt x="289622" y="153801"/>
                      <a:pt x="287777" y="153801"/>
                      <a:pt x="287777" y="154722"/>
                    </a:cubicBezTo>
                    <a:lnTo>
                      <a:pt x="277632" y="164852"/>
                    </a:lnTo>
                    <a:cubicBezTo>
                      <a:pt x="276710" y="165773"/>
                      <a:pt x="276710" y="166694"/>
                      <a:pt x="277632" y="167615"/>
                    </a:cubicBezTo>
                    <a:lnTo>
                      <a:pt x="281321" y="173141"/>
                    </a:lnTo>
                    <a:lnTo>
                      <a:pt x="273943" y="221031"/>
                    </a:lnTo>
                    <a:cubicBezTo>
                      <a:pt x="215838" y="219189"/>
                      <a:pt x="180790" y="212742"/>
                      <a:pt x="180790" y="206295"/>
                    </a:cubicBezTo>
                    <a:cubicBezTo>
                      <a:pt x="180790" y="172220"/>
                      <a:pt x="203848" y="171299"/>
                      <a:pt x="228750" y="163010"/>
                    </a:cubicBezTo>
                    <a:cubicBezTo>
                      <a:pt x="244429" y="157484"/>
                      <a:pt x="264720" y="154722"/>
                      <a:pt x="260108" y="127093"/>
                    </a:cubicBezTo>
                    <a:cubicBezTo>
                      <a:pt x="249963" y="117883"/>
                      <a:pt x="246274" y="98543"/>
                      <a:pt x="246274" y="98543"/>
                    </a:cubicBezTo>
                    <a:cubicBezTo>
                      <a:pt x="246274" y="98543"/>
                      <a:pt x="232439" y="92096"/>
                      <a:pt x="230594" y="78282"/>
                    </a:cubicBezTo>
                    <a:cubicBezTo>
                      <a:pt x="229672" y="68151"/>
                      <a:pt x="235206" y="63546"/>
                      <a:pt x="235206" y="63546"/>
                    </a:cubicBezTo>
                    <a:lnTo>
                      <a:pt x="235206" y="50653"/>
                    </a:lnTo>
                    <a:cubicBezTo>
                      <a:pt x="235206" y="22103"/>
                      <a:pt x="259186" y="0"/>
                      <a:pt x="28869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grpSp>
      </p:grpSp>
      <p:grpSp>
        <p:nvGrpSpPr>
          <p:cNvPr id="10" name="组合 94"/>
          <p:cNvGrpSpPr/>
          <p:nvPr/>
        </p:nvGrpSpPr>
        <p:grpSpPr>
          <a:xfrm>
            <a:off x="4017020" y="1597026"/>
            <a:ext cx="1639006" cy="1762124"/>
            <a:chOff x="1193800" y="1636713"/>
            <a:chExt cx="1690687" cy="1817687"/>
          </a:xfrm>
        </p:grpSpPr>
        <p:sp>
          <p:nvSpPr>
            <p:cNvPr id="11" name="椭圆 10"/>
            <p:cNvSpPr/>
            <p:nvPr/>
          </p:nvSpPr>
          <p:spPr>
            <a:xfrm>
              <a:off x="1193800" y="1763713"/>
              <a:ext cx="1690687" cy="1690687"/>
            </a:xfrm>
            <a:prstGeom prst="ellipse">
              <a:avLst/>
            </a:prstGeom>
            <a:blipFill>
              <a:blip r:embed="rId3"/>
              <a:srcRect/>
              <a:stretch>
                <a:fillRect l="-24870" r="-24488"/>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grpSp>
          <p:nvGrpSpPr>
            <p:cNvPr id="12" name="组合 96"/>
            <p:cNvGrpSpPr/>
            <p:nvPr/>
          </p:nvGrpSpPr>
          <p:grpSpPr>
            <a:xfrm>
              <a:off x="2184400" y="1636713"/>
              <a:ext cx="700087" cy="700087"/>
              <a:chOff x="4584700" y="2068513"/>
              <a:chExt cx="1690687" cy="1690687"/>
            </a:xfrm>
          </p:grpSpPr>
          <p:sp>
            <p:nvSpPr>
              <p:cNvPr id="13" name="椭圆 12"/>
              <p:cNvSpPr/>
              <p:nvPr/>
            </p:nvSpPr>
            <p:spPr>
              <a:xfrm>
                <a:off x="4584700" y="2068513"/>
                <a:ext cx="1690687" cy="1690687"/>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sp>
            <p:nvSpPr>
              <p:cNvPr id="14" name="椭圆 53"/>
              <p:cNvSpPr/>
              <p:nvPr/>
            </p:nvSpPr>
            <p:spPr>
              <a:xfrm>
                <a:off x="4954587" y="2439116"/>
                <a:ext cx="950913" cy="949480"/>
              </a:xfrm>
              <a:custGeom>
                <a:avLst/>
                <a:gdLst>
                  <a:gd name="connsiteX0" fmla="*/ 506334 w 607638"/>
                  <a:gd name="connsiteY0" fmla="*/ 455027 h 606722"/>
                  <a:gd name="connsiteX1" fmla="*/ 506334 w 607638"/>
                  <a:gd name="connsiteY1" fmla="*/ 505592 h 606722"/>
                  <a:gd name="connsiteX2" fmla="*/ 531616 w 607638"/>
                  <a:gd name="connsiteY2" fmla="*/ 505592 h 606722"/>
                  <a:gd name="connsiteX3" fmla="*/ 556986 w 607638"/>
                  <a:gd name="connsiteY3" fmla="*/ 480265 h 606722"/>
                  <a:gd name="connsiteX4" fmla="*/ 531616 w 607638"/>
                  <a:gd name="connsiteY4" fmla="*/ 455027 h 606722"/>
                  <a:gd name="connsiteX5" fmla="*/ 430401 w 607638"/>
                  <a:gd name="connsiteY5" fmla="*/ 353896 h 606722"/>
                  <a:gd name="connsiteX6" fmla="*/ 405031 w 607638"/>
                  <a:gd name="connsiteY6" fmla="*/ 379223 h 606722"/>
                  <a:gd name="connsiteX7" fmla="*/ 430401 w 607638"/>
                  <a:gd name="connsiteY7" fmla="*/ 404461 h 606722"/>
                  <a:gd name="connsiteX8" fmla="*/ 455683 w 607638"/>
                  <a:gd name="connsiteY8" fmla="*/ 404461 h 606722"/>
                  <a:gd name="connsiteX9" fmla="*/ 455683 w 607638"/>
                  <a:gd name="connsiteY9" fmla="*/ 353896 h 606722"/>
                  <a:gd name="connsiteX10" fmla="*/ 480964 w 607638"/>
                  <a:gd name="connsiteY10" fmla="*/ 252766 h 606722"/>
                  <a:gd name="connsiteX11" fmla="*/ 506334 w 607638"/>
                  <a:gd name="connsiteY11" fmla="*/ 278093 h 606722"/>
                  <a:gd name="connsiteX12" fmla="*/ 506334 w 607638"/>
                  <a:gd name="connsiteY12" fmla="*/ 303331 h 606722"/>
                  <a:gd name="connsiteX13" fmla="*/ 556986 w 607638"/>
                  <a:gd name="connsiteY13" fmla="*/ 303331 h 606722"/>
                  <a:gd name="connsiteX14" fmla="*/ 582268 w 607638"/>
                  <a:gd name="connsiteY14" fmla="*/ 328658 h 606722"/>
                  <a:gd name="connsiteX15" fmla="*/ 556986 w 607638"/>
                  <a:gd name="connsiteY15" fmla="*/ 353896 h 606722"/>
                  <a:gd name="connsiteX16" fmla="*/ 506334 w 607638"/>
                  <a:gd name="connsiteY16" fmla="*/ 353896 h 606722"/>
                  <a:gd name="connsiteX17" fmla="*/ 506334 w 607638"/>
                  <a:gd name="connsiteY17" fmla="*/ 404461 h 606722"/>
                  <a:gd name="connsiteX18" fmla="*/ 531616 w 607638"/>
                  <a:gd name="connsiteY18" fmla="*/ 404461 h 606722"/>
                  <a:gd name="connsiteX19" fmla="*/ 607638 w 607638"/>
                  <a:gd name="connsiteY19" fmla="*/ 480265 h 606722"/>
                  <a:gd name="connsiteX20" fmla="*/ 531616 w 607638"/>
                  <a:gd name="connsiteY20" fmla="*/ 556157 h 606722"/>
                  <a:gd name="connsiteX21" fmla="*/ 506334 w 607638"/>
                  <a:gd name="connsiteY21" fmla="*/ 556157 h 606722"/>
                  <a:gd name="connsiteX22" fmla="*/ 506334 w 607638"/>
                  <a:gd name="connsiteY22" fmla="*/ 581395 h 606722"/>
                  <a:gd name="connsiteX23" fmla="*/ 480964 w 607638"/>
                  <a:gd name="connsiteY23" fmla="*/ 606722 h 606722"/>
                  <a:gd name="connsiteX24" fmla="*/ 455683 w 607638"/>
                  <a:gd name="connsiteY24" fmla="*/ 581395 h 606722"/>
                  <a:gd name="connsiteX25" fmla="*/ 455683 w 607638"/>
                  <a:gd name="connsiteY25" fmla="*/ 556157 h 606722"/>
                  <a:gd name="connsiteX26" fmla="*/ 405031 w 607638"/>
                  <a:gd name="connsiteY26" fmla="*/ 556157 h 606722"/>
                  <a:gd name="connsiteX27" fmla="*/ 379749 w 607638"/>
                  <a:gd name="connsiteY27" fmla="*/ 530830 h 606722"/>
                  <a:gd name="connsiteX28" fmla="*/ 405031 w 607638"/>
                  <a:gd name="connsiteY28" fmla="*/ 505592 h 606722"/>
                  <a:gd name="connsiteX29" fmla="*/ 455683 w 607638"/>
                  <a:gd name="connsiteY29" fmla="*/ 505592 h 606722"/>
                  <a:gd name="connsiteX30" fmla="*/ 455683 w 607638"/>
                  <a:gd name="connsiteY30" fmla="*/ 455027 h 606722"/>
                  <a:gd name="connsiteX31" fmla="*/ 430401 w 607638"/>
                  <a:gd name="connsiteY31" fmla="*/ 455027 h 606722"/>
                  <a:gd name="connsiteX32" fmla="*/ 354379 w 607638"/>
                  <a:gd name="connsiteY32" fmla="*/ 379223 h 606722"/>
                  <a:gd name="connsiteX33" fmla="*/ 430401 w 607638"/>
                  <a:gd name="connsiteY33" fmla="*/ 303331 h 606722"/>
                  <a:gd name="connsiteX34" fmla="*/ 455683 w 607638"/>
                  <a:gd name="connsiteY34" fmla="*/ 303331 h 606722"/>
                  <a:gd name="connsiteX35" fmla="*/ 455683 w 607638"/>
                  <a:gd name="connsiteY35" fmla="*/ 278093 h 606722"/>
                  <a:gd name="connsiteX36" fmla="*/ 480964 w 607638"/>
                  <a:gd name="connsiteY36" fmla="*/ 252766 h 606722"/>
                  <a:gd name="connsiteX37" fmla="*/ 303759 w 607638"/>
                  <a:gd name="connsiteY37" fmla="*/ 151716 h 606722"/>
                  <a:gd name="connsiteX38" fmla="*/ 329117 w 607638"/>
                  <a:gd name="connsiteY38" fmla="*/ 176950 h 606722"/>
                  <a:gd name="connsiteX39" fmla="*/ 329117 w 607638"/>
                  <a:gd name="connsiteY39" fmla="*/ 303301 h 606722"/>
                  <a:gd name="connsiteX40" fmla="*/ 303759 w 607638"/>
                  <a:gd name="connsiteY40" fmla="*/ 328624 h 606722"/>
                  <a:gd name="connsiteX41" fmla="*/ 227862 w 607638"/>
                  <a:gd name="connsiteY41" fmla="*/ 328624 h 606722"/>
                  <a:gd name="connsiteX42" fmla="*/ 202593 w 607638"/>
                  <a:gd name="connsiteY42" fmla="*/ 303301 h 606722"/>
                  <a:gd name="connsiteX43" fmla="*/ 227862 w 607638"/>
                  <a:gd name="connsiteY43" fmla="*/ 278066 h 606722"/>
                  <a:gd name="connsiteX44" fmla="*/ 278490 w 607638"/>
                  <a:gd name="connsiteY44" fmla="*/ 278066 h 606722"/>
                  <a:gd name="connsiteX45" fmla="*/ 278490 w 607638"/>
                  <a:gd name="connsiteY45" fmla="*/ 176950 h 606722"/>
                  <a:gd name="connsiteX46" fmla="*/ 303759 w 607638"/>
                  <a:gd name="connsiteY46" fmla="*/ 151716 h 606722"/>
                  <a:gd name="connsiteX47" fmla="*/ 303762 w 607638"/>
                  <a:gd name="connsiteY47" fmla="*/ 0 h 606722"/>
                  <a:gd name="connsiteX48" fmla="*/ 606634 w 607638"/>
                  <a:gd name="connsiteY48" fmla="*/ 220667 h 606722"/>
                  <a:gd name="connsiteX49" fmla="*/ 589190 w 607638"/>
                  <a:gd name="connsiteY49" fmla="*/ 251860 h 606722"/>
                  <a:gd name="connsiteX50" fmla="*/ 557950 w 607638"/>
                  <a:gd name="connsiteY50" fmla="*/ 234353 h 606722"/>
                  <a:gd name="connsiteX51" fmla="*/ 303762 w 607638"/>
                  <a:gd name="connsiteY51" fmla="*/ 50568 h 606722"/>
                  <a:gd name="connsiteX52" fmla="*/ 50642 w 607638"/>
                  <a:gd name="connsiteY52" fmla="*/ 303317 h 606722"/>
                  <a:gd name="connsiteX53" fmla="*/ 303762 w 607638"/>
                  <a:gd name="connsiteY53" fmla="*/ 556154 h 606722"/>
                  <a:gd name="connsiteX54" fmla="*/ 329127 w 607638"/>
                  <a:gd name="connsiteY54" fmla="*/ 581394 h 606722"/>
                  <a:gd name="connsiteX55" fmla="*/ 303762 w 607638"/>
                  <a:gd name="connsiteY55" fmla="*/ 606722 h 606722"/>
                  <a:gd name="connsiteX56" fmla="*/ 0 w 607638"/>
                  <a:gd name="connsiteY56" fmla="*/ 303317 h 606722"/>
                  <a:gd name="connsiteX57" fmla="*/ 303762 w 607638"/>
                  <a:gd name="connsiteY57"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607638" h="606722">
                    <a:moveTo>
                      <a:pt x="506334" y="455027"/>
                    </a:moveTo>
                    <a:lnTo>
                      <a:pt x="506334" y="505592"/>
                    </a:lnTo>
                    <a:lnTo>
                      <a:pt x="531616" y="505592"/>
                    </a:lnTo>
                    <a:cubicBezTo>
                      <a:pt x="545592" y="505592"/>
                      <a:pt x="556986" y="494217"/>
                      <a:pt x="556986" y="480265"/>
                    </a:cubicBezTo>
                    <a:cubicBezTo>
                      <a:pt x="556986" y="466401"/>
                      <a:pt x="545592" y="455027"/>
                      <a:pt x="531616" y="455027"/>
                    </a:cubicBezTo>
                    <a:close/>
                    <a:moveTo>
                      <a:pt x="430401" y="353896"/>
                    </a:moveTo>
                    <a:cubicBezTo>
                      <a:pt x="416425" y="353896"/>
                      <a:pt x="405031" y="365271"/>
                      <a:pt x="405031" y="379223"/>
                    </a:cubicBezTo>
                    <a:cubicBezTo>
                      <a:pt x="405031" y="393087"/>
                      <a:pt x="416425" y="404461"/>
                      <a:pt x="430401" y="404461"/>
                    </a:cubicBezTo>
                    <a:lnTo>
                      <a:pt x="455683" y="404461"/>
                    </a:lnTo>
                    <a:lnTo>
                      <a:pt x="455683" y="353896"/>
                    </a:lnTo>
                    <a:close/>
                    <a:moveTo>
                      <a:pt x="480964" y="252766"/>
                    </a:moveTo>
                    <a:cubicBezTo>
                      <a:pt x="495029" y="252766"/>
                      <a:pt x="506334" y="264141"/>
                      <a:pt x="506334" y="278093"/>
                    </a:cubicBezTo>
                    <a:lnTo>
                      <a:pt x="506334" y="303331"/>
                    </a:lnTo>
                    <a:lnTo>
                      <a:pt x="556986" y="303331"/>
                    </a:lnTo>
                    <a:cubicBezTo>
                      <a:pt x="570962" y="303331"/>
                      <a:pt x="582268" y="314706"/>
                      <a:pt x="582268" y="328658"/>
                    </a:cubicBezTo>
                    <a:cubicBezTo>
                      <a:pt x="582268" y="342610"/>
                      <a:pt x="570962" y="353896"/>
                      <a:pt x="556986" y="353896"/>
                    </a:cubicBezTo>
                    <a:lnTo>
                      <a:pt x="506334" y="353896"/>
                    </a:lnTo>
                    <a:lnTo>
                      <a:pt x="506334" y="404461"/>
                    </a:lnTo>
                    <a:lnTo>
                      <a:pt x="531616" y="404461"/>
                    </a:lnTo>
                    <a:cubicBezTo>
                      <a:pt x="573544" y="404461"/>
                      <a:pt x="607638" y="438497"/>
                      <a:pt x="607638" y="480265"/>
                    </a:cubicBezTo>
                    <a:cubicBezTo>
                      <a:pt x="607638" y="522121"/>
                      <a:pt x="573544" y="556157"/>
                      <a:pt x="531616" y="556157"/>
                    </a:cubicBezTo>
                    <a:lnTo>
                      <a:pt x="506334" y="556157"/>
                    </a:lnTo>
                    <a:lnTo>
                      <a:pt x="506334" y="581395"/>
                    </a:lnTo>
                    <a:cubicBezTo>
                      <a:pt x="506334" y="595347"/>
                      <a:pt x="495029" y="606722"/>
                      <a:pt x="480964" y="606722"/>
                    </a:cubicBezTo>
                    <a:cubicBezTo>
                      <a:pt x="466988" y="606722"/>
                      <a:pt x="455683" y="595347"/>
                      <a:pt x="455683" y="581395"/>
                    </a:cubicBezTo>
                    <a:lnTo>
                      <a:pt x="455683" y="556157"/>
                    </a:lnTo>
                    <a:lnTo>
                      <a:pt x="405031" y="556157"/>
                    </a:lnTo>
                    <a:cubicBezTo>
                      <a:pt x="391055" y="556157"/>
                      <a:pt x="379749" y="544782"/>
                      <a:pt x="379749" y="530830"/>
                    </a:cubicBezTo>
                    <a:cubicBezTo>
                      <a:pt x="379749" y="516878"/>
                      <a:pt x="391055" y="505592"/>
                      <a:pt x="405031" y="505592"/>
                    </a:cubicBezTo>
                    <a:lnTo>
                      <a:pt x="455683" y="505592"/>
                    </a:lnTo>
                    <a:lnTo>
                      <a:pt x="455683" y="455027"/>
                    </a:lnTo>
                    <a:lnTo>
                      <a:pt x="430401" y="455027"/>
                    </a:lnTo>
                    <a:cubicBezTo>
                      <a:pt x="388473" y="455027"/>
                      <a:pt x="354379" y="420991"/>
                      <a:pt x="354379" y="379223"/>
                    </a:cubicBezTo>
                    <a:cubicBezTo>
                      <a:pt x="354379" y="337367"/>
                      <a:pt x="388473" y="303331"/>
                      <a:pt x="430401" y="303331"/>
                    </a:cubicBezTo>
                    <a:lnTo>
                      <a:pt x="455683" y="303331"/>
                    </a:lnTo>
                    <a:lnTo>
                      <a:pt x="455683" y="278093"/>
                    </a:lnTo>
                    <a:cubicBezTo>
                      <a:pt x="455683" y="264141"/>
                      <a:pt x="466988" y="252766"/>
                      <a:pt x="480964" y="252766"/>
                    </a:cubicBezTo>
                    <a:close/>
                    <a:moveTo>
                      <a:pt x="303759" y="151716"/>
                    </a:moveTo>
                    <a:cubicBezTo>
                      <a:pt x="317817" y="151716"/>
                      <a:pt x="329117" y="163000"/>
                      <a:pt x="329117" y="176950"/>
                    </a:cubicBezTo>
                    <a:lnTo>
                      <a:pt x="329117" y="303301"/>
                    </a:lnTo>
                    <a:cubicBezTo>
                      <a:pt x="329117" y="317251"/>
                      <a:pt x="317817" y="328624"/>
                      <a:pt x="303759" y="328624"/>
                    </a:cubicBezTo>
                    <a:lnTo>
                      <a:pt x="227862" y="328624"/>
                    </a:lnTo>
                    <a:cubicBezTo>
                      <a:pt x="213893" y="328624"/>
                      <a:pt x="202593" y="317251"/>
                      <a:pt x="202593" y="303301"/>
                    </a:cubicBezTo>
                    <a:cubicBezTo>
                      <a:pt x="202593" y="289351"/>
                      <a:pt x="213893" y="278066"/>
                      <a:pt x="227862" y="278066"/>
                    </a:cubicBezTo>
                    <a:lnTo>
                      <a:pt x="278490" y="278066"/>
                    </a:lnTo>
                    <a:lnTo>
                      <a:pt x="278490" y="176950"/>
                    </a:lnTo>
                    <a:cubicBezTo>
                      <a:pt x="278490" y="163000"/>
                      <a:pt x="289790" y="151716"/>
                      <a:pt x="303759" y="151716"/>
                    </a:cubicBezTo>
                    <a:close/>
                    <a:moveTo>
                      <a:pt x="303762" y="0"/>
                    </a:moveTo>
                    <a:cubicBezTo>
                      <a:pt x="443049" y="0"/>
                      <a:pt x="570410" y="92781"/>
                      <a:pt x="606634" y="220667"/>
                    </a:cubicBezTo>
                    <a:cubicBezTo>
                      <a:pt x="610461" y="234086"/>
                      <a:pt x="602629" y="248039"/>
                      <a:pt x="589190" y="251860"/>
                    </a:cubicBezTo>
                    <a:cubicBezTo>
                      <a:pt x="575839" y="255504"/>
                      <a:pt x="561688" y="247861"/>
                      <a:pt x="557950" y="234353"/>
                    </a:cubicBezTo>
                    <a:cubicBezTo>
                      <a:pt x="527779" y="127885"/>
                      <a:pt x="420888" y="50568"/>
                      <a:pt x="303762" y="50568"/>
                    </a:cubicBezTo>
                    <a:cubicBezTo>
                      <a:pt x="164208" y="50568"/>
                      <a:pt x="50642" y="163967"/>
                      <a:pt x="50642" y="303317"/>
                    </a:cubicBezTo>
                    <a:cubicBezTo>
                      <a:pt x="50642" y="442755"/>
                      <a:pt x="164208" y="556154"/>
                      <a:pt x="303762" y="556154"/>
                    </a:cubicBezTo>
                    <a:cubicBezTo>
                      <a:pt x="317824" y="556154"/>
                      <a:pt x="329127" y="567441"/>
                      <a:pt x="329127" y="581394"/>
                    </a:cubicBezTo>
                    <a:cubicBezTo>
                      <a:pt x="329127" y="595347"/>
                      <a:pt x="317824" y="606722"/>
                      <a:pt x="303762" y="606722"/>
                    </a:cubicBezTo>
                    <a:cubicBezTo>
                      <a:pt x="136261" y="606722"/>
                      <a:pt x="0" y="470661"/>
                      <a:pt x="0" y="303317"/>
                    </a:cubicBezTo>
                    <a:cubicBezTo>
                      <a:pt x="0" y="136061"/>
                      <a:pt x="136261" y="0"/>
                      <a:pt x="30376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grpSp>
      </p:grpSp>
      <p:grpSp>
        <p:nvGrpSpPr>
          <p:cNvPr id="15" name="组合 99"/>
          <p:cNvGrpSpPr/>
          <p:nvPr/>
        </p:nvGrpSpPr>
        <p:grpSpPr>
          <a:xfrm>
            <a:off x="6506220" y="1597026"/>
            <a:ext cx="1639006" cy="1762124"/>
            <a:chOff x="1193800" y="1636713"/>
            <a:chExt cx="1690687" cy="1817687"/>
          </a:xfrm>
        </p:grpSpPr>
        <p:sp>
          <p:nvSpPr>
            <p:cNvPr id="16" name="椭圆 15"/>
            <p:cNvSpPr/>
            <p:nvPr/>
          </p:nvSpPr>
          <p:spPr>
            <a:xfrm>
              <a:off x="1193800" y="1763713"/>
              <a:ext cx="1690687" cy="1690687"/>
            </a:xfrm>
            <a:prstGeom prst="ellipse">
              <a:avLst/>
            </a:prstGeom>
            <a:blipFill>
              <a:blip r:embed="rId4"/>
              <a:srcRect/>
              <a:stretch>
                <a:fillRect l="-25490" r="-25098"/>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grpSp>
          <p:nvGrpSpPr>
            <p:cNvPr id="17" name="组合 101"/>
            <p:cNvGrpSpPr/>
            <p:nvPr/>
          </p:nvGrpSpPr>
          <p:grpSpPr>
            <a:xfrm>
              <a:off x="2184400" y="1636713"/>
              <a:ext cx="700087" cy="700087"/>
              <a:chOff x="4584700" y="2068513"/>
              <a:chExt cx="1690687" cy="1690687"/>
            </a:xfrm>
          </p:grpSpPr>
          <p:sp>
            <p:nvSpPr>
              <p:cNvPr id="18" name="椭圆 17"/>
              <p:cNvSpPr/>
              <p:nvPr/>
            </p:nvSpPr>
            <p:spPr>
              <a:xfrm>
                <a:off x="4584700" y="2068513"/>
                <a:ext cx="1690687" cy="1690687"/>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sp>
            <p:nvSpPr>
              <p:cNvPr id="19" name="椭圆 58"/>
              <p:cNvSpPr/>
              <p:nvPr/>
            </p:nvSpPr>
            <p:spPr>
              <a:xfrm>
                <a:off x="4954587" y="2616640"/>
                <a:ext cx="950914" cy="594432"/>
              </a:xfrm>
              <a:custGeom>
                <a:avLst/>
                <a:gdLst>
                  <a:gd name="connsiteX0" fmla="*/ 218748 w 607427"/>
                  <a:gd name="connsiteY0" fmla="*/ 211767 h 379713"/>
                  <a:gd name="connsiteX1" fmla="*/ 303678 w 607427"/>
                  <a:gd name="connsiteY1" fmla="*/ 286283 h 379713"/>
                  <a:gd name="connsiteX2" fmla="*/ 388608 w 607427"/>
                  <a:gd name="connsiteY2" fmla="*/ 211767 h 379713"/>
                  <a:gd name="connsiteX3" fmla="*/ 580118 w 607427"/>
                  <a:gd name="connsiteY3" fmla="*/ 379713 h 379713"/>
                  <a:gd name="connsiteX4" fmla="*/ 27238 w 607427"/>
                  <a:gd name="connsiteY4" fmla="*/ 379713 h 379713"/>
                  <a:gd name="connsiteX5" fmla="*/ 607427 w 607427"/>
                  <a:gd name="connsiteY5" fmla="*/ 19970 h 379713"/>
                  <a:gd name="connsiteX6" fmla="*/ 607427 w 607427"/>
                  <a:gd name="connsiteY6" fmla="*/ 359531 h 379713"/>
                  <a:gd name="connsiteX7" fmla="*/ 413725 w 607427"/>
                  <a:gd name="connsiteY7" fmla="*/ 189751 h 379713"/>
                  <a:gd name="connsiteX8" fmla="*/ 0 w 607427"/>
                  <a:gd name="connsiteY8" fmla="*/ 19970 h 379713"/>
                  <a:gd name="connsiteX9" fmla="*/ 193561 w 607427"/>
                  <a:gd name="connsiteY9" fmla="*/ 189751 h 379713"/>
                  <a:gd name="connsiteX10" fmla="*/ 0 w 607427"/>
                  <a:gd name="connsiteY10" fmla="*/ 359531 h 379713"/>
                  <a:gd name="connsiteX11" fmla="*/ 27379 w 607427"/>
                  <a:gd name="connsiteY11" fmla="*/ 0 h 379713"/>
                  <a:gd name="connsiteX12" fmla="*/ 579906 w 607427"/>
                  <a:gd name="connsiteY12" fmla="*/ 0 h 379713"/>
                  <a:gd name="connsiteX13" fmla="*/ 303694 w 607427"/>
                  <a:gd name="connsiteY13" fmla="*/ 242251 h 379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07427" h="379713">
                    <a:moveTo>
                      <a:pt x="218748" y="211767"/>
                    </a:moveTo>
                    <a:lnTo>
                      <a:pt x="303678" y="286283"/>
                    </a:lnTo>
                    <a:lnTo>
                      <a:pt x="388608" y="211767"/>
                    </a:lnTo>
                    <a:lnTo>
                      <a:pt x="580118" y="379713"/>
                    </a:lnTo>
                    <a:lnTo>
                      <a:pt x="27238" y="379713"/>
                    </a:lnTo>
                    <a:close/>
                    <a:moveTo>
                      <a:pt x="607427" y="19970"/>
                    </a:moveTo>
                    <a:lnTo>
                      <a:pt x="607427" y="359531"/>
                    </a:lnTo>
                    <a:lnTo>
                      <a:pt x="413725" y="189751"/>
                    </a:lnTo>
                    <a:close/>
                    <a:moveTo>
                      <a:pt x="0" y="19970"/>
                    </a:moveTo>
                    <a:lnTo>
                      <a:pt x="193561" y="189751"/>
                    </a:lnTo>
                    <a:lnTo>
                      <a:pt x="0" y="359531"/>
                    </a:lnTo>
                    <a:close/>
                    <a:moveTo>
                      <a:pt x="27379" y="0"/>
                    </a:moveTo>
                    <a:lnTo>
                      <a:pt x="579906" y="0"/>
                    </a:lnTo>
                    <a:lnTo>
                      <a:pt x="303694" y="242251"/>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grpSp>
      </p:grpSp>
      <p:grpSp>
        <p:nvGrpSpPr>
          <p:cNvPr id="20" name="组合 104"/>
          <p:cNvGrpSpPr/>
          <p:nvPr/>
        </p:nvGrpSpPr>
        <p:grpSpPr>
          <a:xfrm>
            <a:off x="8995420" y="1597026"/>
            <a:ext cx="1639006" cy="1762124"/>
            <a:chOff x="1193800" y="1636713"/>
            <a:chExt cx="1690687" cy="1817687"/>
          </a:xfrm>
        </p:grpSpPr>
        <p:sp>
          <p:nvSpPr>
            <p:cNvPr id="21" name="椭圆 20"/>
            <p:cNvSpPr/>
            <p:nvPr/>
          </p:nvSpPr>
          <p:spPr>
            <a:xfrm>
              <a:off x="1193800" y="1763713"/>
              <a:ext cx="1690687" cy="1690687"/>
            </a:xfrm>
            <a:prstGeom prst="ellipse">
              <a:avLst/>
            </a:prstGeom>
            <a:blipFill>
              <a:blip r:embed="rId5"/>
              <a:srcRect/>
              <a:stretch>
                <a:fillRect l="-25490" r="-25098"/>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grpSp>
          <p:nvGrpSpPr>
            <p:cNvPr id="22" name="组合 106"/>
            <p:cNvGrpSpPr/>
            <p:nvPr/>
          </p:nvGrpSpPr>
          <p:grpSpPr>
            <a:xfrm>
              <a:off x="2184400" y="1636713"/>
              <a:ext cx="700087" cy="700087"/>
              <a:chOff x="4584700" y="2068513"/>
              <a:chExt cx="1690687" cy="1690687"/>
            </a:xfrm>
          </p:grpSpPr>
          <p:sp>
            <p:nvSpPr>
              <p:cNvPr id="23" name="椭圆 22"/>
              <p:cNvSpPr/>
              <p:nvPr/>
            </p:nvSpPr>
            <p:spPr>
              <a:xfrm>
                <a:off x="4584700" y="2068513"/>
                <a:ext cx="1690687" cy="1690687"/>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sp>
            <p:nvSpPr>
              <p:cNvPr id="24" name="椭圆 63"/>
              <p:cNvSpPr/>
              <p:nvPr/>
            </p:nvSpPr>
            <p:spPr>
              <a:xfrm>
                <a:off x="4996429" y="2438400"/>
                <a:ext cx="867229" cy="950914"/>
              </a:xfrm>
              <a:custGeom>
                <a:avLst/>
                <a:gdLst>
                  <a:gd name="connsiteX0" fmla="*/ 130776 w 510187"/>
                  <a:gd name="connsiteY0" fmla="*/ 398252 h 559418"/>
                  <a:gd name="connsiteX1" fmla="*/ 180826 w 510187"/>
                  <a:gd name="connsiteY1" fmla="*/ 398252 h 559418"/>
                  <a:gd name="connsiteX2" fmla="*/ 195356 w 510187"/>
                  <a:gd name="connsiteY2" fmla="*/ 420815 h 559418"/>
                  <a:gd name="connsiteX3" fmla="*/ 140463 w 510187"/>
                  <a:gd name="connsiteY3" fmla="*/ 420815 h 559418"/>
                  <a:gd name="connsiteX4" fmla="*/ 48435 w 510187"/>
                  <a:gd name="connsiteY4" fmla="*/ 535243 h 559418"/>
                  <a:gd name="connsiteX5" fmla="*/ 461752 w 510187"/>
                  <a:gd name="connsiteY5" fmla="*/ 535243 h 559418"/>
                  <a:gd name="connsiteX6" fmla="*/ 369724 w 510187"/>
                  <a:gd name="connsiteY6" fmla="*/ 420815 h 559418"/>
                  <a:gd name="connsiteX7" fmla="*/ 316445 w 510187"/>
                  <a:gd name="connsiteY7" fmla="*/ 420815 h 559418"/>
                  <a:gd name="connsiteX8" fmla="*/ 329361 w 510187"/>
                  <a:gd name="connsiteY8" fmla="*/ 398252 h 559418"/>
                  <a:gd name="connsiteX9" fmla="*/ 381026 w 510187"/>
                  <a:gd name="connsiteY9" fmla="*/ 398252 h 559418"/>
                  <a:gd name="connsiteX10" fmla="*/ 510187 w 510187"/>
                  <a:gd name="connsiteY10" fmla="*/ 559418 h 559418"/>
                  <a:gd name="connsiteX11" fmla="*/ 0 w 510187"/>
                  <a:gd name="connsiteY11" fmla="*/ 559418 h 559418"/>
                  <a:gd name="connsiteX12" fmla="*/ 254964 w 510187"/>
                  <a:gd name="connsiteY12" fmla="*/ 79000 h 559418"/>
                  <a:gd name="connsiteX13" fmla="*/ 175836 w 510187"/>
                  <a:gd name="connsiteY13" fmla="*/ 159612 h 559418"/>
                  <a:gd name="connsiteX14" fmla="*/ 254964 w 510187"/>
                  <a:gd name="connsiteY14" fmla="*/ 238611 h 559418"/>
                  <a:gd name="connsiteX15" fmla="*/ 335706 w 510187"/>
                  <a:gd name="connsiteY15" fmla="*/ 159612 h 559418"/>
                  <a:gd name="connsiteX16" fmla="*/ 254964 w 510187"/>
                  <a:gd name="connsiteY16" fmla="*/ 79000 h 559418"/>
                  <a:gd name="connsiteX17" fmla="*/ 254964 w 510187"/>
                  <a:gd name="connsiteY17" fmla="*/ 0 h 559418"/>
                  <a:gd name="connsiteX18" fmla="*/ 414834 w 510187"/>
                  <a:gd name="connsiteY18" fmla="*/ 159612 h 559418"/>
                  <a:gd name="connsiteX19" fmla="*/ 254964 w 510187"/>
                  <a:gd name="connsiteY19" fmla="*/ 478835 h 559418"/>
                  <a:gd name="connsiteX20" fmla="*/ 95093 w 510187"/>
                  <a:gd name="connsiteY20" fmla="*/ 159612 h 559418"/>
                  <a:gd name="connsiteX21" fmla="*/ 254964 w 510187"/>
                  <a:gd name="connsiteY21" fmla="*/ 0 h 559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10187" h="559418">
                    <a:moveTo>
                      <a:pt x="130776" y="398252"/>
                    </a:moveTo>
                    <a:lnTo>
                      <a:pt x="180826" y="398252"/>
                    </a:lnTo>
                    <a:cubicBezTo>
                      <a:pt x="185669" y="404699"/>
                      <a:pt x="190513" y="412757"/>
                      <a:pt x="195356" y="420815"/>
                    </a:cubicBezTo>
                    <a:lnTo>
                      <a:pt x="140463" y="420815"/>
                    </a:lnTo>
                    <a:lnTo>
                      <a:pt x="48435" y="535243"/>
                    </a:lnTo>
                    <a:lnTo>
                      <a:pt x="461752" y="535243"/>
                    </a:lnTo>
                    <a:lnTo>
                      <a:pt x="369724" y="420815"/>
                    </a:lnTo>
                    <a:lnTo>
                      <a:pt x="316445" y="420815"/>
                    </a:lnTo>
                    <a:cubicBezTo>
                      <a:pt x="319674" y="412757"/>
                      <a:pt x="324518" y="404699"/>
                      <a:pt x="329361" y="398252"/>
                    </a:cubicBezTo>
                    <a:lnTo>
                      <a:pt x="381026" y="398252"/>
                    </a:lnTo>
                    <a:lnTo>
                      <a:pt x="510187" y="559418"/>
                    </a:lnTo>
                    <a:lnTo>
                      <a:pt x="0" y="559418"/>
                    </a:lnTo>
                    <a:close/>
                    <a:moveTo>
                      <a:pt x="254964" y="79000"/>
                    </a:moveTo>
                    <a:cubicBezTo>
                      <a:pt x="211363" y="79000"/>
                      <a:pt x="175836" y="116081"/>
                      <a:pt x="175836" y="159612"/>
                    </a:cubicBezTo>
                    <a:cubicBezTo>
                      <a:pt x="175836" y="203142"/>
                      <a:pt x="211363" y="238611"/>
                      <a:pt x="254964" y="238611"/>
                    </a:cubicBezTo>
                    <a:cubicBezTo>
                      <a:pt x="300179" y="238611"/>
                      <a:pt x="335706" y="203142"/>
                      <a:pt x="335706" y="159612"/>
                    </a:cubicBezTo>
                    <a:cubicBezTo>
                      <a:pt x="335706" y="116081"/>
                      <a:pt x="300179" y="79000"/>
                      <a:pt x="254964" y="79000"/>
                    </a:cubicBezTo>
                    <a:close/>
                    <a:moveTo>
                      <a:pt x="254964" y="0"/>
                    </a:moveTo>
                    <a:cubicBezTo>
                      <a:pt x="343781" y="0"/>
                      <a:pt x="414834" y="70939"/>
                      <a:pt x="414834" y="159612"/>
                    </a:cubicBezTo>
                    <a:cubicBezTo>
                      <a:pt x="414834" y="246673"/>
                      <a:pt x="254964" y="478835"/>
                      <a:pt x="254964" y="478835"/>
                    </a:cubicBezTo>
                    <a:cubicBezTo>
                      <a:pt x="254964" y="478835"/>
                      <a:pt x="95093" y="246673"/>
                      <a:pt x="95093" y="159612"/>
                    </a:cubicBezTo>
                    <a:cubicBezTo>
                      <a:pt x="95093" y="70939"/>
                      <a:pt x="167761" y="0"/>
                      <a:pt x="25496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grpSp>
      </p:grpSp>
      <p:grpSp>
        <p:nvGrpSpPr>
          <p:cNvPr id="25" name="组合 109"/>
          <p:cNvGrpSpPr/>
          <p:nvPr/>
        </p:nvGrpSpPr>
        <p:grpSpPr>
          <a:xfrm>
            <a:off x="1527820" y="3948113"/>
            <a:ext cx="1639006" cy="1762124"/>
            <a:chOff x="1193800" y="1636713"/>
            <a:chExt cx="1690687" cy="1817687"/>
          </a:xfrm>
        </p:grpSpPr>
        <p:sp>
          <p:nvSpPr>
            <p:cNvPr id="26" name="椭圆 25"/>
            <p:cNvSpPr/>
            <p:nvPr/>
          </p:nvSpPr>
          <p:spPr>
            <a:xfrm>
              <a:off x="1193800" y="1763713"/>
              <a:ext cx="1690687" cy="1690687"/>
            </a:xfrm>
            <a:prstGeom prst="ellipse">
              <a:avLst/>
            </a:prstGeom>
            <a:blipFill>
              <a:blip r:embed="rId6"/>
              <a:srcRect/>
              <a:stretch>
                <a:fillRect l="-35150" r="-34611"/>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grpSp>
          <p:nvGrpSpPr>
            <p:cNvPr id="27" name="组合 111"/>
            <p:cNvGrpSpPr/>
            <p:nvPr/>
          </p:nvGrpSpPr>
          <p:grpSpPr>
            <a:xfrm>
              <a:off x="2184400" y="1636713"/>
              <a:ext cx="700087" cy="700087"/>
              <a:chOff x="4584700" y="2068513"/>
              <a:chExt cx="1690687" cy="1690687"/>
            </a:xfrm>
          </p:grpSpPr>
          <p:sp>
            <p:nvSpPr>
              <p:cNvPr id="28" name="椭圆 27"/>
              <p:cNvSpPr/>
              <p:nvPr/>
            </p:nvSpPr>
            <p:spPr>
              <a:xfrm>
                <a:off x="4584700" y="2068513"/>
                <a:ext cx="1690687" cy="1690687"/>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sp>
            <p:nvSpPr>
              <p:cNvPr id="29" name="椭圆 73"/>
              <p:cNvSpPr/>
              <p:nvPr/>
            </p:nvSpPr>
            <p:spPr>
              <a:xfrm>
                <a:off x="4954587" y="2456796"/>
                <a:ext cx="950914" cy="914120"/>
              </a:xfrm>
              <a:custGeom>
                <a:avLst/>
                <a:gdLst>
                  <a:gd name="connsiteX0" fmla="*/ 241391 w 516922"/>
                  <a:gd name="connsiteY0" fmla="*/ 466920 h 496921"/>
                  <a:gd name="connsiteX1" fmla="*/ 374792 w 516922"/>
                  <a:gd name="connsiteY1" fmla="*/ 466920 h 496921"/>
                  <a:gd name="connsiteX2" fmla="*/ 394157 w 516922"/>
                  <a:gd name="connsiteY2" fmla="*/ 492438 h 496921"/>
                  <a:gd name="connsiteX3" fmla="*/ 241391 w 516922"/>
                  <a:gd name="connsiteY3" fmla="*/ 492438 h 496921"/>
                  <a:gd name="connsiteX4" fmla="*/ 45175 w 516922"/>
                  <a:gd name="connsiteY4" fmla="*/ 266910 h 496921"/>
                  <a:gd name="connsiteX5" fmla="*/ 178975 w 516922"/>
                  <a:gd name="connsiteY5" fmla="*/ 266910 h 496921"/>
                  <a:gd name="connsiteX6" fmla="*/ 178975 w 516922"/>
                  <a:gd name="connsiteY6" fmla="*/ 312085 h 496921"/>
                  <a:gd name="connsiteX7" fmla="*/ 45175 w 516922"/>
                  <a:gd name="connsiteY7" fmla="*/ 312085 h 496921"/>
                  <a:gd name="connsiteX8" fmla="*/ 45175 w 516922"/>
                  <a:gd name="connsiteY8" fmla="*/ 167939 h 496921"/>
                  <a:gd name="connsiteX9" fmla="*/ 178975 w 516922"/>
                  <a:gd name="connsiteY9" fmla="*/ 167939 h 496921"/>
                  <a:gd name="connsiteX10" fmla="*/ 178975 w 516922"/>
                  <a:gd name="connsiteY10" fmla="*/ 213114 h 496921"/>
                  <a:gd name="connsiteX11" fmla="*/ 45175 w 516922"/>
                  <a:gd name="connsiteY11" fmla="*/ 213114 h 496921"/>
                  <a:gd name="connsiteX12" fmla="*/ 254150 w 516922"/>
                  <a:gd name="connsiteY12" fmla="*/ 92418 h 496921"/>
                  <a:gd name="connsiteX13" fmla="*/ 497537 w 516922"/>
                  <a:gd name="connsiteY13" fmla="*/ 92418 h 496921"/>
                  <a:gd name="connsiteX14" fmla="*/ 516922 w 516922"/>
                  <a:gd name="connsiteY14" fmla="*/ 111788 h 496921"/>
                  <a:gd name="connsiteX15" fmla="*/ 516922 w 516922"/>
                  <a:gd name="connsiteY15" fmla="*/ 402340 h 496921"/>
                  <a:gd name="connsiteX16" fmla="*/ 497537 w 516922"/>
                  <a:gd name="connsiteY16" fmla="*/ 421710 h 496921"/>
                  <a:gd name="connsiteX17" fmla="*/ 359690 w 516922"/>
                  <a:gd name="connsiteY17" fmla="*/ 421710 h 496921"/>
                  <a:gd name="connsiteX18" fmla="*/ 359690 w 516922"/>
                  <a:gd name="connsiteY18" fmla="*/ 458298 h 496921"/>
                  <a:gd name="connsiteX19" fmla="*/ 254150 w 516922"/>
                  <a:gd name="connsiteY19" fmla="*/ 458298 h 496921"/>
                  <a:gd name="connsiteX20" fmla="*/ 254150 w 516922"/>
                  <a:gd name="connsiteY20" fmla="*/ 382970 h 496921"/>
                  <a:gd name="connsiteX21" fmla="*/ 478152 w 516922"/>
                  <a:gd name="connsiteY21" fmla="*/ 382970 h 496921"/>
                  <a:gd name="connsiteX22" fmla="*/ 478152 w 516922"/>
                  <a:gd name="connsiteY22" fmla="*/ 131158 h 496921"/>
                  <a:gd name="connsiteX23" fmla="*/ 254150 w 516922"/>
                  <a:gd name="connsiteY23" fmla="*/ 131158 h 496921"/>
                  <a:gd name="connsiteX24" fmla="*/ 45175 w 516922"/>
                  <a:gd name="connsiteY24" fmla="*/ 75176 h 496921"/>
                  <a:gd name="connsiteX25" fmla="*/ 178975 w 516922"/>
                  <a:gd name="connsiteY25" fmla="*/ 75176 h 496921"/>
                  <a:gd name="connsiteX26" fmla="*/ 178975 w 516922"/>
                  <a:gd name="connsiteY26" fmla="*/ 120351 h 496921"/>
                  <a:gd name="connsiteX27" fmla="*/ 45175 w 516922"/>
                  <a:gd name="connsiteY27" fmla="*/ 120351 h 496921"/>
                  <a:gd name="connsiteX28" fmla="*/ 28019 w 516922"/>
                  <a:gd name="connsiteY28" fmla="*/ 27965 h 496921"/>
                  <a:gd name="connsiteX29" fmla="*/ 28019 w 516922"/>
                  <a:gd name="connsiteY29" fmla="*/ 466805 h 496921"/>
                  <a:gd name="connsiteX30" fmla="*/ 196130 w 516922"/>
                  <a:gd name="connsiteY30" fmla="*/ 466805 h 496921"/>
                  <a:gd name="connsiteX31" fmla="*/ 196130 w 516922"/>
                  <a:gd name="connsiteY31" fmla="*/ 27965 h 496921"/>
                  <a:gd name="connsiteX32" fmla="*/ 28019 w 516922"/>
                  <a:gd name="connsiteY32" fmla="*/ 0 h 496921"/>
                  <a:gd name="connsiteX33" fmla="*/ 196130 w 516922"/>
                  <a:gd name="connsiteY33" fmla="*/ 0 h 496921"/>
                  <a:gd name="connsiteX34" fmla="*/ 224149 w 516922"/>
                  <a:gd name="connsiteY34" fmla="*/ 27965 h 496921"/>
                  <a:gd name="connsiteX35" fmla="*/ 224149 w 516922"/>
                  <a:gd name="connsiteY35" fmla="*/ 466805 h 496921"/>
                  <a:gd name="connsiteX36" fmla="*/ 196130 w 516922"/>
                  <a:gd name="connsiteY36" fmla="*/ 496921 h 496921"/>
                  <a:gd name="connsiteX37" fmla="*/ 28019 w 516922"/>
                  <a:gd name="connsiteY37" fmla="*/ 496921 h 496921"/>
                  <a:gd name="connsiteX38" fmla="*/ 0 w 516922"/>
                  <a:gd name="connsiteY38" fmla="*/ 466805 h 496921"/>
                  <a:gd name="connsiteX39" fmla="*/ 0 w 516922"/>
                  <a:gd name="connsiteY39" fmla="*/ 27965 h 496921"/>
                  <a:gd name="connsiteX40" fmla="*/ 28019 w 516922"/>
                  <a:gd name="connsiteY40" fmla="*/ 0 h 496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516922" h="496921">
                    <a:moveTo>
                      <a:pt x="241391" y="466920"/>
                    </a:moveTo>
                    <a:lnTo>
                      <a:pt x="374792" y="466920"/>
                    </a:lnTo>
                    <a:lnTo>
                      <a:pt x="394157" y="492438"/>
                    </a:lnTo>
                    <a:lnTo>
                      <a:pt x="241391" y="492438"/>
                    </a:lnTo>
                    <a:close/>
                    <a:moveTo>
                      <a:pt x="45175" y="266910"/>
                    </a:moveTo>
                    <a:lnTo>
                      <a:pt x="178975" y="266910"/>
                    </a:lnTo>
                    <a:lnTo>
                      <a:pt x="178975" y="312085"/>
                    </a:lnTo>
                    <a:lnTo>
                      <a:pt x="45175" y="312085"/>
                    </a:lnTo>
                    <a:close/>
                    <a:moveTo>
                      <a:pt x="45175" y="167939"/>
                    </a:moveTo>
                    <a:lnTo>
                      <a:pt x="178975" y="167939"/>
                    </a:lnTo>
                    <a:lnTo>
                      <a:pt x="178975" y="213114"/>
                    </a:lnTo>
                    <a:lnTo>
                      <a:pt x="45175" y="213114"/>
                    </a:lnTo>
                    <a:close/>
                    <a:moveTo>
                      <a:pt x="254150" y="92418"/>
                    </a:moveTo>
                    <a:lnTo>
                      <a:pt x="497537" y="92418"/>
                    </a:lnTo>
                    <a:cubicBezTo>
                      <a:pt x="508307" y="92418"/>
                      <a:pt x="516922" y="101027"/>
                      <a:pt x="516922" y="111788"/>
                    </a:cubicBezTo>
                    <a:lnTo>
                      <a:pt x="516922" y="402340"/>
                    </a:lnTo>
                    <a:cubicBezTo>
                      <a:pt x="516922" y="413101"/>
                      <a:pt x="508307" y="421710"/>
                      <a:pt x="497537" y="421710"/>
                    </a:cubicBezTo>
                    <a:lnTo>
                      <a:pt x="359690" y="421710"/>
                    </a:lnTo>
                    <a:lnTo>
                      <a:pt x="359690" y="458298"/>
                    </a:lnTo>
                    <a:lnTo>
                      <a:pt x="254150" y="458298"/>
                    </a:lnTo>
                    <a:lnTo>
                      <a:pt x="254150" y="382970"/>
                    </a:lnTo>
                    <a:lnTo>
                      <a:pt x="478152" y="382970"/>
                    </a:lnTo>
                    <a:lnTo>
                      <a:pt x="478152" y="131158"/>
                    </a:lnTo>
                    <a:lnTo>
                      <a:pt x="254150" y="131158"/>
                    </a:lnTo>
                    <a:close/>
                    <a:moveTo>
                      <a:pt x="45175" y="75176"/>
                    </a:moveTo>
                    <a:lnTo>
                      <a:pt x="178975" y="75176"/>
                    </a:lnTo>
                    <a:lnTo>
                      <a:pt x="178975" y="120351"/>
                    </a:lnTo>
                    <a:lnTo>
                      <a:pt x="45175" y="120351"/>
                    </a:lnTo>
                    <a:close/>
                    <a:moveTo>
                      <a:pt x="28019" y="27965"/>
                    </a:moveTo>
                    <a:lnTo>
                      <a:pt x="28019" y="466805"/>
                    </a:lnTo>
                    <a:lnTo>
                      <a:pt x="196130" y="466805"/>
                    </a:lnTo>
                    <a:lnTo>
                      <a:pt x="196130" y="27965"/>
                    </a:lnTo>
                    <a:close/>
                    <a:moveTo>
                      <a:pt x="28019" y="0"/>
                    </a:moveTo>
                    <a:lnTo>
                      <a:pt x="196130" y="0"/>
                    </a:lnTo>
                    <a:cubicBezTo>
                      <a:pt x="211217" y="0"/>
                      <a:pt x="224149" y="12907"/>
                      <a:pt x="224149" y="27965"/>
                    </a:cubicBezTo>
                    <a:lnTo>
                      <a:pt x="224149" y="466805"/>
                    </a:lnTo>
                    <a:cubicBezTo>
                      <a:pt x="224149" y="484014"/>
                      <a:pt x="211217" y="496921"/>
                      <a:pt x="196130" y="496921"/>
                    </a:cubicBezTo>
                    <a:lnTo>
                      <a:pt x="28019" y="496921"/>
                    </a:lnTo>
                    <a:cubicBezTo>
                      <a:pt x="12932" y="496921"/>
                      <a:pt x="0" y="484014"/>
                      <a:pt x="0" y="466805"/>
                    </a:cubicBezTo>
                    <a:lnTo>
                      <a:pt x="0" y="27965"/>
                    </a:lnTo>
                    <a:cubicBezTo>
                      <a:pt x="0" y="12907"/>
                      <a:pt x="12932" y="0"/>
                      <a:pt x="2801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grpSp>
      </p:grpSp>
      <p:grpSp>
        <p:nvGrpSpPr>
          <p:cNvPr id="30" name="组合 114"/>
          <p:cNvGrpSpPr/>
          <p:nvPr/>
        </p:nvGrpSpPr>
        <p:grpSpPr>
          <a:xfrm>
            <a:off x="4017020" y="3948113"/>
            <a:ext cx="1639006" cy="1762124"/>
            <a:chOff x="1193800" y="1636713"/>
            <a:chExt cx="1690687" cy="1817687"/>
          </a:xfrm>
        </p:grpSpPr>
        <p:sp>
          <p:nvSpPr>
            <p:cNvPr id="31" name="椭圆 30"/>
            <p:cNvSpPr/>
            <p:nvPr/>
          </p:nvSpPr>
          <p:spPr>
            <a:xfrm>
              <a:off x="1193800" y="1763713"/>
              <a:ext cx="1690687" cy="1690687"/>
            </a:xfrm>
            <a:prstGeom prst="ellipse">
              <a:avLst/>
            </a:prstGeom>
            <a:blipFill>
              <a:blip r:embed="rId7"/>
              <a:srcRect/>
              <a:stretch>
                <a:fillRect l="-39190" r="-38588"/>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grpSp>
          <p:nvGrpSpPr>
            <p:cNvPr id="32" name="组合 116"/>
            <p:cNvGrpSpPr/>
            <p:nvPr/>
          </p:nvGrpSpPr>
          <p:grpSpPr>
            <a:xfrm>
              <a:off x="2184400" y="1636713"/>
              <a:ext cx="700087" cy="700087"/>
              <a:chOff x="4584700" y="2068513"/>
              <a:chExt cx="1690687" cy="1690687"/>
            </a:xfrm>
          </p:grpSpPr>
          <p:sp>
            <p:nvSpPr>
              <p:cNvPr id="33" name="椭圆 32"/>
              <p:cNvSpPr/>
              <p:nvPr/>
            </p:nvSpPr>
            <p:spPr>
              <a:xfrm>
                <a:off x="4584700" y="2068513"/>
                <a:ext cx="1690687" cy="1690687"/>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sp>
            <p:nvSpPr>
              <p:cNvPr id="34" name="椭圆 78"/>
              <p:cNvSpPr/>
              <p:nvPr/>
            </p:nvSpPr>
            <p:spPr>
              <a:xfrm>
                <a:off x="4969981" y="2438400"/>
                <a:ext cx="920124" cy="950914"/>
              </a:xfrm>
              <a:custGeom>
                <a:avLst/>
                <a:gdLst>
                  <a:gd name="T0" fmla="*/ 743 w 743"/>
                  <a:gd name="T1" fmla="*/ 27 h 769"/>
                  <a:gd name="T2" fmla="*/ 736 w 743"/>
                  <a:gd name="T3" fmla="*/ 8 h 769"/>
                  <a:gd name="T4" fmla="*/ 717 w 743"/>
                  <a:gd name="T5" fmla="*/ 0 h 769"/>
                  <a:gd name="T6" fmla="*/ 599 w 743"/>
                  <a:gd name="T7" fmla="*/ 0 h 769"/>
                  <a:gd name="T8" fmla="*/ 591 w 743"/>
                  <a:gd name="T9" fmla="*/ 1 h 769"/>
                  <a:gd name="T10" fmla="*/ 569 w 743"/>
                  <a:gd name="T11" fmla="*/ 1 h 769"/>
                  <a:gd name="T12" fmla="*/ 555 w 743"/>
                  <a:gd name="T13" fmla="*/ 2 h 769"/>
                  <a:gd name="T14" fmla="*/ 184 w 743"/>
                  <a:gd name="T15" fmla="*/ 2 h 769"/>
                  <a:gd name="T16" fmla="*/ 171 w 743"/>
                  <a:gd name="T17" fmla="*/ 1 h 769"/>
                  <a:gd name="T18" fmla="*/ 152 w 743"/>
                  <a:gd name="T19" fmla="*/ 1 h 769"/>
                  <a:gd name="T20" fmla="*/ 144 w 743"/>
                  <a:gd name="T21" fmla="*/ 0 h 769"/>
                  <a:gd name="T22" fmla="*/ 26 w 743"/>
                  <a:gd name="T23" fmla="*/ 0 h 769"/>
                  <a:gd name="T24" fmla="*/ 8 w 743"/>
                  <a:gd name="T25" fmla="*/ 8 h 769"/>
                  <a:gd name="T26" fmla="*/ 0 w 743"/>
                  <a:gd name="T27" fmla="*/ 27 h 769"/>
                  <a:gd name="T28" fmla="*/ 118 w 743"/>
                  <a:gd name="T29" fmla="*/ 266 h 769"/>
                  <a:gd name="T30" fmla="*/ 118 w 743"/>
                  <a:gd name="T31" fmla="*/ 267 h 769"/>
                  <a:gd name="T32" fmla="*/ 118 w 743"/>
                  <a:gd name="T33" fmla="*/ 270 h 769"/>
                  <a:gd name="T34" fmla="*/ 342 w 743"/>
                  <a:gd name="T35" fmla="*/ 511 h 769"/>
                  <a:gd name="T36" fmla="*/ 342 w 743"/>
                  <a:gd name="T37" fmla="*/ 713 h 769"/>
                  <a:gd name="T38" fmla="*/ 242 w 743"/>
                  <a:gd name="T39" fmla="*/ 713 h 769"/>
                  <a:gd name="T40" fmla="*/ 228 w 743"/>
                  <a:gd name="T41" fmla="*/ 727 h 769"/>
                  <a:gd name="T42" fmla="*/ 228 w 743"/>
                  <a:gd name="T43" fmla="*/ 756 h 769"/>
                  <a:gd name="T44" fmla="*/ 242 w 743"/>
                  <a:gd name="T45" fmla="*/ 769 h 769"/>
                  <a:gd name="T46" fmla="*/ 498 w 743"/>
                  <a:gd name="T47" fmla="*/ 769 h 769"/>
                  <a:gd name="T48" fmla="*/ 511 w 743"/>
                  <a:gd name="T49" fmla="*/ 756 h 769"/>
                  <a:gd name="T50" fmla="*/ 511 w 743"/>
                  <a:gd name="T51" fmla="*/ 727 h 769"/>
                  <a:gd name="T52" fmla="*/ 498 w 743"/>
                  <a:gd name="T53" fmla="*/ 713 h 769"/>
                  <a:gd name="T54" fmla="*/ 398 w 743"/>
                  <a:gd name="T55" fmla="*/ 713 h 769"/>
                  <a:gd name="T56" fmla="*/ 398 w 743"/>
                  <a:gd name="T57" fmla="*/ 511 h 769"/>
                  <a:gd name="T58" fmla="*/ 621 w 743"/>
                  <a:gd name="T59" fmla="*/ 279 h 769"/>
                  <a:gd name="T60" fmla="*/ 623 w 743"/>
                  <a:gd name="T61" fmla="*/ 271 h 769"/>
                  <a:gd name="T62" fmla="*/ 623 w 743"/>
                  <a:gd name="T63" fmla="*/ 266 h 769"/>
                  <a:gd name="T64" fmla="*/ 743 w 743"/>
                  <a:gd name="T65" fmla="*/ 27 h 769"/>
                  <a:gd name="T66" fmla="*/ 370 w 743"/>
                  <a:gd name="T67" fmla="*/ 457 h 769"/>
                  <a:gd name="T68" fmla="*/ 174 w 743"/>
                  <a:gd name="T69" fmla="*/ 261 h 769"/>
                  <a:gd name="T70" fmla="*/ 174 w 743"/>
                  <a:gd name="T71" fmla="*/ 58 h 769"/>
                  <a:gd name="T72" fmla="*/ 566 w 743"/>
                  <a:gd name="T73" fmla="*/ 58 h 769"/>
                  <a:gd name="T74" fmla="*/ 566 w 743"/>
                  <a:gd name="T75" fmla="*/ 261 h 769"/>
                  <a:gd name="T76" fmla="*/ 370 w 743"/>
                  <a:gd name="T77" fmla="*/ 457 h 769"/>
                  <a:gd name="T78" fmla="*/ 118 w 743"/>
                  <a:gd name="T79" fmla="*/ 209 h 769"/>
                  <a:gd name="T80" fmla="*/ 55 w 743"/>
                  <a:gd name="T81" fmla="*/ 53 h 769"/>
                  <a:gd name="T82" fmla="*/ 118 w 743"/>
                  <a:gd name="T83" fmla="*/ 53 h 769"/>
                  <a:gd name="T84" fmla="*/ 118 w 743"/>
                  <a:gd name="T85" fmla="*/ 209 h 769"/>
                  <a:gd name="T86" fmla="*/ 626 w 743"/>
                  <a:gd name="T87" fmla="*/ 209 h 769"/>
                  <a:gd name="T88" fmla="*/ 626 w 743"/>
                  <a:gd name="T89" fmla="*/ 53 h 769"/>
                  <a:gd name="T90" fmla="*/ 688 w 743"/>
                  <a:gd name="T91" fmla="*/ 53 h 769"/>
                  <a:gd name="T92" fmla="*/ 626 w 743"/>
                  <a:gd name="T93" fmla="*/ 209 h 7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743" h="769">
                    <a:moveTo>
                      <a:pt x="743" y="27"/>
                    </a:moveTo>
                    <a:cubicBezTo>
                      <a:pt x="743" y="20"/>
                      <a:pt x="741" y="13"/>
                      <a:pt x="736" y="8"/>
                    </a:cubicBezTo>
                    <a:cubicBezTo>
                      <a:pt x="731" y="3"/>
                      <a:pt x="724" y="0"/>
                      <a:pt x="717" y="0"/>
                    </a:cubicBezTo>
                    <a:lnTo>
                      <a:pt x="599" y="0"/>
                    </a:lnTo>
                    <a:cubicBezTo>
                      <a:pt x="596" y="0"/>
                      <a:pt x="594" y="0"/>
                      <a:pt x="591" y="1"/>
                    </a:cubicBezTo>
                    <a:lnTo>
                      <a:pt x="569" y="1"/>
                    </a:lnTo>
                    <a:cubicBezTo>
                      <a:pt x="565" y="1"/>
                      <a:pt x="560" y="1"/>
                      <a:pt x="555" y="2"/>
                    </a:cubicBezTo>
                    <a:lnTo>
                      <a:pt x="184" y="2"/>
                    </a:lnTo>
                    <a:cubicBezTo>
                      <a:pt x="179" y="1"/>
                      <a:pt x="175" y="1"/>
                      <a:pt x="171" y="1"/>
                    </a:cubicBezTo>
                    <a:lnTo>
                      <a:pt x="152" y="1"/>
                    </a:lnTo>
                    <a:cubicBezTo>
                      <a:pt x="149" y="0"/>
                      <a:pt x="147" y="0"/>
                      <a:pt x="144" y="0"/>
                    </a:cubicBezTo>
                    <a:lnTo>
                      <a:pt x="26" y="0"/>
                    </a:lnTo>
                    <a:cubicBezTo>
                      <a:pt x="19" y="0"/>
                      <a:pt x="13" y="3"/>
                      <a:pt x="8" y="8"/>
                    </a:cubicBezTo>
                    <a:cubicBezTo>
                      <a:pt x="2" y="13"/>
                      <a:pt x="0" y="20"/>
                      <a:pt x="0" y="27"/>
                    </a:cubicBezTo>
                    <a:cubicBezTo>
                      <a:pt x="0" y="36"/>
                      <a:pt x="3" y="239"/>
                      <a:pt x="118" y="266"/>
                    </a:cubicBezTo>
                    <a:lnTo>
                      <a:pt x="118" y="267"/>
                    </a:lnTo>
                    <a:cubicBezTo>
                      <a:pt x="118" y="268"/>
                      <a:pt x="118" y="269"/>
                      <a:pt x="118" y="270"/>
                    </a:cubicBezTo>
                    <a:cubicBezTo>
                      <a:pt x="123" y="394"/>
                      <a:pt x="220" y="497"/>
                      <a:pt x="342" y="511"/>
                    </a:cubicBezTo>
                    <a:lnTo>
                      <a:pt x="342" y="713"/>
                    </a:lnTo>
                    <a:lnTo>
                      <a:pt x="242" y="713"/>
                    </a:lnTo>
                    <a:cubicBezTo>
                      <a:pt x="234" y="713"/>
                      <a:pt x="228" y="719"/>
                      <a:pt x="228" y="727"/>
                    </a:cubicBezTo>
                    <a:lnTo>
                      <a:pt x="228" y="756"/>
                    </a:lnTo>
                    <a:cubicBezTo>
                      <a:pt x="228" y="763"/>
                      <a:pt x="234" y="769"/>
                      <a:pt x="242" y="769"/>
                    </a:cubicBezTo>
                    <a:lnTo>
                      <a:pt x="498" y="769"/>
                    </a:lnTo>
                    <a:cubicBezTo>
                      <a:pt x="505" y="769"/>
                      <a:pt x="511" y="763"/>
                      <a:pt x="511" y="756"/>
                    </a:cubicBezTo>
                    <a:lnTo>
                      <a:pt x="511" y="727"/>
                    </a:lnTo>
                    <a:cubicBezTo>
                      <a:pt x="511" y="719"/>
                      <a:pt x="505" y="713"/>
                      <a:pt x="498" y="713"/>
                    </a:cubicBezTo>
                    <a:lnTo>
                      <a:pt x="398" y="713"/>
                    </a:lnTo>
                    <a:lnTo>
                      <a:pt x="398" y="511"/>
                    </a:lnTo>
                    <a:cubicBezTo>
                      <a:pt x="519" y="498"/>
                      <a:pt x="612" y="401"/>
                      <a:pt x="621" y="279"/>
                    </a:cubicBezTo>
                    <a:cubicBezTo>
                      <a:pt x="622" y="277"/>
                      <a:pt x="623" y="274"/>
                      <a:pt x="623" y="271"/>
                    </a:cubicBezTo>
                    <a:lnTo>
                      <a:pt x="623" y="266"/>
                    </a:lnTo>
                    <a:cubicBezTo>
                      <a:pt x="740" y="242"/>
                      <a:pt x="743" y="36"/>
                      <a:pt x="743" y="27"/>
                    </a:cubicBezTo>
                    <a:close/>
                    <a:moveTo>
                      <a:pt x="370" y="457"/>
                    </a:moveTo>
                    <a:cubicBezTo>
                      <a:pt x="262" y="457"/>
                      <a:pt x="174" y="369"/>
                      <a:pt x="174" y="261"/>
                    </a:cubicBezTo>
                    <a:lnTo>
                      <a:pt x="174" y="58"/>
                    </a:lnTo>
                    <a:lnTo>
                      <a:pt x="566" y="58"/>
                    </a:lnTo>
                    <a:lnTo>
                      <a:pt x="566" y="261"/>
                    </a:lnTo>
                    <a:cubicBezTo>
                      <a:pt x="566" y="369"/>
                      <a:pt x="478" y="457"/>
                      <a:pt x="370" y="457"/>
                    </a:cubicBezTo>
                    <a:close/>
                    <a:moveTo>
                      <a:pt x="118" y="209"/>
                    </a:moveTo>
                    <a:cubicBezTo>
                      <a:pt x="73" y="184"/>
                      <a:pt x="59" y="98"/>
                      <a:pt x="55" y="53"/>
                    </a:cubicBezTo>
                    <a:lnTo>
                      <a:pt x="118" y="53"/>
                    </a:lnTo>
                    <a:lnTo>
                      <a:pt x="118" y="209"/>
                    </a:lnTo>
                    <a:close/>
                    <a:moveTo>
                      <a:pt x="626" y="209"/>
                    </a:moveTo>
                    <a:lnTo>
                      <a:pt x="626" y="53"/>
                    </a:lnTo>
                    <a:lnTo>
                      <a:pt x="688" y="53"/>
                    </a:lnTo>
                    <a:cubicBezTo>
                      <a:pt x="684" y="98"/>
                      <a:pt x="670" y="184"/>
                      <a:pt x="626" y="209"/>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grpSp>
      </p:grpSp>
      <p:grpSp>
        <p:nvGrpSpPr>
          <p:cNvPr id="36" name="组合 119"/>
          <p:cNvGrpSpPr/>
          <p:nvPr/>
        </p:nvGrpSpPr>
        <p:grpSpPr>
          <a:xfrm>
            <a:off x="6506220" y="3948113"/>
            <a:ext cx="1639006" cy="1762124"/>
            <a:chOff x="1193800" y="1636713"/>
            <a:chExt cx="1690687" cy="1817687"/>
          </a:xfrm>
        </p:grpSpPr>
        <p:sp>
          <p:nvSpPr>
            <p:cNvPr id="37" name="椭圆 36"/>
            <p:cNvSpPr/>
            <p:nvPr/>
          </p:nvSpPr>
          <p:spPr>
            <a:xfrm>
              <a:off x="1193800" y="1763713"/>
              <a:ext cx="1690687" cy="1690687"/>
            </a:xfrm>
            <a:prstGeom prst="ellipse">
              <a:avLst/>
            </a:prstGeom>
            <a:blipFill>
              <a:blip r:embed="rId8"/>
              <a:srcRect/>
              <a:stretch>
                <a:fillRect l="-25224" r="-24835"/>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grpSp>
          <p:nvGrpSpPr>
            <p:cNvPr id="38" name="组合 121"/>
            <p:cNvGrpSpPr/>
            <p:nvPr/>
          </p:nvGrpSpPr>
          <p:grpSpPr>
            <a:xfrm>
              <a:off x="2184400" y="1636713"/>
              <a:ext cx="700087" cy="700087"/>
              <a:chOff x="4584700" y="2068513"/>
              <a:chExt cx="1690687" cy="1690687"/>
            </a:xfrm>
          </p:grpSpPr>
          <p:sp>
            <p:nvSpPr>
              <p:cNvPr id="39" name="椭圆 38"/>
              <p:cNvSpPr/>
              <p:nvPr/>
            </p:nvSpPr>
            <p:spPr>
              <a:xfrm>
                <a:off x="4584700" y="2068513"/>
                <a:ext cx="1690687" cy="1690687"/>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sp>
            <p:nvSpPr>
              <p:cNvPr id="40" name="椭圆 83"/>
              <p:cNvSpPr/>
              <p:nvPr/>
            </p:nvSpPr>
            <p:spPr>
              <a:xfrm>
                <a:off x="4996515" y="2438400"/>
                <a:ext cx="867056" cy="950914"/>
              </a:xfrm>
              <a:custGeom>
                <a:avLst/>
                <a:gdLst>
                  <a:gd name="connsiteX0" fmla="*/ 314616 w 554856"/>
                  <a:gd name="connsiteY0" fmla="*/ 256070 h 608519"/>
                  <a:gd name="connsiteX1" fmla="*/ 262711 w 554856"/>
                  <a:gd name="connsiteY1" fmla="*/ 307611 h 608519"/>
                  <a:gd name="connsiteX2" fmla="*/ 241014 w 554856"/>
                  <a:gd name="connsiteY2" fmla="*/ 285856 h 608519"/>
                  <a:gd name="connsiteX3" fmla="*/ 218289 w 554856"/>
                  <a:gd name="connsiteY3" fmla="*/ 308265 h 608519"/>
                  <a:gd name="connsiteX4" fmla="*/ 239986 w 554856"/>
                  <a:gd name="connsiteY4" fmla="*/ 330020 h 608519"/>
                  <a:gd name="connsiteX5" fmla="*/ 262618 w 554856"/>
                  <a:gd name="connsiteY5" fmla="*/ 352803 h 608519"/>
                  <a:gd name="connsiteX6" fmla="*/ 285250 w 554856"/>
                  <a:gd name="connsiteY6" fmla="*/ 330300 h 608519"/>
                  <a:gd name="connsiteX7" fmla="*/ 337155 w 554856"/>
                  <a:gd name="connsiteY7" fmla="*/ 278760 h 608519"/>
                  <a:gd name="connsiteX8" fmla="*/ 261963 w 554856"/>
                  <a:gd name="connsiteY8" fmla="*/ 129646 h 608519"/>
                  <a:gd name="connsiteX9" fmla="*/ 293387 w 554856"/>
                  <a:gd name="connsiteY9" fmla="*/ 129646 h 608519"/>
                  <a:gd name="connsiteX10" fmla="*/ 304983 w 554856"/>
                  <a:gd name="connsiteY10" fmla="*/ 141224 h 608519"/>
                  <a:gd name="connsiteX11" fmla="*/ 304983 w 554856"/>
                  <a:gd name="connsiteY11" fmla="*/ 167368 h 608519"/>
                  <a:gd name="connsiteX12" fmla="*/ 355485 w 554856"/>
                  <a:gd name="connsiteY12" fmla="*/ 188283 h 608519"/>
                  <a:gd name="connsiteX13" fmla="*/ 373909 w 554856"/>
                  <a:gd name="connsiteY13" fmla="*/ 169796 h 608519"/>
                  <a:gd name="connsiteX14" fmla="*/ 390275 w 554856"/>
                  <a:gd name="connsiteY14" fmla="*/ 169796 h 608519"/>
                  <a:gd name="connsiteX15" fmla="*/ 412440 w 554856"/>
                  <a:gd name="connsiteY15" fmla="*/ 192018 h 608519"/>
                  <a:gd name="connsiteX16" fmla="*/ 412440 w 554856"/>
                  <a:gd name="connsiteY16" fmla="*/ 208264 h 608519"/>
                  <a:gd name="connsiteX17" fmla="*/ 394016 w 554856"/>
                  <a:gd name="connsiteY17" fmla="*/ 226752 h 608519"/>
                  <a:gd name="connsiteX18" fmla="*/ 414965 w 554856"/>
                  <a:gd name="connsiteY18" fmla="*/ 277172 h 608519"/>
                  <a:gd name="connsiteX19" fmla="*/ 441151 w 554856"/>
                  <a:gd name="connsiteY19" fmla="*/ 277172 h 608519"/>
                  <a:gd name="connsiteX20" fmla="*/ 452748 w 554856"/>
                  <a:gd name="connsiteY20" fmla="*/ 288750 h 608519"/>
                  <a:gd name="connsiteX21" fmla="*/ 452748 w 554856"/>
                  <a:gd name="connsiteY21" fmla="*/ 320123 h 608519"/>
                  <a:gd name="connsiteX22" fmla="*/ 441151 w 554856"/>
                  <a:gd name="connsiteY22" fmla="*/ 331701 h 608519"/>
                  <a:gd name="connsiteX23" fmla="*/ 414965 w 554856"/>
                  <a:gd name="connsiteY23" fmla="*/ 331701 h 608519"/>
                  <a:gd name="connsiteX24" fmla="*/ 394016 w 554856"/>
                  <a:gd name="connsiteY24" fmla="*/ 382121 h 608519"/>
                  <a:gd name="connsiteX25" fmla="*/ 412440 w 554856"/>
                  <a:gd name="connsiteY25" fmla="*/ 400515 h 608519"/>
                  <a:gd name="connsiteX26" fmla="*/ 412440 w 554856"/>
                  <a:gd name="connsiteY26" fmla="*/ 416855 h 608519"/>
                  <a:gd name="connsiteX27" fmla="*/ 390275 w 554856"/>
                  <a:gd name="connsiteY27" fmla="*/ 438984 h 608519"/>
                  <a:gd name="connsiteX28" fmla="*/ 373909 w 554856"/>
                  <a:gd name="connsiteY28" fmla="*/ 438984 h 608519"/>
                  <a:gd name="connsiteX29" fmla="*/ 355485 w 554856"/>
                  <a:gd name="connsiteY29" fmla="*/ 420590 h 608519"/>
                  <a:gd name="connsiteX30" fmla="*/ 304983 w 554856"/>
                  <a:gd name="connsiteY30" fmla="*/ 441505 h 608519"/>
                  <a:gd name="connsiteX31" fmla="*/ 304983 w 554856"/>
                  <a:gd name="connsiteY31" fmla="*/ 467649 h 608519"/>
                  <a:gd name="connsiteX32" fmla="*/ 293387 w 554856"/>
                  <a:gd name="connsiteY32" fmla="*/ 479227 h 608519"/>
                  <a:gd name="connsiteX33" fmla="*/ 261963 w 554856"/>
                  <a:gd name="connsiteY33" fmla="*/ 479227 h 608519"/>
                  <a:gd name="connsiteX34" fmla="*/ 250367 w 554856"/>
                  <a:gd name="connsiteY34" fmla="*/ 467649 h 608519"/>
                  <a:gd name="connsiteX35" fmla="*/ 250367 w 554856"/>
                  <a:gd name="connsiteY35" fmla="*/ 441505 h 608519"/>
                  <a:gd name="connsiteX36" fmla="*/ 199865 w 554856"/>
                  <a:gd name="connsiteY36" fmla="*/ 420590 h 608519"/>
                  <a:gd name="connsiteX37" fmla="*/ 181441 w 554856"/>
                  <a:gd name="connsiteY37" fmla="*/ 438984 h 608519"/>
                  <a:gd name="connsiteX38" fmla="*/ 165075 w 554856"/>
                  <a:gd name="connsiteY38" fmla="*/ 438984 h 608519"/>
                  <a:gd name="connsiteX39" fmla="*/ 142910 w 554856"/>
                  <a:gd name="connsiteY39" fmla="*/ 416855 h 608519"/>
                  <a:gd name="connsiteX40" fmla="*/ 142910 w 554856"/>
                  <a:gd name="connsiteY40" fmla="*/ 400515 h 608519"/>
                  <a:gd name="connsiteX41" fmla="*/ 161334 w 554856"/>
                  <a:gd name="connsiteY41" fmla="*/ 382121 h 608519"/>
                  <a:gd name="connsiteX42" fmla="*/ 140385 w 554856"/>
                  <a:gd name="connsiteY42" fmla="*/ 331701 h 608519"/>
                  <a:gd name="connsiteX43" fmla="*/ 114199 w 554856"/>
                  <a:gd name="connsiteY43" fmla="*/ 331701 h 608519"/>
                  <a:gd name="connsiteX44" fmla="*/ 102602 w 554856"/>
                  <a:gd name="connsiteY44" fmla="*/ 320123 h 608519"/>
                  <a:gd name="connsiteX45" fmla="*/ 102602 w 554856"/>
                  <a:gd name="connsiteY45" fmla="*/ 288750 h 608519"/>
                  <a:gd name="connsiteX46" fmla="*/ 114199 w 554856"/>
                  <a:gd name="connsiteY46" fmla="*/ 277172 h 608519"/>
                  <a:gd name="connsiteX47" fmla="*/ 140385 w 554856"/>
                  <a:gd name="connsiteY47" fmla="*/ 277172 h 608519"/>
                  <a:gd name="connsiteX48" fmla="*/ 161334 w 554856"/>
                  <a:gd name="connsiteY48" fmla="*/ 226752 h 608519"/>
                  <a:gd name="connsiteX49" fmla="*/ 142910 w 554856"/>
                  <a:gd name="connsiteY49" fmla="*/ 208264 h 608519"/>
                  <a:gd name="connsiteX50" fmla="*/ 142910 w 554856"/>
                  <a:gd name="connsiteY50" fmla="*/ 192018 h 608519"/>
                  <a:gd name="connsiteX51" fmla="*/ 165075 w 554856"/>
                  <a:gd name="connsiteY51" fmla="*/ 169796 h 608519"/>
                  <a:gd name="connsiteX52" fmla="*/ 181441 w 554856"/>
                  <a:gd name="connsiteY52" fmla="*/ 169796 h 608519"/>
                  <a:gd name="connsiteX53" fmla="*/ 199865 w 554856"/>
                  <a:gd name="connsiteY53" fmla="*/ 188283 h 608519"/>
                  <a:gd name="connsiteX54" fmla="*/ 250367 w 554856"/>
                  <a:gd name="connsiteY54" fmla="*/ 167368 h 608519"/>
                  <a:gd name="connsiteX55" fmla="*/ 250367 w 554856"/>
                  <a:gd name="connsiteY55" fmla="*/ 141224 h 608519"/>
                  <a:gd name="connsiteX56" fmla="*/ 261963 w 554856"/>
                  <a:gd name="connsiteY56" fmla="*/ 129646 h 608519"/>
                  <a:gd name="connsiteX57" fmla="*/ 440285 w 554856"/>
                  <a:gd name="connsiteY57" fmla="*/ 80038 h 608519"/>
                  <a:gd name="connsiteX58" fmla="*/ 554856 w 554856"/>
                  <a:gd name="connsiteY58" fmla="*/ 304248 h 608519"/>
                  <a:gd name="connsiteX59" fmla="*/ 277361 w 554856"/>
                  <a:gd name="connsiteY59" fmla="*/ 581312 h 608519"/>
                  <a:gd name="connsiteX60" fmla="*/ 277361 w 554856"/>
                  <a:gd name="connsiteY60" fmla="*/ 605311 h 608519"/>
                  <a:gd name="connsiteX61" fmla="*/ 272404 w 554856"/>
                  <a:gd name="connsiteY61" fmla="*/ 607926 h 608519"/>
                  <a:gd name="connsiteX62" fmla="*/ 207216 w 554856"/>
                  <a:gd name="connsiteY62" fmla="*/ 563289 h 608519"/>
                  <a:gd name="connsiteX63" fmla="*/ 207216 w 554856"/>
                  <a:gd name="connsiteY63" fmla="*/ 558060 h 608519"/>
                  <a:gd name="connsiteX64" fmla="*/ 272404 w 554856"/>
                  <a:gd name="connsiteY64" fmla="*/ 513330 h 608519"/>
                  <a:gd name="connsiteX65" fmla="*/ 277361 w 554856"/>
                  <a:gd name="connsiteY65" fmla="*/ 515945 h 608519"/>
                  <a:gd name="connsiteX66" fmla="*/ 277361 w 554856"/>
                  <a:gd name="connsiteY66" fmla="*/ 539944 h 608519"/>
                  <a:gd name="connsiteX67" fmla="*/ 513423 w 554856"/>
                  <a:gd name="connsiteY67" fmla="*/ 304248 h 608519"/>
                  <a:gd name="connsiteX68" fmla="*/ 415968 w 554856"/>
                  <a:gd name="connsiteY68" fmla="*/ 113375 h 608519"/>
                  <a:gd name="connsiteX69" fmla="*/ 282452 w 554856"/>
                  <a:gd name="connsiteY69" fmla="*/ 594 h 608519"/>
                  <a:gd name="connsiteX70" fmla="*/ 347640 w 554856"/>
                  <a:gd name="connsiteY70" fmla="*/ 45229 h 608519"/>
                  <a:gd name="connsiteX71" fmla="*/ 347640 w 554856"/>
                  <a:gd name="connsiteY71" fmla="*/ 50551 h 608519"/>
                  <a:gd name="connsiteX72" fmla="*/ 282452 w 554856"/>
                  <a:gd name="connsiteY72" fmla="*/ 95279 h 608519"/>
                  <a:gd name="connsiteX73" fmla="*/ 277402 w 554856"/>
                  <a:gd name="connsiteY73" fmla="*/ 92665 h 608519"/>
                  <a:gd name="connsiteX74" fmla="*/ 277402 w 554856"/>
                  <a:gd name="connsiteY74" fmla="*/ 68573 h 608519"/>
                  <a:gd name="connsiteX75" fmla="*/ 41339 w 554856"/>
                  <a:gd name="connsiteY75" fmla="*/ 304259 h 608519"/>
                  <a:gd name="connsiteX76" fmla="*/ 138888 w 554856"/>
                  <a:gd name="connsiteY76" fmla="*/ 495123 h 608519"/>
                  <a:gd name="connsiteX77" fmla="*/ 114571 w 554856"/>
                  <a:gd name="connsiteY77" fmla="*/ 528552 h 608519"/>
                  <a:gd name="connsiteX78" fmla="*/ 0 w 554856"/>
                  <a:gd name="connsiteY78" fmla="*/ 304259 h 608519"/>
                  <a:gd name="connsiteX79" fmla="*/ 277402 w 554856"/>
                  <a:gd name="connsiteY79" fmla="*/ 27300 h 608519"/>
                  <a:gd name="connsiteX80" fmla="*/ 277402 w 554856"/>
                  <a:gd name="connsiteY80" fmla="*/ 3209 h 608519"/>
                  <a:gd name="connsiteX81" fmla="*/ 282452 w 554856"/>
                  <a:gd name="connsiteY81" fmla="*/ 594 h 6085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Lst>
                <a:rect l="l" t="t" r="r" b="b"/>
                <a:pathLst>
                  <a:path w="554856" h="608519">
                    <a:moveTo>
                      <a:pt x="314616" y="256070"/>
                    </a:moveTo>
                    <a:lnTo>
                      <a:pt x="262711" y="307611"/>
                    </a:lnTo>
                    <a:lnTo>
                      <a:pt x="241014" y="285856"/>
                    </a:lnTo>
                    <a:lnTo>
                      <a:pt x="218289" y="308265"/>
                    </a:lnTo>
                    <a:lnTo>
                      <a:pt x="239986" y="330020"/>
                    </a:lnTo>
                    <a:lnTo>
                      <a:pt x="262618" y="352803"/>
                    </a:lnTo>
                    <a:lnTo>
                      <a:pt x="285250" y="330300"/>
                    </a:lnTo>
                    <a:lnTo>
                      <a:pt x="337155" y="278760"/>
                    </a:lnTo>
                    <a:close/>
                    <a:moveTo>
                      <a:pt x="261963" y="129646"/>
                    </a:moveTo>
                    <a:lnTo>
                      <a:pt x="293387" y="129646"/>
                    </a:lnTo>
                    <a:cubicBezTo>
                      <a:pt x="299840" y="129646"/>
                      <a:pt x="304983" y="134875"/>
                      <a:pt x="304983" y="141224"/>
                    </a:cubicBezTo>
                    <a:lnTo>
                      <a:pt x="304983" y="167368"/>
                    </a:lnTo>
                    <a:cubicBezTo>
                      <a:pt x="323314" y="170916"/>
                      <a:pt x="340428" y="178199"/>
                      <a:pt x="355485" y="188283"/>
                    </a:cubicBezTo>
                    <a:lnTo>
                      <a:pt x="373909" y="169796"/>
                    </a:lnTo>
                    <a:cubicBezTo>
                      <a:pt x="378398" y="165314"/>
                      <a:pt x="385786" y="165314"/>
                      <a:pt x="390275" y="169796"/>
                    </a:cubicBezTo>
                    <a:lnTo>
                      <a:pt x="412440" y="192018"/>
                    </a:lnTo>
                    <a:cubicBezTo>
                      <a:pt x="416929" y="196500"/>
                      <a:pt x="416929" y="203783"/>
                      <a:pt x="412440" y="208264"/>
                    </a:cubicBezTo>
                    <a:lnTo>
                      <a:pt x="394016" y="226752"/>
                    </a:lnTo>
                    <a:cubicBezTo>
                      <a:pt x="404117" y="241691"/>
                      <a:pt x="411318" y="258872"/>
                      <a:pt x="414965" y="277172"/>
                    </a:cubicBezTo>
                    <a:lnTo>
                      <a:pt x="441151" y="277172"/>
                    </a:lnTo>
                    <a:cubicBezTo>
                      <a:pt x="447604" y="277172"/>
                      <a:pt x="452748" y="282401"/>
                      <a:pt x="452748" y="288750"/>
                    </a:cubicBezTo>
                    <a:lnTo>
                      <a:pt x="452748" y="320123"/>
                    </a:lnTo>
                    <a:cubicBezTo>
                      <a:pt x="452748" y="326565"/>
                      <a:pt x="447511" y="331701"/>
                      <a:pt x="441151" y="331701"/>
                    </a:cubicBezTo>
                    <a:lnTo>
                      <a:pt x="414965" y="331701"/>
                    </a:lnTo>
                    <a:cubicBezTo>
                      <a:pt x="411318" y="350002"/>
                      <a:pt x="404117" y="366995"/>
                      <a:pt x="394016" y="382121"/>
                    </a:cubicBezTo>
                    <a:lnTo>
                      <a:pt x="412440" y="400515"/>
                    </a:lnTo>
                    <a:cubicBezTo>
                      <a:pt x="416929" y="404997"/>
                      <a:pt x="416929" y="412373"/>
                      <a:pt x="412440" y="416855"/>
                    </a:cubicBezTo>
                    <a:lnTo>
                      <a:pt x="390275" y="438984"/>
                    </a:lnTo>
                    <a:cubicBezTo>
                      <a:pt x="385786" y="443466"/>
                      <a:pt x="378398" y="443466"/>
                      <a:pt x="373909" y="438984"/>
                    </a:cubicBezTo>
                    <a:lnTo>
                      <a:pt x="355485" y="420590"/>
                    </a:lnTo>
                    <a:cubicBezTo>
                      <a:pt x="340522" y="430674"/>
                      <a:pt x="323314" y="437864"/>
                      <a:pt x="304983" y="441505"/>
                    </a:cubicBezTo>
                    <a:lnTo>
                      <a:pt x="304983" y="467649"/>
                    </a:lnTo>
                    <a:cubicBezTo>
                      <a:pt x="304983" y="474092"/>
                      <a:pt x="299746" y="479227"/>
                      <a:pt x="293387" y="479227"/>
                    </a:cubicBezTo>
                    <a:lnTo>
                      <a:pt x="261963" y="479227"/>
                    </a:lnTo>
                    <a:cubicBezTo>
                      <a:pt x="255510" y="479227"/>
                      <a:pt x="250367" y="473998"/>
                      <a:pt x="250367" y="467649"/>
                    </a:cubicBezTo>
                    <a:lnTo>
                      <a:pt x="250367" y="441505"/>
                    </a:lnTo>
                    <a:cubicBezTo>
                      <a:pt x="232036" y="437864"/>
                      <a:pt x="214922" y="430674"/>
                      <a:pt x="199865" y="420590"/>
                    </a:cubicBezTo>
                    <a:lnTo>
                      <a:pt x="181441" y="438984"/>
                    </a:lnTo>
                    <a:cubicBezTo>
                      <a:pt x="176952" y="443466"/>
                      <a:pt x="169564" y="443466"/>
                      <a:pt x="165075" y="438984"/>
                    </a:cubicBezTo>
                    <a:lnTo>
                      <a:pt x="142910" y="416855"/>
                    </a:lnTo>
                    <a:cubicBezTo>
                      <a:pt x="138421" y="412373"/>
                      <a:pt x="138421" y="404997"/>
                      <a:pt x="142910" y="400515"/>
                    </a:cubicBezTo>
                    <a:lnTo>
                      <a:pt x="161334" y="382121"/>
                    </a:lnTo>
                    <a:cubicBezTo>
                      <a:pt x="151233" y="367182"/>
                      <a:pt x="144032" y="350002"/>
                      <a:pt x="140385" y="331701"/>
                    </a:cubicBezTo>
                    <a:lnTo>
                      <a:pt x="114199" y="331701"/>
                    </a:lnTo>
                    <a:cubicBezTo>
                      <a:pt x="107746" y="331701"/>
                      <a:pt x="102602" y="326472"/>
                      <a:pt x="102602" y="320123"/>
                    </a:cubicBezTo>
                    <a:lnTo>
                      <a:pt x="102602" y="288750"/>
                    </a:lnTo>
                    <a:cubicBezTo>
                      <a:pt x="102602" y="282214"/>
                      <a:pt x="107839" y="277172"/>
                      <a:pt x="114199" y="277172"/>
                    </a:cubicBezTo>
                    <a:lnTo>
                      <a:pt x="140385" y="277172"/>
                    </a:lnTo>
                    <a:cubicBezTo>
                      <a:pt x="144032" y="258872"/>
                      <a:pt x="151233" y="241785"/>
                      <a:pt x="161334" y="226752"/>
                    </a:cubicBezTo>
                    <a:lnTo>
                      <a:pt x="142910" y="208264"/>
                    </a:lnTo>
                    <a:cubicBezTo>
                      <a:pt x="138421" y="203783"/>
                      <a:pt x="138421" y="196500"/>
                      <a:pt x="142910" y="192018"/>
                    </a:cubicBezTo>
                    <a:lnTo>
                      <a:pt x="165075" y="169796"/>
                    </a:lnTo>
                    <a:cubicBezTo>
                      <a:pt x="169564" y="165314"/>
                      <a:pt x="176952" y="165314"/>
                      <a:pt x="181441" y="169796"/>
                    </a:cubicBezTo>
                    <a:lnTo>
                      <a:pt x="199865" y="188283"/>
                    </a:lnTo>
                    <a:cubicBezTo>
                      <a:pt x="214828" y="178199"/>
                      <a:pt x="232036" y="170916"/>
                      <a:pt x="250367" y="167368"/>
                    </a:cubicBezTo>
                    <a:lnTo>
                      <a:pt x="250367" y="141224"/>
                    </a:lnTo>
                    <a:cubicBezTo>
                      <a:pt x="250367" y="134688"/>
                      <a:pt x="255604" y="129646"/>
                      <a:pt x="261963" y="129646"/>
                    </a:cubicBezTo>
                    <a:close/>
                    <a:moveTo>
                      <a:pt x="440285" y="80038"/>
                    </a:moveTo>
                    <a:cubicBezTo>
                      <a:pt x="511927" y="131958"/>
                      <a:pt x="554856" y="215909"/>
                      <a:pt x="554856" y="304248"/>
                    </a:cubicBezTo>
                    <a:cubicBezTo>
                      <a:pt x="554856" y="457021"/>
                      <a:pt x="430371" y="581312"/>
                      <a:pt x="277361" y="581312"/>
                    </a:cubicBezTo>
                    <a:lnTo>
                      <a:pt x="277361" y="605311"/>
                    </a:lnTo>
                    <a:cubicBezTo>
                      <a:pt x="277361" y="607926"/>
                      <a:pt x="274555" y="609420"/>
                      <a:pt x="272404" y="607926"/>
                    </a:cubicBezTo>
                    <a:lnTo>
                      <a:pt x="207216" y="563289"/>
                    </a:lnTo>
                    <a:cubicBezTo>
                      <a:pt x="205345" y="561982"/>
                      <a:pt x="205345" y="559274"/>
                      <a:pt x="207216" y="558060"/>
                    </a:cubicBezTo>
                    <a:lnTo>
                      <a:pt x="272404" y="513330"/>
                    </a:lnTo>
                    <a:cubicBezTo>
                      <a:pt x="274555" y="511836"/>
                      <a:pt x="277361" y="513330"/>
                      <a:pt x="277361" y="515945"/>
                    </a:cubicBezTo>
                    <a:lnTo>
                      <a:pt x="277361" y="539944"/>
                    </a:lnTo>
                    <a:cubicBezTo>
                      <a:pt x="407551" y="539944"/>
                      <a:pt x="513423" y="434236"/>
                      <a:pt x="513423" y="304248"/>
                    </a:cubicBezTo>
                    <a:cubicBezTo>
                      <a:pt x="513423" y="229076"/>
                      <a:pt x="477041" y="157638"/>
                      <a:pt x="415968" y="113375"/>
                    </a:cubicBezTo>
                    <a:close/>
                    <a:moveTo>
                      <a:pt x="282452" y="594"/>
                    </a:moveTo>
                    <a:lnTo>
                      <a:pt x="347640" y="45229"/>
                    </a:lnTo>
                    <a:cubicBezTo>
                      <a:pt x="349511" y="46536"/>
                      <a:pt x="349511" y="49337"/>
                      <a:pt x="347640" y="50551"/>
                    </a:cubicBezTo>
                    <a:lnTo>
                      <a:pt x="282452" y="95279"/>
                    </a:lnTo>
                    <a:cubicBezTo>
                      <a:pt x="280301" y="96773"/>
                      <a:pt x="277402" y="95279"/>
                      <a:pt x="277402" y="92665"/>
                    </a:cubicBezTo>
                    <a:lnTo>
                      <a:pt x="277402" y="68573"/>
                    </a:lnTo>
                    <a:cubicBezTo>
                      <a:pt x="147212" y="68573"/>
                      <a:pt x="41339" y="174277"/>
                      <a:pt x="41339" y="304259"/>
                    </a:cubicBezTo>
                    <a:cubicBezTo>
                      <a:pt x="41339" y="379521"/>
                      <a:pt x="77908" y="450862"/>
                      <a:pt x="138888" y="495123"/>
                    </a:cubicBezTo>
                    <a:lnTo>
                      <a:pt x="114571" y="528552"/>
                    </a:lnTo>
                    <a:cubicBezTo>
                      <a:pt x="42835" y="476634"/>
                      <a:pt x="0" y="392687"/>
                      <a:pt x="0" y="304259"/>
                    </a:cubicBezTo>
                    <a:cubicBezTo>
                      <a:pt x="0" y="151493"/>
                      <a:pt x="124391" y="27300"/>
                      <a:pt x="277402" y="27300"/>
                    </a:cubicBezTo>
                    <a:lnTo>
                      <a:pt x="277402" y="3209"/>
                    </a:lnTo>
                    <a:cubicBezTo>
                      <a:pt x="277402" y="594"/>
                      <a:pt x="280301" y="-900"/>
                      <a:pt x="282452" y="594"/>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grpSp>
      </p:grpSp>
      <p:grpSp>
        <p:nvGrpSpPr>
          <p:cNvPr id="41" name="组合 124"/>
          <p:cNvGrpSpPr/>
          <p:nvPr/>
        </p:nvGrpSpPr>
        <p:grpSpPr>
          <a:xfrm>
            <a:off x="8995420" y="3948113"/>
            <a:ext cx="1639006" cy="1762124"/>
            <a:chOff x="1193800" y="1636713"/>
            <a:chExt cx="1690687" cy="1817687"/>
          </a:xfrm>
        </p:grpSpPr>
        <p:sp>
          <p:nvSpPr>
            <p:cNvPr id="42" name="椭圆 41"/>
            <p:cNvSpPr/>
            <p:nvPr/>
          </p:nvSpPr>
          <p:spPr>
            <a:xfrm>
              <a:off x="1193800" y="1763713"/>
              <a:ext cx="1690687" cy="1690687"/>
            </a:xfrm>
            <a:prstGeom prst="ellipse">
              <a:avLst/>
            </a:prstGeom>
            <a:blipFill>
              <a:blip r:embed="rId9"/>
              <a:srcRect/>
              <a:stretch>
                <a:fillRect l="-25490" r="-25098"/>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grpSp>
          <p:nvGrpSpPr>
            <p:cNvPr id="43" name="组合 126"/>
            <p:cNvGrpSpPr/>
            <p:nvPr/>
          </p:nvGrpSpPr>
          <p:grpSpPr>
            <a:xfrm>
              <a:off x="2184400" y="1636713"/>
              <a:ext cx="700087" cy="700087"/>
              <a:chOff x="4584700" y="2068513"/>
              <a:chExt cx="1690687" cy="1690687"/>
            </a:xfrm>
          </p:grpSpPr>
          <p:sp>
            <p:nvSpPr>
              <p:cNvPr id="44" name="椭圆 43"/>
              <p:cNvSpPr/>
              <p:nvPr/>
            </p:nvSpPr>
            <p:spPr>
              <a:xfrm>
                <a:off x="4584700" y="2068513"/>
                <a:ext cx="1690687" cy="1690687"/>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sp>
            <p:nvSpPr>
              <p:cNvPr id="45" name="椭圆 88"/>
              <p:cNvSpPr/>
              <p:nvPr/>
            </p:nvSpPr>
            <p:spPr>
              <a:xfrm>
                <a:off x="4954587" y="2473240"/>
                <a:ext cx="950914" cy="881232"/>
              </a:xfrm>
              <a:custGeom>
                <a:avLst/>
                <a:gdLst>
                  <a:gd name="T0" fmla="*/ 5404 w 6827"/>
                  <a:gd name="T1" fmla="*/ 0 h 6336"/>
                  <a:gd name="T2" fmla="*/ 1422 w 6827"/>
                  <a:gd name="T3" fmla="*/ 0 h 6336"/>
                  <a:gd name="T4" fmla="*/ 0 w 6827"/>
                  <a:gd name="T5" fmla="*/ 1422 h 6336"/>
                  <a:gd name="T6" fmla="*/ 0 w 6827"/>
                  <a:gd name="T7" fmla="*/ 3698 h 6336"/>
                  <a:gd name="T8" fmla="*/ 1422 w 6827"/>
                  <a:gd name="T9" fmla="*/ 5120 h 6336"/>
                  <a:gd name="T10" fmla="*/ 2276 w 6827"/>
                  <a:gd name="T11" fmla="*/ 5120 h 6336"/>
                  <a:gd name="T12" fmla="*/ 2560 w 6827"/>
                  <a:gd name="T13" fmla="*/ 4836 h 6336"/>
                  <a:gd name="T14" fmla="*/ 2276 w 6827"/>
                  <a:gd name="T15" fmla="*/ 4551 h 6336"/>
                  <a:gd name="T16" fmla="*/ 1422 w 6827"/>
                  <a:gd name="T17" fmla="*/ 4551 h 6336"/>
                  <a:gd name="T18" fmla="*/ 569 w 6827"/>
                  <a:gd name="T19" fmla="*/ 3698 h 6336"/>
                  <a:gd name="T20" fmla="*/ 569 w 6827"/>
                  <a:gd name="T21" fmla="*/ 1422 h 6336"/>
                  <a:gd name="T22" fmla="*/ 1422 w 6827"/>
                  <a:gd name="T23" fmla="*/ 569 h 6336"/>
                  <a:gd name="T24" fmla="*/ 5404 w 6827"/>
                  <a:gd name="T25" fmla="*/ 569 h 6336"/>
                  <a:gd name="T26" fmla="*/ 6258 w 6827"/>
                  <a:gd name="T27" fmla="*/ 1422 h 6336"/>
                  <a:gd name="T28" fmla="*/ 6258 w 6827"/>
                  <a:gd name="T29" fmla="*/ 3698 h 6336"/>
                  <a:gd name="T30" fmla="*/ 5404 w 6827"/>
                  <a:gd name="T31" fmla="*/ 4551 h 6336"/>
                  <a:gd name="T32" fmla="*/ 5404 w 6827"/>
                  <a:gd name="T33" fmla="*/ 3698 h 6336"/>
                  <a:gd name="T34" fmla="*/ 4962 w 6827"/>
                  <a:gd name="T35" fmla="*/ 3461 h 6336"/>
                  <a:gd name="T36" fmla="*/ 3256 w 6827"/>
                  <a:gd name="T37" fmla="*/ 4599 h 6336"/>
                  <a:gd name="T38" fmla="*/ 3256 w 6827"/>
                  <a:gd name="T39" fmla="*/ 5072 h 6336"/>
                  <a:gd name="T40" fmla="*/ 4962 w 6827"/>
                  <a:gd name="T41" fmla="*/ 6210 h 6336"/>
                  <a:gd name="T42" fmla="*/ 5404 w 6827"/>
                  <a:gd name="T43" fmla="*/ 5974 h 6336"/>
                  <a:gd name="T44" fmla="*/ 5404 w 6827"/>
                  <a:gd name="T45" fmla="*/ 5120 h 6336"/>
                  <a:gd name="T46" fmla="*/ 6827 w 6827"/>
                  <a:gd name="T47" fmla="*/ 3698 h 6336"/>
                  <a:gd name="T48" fmla="*/ 6827 w 6827"/>
                  <a:gd name="T49" fmla="*/ 1422 h 6336"/>
                  <a:gd name="T50" fmla="*/ 5404 w 6827"/>
                  <a:gd name="T51" fmla="*/ 0 h 6336"/>
                  <a:gd name="T52" fmla="*/ 4836 w 6827"/>
                  <a:gd name="T53" fmla="*/ 5442 h 6336"/>
                  <a:gd name="T54" fmla="*/ 3926 w 6827"/>
                  <a:gd name="T55" fmla="*/ 4836 h 6336"/>
                  <a:gd name="T56" fmla="*/ 4836 w 6827"/>
                  <a:gd name="T57" fmla="*/ 4229 h 6336"/>
                  <a:gd name="T58" fmla="*/ 4836 w 6827"/>
                  <a:gd name="T59" fmla="*/ 5442 h 6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6827" h="6336">
                    <a:moveTo>
                      <a:pt x="5404" y="0"/>
                    </a:moveTo>
                    <a:lnTo>
                      <a:pt x="1422" y="0"/>
                    </a:lnTo>
                    <a:cubicBezTo>
                      <a:pt x="637" y="0"/>
                      <a:pt x="0" y="637"/>
                      <a:pt x="0" y="1422"/>
                    </a:cubicBezTo>
                    <a:lnTo>
                      <a:pt x="0" y="3698"/>
                    </a:lnTo>
                    <a:cubicBezTo>
                      <a:pt x="0" y="4483"/>
                      <a:pt x="637" y="5120"/>
                      <a:pt x="1422" y="5120"/>
                    </a:cubicBezTo>
                    <a:lnTo>
                      <a:pt x="2276" y="5120"/>
                    </a:lnTo>
                    <a:cubicBezTo>
                      <a:pt x="2433" y="5120"/>
                      <a:pt x="2560" y="4993"/>
                      <a:pt x="2560" y="4836"/>
                    </a:cubicBezTo>
                    <a:cubicBezTo>
                      <a:pt x="2560" y="4679"/>
                      <a:pt x="2433" y="4551"/>
                      <a:pt x="2276" y="4551"/>
                    </a:cubicBezTo>
                    <a:lnTo>
                      <a:pt x="1422" y="4551"/>
                    </a:lnTo>
                    <a:cubicBezTo>
                      <a:pt x="951" y="4551"/>
                      <a:pt x="569" y="4169"/>
                      <a:pt x="569" y="3698"/>
                    </a:cubicBezTo>
                    <a:lnTo>
                      <a:pt x="569" y="1422"/>
                    </a:lnTo>
                    <a:cubicBezTo>
                      <a:pt x="569" y="951"/>
                      <a:pt x="951" y="569"/>
                      <a:pt x="1422" y="569"/>
                    </a:cubicBezTo>
                    <a:lnTo>
                      <a:pt x="5404" y="569"/>
                    </a:lnTo>
                    <a:cubicBezTo>
                      <a:pt x="5876" y="569"/>
                      <a:pt x="6258" y="951"/>
                      <a:pt x="6258" y="1422"/>
                    </a:cubicBezTo>
                    <a:lnTo>
                      <a:pt x="6258" y="3698"/>
                    </a:lnTo>
                    <a:cubicBezTo>
                      <a:pt x="6258" y="4169"/>
                      <a:pt x="5876" y="4551"/>
                      <a:pt x="5404" y="4551"/>
                    </a:cubicBezTo>
                    <a:lnTo>
                      <a:pt x="5404" y="3698"/>
                    </a:lnTo>
                    <a:cubicBezTo>
                      <a:pt x="5404" y="3471"/>
                      <a:pt x="5151" y="3335"/>
                      <a:pt x="4962" y="3461"/>
                    </a:cubicBezTo>
                    <a:lnTo>
                      <a:pt x="3256" y="4599"/>
                    </a:lnTo>
                    <a:cubicBezTo>
                      <a:pt x="3087" y="4712"/>
                      <a:pt x="3087" y="4960"/>
                      <a:pt x="3256" y="5072"/>
                    </a:cubicBezTo>
                    <a:lnTo>
                      <a:pt x="4962" y="6210"/>
                    </a:lnTo>
                    <a:cubicBezTo>
                      <a:pt x="5151" y="6336"/>
                      <a:pt x="5404" y="6201"/>
                      <a:pt x="5404" y="5974"/>
                    </a:cubicBezTo>
                    <a:lnTo>
                      <a:pt x="5404" y="5120"/>
                    </a:lnTo>
                    <a:cubicBezTo>
                      <a:pt x="6190" y="5120"/>
                      <a:pt x="6827" y="4483"/>
                      <a:pt x="6827" y="3698"/>
                    </a:cubicBezTo>
                    <a:lnTo>
                      <a:pt x="6827" y="1422"/>
                    </a:lnTo>
                    <a:cubicBezTo>
                      <a:pt x="6827" y="637"/>
                      <a:pt x="6190" y="0"/>
                      <a:pt x="5404" y="0"/>
                    </a:cubicBezTo>
                    <a:close/>
                    <a:moveTo>
                      <a:pt x="4836" y="5442"/>
                    </a:moveTo>
                    <a:lnTo>
                      <a:pt x="3926" y="4836"/>
                    </a:lnTo>
                    <a:lnTo>
                      <a:pt x="4836" y="4229"/>
                    </a:lnTo>
                    <a:lnTo>
                      <a:pt x="4836" y="5442"/>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grpSp>
      </p:grpSp>
      <p:sp>
        <p:nvSpPr>
          <p:cNvPr id="46" name="矩形 45"/>
          <p:cNvSpPr/>
          <p:nvPr/>
        </p:nvSpPr>
        <p:spPr>
          <a:xfrm>
            <a:off x="1096347" y="3379735"/>
            <a:ext cx="2501951" cy="32855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b="1" dirty="0">
                <a:solidFill>
                  <a:schemeClr val="tx1">
                    <a:lumMod val="75000"/>
                    <a:lumOff val="25000"/>
                  </a:schemeClr>
                </a:solidFill>
              </a:rPr>
              <a:t>标题文字添加</a:t>
            </a:r>
            <a:endParaRPr lang="zh-CN" altLang="en-US" sz="1400" b="1" dirty="0">
              <a:solidFill>
                <a:schemeClr val="tx1">
                  <a:lumMod val="75000"/>
                  <a:lumOff val="25000"/>
                </a:schemeClr>
              </a:solidFill>
            </a:endParaRPr>
          </a:p>
        </p:txBody>
      </p:sp>
      <p:sp>
        <p:nvSpPr>
          <p:cNvPr id="47" name="矩形 46"/>
          <p:cNvSpPr/>
          <p:nvPr/>
        </p:nvSpPr>
        <p:spPr>
          <a:xfrm>
            <a:off x="3585547" y="3379735"/>
            <a:ext cx="2501951" cy="32855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b="1" dirty="0">
                <a:solidFill>
                  <a:schemeClr val="tx1">
                    <a:lumMod val="75000"/>
                    <a:lumOff val="25000"/>
                  </a:schemeClr>
                </a:solidFill>
              </a:rPr>
              <a:t>标题文字添加</a:t>
            </a:r>
            <a:endParaRPr lang="zh-CN" altLang="en-US" sz="1400" b="1" dirty="0">
              <a:solidFill>
                <a:schemeClr val="tx1">
                  <a:lumMod val="75000"/>
                  <a:lumOff val="25000"/>
                </a:schemeClr>
              </a:solidFill>
            </a:endParaRPr>
          </a:p>
        </p:txBody>
      </p:sp>
      <p:sp>
        <p:nvSpPr>
          <p:cNvPr id="48" name="矩形 47"/>
          <p:cNvSpPr/>
          <p:nvPr/>
        </p:nvSpPr>
        <p:spPr>
          <a:xfrm>
            <a:off x="6074747" y="3379735"/>
            <a:ext cx="2501951" cy="32855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b="1" dirty="0">
                <a:solidFill>
                  <a:schemeClr val="tx1">
                    <a:lumMod val="75000"/>
                    <a:lumOff val="25000"/>
                  </a:schemeClr>
                </a:solidFill>
              </a:rPr>
              <a:t>标题文字添加</a:t>
            </a:r>
            <a:endParaRPr lang="zh-CN" altLang="en-US" sz="1400" b="1" dirty="0">
              <a:solidFill>
                <a:schemeClr val="tx1">
                  <a:lumMod val="75000"/>
                  <a:lumOff val="25000"/>
                </a:schemeClr>
              </a:solidFill>
            </a:endParaRPr>
          </a:p>
        </p:txBody>
      </p:sp>
      <p:sp>
        <p:nvSpPr>
          <p:cNvPr id="49" name="矩形 48"/>
          <p:cNvSpPr/>
          <p:nvPr/>
        </p:nvSpPr>
        <p:spPr>
          <a:xfrm>
            <a:off x="1096347" y="5726077"/>
            <a:ext cx="2501951" cy="32855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b="1" dirty="0">
                <a:solidFill>
                  <a:schemeClr val="tx1">
                    <a:lumMod val="75000"/>
                    <a:lumOff val="25000"/>
                  </a:schemeClr>
                </a:solidFill>
              </a:rPr>
              <a:t>标题文字添加</a:t>
            </a:r>
            <a:endParaRPr lang="zh-CN" altLang="en-US" sz="1400" b="1" dirty="0">
              <a:solidFill>
                <a:schemeClr val="tx1">
                  <a:lumMod val="75000"/>
                  <a:lumOff val="25000"/>
                </a:schemeClr>
              </a:solidFill>
            </a:endParaRPr>
          </a:p>
        </p:txBody>
      </p:sp>
      <p:sp>
        <p:nvSpPr>
          <p:cNvPr id="50" name="矩形 49"/>
          <p:cNvSpPr/>
          <p:nvPr/>
        </p:nvSpPr>
        <p:spPr>
          <a:xfrm>
            <a:off x="3585547" y="5726077"/>
            <a:ext cx="2501951" cy="32855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b="1" dirty="0">
                <a:solidFill>
                  <a:schemeClr val="tx1">
                    <a:lumMod val="75000"/>
                    <a:lumOff val="25000"/>
                  </a:schemeClr>
                </a:solidFill>
              </a:rPr>
              <a:t>标题文字添加</a:t>
            </a:r>
            <a:endParaRPr lang="zh-CN" altLang="en-US" sz="1400" b="1" dirty="0">
              <a:solidFill>
                <a:schemeClr val="tx1">
                  <a:lumMod val="75000"/>
                  <a:lumOff val="25000"/>
                </a:schemeClr>
              </a:solidFill>
            </a:endParaRPr>
          </a:p>
        </p:txBody>
      </p:sp>
      <p:sp>
        <p:nvSpPr>
          <p:cNvPr id="51" name="矩形 50"/>
          <p:cNvSpPr/>
          <p:nvPr/>
        </p:nvSpPr>
        <p:spPr>
          <a:xfrm>
            <a:off x="6074747" y="5726077"/>
            <a:ext cx="2501951" cy="32855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b="1" dirty="0">
                <a:solidFill>
                  <a:schemeClr val="tx1">
                    <a:lumMod val="75000"/>
                    <a:lumOff val="25000"/>
                  </a:schemeClr>
                </a:solidFill>
              </a:rPr>
              <a:t>标题文字添加</a:t>
            </a:r>
            <a:endParaRPr lang="zh-CN" altLang="en-US" sz="1400" b="1" dirty="0">
              <a:solidFill>
                <a:schemeClr val="tx1">
                  <a:lumMod val="75000"/>
                  <a:lumOff val="25000"/>
                </a:schemeClr>
              </a:solidFill>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1">
            <a:extLst>
              <a:ext uri="{28A0092B-C50C-407E-A947-70E740481C1C}">
                <a14:useLocalDpi xmlns:a14="http://schemas.microsoft.com/office/drawing/2010/main" val="0"/>
              </a:ext>
            </a:extLst>
          </a:blip>
          <a:srcRect l="63043" t="-103" r="10652" b="103"/>
          <a:stretch>
            <a:fillRect/>
          </a:stretch>
        </p:blipFill>
        <p:spPr>
          <a:xfrm>
            <a:off x="0" y="0"/>
            <a:ext cx="12192000" cy="6858000"/>
          </a:xfrm>
          <a:prstGeom prst="rect">
            <a:avLst/>
          </a:prstGeom>
        </p:spPr>
      </p:pic>
      <p:sp>
        <p:nvSpPr>
          <p:cNvPr id="35" name="文本框 34"/>
          <p:cNvSpPr txBox="1"/>
          <p:nvPr/>
        </p:nvSpPr>
        <p:spPr>
          <a:xfrm>
            <a:off x="4820620" y="317813"/>
            <a:ext cx="2550761" cy="369332"/>
          </a:xfrm>
          <a:prstGeom prst="rect">
            <a:avLst/>
          </a:prstGeom>
          <a:noFill/>
        </p:spPr>
        <p:txBody>
          <a:bodyPr wrap="square" rtlCol="0">
            <a:spAutoFit/>
          </a:bodyPr>
          <a:lstStyle/>
          <a:p>
            <a:pPr algn="dist"/>
            <a:r>
              <a:rPr kumimoji="1" lang="zh-CN" altLang="en-US" smtClean="0">
                <a:solidFill>
                  <a:srgbClr val="44747A"/>
                </a:solidFill>
                <a:latin typeface="微软雅黑 Light" panose="020B0502040204020203" charset="-122"/>
                <a:ea typeface="微软雅黑 Light" panose="020B0502040204020203" charset="-122"/>
                <a:cs typeface="微软雅黑 Light" panose="020B0502040204020203" charset="-122"/>
              </a:rPr>
              <a:t>单击输入您的文本</a:t>
            </a:r>
            <a:endParaRPr kumimoji="1" lang="zh-CN" altLang="en-US">
              <a:solidFill>
                <a:srgbClr val="44747A"/>
              </a:solidFill>
              <a:latin typeface="微软雅黑 Light" panose="020B0502040204020203" charset="-122"/>
              <a:ea typeface="微软雅黑 Light" panose="020B0502040204020203" charset="-122"/>
              <a:cs typeface="微软雅黑 Light" panose="020B0502040204020203" charset="-122"/>
            </a:endParaRPr>
          </a:p>
        </p:txBody>
      </p:sp>
      <p:grpSp>
        <p:nvGrpSpPr>
          <p:cNvPr id="4" name="组合 7"/>
          <p:cNvGrpSpPr/>
          <p:nvPr/>
        </p:nvGrpSpPr>
        <p:grpSpPr bwMode="auto">
          <a:xfrm>
            <a:off x="1520771" y="1848321"/>
            <a:ext cx="2484200" cy="2484966"/>
            <a:chOff x="1047975" y="1130980"/>
            <a:chExt cx="1863725" cy="1863724"/>
          </a:xfrm>
        </p:grpSpPr>
        <p:sp>
          <p:nvSpPr>
            <p:cNvPr id="6" name="Freeform 9"/>
            <p:cNvSpPr>
              <a:spLocks noEditPoints="1"/>
            </p:cNvSpPr>
            <p:nvPr/>
          </p:nvSpPr>
          <p:spPr bwMode="auto">
            <a:xfrm>
              <a:off x="1047975" y="1130980"/>
              <a:ext cx="1863725" cy="1863724"/>
            </a:xfrm>
            <a:custGeom>
              <a:avLst/>
              <a:gdLst>
                <a:gd name="T0" fmla="*/ 931863 w 352"/>
                <a:gd name="T1" fmla="*/ 0 h 352"/>
                <a:gd name="T2" fmla="*/ 0 w 352"/>
                <a:gd name="T3" fmla="*/ 931862 h 352"/>
                <a:gd name="T4" fmla="*/ 931863 w 352"/>
                <a:gd name="T5" fmla="*/ 1863724 h 352"/>
                <a:gd name="T6" fmla="*/ 1863725 w 352"/>
                <a:gd name="T7" fmla="*/ 931862 h 352"/>
                <a:gd name="T8" fmla="*/ 931863 w 352"/>
                <a:gd name="T9" fmla="*/ 0 h 352"/>
                <a:gd name="T10" fmla="*/ 931863 w 352"/>
                <a:gd name="T11" fmla="*/ 1477213 h 352"/>
                <a:gd name="T12" fmla="*/ 381217 w 352"/>
                <a:gd name="T13" fmla="*/ 931862 h 352"/>
                <a:gd name="T14" fmla="*/ 931863 w 352"/>
                <a:gd name="T15" fmla="*/ 381216 h 352"/>
                <a:gd name="T16" fmla="*/ 1477214 w 352"/>
                <a:gd name="T17" fmla="*/ 931862 h 352"/>
                <a:gd name="T18" fmla="*/ 931863 w 352"/>
                <a:gd name="T19" fmla="*/ 1477213 h 35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52"/>
                <a:gd name="T31" fmla="*/ 0 h 352"/>
                <a:gd name="T32" fmla="*/ 352 w 352"/>
                <a:gd name="T33" fmla="*/ 352 h 35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52" h="352">
                  <a:moveTo>
                    <a:pt x="176" y="0"/>
                  </a:moveTo>
                  <a:cubicBezTo>
                    <a:pt x="79" y="0"/>
                    <a:pt x="0" y="79"/>
                    <a:pt x="0" y="176"/>
                  </a:cubicBezTo>
                  <a:cubicBezTo>
                    <a:pt x="0" y="273"/>
                    <a:pt x="79" y="352"/>
                    <a:pt x="176" y="352"/>
                  </a:cubicBezTo>
                  <a:cubicBezTo>
                    <a:pt x="273" y="352"/>
                    <a:pt x="352" y="273"/>
                    <a:pt x="352" y="176"/>
                  </a:cubicBezTo>
                  <a:cubicBezTo>
                    <a:pt x="352" y="79"/>
                    <a:pt x="273" y="0"/>
                    <a:pt x="176" y="0"/>
                  </a:cubicBezTo>
                  <a:close/>
                  <a:moveTo>
                    <a:pt x="176" y="279"/>
                  </a:moveTo>
                  <a:cubicBezTo>
                    <a:pt x="119" y="279"/>
                    <a:pt x="72" y="233"/>
                    <a:pt x="72" y="176"/>
                  </a:cubicBezTo>
                  <a:cubicBezTo>
                    <a:pt x="72" y="119"/>
                    <a:pt x="119" y="72"/>
                    <a:pt x="176" y="72"/>
                  </a:cubicBezTo>
                  <a:cubicBezTo>
                    <a:pt x="233" y="72"/>
                    <a:pt x="279" y="119"/>
                    <a:pt x="279" y="176"/>
                  </a:cubicBezTo>
                  <a:cubicBezTo>
                    <a:pt x="279" y="233"/>
                    <a:pt x="233" y="279"/>
                    <a:pt x="176" y="279"/>
                  </a:cubicBezTo>
                  <a:close/>
                </a:path>
              </a:pathLst>
            </a:custGeom>
            <a:solidFill>
              <a:schemeClr val="accent1"/>
            </a:solidFill>
            <a:ln w="9525">
              <a:noFill/>
              <a:round/>
            </a:ln>
          </p:spPr>
          <p:txBody>
            <a:bodyPr/>
            <a:lstStyle/>
            <a:p>
              <a:endParaRPr lang="zh-CN" altLang="en-US" sz="2400"/>
            </a:p>
          </p:txBody>
        </p:sp>
        <p:sp>
          <p:nvSpPr>
            <p:cNvPr id="7" name="Freeform 10"/>
            <p:cNvSpPr/>
            <p:nvPr/>
          </p:nvSpPr>
          <p:spPr bwMode="auto">
            <a:xfrm>
              <a:off x="1100363" y="1797730"/>
              <a:ext cx="1754188" cy="1144587"/>
            </a:xfrm>
            <a:custGeom>
              <a:avLst/>
              <a:gdLst>
                <a:gd name="T0" fmla="*/ 1415010 w 331"/>
                <a:gd name="T1" fmla="*/ 0 h 216"/>
                <a:gd name="T2" fmla="*/ 1478606 w 331"/>
                <a:gd name="T3" fmla="*/ 264951 h 216"/>
                <a:gd name="T4" fmla="*/ 879744 w 331"/>
                <a:gd name="T5" fmla="*/ 863739 h 216"/>
                <a:gd name="T6" fmla="*/ 275582 w 331"/>
                <a:gd name="T7" fmla="*/ 264951 h 216"/>
                <a:gd name="T8" fmla="*/ 339178 w 331"/>
                <a:gd name="T9" fmla="*/ 0 h 216"/>
                <a:gd name="T10" fmla="*/ 42397 w 331"/>
                <a:gd name="T11" fmla="*/ 0 h 216"/>
                <a:gd name="T12" fmla="*/ 0 w 331"/>
                <a:gd name="T13" fmla="*/ 264951 h 216"/>
                <a:gd name="T14" fmla="*/ 879744 w 331"/>
                <a:gd name="T15" fmla="*/ 1144587 h 216"/>
                <a:gd name="T16" fmla="*/ 1754188 w 331"/>
                <a:gd name="T17" fmla="*/ 264951 h 216"/>
                <a:gd name="T18" fmla="*/ 1717090 w 331"/>
                <a:gd name="T19" fmla="*/ 0 h 216"/>
                <a:gd name="T20" fmla="*/ 1415010 w 331"/>
                <a:gd name="T21" fmla="*/ 0 h 21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31"/>
                <a:gd name="T34" fmla="*/ 0 h 216"/>
                <a:gd name="T35" fmla="*/ 331 w 331"/>
                <a:gd name="T36" fmla="*/ 216 h 21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31" h="216">
                  <a:moveTo>
                    <a:pt x="267" y="0"/>
                  </a:moveTo>
                  <a:cubicBezTo>
                    <a:pt x="275" y="15"/>
                    <a:pt x="279" y="32"/>
                    <a:pt x="279" y="50"/>
                  </a:cubicBezTo>
                  <a:cubicBezTo>
                    <a:pt x="279" y="112"/>
                    <a:pt x="228" y="163"/>
                    <a:pt x="166" y="163"/>
                  </a:cubicBezTo>
                  <a:cubicBezTo>
                    <a:pt x="103" y="163"/>
                    <a:pt x="52" y="112"/>
                    <a:pt x="52" y="50"/>
                  </a:cubicBezTo>
                  <a:cubicBezTo>
                    <a:pt x="52" y="32"/>
                    <a:pt x="57" y="15"/>
                    <a:pt x="64" y="0"/>
                  </a:cubicBezTo>
                  <a:cubicBezTo>
                    <a:pt x="8" y="0"/>
                    <a:pt x="8" y="0"/>
                    <a:pt x="8" y="0"/>
                  </a:cubicBezTo>
                  <a:cubicBezTo>
                    <a:pt x="3" y="15"/>
                    <a:pt x="0" y="32"/>
                    <a:pt x="0" y="50"/>
                  </a:cubicBezTo>
                  <a:cubicBezTo>
                    <a:pt x="0" y="141"/>
                    <a:pt x="75" y="216"/>
                    <a:pt x="166" y="216"/>
                  </a:cubicBezTo>
                  <a:cubicBezTo>
                    <a:pt x="257" y="216"/>
                    <a:pt x="331" y="141"/>
                    <a:pt x="331" y="50"/>
                  </a:cubicBezTo>
                  <a:cubicBezTo>
                    <a:pt x="331" y="32"/>
                    <a:pt x="329" y="15"/>
                    <a:pt x="324" y="0"/>
                  </a:cubicBezTo>
                  <a:lnTo>
                    <a:pt x="267" y="0"/>
                  </a:lnTo>
                  <a:close/>
                </a:path>
              </a:pathLst>
            </a:custGeom>
            <a:solidFill>
              <a:schemeClr val="accent1">
                <a:lumMod val="75000"/>
              </a:schemeClr>
            </a:solidFill>
            <a:ln w="9525">
              <a:noFill/>
              <a:round/>
            </a:ln>
          </p:spPr>
          <p:txBody>
            <a:bodyPr/>
            <a:lstStyle/>
            <a:p>
              <a:endParaRPr lang="zh-CN" altLang="en-US" sz="2400"/>
            </a:p>
          </p:txBody>
        </p:sp>
        <p:sp>
          <p:nvSpPr>
            <p:cNvPr id="8" name="矩形 7"/>
            <p:cNvSpPr/>
            <p:nvPr/>
          </p:nvSpPr>
          <p:spPr>
            <a:xfrm>
              <a:off x="1709272" y="1721530"/>
              <a:ext cx="595105" cy="438485"/>
            </a:xfrm>
            <a:prstGeom prst="rect">
              <a:avLst/>
            </a:prstGeom>
          </p:spPr>
          <p:txBody>
            <a:bodyPr wrap="none">
              <a:spAutoFit/>
            </a:bodyPr>
            <a:lstStyle/>
            <a:p>
              <a:pPr algn="ctr">
                <a:defRPr/>
              </a:pPr>
              <a:r>
                <a:rPr lang="en-US" altLang="zh-CN" sz="3200" dirty="0">
                  <a:solidFill>
                    <a:schemeClr val="tx1">
                      <a:lumMod val="65000"/>
                      <a:lumOff val="35000"/>
                    </a:schemeClr>
                  </a:solidFill>
                  <a:latin typeface="Impact" panose="020B0806030902050204" pitchFamily="34" charset="0"/>
                  <a:cs typeface="Arial" panose="020B0604020202020204" pitchFamily="34" charset="0"/>
                </a:rPr>
                <a:t>71%</a:t>
              </a:r>
              <a:endParaRPr lang="zh-CN" altLang="en-US" sz="3200" dirty="0">
                <a:solidFill>
                  <a:schemeClr val="tx1">
                    <a:lumMod val="65000"/>
                    <a:lumOff val="35000"/>
                  </a:schemeClr>
                </a:solidFill>
                <a:latin typeface="Impact" panose="020B0806030902050204" pitchFamily="34" charset="0"/>
                <a:cs typeface="Arial" panose="020B0604020202020204" pitchFamily="34" charset="0"/>
              </a:endParaRPr>
            </a:p>
          </p:txBody>
        </p:sp>
        <p:sp>
          <p:nvSpPr>
            <p:cNvPr id="9" name="矩形 8"/>
            <p:cNvSpPr/>
            <p:nvPr/>
          </p:nvSpPr>
          <p:spPr>
            <a:xfrm>
              <a:off x="1560738" y="2227942"/>
              <a:ext cx="771266" cy="207749"/>
            </a:xfrm>
            <a:prstGeom prst="rect">
              <a:avLst/>
            </a:prstGeom>
          </p:spPr>
          <p:txBody>
            <a:bodyPr wrap="none">
              <a:spAutoFit/>
            </a:bodyPr>
            <a:lstStyle/>
            <a:p>
              <a:pPr>
                <a:defRPr/>
              </a:pPr>
              <a:r>
                <a:rPr lang="en-US" altLang="zh-CN" sz="1200" dirty="0">
                  <a:solidFill>
                    <a:schemeClr val="tx1">
                      <a:lumMod val="65000"/>
                      <a:lumOff val="35000"/>
                    </a:schemeClr>
                  </a:solidFill>
                  <a:latin typeface="方正大黑简体" panose="03000509000000000000" pitchFamily="65" charset="-122"/>
                  <a:ea typeface="方正大黑简体" panose="03000509000000000000" pitchFamily="65" charset="-122"/>
                </a:rPr>
                <a:t>TEXT  HERE</a:t>
              </a:r>
              <a:endParaRPr lang="zh-CN" altLang="en-US" sz="1200" dirty="0">
                <a:solidFill>
                  <a:schemeClr val="tx1">
                    <a:lumMod val="65000"/>
                    <a:lumOff val="35000"/>
                  </a:schemeClr>
                </a:solidFill>
              </a:endParaRPr>
            </a:p>
          </p:txBody>
        </p:sp>
      </p:grpSp>
      <p:grpSp>
        <p:nvGrpSpPr>
          <p:cNvPr id="10" name="组合 12"/>
          <p:cNvGrpSpPr/>
          <p:nvPr/>
        </p:nvGrpSpPr>
        <p:grpSpPr bwMode="auto">
          <a:xfrm>
            <a:off x="4781547" y="1848321"/>
            <a:ext cx="2486315" cy="2484966"/>
            <a:chOff x="3494313" y="1130980"/>
            <a:chExt cx="1865313" cy="1863724"/>
          </a:xfrm>
        </p:grpSpPr>
        <p:sp>
          <p:nvSpPr>
            <p:cNvPr id="11" name="Freeform 14"/>
            <p:cNvSpPr>
              <a:spLocks noEditPoints="1"/>
            </p:cNvSpPr>
            <p:nvPr/>
          </p:nvSpPr>
          <p:spPr bwMode="auto">
            <a:xfrm>
              <a:off x="3494313" y="1130980"/>
              <a:ext cx="1865313" cy="1863724"/>
            </a:xfrm>
            <a:custGeom>
              <a:avLst/>
              <a:gdLst>
                <a:gd name="T0" fmla="*/ 932657 w 352"/>
                <a:gd name="T1" fmla="*/ 0 h 352"/>
                <a:gd name="T2" fmla="*/ 0 w 352"/>
                <a:gd name="T3" fmla="*/ 931862 h 352"/>
                <a:gd name="T4" fmla="*/ 932657 w 352"/>
                <a:gd name="T5" fmla="*/ 1863724 h 352"/>
                <a:gd name="T6" fmla="*/ 1865313 w 352"/>
                <a:gd name="T7" fmla="*/ 931862 h 352"/>
                <a:gd name="T8" fmla="*/ 932657 w 352"/>
                <a:gd name="T9" fmla="*/ 0 h 352"/>
                <a:gd name="T10" fmla="*/ 932657 w 352"/>
                <a:gd name="T11" fmla="*/ 1477213 h 352"/>
                <a:gd name="T12" fmla="*/ 381541 w 352"/>
                <a:gd name="T13" fmla="*/ 931862 h 352"/>
                <a:gd name="T14" fmla="*/ 932657 w 352"/>
                <a:gd name="T15" fmla="*/ 381216 h 352"/>
                <a:gd name="T16" fmla="*/ 1478473 w 352"/>
                <a:gd name="T17" fmla="*/ 931862 h 352"/>
                <a:gd name="T18" fmla="*/ 932657 w 352"/>
                <a:gd name="T19" fmla="*/ 1477213 h 35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52"/>
                <a:gd name="T31" fmla="*/ 0 h 352"/>
                <a:gd name="T32" fmla="*/ 352 w 352"/>
                <a:gd name="T33" fmla="*/ 352 h 35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52" h="352">
                  <a:moveTo>
                    <a:pt x="176" y="0"/>
                  </a:moveTo>
                  <a:cubicBezTo>
                    <a:pt x="79" y="0"/>
                    <a:pt x="0" y="79"/>
                    <a:pt x="0" y="176"/>
                  </a:cubicBezTo>
                  <a:cubicBezTo>
                    <a:pt x="0" y="273"/>
                    <a:pt x="79" y="352"/>
                    <a:pt x="176" y="352"/>
                  </a:cubicBezTo>
                  <a:cubicBezTo>
                    <a:pt x="273" y="352"/>
                    <a:pt x="352" y="273"/>
                    <a:pt x="352" y="176"/>
                  </a:cubicBezTo>
                  <a:cubicBezTo>
                    <a:pt x="352" y="79"/>
                    <a:pt x="273" y="0"/>
                    <a:pt x="176" y="0"/>
                  </a:cubicBezTo>
                  <a:close/>
                  <a:moveTo>
                    <a:pt x="176" y="279"/>
                  </a:moveTo>
                  <a:cubicBezTo>
                    <a:pt x="119" y="279"/>
                    <a:pt x="72" y="233"/>
                    <a:pt x="72" y="176"/>
                  </a:cubicBezTo>
                  <a:cubicBezTo>
                    <a:pt x="72" y="119"/>
                    <a:pt x="119" y="72"/>
                    <a:pt x="176" y="72"/>
                  </a:cubicBezTo>
                  <a:cubicBezTo>
                    <a:pt x="233" y="72"/>
                    <a:pt x="279" y="119"/>
                    <a:pt x="279" y="176"/>
                  </a:cubicBezTo>
                  <a:cubicBezTo>
                    <a:pt x="279" y="233"/>
                    <a:pt x="233" y="279"/>
                    <a:pt x="176" y="279"/>
                  </a:cubicBezTo>
                  <a:close/>
                </a:path>
              </a:pathLst>
            </a:custGeom>
            <a:solidFill>
              <a:schemeClr val="accent2"/>
            </a:solidFill>
            <a:ln w="9525">
              <a:noFill/>
              <a:round/>
            </a:ln>
          </p:spPr>
          <p:txBody>
            <a:bodyPr/>
            <a:lstStyle/>
            <a:p>
              <a:endParaRPr lang="zh-CN" altLang="en-US" sz="2400"/>
            </a:p>
          </p:txBody>
        </p:sp>
        <p:sp>
          <p:nvSpPr>
            <p:cNvPr id="12" name="Freeform 15"/>
            <p:cNvSpPr/>
            <p:nvPr/>
          </p:nvSpPr>
          <p:spPr bwMode="auto">
            <a:xfrm>
              <a:off x="3595913" y="2339067"/>
              <a:ext cx="1663700" cy="603250"/>
            </a:xfrm>
            <a:custGeom>
              <a:avLst/>
              <a:gdLst>
                <a:gd name="T0" fmla="*/ 1366989 w 314"/>
                <a:gd name="T1" fmla="*/ 0 h 114"/>
                <a:gd name="T2" fmla="*/ 831850 w 314"/>
                <a:gd name="T3" fmla="*/ 322792 h 114"/>
                <a:gd name="T4" fmla="*/ 296711 w 314"/>
                <a:gd name="T5" fmla="*/ 0 h 114"/>
                <a:gd name="T6" fmla="*/ 0 w 314"/>
                <a:gd name="T7" fmla="*/ 0 h 114"/>
                <a:gd name="T8" fmla="*/ 831850 w 314"/>
                <a:gd name="T9" fmla="*/ 603250 h 114"/>
                <a:gd name="T10" fmla="*/ 1663700 w 314"/>
                <a:gd name="T11" fmla="*/ 0 h 114"/>
                <a:gd name="T12" fmla="*/ 1366989 w 314"/>
                <a:gd name="T13" fmla="*/ 0 h 114"/>
                <a:gd name="T14" fmla="*/ 0 60000 65536"/>
                <a:gd name="T15" fmla="*/ 0 60000 65536"/>
                <a:gd name="T16" fmla="*/ 0 60000 65536"/>
                <a:gd name="T17" fmla="*/ 0 60000 65536"/>
                <a:gd name="T18" fmla="*/ 0 60000 65536"/>
                <a:gd name="T19" fmla="*/ 0 60000 65536"/>
                <a:gd name="T20" fmla="*/ 0 60000 65536"/>
                <a:gd name="T21" fmla="*/ 0 w 314"/>
                <a:gd name="T22" fmla="*/ 0 h 114"/>
                <a:gd name="T23" fmla="*/ 314 w 314"/>
                <a:gd name="T24" fmla="*/ 114 h 11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14" h="114">
                  <a:moveTo>
                    <a:pt x="258" y="0"/>
                  </a:moveTo>
                  <a:cubicBezTo>
                    <a:pt x="239" y="37"/>
                    <a:pt x="201" y="61"/>
                    <a:pt x="157" y="61"/>
                  </a:cubicBezTo>
                  <a:cubicBezTo>
                    <a:pt x="113" y="61"/>
                    <a:pt x="75" y="37"/>
                    <a:pt x="56" y="0"/>
                  </a:cubicBezTo>
                  <a:cubicBezTo>
                    <a:pt x="0" y="0"/>
                    <a:pt x="0" y="0"/>
                    <a:pt x="0" y="0"/>
                  </a:cubicBezTo>
                  <a:cubicBezTo>
                    <a:pt x="22" y="66"/>
                    <a:pt x="84" y="114"/>
                    <a:pt x="157" y="114"/>
                  </a:cubicBezTo>
                  <a:cubicBezTo>
                    <a:pt x="230" y="114"/>
                    <a:pt x="292" y="66"/>
                    <a:pt x="314" y="0"/>
                  </a:cubicBezTo>
                  <a:lnTo>
                    <a:pt x="258" y="0"/>
                  </a:lnTo>
                  <a:close/>
                </a:path>
              </a:pathLst>
            </a:custGeom>
            <a:solidFill>
              <a:schemeClr val="accent2">
                <a:lumMod val="75000"/>
              </a:schemeClr>
            </a:solidFill>
            <a:ln w="9525">
              <a:noFill/>
              <a:round/>
            </a:ln>
          </p:spPr>
          <p:txBody>
            <a:bodyPr/>
            <a:lstStyle/>
            <a:p>
              <a:endParaRPr lang="zh-CN" altLang="en-US" sz="2400"/>
            </a:p>
          </p:txBody>
        </p:sp>
        <p:sp>
          <p:nvSpPr>
            <p:cNvPr id="13" name="矩形 12"/>
            <p:cNvSpPr/>
            <p:nvPr/>
          </p:nvSpPr>
          <p:spPr>
            <a:xfrm>
              <a:off x="4090282" y="1721530"/>
              <a:ext cx="679723" cy="438485"/>
            </a:xfrm>
            <a:prstGeom prst="rect">
              <a:avLst/>
            </a:prstGeom>
          </p:spPr>
          <p:txBody>
            <a:bodyPr wrap="none">
              <a:spAutoFit/>
            </a:bodyPr>
            <a:lstStyle/>
            <a:p>
              <a:pPr algn="ctr">
                <a:defRPr/>
              </a:pPr>
              <a:r>
                <a:rPr lang="en-US" altLang="zh-CN" sz="3200" dirty="0">
                  <a:solidFill>
                    <a:schemeClr val="tx1">
                      <a:lumMod val="65000"/>
                      <a:lumOff val="35000"/>
                    </a:schemeClr>
                  </a:solidFill>
                  <a:latin typeface="Impact" panose="020B0806030902050204" pitchFamily="34" charset="0"/>
                  <a:cs typeface="Arial" panose="020B0604020202020204" pitchFamily="34" charset="0"/>
                </a:rPr>
                <a:t>35%</a:t>
              </a:r>
              <a:endParaRPr lang="zh-CN" altLang="en-US" sz="3200" dirty="0">
                <a:solidFill>
                  <a:schemeClr val="tx1">
                    <a:lumMod val="65000"/>
                    <a:lumOff val="35000"/>
                  </a:schemeClr>
                </a:solidFill>
                <a:latin typeface="Impact" panose="020B0806030902050204" pitchFamily="34" charset="0"/>
                <a:cs typeface="Arial" panose="020B0604020202020204" pitchFamily="34" charset="0"/>
              </a:endParaRPr>
            </a:p>
          </p:txBody>
        </p:sp>
        <p:sp>
          <p:nvSpPr>
            <p:cNvPr id="14" name="矩形 13"/>
            <p:cNvSpPr/>
            <p:nvPr/>
          </p:nvSpPr>
          <p:spPr>
            <a:xfrm>
              <a:off x="4013425" y="2227942"/>
              <a:ext cx="771267" cy="207749"/>
            </a:xfrm>
            <a:prstGeom prst="rect">
              <a:avLst/>
            </a:prstGeom>
          </p:spPr>
          <p:txBody>
            <a:bodyPr wrap="none">
              <a:spAutoFit/>
            </a:bodyPr>
            <a:lstStyle/>
            <a:p>
              <a:pPr>
                <a:defRPr/>
              </a:pPr>
              <a:r>
                <a:rPr lang="en-US" altLang="zh-CN" sz="1200" dirty="0">
                  <a:solidFill>
                    <a:schemeClr val="tx1">
                      <a:lumMod val="65000"/>
                      <a:lumOff val="35000"/>
                    </a:schemeClr>
                  </a:solidFill>
                  <a:latin typeface="方正大黑简体" panose="03000509000000000000" pitchFamily="65" charset="-122"/>
                  <a:ea typeface="方正大黑简体" panose="03000509000000000000" pitchFamily="65" charset="-122"/>
                </a:rPr>
                <a:t>TEXT  HERE</a:t>
              </a:r>
              <a:endParaRPr lang="zh-CN" altLang="en-US" sz="1200" dirty="0">
                <a:solidFill>
                  <a:schemeClr val="tx1">
                    <a:lumMod val="65000"/>
                    <a:lumOff val="35000"/>
                  </a:schemeClr>
                </a:solidFill>
              </a:endParaRPr>
            </a:p>
          </p:txBody>
        </p:sp>
      </p:grpSp>
      <p:grpSp>
        <p:nvGrpSpPr>
          <p:cNvPr id="15" name="组合 17"/>
          <p:cNvGrpSpPr/>
          <p:nvPr/>
        </p:nvGrpSpPr>
        <p:grpSpPr bwMode="auto">
          <a:xfrm>
            <a:off x="8044440" y="1848321"/>
            <a:ext cx="2486315" cy="2484966"/>
            <a:chOff x="5942238" y="1130980"/>
            <a:chExt cx="1865313" cy="1863724"/>
          </a:xfrm>
        </p:grpSpPr>
        <p:sp>
          <p:nvSpPr>
            <p:cNvPr id="16" name="Freeform 19"/>
            <p:cNvSpPr>
              <a:spLocks noEditPoints="1"/>
            </p:cNvSpPr>
            <p:nvPr/>
          </p:nvSpPr>
          <p:spPr bwMode="auto">
            <a:xfrm>
              <a:off x="5942238" y="1130980"/>
              <a:ext cx="1865313" cy="1863724"/>
            </a:xfrm>
            <a:custGeom>
              <a:avLst/>
              <a:gdLst>
                <a:gd name="T0" fmla="*/ 932657 w 352"/>
                <a:gd name="T1" fmla="*/ 0 h 352"/>
                <a:gd name="T2" fmla="*/ 0 w 352"/>
                <a:gd name="T3" fmla="*/ 931862 h 352"/>
                <a:gd name="T4" fmla="*/ 932657 w 352"/>
                <a:gd name="T5" fmla="*/ 1863724 h 352"/>
                <a:gd name="T6" fmla="*/ 1865313 w 352"/>
                <a:gd name="T7" fmla="*/ 931862 h 352"/>
                <a:gd name="T8" fmla="*/ 932657 w 352"/>
                <a:gd name="T9" fmla="*/ 0 h 352"/>
                <a:gd name="T10" fmla="*/ 932657 w 352"/>
                <a:gd name="T11" fmla="*/ 1477213 h 352"/>
                <a:gd name="T12" fmla="*/ 381541 w 352"/>
                <a:gd name="T13" fmla="*/ 931862 h 352"/>
                <a:gd name="T14" fmla="*/ 932657 w 352"/>
                <a:gd name="T15" fmla="*/ 381216 h 352"/>
                <a:gd name="T16" fmla="*/ 1478473 w 352"/>
                <a:gd name="T17" fmla="*/ 931862 h 352"/>
                <a:gd name="T18" fmla="*/ 932657 w 352"/>
                <a:gd name="T19" fmla="*/ 1477213 h 35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52"/>
                <a:gd name="T31" fmla="*/ 0 h 352"/>
                <a:gd name="T32" fmla="*/ 352 w 352"/>
                <a:gd name="T33" fmla="*/ 352 h 35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52" h="352">
                  <a:moveTo>
                    <a:pt x="176" y="0"/>
                  </a:moveTo>
                  <a:cubicBezTo>
                    <a:pt x="78" y="0"/>
                    <a:pt x="0" y="79"/>
                    <a:pt x="0" y="176"/>
                  </a:cubicBezTo>
                  <a:cubicBezTo>
                    <a:pt x="0" y="273"/>
                    <a:pt x="78" y="352"/>
                    <a:pt x="176" y="352"/>
                  </a:cubicBezTo>
                  <a:cubicBezTo>
                    <a:pt x="273" y="352"/>
                    <a:pt x="352" y="273"/>
                    <a:pt x="352" y="176"/>
                  </a:cubicBezTo>
                  <a:cubicBezTo>
                    <a:pt x="352" y="79"/>
                    <a:pt x="273" y="0"/>
                    <a:pt x="176" y="0"/>
                  </a:cubicBezTo>
                  <a:close/>
                  <a:moveTo>
                    <a:pt x="176" y="279"/>
                  </a:moveTo>
                  <a:cubicBezTo>
                    <a:pt x="119" y="279"/>
                    <a:pt x="72" y="233"/>
                    <a:pt x="72" y="176"/>
                  </a:cubicBezTo>
                  <a:cubicBezTo>
                    <a:pt x="72" y="119"/>
                    <a:pt x="119" y="72"/>
                    <a:pt x="176" y="72"/>
                  </a:cubicBezTo>
                  <a:cubicBezTo>
                    <a:pt x="233" y="72"/>
                    <a:pt x="279" y="119"/>
                    <a:pt x="279" y="176"/>
                  </a:cubicBezTo>
                  <a:cubicBezTo>
                    <a:pt x="279" y="233"/>
                    <a:pt x="233" y="279"/>
                    <a:pt x="176" y="279"/>
                  </a:cubicBezTo>
                  <a:close/>
                </a:path>
              </a:pathLst>
            </a:custGeom>
            <a:solidFill>
              <a:schemeClr val="accent3"/>
            </a:solidFill>
            <a:ln w="9525">
              <a:noFill/>
              <a:round/>
            </a:ln>
          </p:spPr>
          <p:txBody>
            <a:bodyPr/>
            <a:lstStyle/>
            <a:p>
              <a:endParaRPr lang="zh-CN" altLang="en-US" sz="2400"/>
            </a:p>
          </p:txBody>
        </p:sp>
        <p:sp>
          <p:nvSpPr>
            <p:cNvPr id="17" name="Freeform 20"/>
            <p:cNvSpPr/>
            <p:nvPr/>
          </p:nvSpPr>
          <p:spPr bwMode="auto">
            <a:xfrm>
              <a:off x="6159726" y="2566080"/>
              <a:ext cx="1430338" cy="376237"/>
            </a:xfrm>
            <a:custGeom>
              <a:avLst/>
              <a:gdLst>
                <a:gd name="T0" fmla="*/ 1038319 w 270"/>
                <a:gd name="T1" fmla="*/ 0 h 71"/>
                <a:gd name="T2" fmla="*/ 715169 w 270"/>
                <a:gd name="T3" fmla="*/ 95384 h 71"/>
                <a:gd name="T4" fmla="*/ 392019 w 270"/>
                <a:gd name="T5" fmla="*/ 0 h 71"/>
                <a:gd name="T6" fmla="*/ 0 w 270"/>
                <a:gd name="T7" fmla="*/ 0 h 71"/>
                <a:gd name="T8" fmla="*/ 715169 w 270"/>
                <a:gd name="T9" fmla="*/ 376237 h 71"/>
                <a:gd name="T10" fmla="*/ 1430338 w 270"/>
                <a:gd name="T11" fmla="*/ 0 h 71"/>
                <a:gd name="T12" fmla="*/ 1038319 w 270"/>
                <a:gd name="T13" fmla="*/ 0 h 71"/>
                <a:gd name="T14" fmla="*/ 0 60000 65536"/>
                <a:gd name="T15" fmla="*/ 0 60000 65536"/>
                <a:gd name="T16" fmla="*/ 0 60000 65536"/>
                <a:gd name="T17" fmla="*/ 0 60000 65536"/>
                <a:gd name="T18" fmla="*/ 0 60000 65536"/>
                <a:gd name="T19" fmla="*/ 0 60000 65536"/>
                <a:gd name="T20" fmla="*/ 0 60000 65536"/>
                <a:gd name="T21" fmla="*/ 0 w 270"/>
                <a:gd name="T22" fmla="*/ 0 h 71"/>
                <a:gd name="T23" fmla="*/ 270 w 270"/>
                <a:gd name="T24" fmla="*/ 71 h 7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70" h="71">
                  <a:moveTo>
                    <a:pt x="196" y="0"/>
                  </a:moveTo>
                  <a:cubicBezTo>
                    <a:pt x="178" y="12"/>
                    <a:pt x="157" y="18"/>
                    <a:pt x="135" y="18"/>
                  </a:cubicBezTo>
                  <a:cubicBezTo>
                    <a:pt x="112" y="18"/>
                    <a:pt x="91" y="12"/>
                    <a:pt x="74" y="0"/>
                  </a:cubicBezTo>
                  <a:cubicBezTo>
                    <a:pt x="0" y="0"/>
                    <a:pt x="0" y="0"/>
                    <a:pt x="0" y="0"/>
                  </a:cubicBezTo>
                  <a:cubicBezTo>
                    <a:pt x="30" y="43"/>
                    <a:pt x="79" y="71"/>
                    <a:pt x="135" y="71"/>
                  </a:cubicBezTo>
                  <a:cubicBezTo>
                    <a:pt x="191" y="71"/>
                    <a:pt x="240" y="43"/>
                    <a:pt x="270" y="0"/>
                  </a:cubicBezTo>
                  <a:lnTo>
                    <a:pt x="196" y="0"/>
                  </a:lnTo>
                  <a:close/>
                </a:path>
              </a:pathLst>
            </a:custGeom>
            <a:solidFill>
              <a:schemeClr val="accent3">
                <a:lumMod val="75000"/>
              </a:schemeClr>
            </a:solidFill>
            <a:ln w="9525">
              <a:noFill/>
              <a:round/>
            </a:ln>
          </p:spPr>
          <p:txBody>
            <a:bodyPr/>
            <a:lstStyle/>
            <a:p>
              <a:endParaRPr lang="zh-CN" altLang="en-US" sz="2400"/>
            </a:p>
          </p:txBody>
        </p:sp>
        <p:sp>
          <p:nvSpPr>
            <p:cNvPr id="18" name="矩形 17"/>
            <p:cNvSpPr/>
            <p:nvPr/>
          </p:nvSpPr>
          <p:spPr>
            <a:xfrm>
              <a:off x="6580709" y="1721530"/>
              <a:ext cx="632821" cy="438485"/>
            </a:xfrm>
            <a:prstGeom prst="rect">
              <a:avLst/>
            </a:prstGeom>
          </p:spPr>
          <p:txBody>
            <a:bodyPr wrap="none">
              <a:spAutoFit/>
            </a:bodyPr>
            <a:lstStyle/>
            <a:p>
              <a:pPr algn="ctr">
                <a:defRPr/>
              </a:pPr>
              <a:r>
                <a:rPr lang="en-US" altLang="zh-CN" sz="3200" dirty="0">
                  <a:solidFill>
                    <a:schemeClr val="tx1">
                      <a:lumMod val="65000"/>
                      <a:lumOff val="35000"/>
                    </a:schemeClr>
                  </a:solidFill>
                  <a:latin typeface="Impact" panose="020B0806030902050204" pitchFamily="34" charset="0"/>
                  <a:cs typeface="Arial" panose="020B0604020202020204" pitchFamily="34" charset="0"/>
                </a:rPr>
                <a:t>18%</a:t>
              </a:r>
              <a:endParaRPr lang="zh-CN" altLang="en-US" sz="3200" dirty="0">
                <a:solidFill>
                  <a:schemeClr val="tx1">
                    <a:lumMod val="65000"/>
                    <a:lumOff val="35000"/>
                  </a:schemeClr>
                </a:solidFill>
                <a:latin typeface="Impact" panose="020B0806030902050204" pitchFamily="34" charset="0"/>
                <a:cs typeface="Arial" panose="020B0604020202020204" pitchFamily="34" charset="0"/>
              </a:endParaRPr>
            </a:p>
          </p:txBody>
        </p:sp>
        <p:sp>
          <p:nvSpPr>
            <p:cNvPr id="19" name="矩形 18"/>
            <p:cNvSpPr/>
            <p:nvPr/>
          </p:nvSpPr>
          <p:spPr>
            <a:xfrm>
              <a:off x="6451825" y="2227942"/>
              <a:ext cx="771267" cy="207749"/>
            </a:xfrm>
            <a:prstGeom prst="rect">
              <a:avLst/>
            </a:prstGeom>
          </p:spPr>
          <p:txBody>
            <a:bodyPr wrap="none">
              <a:spAutoFit/>
            </a:bodyPr>
            <a:lstStyle/>
            <a:p>
              <a:pPr>
                <a:defRPr/>
              </a:pPr>
              <a:r>
                <a:rPr lang="en-US" altLang="zh-CN" sz="1200" dirty="0">
                  <a:solidFill>
                    <a:schemeClr val="tx1">
                      <a:lumMod val="65000"/>
                      <a:lumOff val="35000"/>
                    </a:schemeClr>
                  </a:solidFill>
                  <a:latin typeface="方正大黑简体" panose="03000509000000000000" pitchFamily="65" charset="-122"/>
                  <a:ea typeface="方正大黑简体" panose="03000509000000000000" pitchFamily="65" charset="-122"/>
                </a:rPr>
                <a:t>TEXT  HERE</a:t>
              </a:r>
              <a:endParaRPr lang="zh-CN" altLang="en-US" sz="1200" dirty="0">
                <a:solidFill>
                  <a:schemeClr val="tx1">
                    <a:lumMod val="65000"/>
                    <a:lumOff val="35000"/>
                  </a:schemeClr>
                </a:solidFill>
              </a:endParaRPr>
            </a:p>
          </p:txBody>
        </p:sp>
      </p:grpSp>
      <p:sp>
        <p:nvSpPr>
          <p:cNvPr id="20" name="TextBox 22"/>
          <p:cNvSpPr txBox="1">
            <a:spLocks noChangeArrowheads="1"/>
          </p:cNvSpPr>
          <p:nvPr/>
        </p:nvSpPr>
        <p:spPr bwMode="auto">
          <a:xfrm>
            <a:off x="1000230" y="4978872"/>
            <a:ext cx="4022542" cy="338426"/>
          </a:xfrm>
          <a:prstGeom prst="rect">
            <a:avLst/>
          </a:prstGeom>
          <a:noFill/>
          <a:ln w="9525">
            <a:noFill/>
            <a:miter lim="800000"/>
          </a:ln>
        </p:spPr>
        <p:txBody>
          <a:bodyPr>
            <a:spAutoFit/>
          </a:bodyPr>
          <a:lstStyle/>
          <a:p>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点击添加小标题文字</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cxnSp>
        <p:nvCxnSpPr>
          <p:cNvPr id="21" name="直接连接符 23"/>
          <p:cNvCxnSpPr/>
          <p:nvPr/>
        </p:nvCxnSpPr>
        <p:spPr>
          <a:xfrm>
            <a:off x="1097566" y="5448771"/>
            <a:ext cx="10131473"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22" name="矩形 21"/>
          <p:cNvSpPr>
            <a:spLocks noChangeArrowheads="1"/>
          </p:cNvSpPr>
          <p:nvPr/>
        </p:nvSpPr>
        <p:spPr bwMode="auto">
          <a:xfrm>
            <a:off x="1015044" y="5573654"/>
            <a:ext cx="10252085" cy="276999"/>
          </a:xfrm>
          <a:prstGeom prst="rect">
            <a:avLst/>
          </a:prstGeom>
          <a:noFill/>
          <a:ln w="9525">
            <a:noFill/>
            <a:miter lim="800000"/>
          </a:ln>
        </p:spPr>
        <p:txBody>
          <a:bodyPr>
            <a:spAutoFit/>
          </a:bodyPr>
          <a:lstStyle/>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点击添加文字内容点击添加文字内容点击添加文字内容点击添加文字内容点击添加文字内容点击添加文字内容点击添加文字内容点击添加文字内容</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1">
            <a:extLst>
              <a:ext uri="{28A0092B-C50C-407E-A947-70E740481C1C}">
                <a14:useLocalDpi xmlns:a14="http://schemas.microsoft.com/office/drawing/2010/main" val="0"/>
              </a:ext>
            </a:extLst>
          </a:blip>
          <a:srcRect l="63043" t="-103" r="10652" b="103"/>
          <a:stretch>
            <a:fillRect/>
          </a:stretch>
        </p:blipFill>
        <p:spPr>
          <a:xfrm>
            <a:off x="0" y="0"/>
            <a:ext cx="12192000" cy="6858000"/>
          </a:xfrm>
          <a:prstGeom prst="rect">
            <a:avLst/>
          </a:prstGeom>
        </p:spPr>
      </p:pic>
      <p:sp>
        <p:nvSpPr>
          <p:cNvPr id="35" name="文本框 34"/>
          <p:cNvSpPr txBox="1"/>
          <p:nvPr/>
        </p:nvSpPr>
        <p:spPr>
          <a:xfrm>
            <a:off x="4820620" y="317813"/>
            <a:ext cx="2550761" cy="369332"/>
          </a:xfrm>
          <a:prstGeom prst="rect">
            <a:avLst/>
          </a:prstGeom>
          <a:noFill/>
        </p:spPr>
        <p:txBody>
          <a:bodyPr wrap="square" rtlCol="0">
            <a:spAutoFit/>
          </a:bodyPr>
          <a:lstStyle/>
          <a:p>
            <a:pPr algn="dist"/>
            <a:r>
              <a:rPr kumimoji="1" lang="zh-CN" altLang="en-US" smtClean="0">
                <a:solidFill>
                  <a:srgbClr val="44747A"/>
                </a:solidFill>
                <a:latin typeface="微软雅黑 Light" panose="020B0502040204020203" charset="-122"/>
                <a:ea typeface="微软雅黑 Light" panose="020B0502040204020203" charset="-122"/>
                <a:cs typeface="微软雅黑 Light" panose="020B0502040204020203" charset="-122"/>
              </a:rPr>
              <a:t>单击输入您的文本</a:t>
            </a:r>
            <a:endParaRPr kumimoji="1" lang="zh-CN" altLang="en-US">
              <a:solidFill>
                <a:srgbClr val="44747A"/>
              </a:solidFill>
              <a:latin typeface="微软雅黑 Light" panose="020B0502040204020203" charset="-122"/>
              <a:ea typeface="微软雅黑 Light" panose="020B0502040204020203" charset="-122"/>
              <a:cs typeface="微软雅黑 Light" panose="020B0502040204020203" charset="-122"/>
            </a:endParaRPr>
          </a:p>
        </p:txBody>
      </p:sp>
      <p:cxnSp>
        <p:nvCxnSpPr>
          <p:cNvPr id="4" name="直接连接符 2"/>
          <p:cNvCxnSpPr/>
          <p:nvPr/>
        </p:nvCxnSpPr>
        <p:spPr>
          <a:xfrm>
            <a:off x="6100925" y="1319213"/>
            <a:ext cx="0" cy="4957762"/>
          </a:xfrm>
          <a:prstGeom prst="line">
            <a:avLst/>
          </a:prstGeom>
          <a:ln>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6" name="直接连接符 13"/>
          <p:cNvCxnSpPr/>
          <p:nvPr/>
        </p:nvCxnSpPr>
        <p:spPr>
          <a:xfrm>
            <a:off x="1055688" y="3181350"/>
            <a:ext cx="10080625" cy="0"/>
          </a:xfrm>
          <a:prstGeom prst="line">
            <a:avLst/>
          </a:prstGeom>
          <a:ln>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7" name="直接连接符 50"/>
          <p:cNvCxnSpPr/>
          <p:nvPr/>
        </p:nvCxnSpPr>
        <p:spPr>
          <a:xfrm>
            <a:off x="1055688" y="4480833"/>
            <a:ext cx="10080625" cy="0"/>
          </a:xfrm>
          <a:prstGeom prst="line">
            <a:avLst/>
          </a:prstGeom>
          <a:ln>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sp>
        <p:nvSpPr>
          <p:cNvPr id="8" name="椭圆 1"/>
          <p:cNvSpPr/>
          <p:nvPr/>
        </p:nvSpPr>
        <p:spPr>
          <a:xfrm>
            <a:off x="5023623" y="2305034"/>
            <a:ext cx="609600" cy="452190"/>
          </a:xfrm>
          <a:custGeom>
            <a:avLst/>
            <a:gdLst>
              <a:gd name="connsiteX0" fmla="*/ 9246 w 338138"/>
              <a:gd name="connsiteY0" fmla="*/ 217487 h 250825"/>
              <a:gd name="connsiteX1" fmla="*/ 328892 w 338138"/>
              <a:gd name="connsiteY1" fmla="*/ 217487 h 250825"/>
              <a:gd name="connsiteX2" fmla="*/ 338138 w 338138"/>
              <a:gd name="connsiteY2" fmla="*/ 226822 h 250825"/>
              <a:gd name="connsiteX3" fmla="*/ 314363 w 338138"/>
              <a:gd name="connsiteY3" fmla="*/ 250825 h 250825"/>
              <a:gd name="connsiteX4" fmla="*/ 23775 w 338138"/>
              <a:gd name="connsiteY4" fmla="*/ 250825 h 250825"/>
              <a:gd name="connsiteX5" fmla="*/ 0 w 338138"/>
              <a:gd name="connsiteY5" fmla="*/ 226822 h 250825"/>
              <a:gd name="connsiteX6" fmla="*/ 9246 w 338138"/>
              <a:gd name="connsiteY6" fmla="*/ 217487 h 250825"/>
              <a:gd name="connsiteX7" fmla="*/ 100182 w 338138"/>
              <a:gd name="connsiteY7" fmla="*/ 100012 h 250825"/>
              <a:gd name="connsiteX8" fmla="*/ 123655 w 338138"/>
              <a:gd name="connsiteY8" fmla="*/ 100012 h 250825"/>
              <a:gd name="connsiteX9" fmla="*/ 130175 w 338138"/>
              <a:gd name="connsiteY9" fmla="*/ 106705 h 250825"/>
              <a:gd name="connsiteX10" fmla="*/ 130175 w 338138"/>
              <a:gd name="connsiteY10" fmla="*/ 161583 h 250825"/>
              <a:gd name="connsiteX11" fmla="*/ 123655 w 338138"/>
              <a:gd name="connsiteY11" fmla="*/ 168275 h 250825"/>
              <a:gd name="connsiteX12" fmla="*/ 100182 w 338138"/>
              <a:gd name="connsiteY12" fmla="*/ 168275 h 250825"/>
              <a:gd name="connsiteX13" fmla="*/ 93662 w 338138"/>
              <a:gd name="connsiteY13" fmla="*/ 161583 h 250825"/>
              <a:gd name="connsiteX14" fmla="*/ 93662 w 338138"/>
              <a:gd name="connsiteY14" fmla="*/ 106705 h 250825"/>
              <a:gd name="connsiteX15" fmla="*/ 100182 w 338138"/>
              <a:gd name="connsiteY15" fmla="*/ 100012 h 250825"/>
              <a:gd name="connsiteX16" fmla="*/ 157332 w 338138"/>
              <a:gd name="connsiteY16" fmla="*/ 77787 h 250825"/>
              <a:gd name="connsiteX17" fmla="*/ 180805 w 338138"/>
              <a:gd name="connsiteY17" fmla="*/ 77787 h 250825"/>
              <a:gd name="connsiteX18" fmla="*/ 187325 w 338138"/>
              <a:gd name="connsiteY18" fmla="*/ 84441 h 250825"/>
              <a:gd name="connsiteX19" fmla="*/ 187325 w 338138"/>
              <a:gd name="connsiteY19" fmla="*/ 161622 h 250825"/>
              <a:gd name="connsiteX20" fmla="*/ 180805 w 338138"/>
              <a:gd name="connsiteY20" fmla="*/ 168275 h 250825"/>
              <a:gd name="connsiteX21" fmla="*/ 157332 w 338138"/>
              <a:gd name="connsiteY21" fmla="*/ 168275 h 250825"/>
              <a:gd name="connsiteX22" fmla="*/ 150812 w 338138"/>
              <a:gd name="connsiteY22" fmla="*/ 161622 h 250825"/>
              <a:gd name="connsiteX23" fmla="*/ 150812 w 338138"/>
              <a:gd name="connsiteY23" fmla="*/ 84441 h 250825"/>
              <a:gd name="connsiteX24" fmla="*/ 157332 w 338138"/>
              <a:gd name="connsiteY24" fmla="*/ 77787 h 250825"/>
              <a:gd name="connsiteX25" fmla="*/ 216070 w 338138"/>
              <a:gd name="connsiteY25" fmla="*/ 49212 h 250825"/>
              <a:gd name="connsiteX26" fmla="*/ 239543 w 338138"/>
              <a:gd name="connsiteY26" fmla="*/ 49212 h 250825"/>
              <a:gd name="connsiteX27" fmla="*/ 246063 w 338138"/>
              <a:gd name="connsiteY27" fmla="*/ 55827 h 250825"/>
              <a:gd name="connsiteX28" fmla="*/ 246063 w 338138"/>
              <a:gd name="connsiteY28" fmla="*/ 161661 h 250825"/>
              <a:gd name="connsiteX29" fmla="*/ 239543 w 338138"/>
              <a:gd name="connsiteY29" fmla="*/ 168275 h 250825"/>
              <a:gd name="connsiteX30" fmla="*/ 216070 w 338138"/>
              <a:gd name="connsiteY30" fmla="*/ 168275 h 250825"/>
              <a:gd name="connsiteX31" fmla="*/ 209550 w 338138"/>
              <a:gd name="connsiteY31" fmla="*/ 161661 h 250825"/>
              <a:gd name="connsiteX32" fmla="*/ 209550 w 338138"/>
              <a:gd name="connsiteY32" fmla="*/ 55827 h 250825"/>
              <a:gd name="connsiteX33" fmla="*/ 216070 w 338138"/>
              <a:gd name="connsiteY33" fmla="*/ 49212 h 250825"/>
              <a:gd name="connsiteX34" fmla="*/ 53428 w 338138"/>
              <a:gd name="connsiteY34" fmla="*/ 22225 h 250825"/>
              <a:gd name="connsiteX35" fmla="*/ 50800 w 338138"/>
              <a:gd name="connsiteY35" fmla="*/ 24858 h 250825"/>
              <a:gd name="connsiteX36" fmla="*/ 50800 w 338138"/>
              <a:gd name="connsiteY36" fmla="*/ 182834 h 250825"/>
              <a:gd name="connsiteX37" fmla="*/ 53428 w 338138"/>
              <a:gd name="connsiteY37" fmla="*/ 184150 h 250825"/>
              <a:gd name="connsiteX38" fmla="*/ 284710 w 338138"/>
              <a:gd name="connsiteY38" fmla="*/ 184150 h 250825"/>
              <a:gd name="connsiteX39" fmla="*/ 287338 w 338138"/>
              <a:gd name="connsiteY39" fmla="*/ 182834 h 250825"/>
              <a:gd name="connsiteX40" fmla="*/ 287338 w 338138"/>
              <a:gd name="connsiteY40" fmla="*/ 24858 h 250825"/>
              <a:gd name="connsiteX41" fmla="*/ 284710 w 338138"/>
              <a:gd name="connsiteY41" fmla="*/ 22225 h 250825"/>
              <a:gd name="connsiteX42" fmla="*/ 53428 w 338138"/>
              <a:gd name="connsiteY42" fmla="*/ 22225 h 250825"/>
              <a:gd name="connsiteX43" fmla="*/ 53663 w 338138"/>
              <a:gd name="connsiteY43" fmla="*/ 0 h 250825"/>
              <a:gd name="connsiteX44" fmla="*/ 286062 w 338138"/>
              <a:gd name="connsiteY44" fmla="*/ 0 h 250825"/>
              <a:gd name="connsiteX45" fmla="*/ 311150 w 338138"/>
              <a:gd name="connsiteY45" fmla="*/ 25008 h 250825"/>
              <a:gd name="connsiteX46" fmla="*/ 311150 w 338138"/>
              <a:gd name="connsiteY46" fmla="*/ 182955 h 250825"/>
              <a:gd name="connsiteX47" fmla="*/ 286062 w 338138"/>
              <a:gd name="connsiteY47" fmla="*/ 207963 h 250825"/>
              <a:gd name="connsiteX48" fmla="*/ 53663 w 338138"/>
              <a:gd name="connsiteY48" fmla="*/ 207963 h 250825"/>
              <a:gd name="connsiteX49" fmla="*/ 28575 w 338138"/>
              <a:gd name="connsiteY49" fmla="*/ 182955 h 250825"/>
              <a:gd name="connsiteX50" fmla="*/ 28575 w 338138"/>
              <a:gd name="connsiteY50" fmla="*/ 25008 h 250825"/>
              <a:gd name="connsiteX51" fmla="*/ 53663 w 338138"/>
              <a:gd name="connsiteY51" fmla="*/ 0 h 250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338138" h="250825">
                <a:moveTo>
                  <a:pt x="9246" y="217487"/>
                </a:moveTo>
                <a:cubicBezTo>
                  <a:pt x="9246" y="217487"/>
                  <a:pt x="9246" y="217487"/>
                  <a:pt x="328892" y="217487"/>
                </a:cubicBezTo>
                <a:cubicBezTo>
                  <a:pt x="334176" y="217487"/>
                  <a:pt x="338138" y="221488"/>
                  <a:pt x="338138" y="226822"/>
                </a:cubicBezTo>
                <a:cubicBezTo>
                  <a:pt x="338138" y="240157"/>
                  <a:pt x="327571" y="250825"/>
                  <a:pt x="314363" y="250825"/>
                </a:cubicBezTo>
                <a:cubicBezTo>
                  <a:pt x="314363" y="250825"/>
                  <a:pt x="314363" y="250825"/>
                  <a:pt x="23775" y="250825"/>
                </a:cubicBezTo>
                <a:cubicBezTo>
                  <a:pt x="10567" y="250825"/>
                  <a:pt x="0" y="240157"/>
                  <a:pt x="0" y="226822"/>
                </a:cubicBezTo>
                <a:cubicBezTo>
                  <a:pt x="0" y="221488"/>
                  <a:pt x="3962" y="217487"/>
                  <a:pt x="9246" y="217487"/>
                </a:cubicBezTo>
                <a:close/>
                <a:moveTo>
                  <a:pt x="100182" y="100012"/>
                </a:moveTo>
                <a:cubicBezTo>
                  <a:pt x="100182" y="100012"/>
                  <a:pt x="100182" y="100012"/>
                  <a:pt x="123655" y="100012"/>
                </a:cubicBezTo>
                <a:cubicBezTo>
                  <a:pt x="127567" y="100012"/>
                  <a:pt x="130175" y="102689"/>
                  <a:pt x="130175" y="106705"/>
                </a:cubicBezTo>
                <a:cubicBezTo>
                  <a:pt x="130175" y="106705"/>
                  <a:pt x="130175" y="106705"/>
                  <a:pt x="130175" y="161583"/>
                </a:cubicBezTo>
                <a:cubicBezTo>
                  <a:pt x="130175" y="165598"/>
                  <a:pt x="127567" y="168275"/>
                  <a:pt x="123655" y="168275"/>
                </a:cubicBezTo>
                <a:cubicBezTo>
                  <a:pt x="123655" y="168275"/>
                  <a:pt x="123655" y="168275"/>
                  <a:pt x="100182" y="168275"/>
                </a:cubicBezTo>
                <a:cubicBezTo>
                  <a:pt x="96270" y="168275"/>
                  <a:pt x="93662" y="165598"/>
                  <a:pt x="93662" y="161583"/>
                </a:cubicBezTo>
                <a:cubicBezTo>
                  <a:pt x="93662" y="161583"/>
                  <a:pt x="93662" y="161583"/>
                  <a:pt x="93662" y="106705"/>
                </a:cubicBezTo>
                <a:cubicBezTo>
                  <a:pt x="93662" y="102689"/>
                  <a:pt x="96270" y="100012"/>
                  <a:pt x="100182" y="100012"/>
                </a:cubicBezTo>
                <a:close/>
                <a:moveTo>
                  <a:pt x="157332" y="77787"/>
                </a:moveTo>
                <a:cubicBezTo>
                  <a:pt x="157332" y="77787"/>
                  <a:pt x="157332" y="77787"/>
                  <a:pt x="180805" y="77787"/>
                </a:cubicBezTo>
                <a:cubicBezTo>
                  <a:pt x="184717" y="77787"/>
                  <a:pt x="187325" y="81779"/>
                  <a:pt x="187325" y="84441"/>
                </a:cubicBezTo>
                <a:cubicBezTo>
                  <a:pt x="187325" y="84441"/>
                  <a:pt x="187325" y="84441"/>
                  <a:pt x="187325" y="161622"/>
                </a:cubicBezTo>
                <a:cubicBezTo>
                  <a:pt x="187325" y="165614"/>
                  <a:pt x="184717" y="168275"/>
                  <a:pt x="180805" y="168275"/>
                </a:cubicBezTo>
                <a:cubicBezTo>
                  <a:pt x="180805" y="168275"/>
                  <a:pt x="180805" y="168275"/>
                  <a:pt x="157332" y="168275"/>
                </a:cubicBezTo>
                <a:cubicBezTo>
                  <a:pt x="153420" y="168275"/>
                  <a:pt x="150812" y="165614"/>
                  <a:pt x="150812" y="161622"/>
                </a:cubicBezTo>
                <a:cubicBezTo>
                  <a:pt x="150812" y="161622"/>
                  <a:pt x="150812" y="161622"/>
                  <a:pt x="150812" y="84441"/>
                </a:cubicBezTo>
                <a:cubicBezTo>
                  <a:pt x="150812" y="81779"/>
                  <a:pt x="153420" y="77787"/>
                  <a:pt x="157332" y="77787"/>
                </a:cubicBezTo>
                <a:close/>
                <a:moveTo>
                  <a:pt x="216070" y="49212"/>
                </a:moveTo>
                <a:cubicBezTo>
                  <a:pt x="216070" y="49212"/>
                  <a:pt x="216070" y="49212"/>
                  <a:pt x="239543" y="49212"/>
                </a:cubicBezTo>
                <a:cubicBezTo>
                  <a:pt x="243455" y="49212"/>
                  <a:pt x="246063" y="51858"/>
                  <a:pt x="246063" y="55827"/>
                </a:cubicBezTo>
                <a:cubicBezTo>
                  <a:pt x="246063" y="55827"/>
                  <a:pt x="246063" y="55827"/>
                  <a:pt x="246063" y="161661"/>
                </a:cubicBezTo>
                <a:cubicBezTo>
                  <a:pt x="246063" y="165629"/>
                  <a:pt x="243455" y="168275"/>
                  <a:pt x="239543" y="168275"/>
                </a:cubicBezTo>
                <a:cubicBezTo>
                  <a:pt x="239543" y="168275"/>
                  <a:pt x="239543" y="168275"/>
                  <a:pt x="216070" y="168275"/>
                </a:cubicBezTo>
                <a:cubicBezTo>
                  <a:pt x="212158" y="168275"/>
                  <a:pt x="209550" y="165629"/>
                  <a:pt x="209550" y="161661"/>
                </a:cubicBezTo>
                <a:cubicBezTo>
                  <a:pt x="209550" y="161661"/>
                  <a:pt x="209550" y="161661"/>
                  <a:pt x="209550" y="55827"/>
                </a:cubicBezTo>
                <a:cubicBezTo>
                  <a:pt x="209550" y="51858"/>
                  <a:pt x="212158" y="49212"/>
                  <a:pt x="216070" y="49212"/>
                </a:cubicBezTo>
                <a:close/>
                <a:moveTo>
                  <a:pt x="53428" y="22225"/>
                </a:moveTo>
                <a:cubicBezTo>
                  <a:pt x="52114" y="22225"/>
                  <a:pt x="50800" y="23541"/>
                  <a:pt x="50800" y="24858"/>
                </a:cubicBezTo>
                <a:lnTo>
                  <a:pt x="50800" y="182834"/>
                </a:lnTo>
                <a:cubicBezTo>
                  <a:pt x="50800" y="184150"/>
                  <a:pt x="52114" y="184150"/>
                  <a:pt x="53428" y="184150"/>
                </a:cubicBezTo>
                <a:cubicBezTo>
                  <a:pt x="53428" y="184150"/>
                  <a:pt x="53428" y="184150"/>
                  <a:pt x="284710" y="184150"/>
                </a:cubicBezTo>
                <a:cubicBezTo>
                  <a:pt x="286024" y="184150"/>
                  <a:pt x="287338" y="184150"/>
                  <a:pt x="287338" y="182834"/>
                </a:cubicBezTo>
                <a:cubicBezTo>
                  <a:pt x="287338" y="182834"/>
                  <a:pt x="287338" y="182834"/>
                  <a:pt x="287338" y="24858"/>
                </a:cubicBezTo>
                <a:cubicBezTo>
                  <a:pt x="287338" y="23541"/>
                  <a:pt x="286024" y="22225"/>
                  <a:pt x="284710" y="22225"/>
                </a:cubicBezTo>
                <a:cubicBezTo>
                  <a:pt x="284710" y="22225"/>
                  <a:pt x="284710" y="22225"/>
                  <a:pt x="53428" y="22225"/>
                </a:cubicBezTo>
                <a:close/>
                <a:moveTo>
                  <a:pt x="53663" y="0"/>
                </a:moveTo>
                <a:cubicBezTo>
                  <a:pt x="53663" y="0"/>
                  <a:pt x="53663" y="0"/>
                  <a:pt x="286062" y="0"/>
                </a:cubicBezTo>
                <a:cubicBezTo>
                  <a:pt x="300587" y="0"/>
                  <a:pt x="311150" y="10530"/>
                  <a:pt x="311150" y="25008"/>
                </a:cubicBezTo>
                <a:cubicBezTo>
                  <a:pt x="311150" y="25008"/>
                  <a:pt x="311150" y="25008"/>
                  <a:pt x="311150" y="182955"/>
                </a:cubicBezTo>
                <a:cubicBezTo>
                  <a:pt x="311150" y="196117"/>
                  <a:pt x="300587" y="207963"/>
                  <a:pt x="286062" y="207963"/>
                </a:cubicBezTo>
                <a:cubicBezTo>
                  <a:pt x="286062" y="207963"/>
                  <a:pt x="286062" y="207963"/>
                  <a:pt x="53663" y="207963"/>
                </a:cubicBezTo>
                <a:cubicBezTo>
                  <a:pt x="39138" y="207963"/>
                  <a:pt x="28575" y="196117"/>
                  <a:pt x="28575" y="182955"/>
                </a:cubicBezTo>
                <a:cubicBezTo>
                  <a:pt x="28575" y="182955"/>
                  <a:pt x="28575" y="182955"/>
                  <a:pt x="28575" y="25008"/>
                </a:cubicBezTo>
                <a:cubicBezTo>
                  <a:pt x="28575" y="10530"/>
                  <a:pt x="39138" y="0"/>
                  <a:pt x="53663"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9" name="椭圆 20"/>
          <p:cNvSpPr/>
          <p:nvPr/>
        </p:nvSpPr>
        <p:spPr>
          <a:xfrm>
            <a:off x="6558778" y="2245798"/>
            <a:ext cx="609600" cy="570662"/>
          </a:xfrm>
          <a:custGeom>
            <a:avLst/>
            <a:gdLst>
              <a:gd name="connsiteX0" fmla="*/ 241311 w 331352"/>
              <a:gd name="connsiteY0" fmla="*/ 265737 h 310187"/>
              <a:gd name="connsiteX1" fmla="*/ 227023 w 331352"/>
              <a:gd name="connsiteY1" fmla="*/ 280025 h 310187"/>
              <a:gd name="connsiteX2" fmla="*/ 241311 w 331352"/>
              <a:gd name="connsiteY2" fmla="*/ 294313 h 310187"/>
              <a:gd name="connsiteX3" fmla="*/ 255599 w 331352"/>
              <a:gd name="connsiteY3" fmla="*/ 280025 h 310187"/>
              <a:gd name="connsiteX4" fmla="*/ 241311 w 331352"/>
              <a:gd name="connsiteY4" fmla="*/ 265737 h 310187"/>
              <a:gd name="connsiteX5" fmla="*/ 125424 w 331352"/>
              <a:gd name="connsiteY5" fmla="*/ 265737 h 310187"/>
              <a:gd name="connsiteX6" fmla="*/ 111136 w 331352"/>
              <a:gd name="connsiteY6" fmla="*/ 280025 h 310187"/>
              <a:gd name="connsiteX7" fmla="*/ 125424 w 331352"/>
              <a:gd name="connsiteY7" fmla="*/ 294313 h 310187"/>
              <a:gd name="connsiteX8" fmla="*/ 139712 w 331352"/>
              <a:gd name="connsiteY8" fmla="*/ 280025 h 310187"/>
              <a:gd name="connsiteX9" fmla="*/ 125424 w 331352"/>
              <a:gd name="connsiteY9" fmla="*/ 265737 h 310187"/>
              <a:gd name="connsiteX10" fmla="*/ 242898 w 331352"/>
              <a:gd name="connsiteY10" fmla="*/ 168899 h 310187"/>
              <a:gd name="connsiteX11" fmla="*/ 242898 w 331352"/>
              <a:gd name="connsiteY11" fmla="*/ 192712 h 310187"/>
              <a:gd name="connsiteX12" fmla="*/ 268298 w 331352"/>
              <a:gd name="connsiteY12" fmla="*/ 192712 h 310187"/>
              <a:gd name="connsiteX13" fmla="*/ 276236 w 331352"/>
              <a:gd name="connsiteY13" fmla="*/ 168899 h 310187"/>
              <a:gd name="connsiteX14" fmla="*/ 173048 w 331352"/>
              <a:gd name="connsiteY14" fmla="*/ 168899 h 310187"/>
              <a:gd name="connsiteX15" fmla="*/ 173048 w 331352"/>
              <a:gd name="connsiteY15" fmla="*/ 192712 h 310187"/>
              <a:gd name="connsiteX16" fmla="*/ 222261 w 331352"/>
              <a:gd name="connsiteY16" fmla="*/ 192712 h 310187"/>
              <a:gd name="connsiteX17" fmla="*/ 222261 w 331352"/>
              <a:gd name="connsiteY17" fmla="*/ 168899 h 310187"/>
              <a:gd name="connsiteX18" fmla="*/ 120661 w 331352"/>
              <a:gd name="connsiteY18" fmla="*/ 168899 h 310187"/>
              <a:gd name="connsiteX19" fmla="*/ 128598 w 331352"/>
              <a:gd name="connsiteY19" fmla="*/ 192712 h 310187"/>
              <a:gd name="connsiteX20" fmla="*/ 152411 w 331352"/>
              <a:gd name="connsiteY20" fmla="*/ 192712 h 310187"/>
              <a:gd name="connsiteX21" fmla="*/ 152411 w 331352"/>
              <a:gd name="connsiteY21" fmla="*/ 168899 h 310187"/>
              <a:gd name="connsiteX22" fmla="*/ 242898 w 331352"/>
              <a:gd name="connsiteY22" fmla="*/ 119687 h 310187"/>
              <a:gd name="connsiteX23" fmla="*/ 242898 w 331352"/>
              <a:gd name="connsiteY23" fmla="*/ 148262 h 310187"/>
              <a:gd name="connsiteX24" fmla="*/ 282586 w 331352"/>
              <a:gd name="connsiteY24" fmla="*/ 148262 h 310187"/>
              <a:gd name="connsiteX25" fmla="*/ 290523 w 331352"/>
              <a:gd name="connsiteY25" fmla="*/ 119687 h 310187"/>
              <a:gd name="connsiteX26" fmla="*/ 173048 w 331352"/>
              <a:gd name="connsiteY26" fmla="*/ 119687 h 310187"/>
              <a:gd name="connsiteX27" fmla="*/ 173048 w 331352"/>
              <a:gd name="connsiteY27" fmla="*/ 148262 h 310187"/>
              <a:gd name="connsiteX28" fmla="*/ 222261 w 331352"/>
              <a:gd name="connsiteY28" fmla="*/ 148262 h 310187"/>
              <a:gd name="connsiteX29" fmla="*/ 222261 w 331352"/>
              <a:gd name="connsiteY29" fmla="*/ 119687 h 310187"/>
              <a:gd name="connsiteX30" fmla="*/ 103198 w 331352"/>
              <a:gd name="connsiteY30" fmla="*/ 119687 h 310187"/>
              <a:gd name="connsiteX31" fmla="*/ 112723 w 331352"/>
              <a:gd name="connsiteY31" fmla="*/ 148262 h 310187"/>
              <a:gd name="connsiteX32" fmla="*/ 152411 w 331352"/>
              <a:gd name="connsiteY32" fmla="*/ 148262 h 310187"/>
              <a:gd name="connsiteX33" fmla="*/ 152411 w 331352"/>
              <a:gd name="connsiteY33" fmla="*/ 119687 h 310187"/>
              <a:gd name="connsiteX34" fmla="*/ 242898 w 331352"/>
              <a:gd name="connsiteY34" fmla="*/ 75237 h 310187"/>
              <a:gd name="connsiteX35" fmla="*/ 242898 w 331352"/>
              <a:gd name="connsiteY35" fmla="*/ 99050 h 310187"/>
              <a:gd name="connsiteX36" fmla="*/ 296873 w 331352"/>
              <a:gd name="connsiteY36" fmla="*/ 99050 h 310187"/>
              <a:gd name="connsiteX37" fmla="*/ 304811 w 331352"/>
              <a:gd name="connsiteY37" fmla="*/ 75237 h 310187"/>
              <a:gd name="connsiteX38" fmla="*/ 173048 w 331352"/>
              <a:gd name="connsiteY38" fmla="*/ 75237 h 310187"/>
              <a:gd name="connsiteX39" fmla="*/ 173048 w 331352"/>
              <a:gd name="connsiteY39" fmla="*/ 99050 h 310187"/>
              <a:gd name="connsiteX40" fmla="*/ 222261 w 331352"/>
              <a:gd name="connsiteY40" fmla="*/ 99050 h 310187"/>
              <a:gd name="connsiteX41" fmla="*/ 222261 w 331352"/>
              <a:gd name="connsiteY41" fmla="*/ 75237 h 310187"/>
              <a:gd name="connsiteX42" fmla="*/ 87323 w 331352"/>
              <a:gd name="connsiteY42" fmla="*/ 75237 h 310187"/>
              <a:gd name="connsiteX43" fmla="*/ 95261 w 331352"/>
              <a:gd name="connsiteY43" fmla="*/ 99050 h 310187"/>
              <a:gd name="connsiteX44" fmla="*/ 152411 w 331352"/>
              <a:gd name="connsiteY44" fmla="*/ 99050 h 310187"/>
              <a:gd name="connsiteX45" fmla="*/ 152411 w 331352"/>
              <a:gd name="connsiteY45" fmla="*/ 75237 h 310187"/>
              <a:gd name="connsiteX46" fmla="*/ 13989 w 331352"/>
              <a:gd name="connsiteY46" fmla="*/ 328 h 310187"/>
              <a:gd name="connsiteX47" fmla="*/ 64579 w 331352"/>
              <a:gd name="connsiteY47" fmla="*/ 19694 h 310187"/>
              <a:gd name="connsiteX48" fmla="*/ 69768 w 331352"/>
              <a:gd name="connsiteY48" fmla="*/ 26149 h 310187"/>
              <a:gd name="connsiteX49" fmla="*/ 80145 w 331352"/>
              <a:gd name="connsiteY49" fmla="*/ 54553 h 310187"/>
              <a:gd name="connsiteX50" fmla="*/ 81442 w 331352"/>
              <a:gd name="connsiteY50" fmla="*/ 54553 h 310187"/>
              <a:gd name="connsiteX51" fmla="*/ 321421 w 331352"/>
              <a:gd name="connsiteY51" fmla="*/ 54553 h 310187"/>
              <a:gd name="connsiteX52" fmla="*/ 329204 w 331352"/>
              <a:gd name="connsiteY52" fmla="*/ 58426 h 310187"/>
              <a:gd name="connsiteX53" fmla="*/ 330501 w 331352"/>
              <a:gd name="connsiteY53" fmla="*/ 68755 h 310187"/>
              <a:gd name="connsiteX54" fmla="*/ 286397 w 331352"/>
              <a:gd name="connsiteY54" fmla="*/ 205610 h 310187"/>
              <a:gd name="connsiteX55" fmla="*/ 276019 w 331352"/>
              <a:gd name="connsiteY55" fmla="*/ 213356 h 310187"/>
              <a:gd name="connsiteX56" fmla="*/ 120358 w 331352"/>
              <a:gd name="connsiteY56" fmla="*/ 213356 h 310187"/>
              <a:gd name="connsiteX57" fmla="*/ 116466 w 331352"/>
              <a:gd name="connsiteY57" fmla="*/ 212065 h 310187"/>
              <a:gd name="connsiteX58" fmla="*/ 106089 w 331352"/>
              <a:gd name="connsiteY58" fmla="*/ 240469 h 310187"/>
              <a:gd name="connsiteX59" fmla="*/ 276019 w 331352"/>
              <a:gd name="connsiteY59" fmla="*/ 240469 h 310187"/>
              <a:gd name="connsiteX60" fmla="*/ 285100 w 331352"/>
              <a:gd name="connsiteY60" fmla="*/ 248215 h 310187"/>
              <a:gd name="connsiteX61" fmla="*/ 276019 w 331352"/>
              <a:gd name="connsiteY61" fmla="*/ 257253 h 310187"/>
              <a:gd name="connsiteX62" fmla="*/ 266939 w 331352"/>
              <a:gd name="connsiteY62" fmla="*/ 257253 h 310187"/>
              <a:gd name="connsiteX63" fmla="*/ 274722 w 331352"/>
              <a:gd name="connsiteY63" fmla="*/ 279201 h 310187"/>
              <a:gd name="connsiteX64" fmla="*/ 242293 w 331352"/>
              <a:gd name="connsiteY64" fmla="*/ 310187 h 310187"/>
              <a:gd name="connsiteX65" fmla="*/ 211160 w 331352"/>
              <a:gd name="connsiteY65" fmla="*/ 279201 h 310187"/>
              <a:gd name="connsiteX66" fmla="*/ 218943 w 331352"/>
              <a:gd name="connsiteY66" fmla="*/ 257253 h 310187"/>
              <a:gd name="connsiteX67" fmla="*/ 148896 w 331352"/>
              <a:gd name="connsiteY67" fmla="*/ 257253 h 310187"/>
              <a:gd name="connsiteX68" fmla="*/ 157976 w 331352"/>
              <a:gd name="connsiteY68" fmla="*/ 279201 h 310187"/>
              <a:gd name="connsiteX69" fmla="*/ 125547 w 331352"/>
              <a:gd name="connsiteY69" fmla="*/ 310187 h 310187"/>
              <a:gd name="connsiteX70" fmla="*/ 93117 w 331352"/>
              <a:gd name="connsiteY70" fmla="*/ 279201 h 310187"/>
              <a:gd name="connsiteX71" fmla="*/ 102197 w 331352"/>
              <a:gd name="connsiteY71" fmla="*/ 257253 h 310187"/>
              <a:gd name="connsiteX72" fmla="*/ 93117 w 331352"/>
              <a:gd name="connsiteY72" fmla="*/ 257253 h 310187"/>
              <a:gd name="connsiteX73" fmla="*/ 86631 w 331352"/>
              <a:gd name="connsiteY73" fmla="*/ 253380 h 310187"/>
              <a:gd name="connsiteX74" fmla="*/ 85334 w 331352"/>
              <a:gd name="connsiteY74" fmla="*/ 245633 h 310187"/>
              <a:gd name="connsiteX75" fmla="*/ 100900 w 331352"/>
              <a:gd name="connsiteY75" fmla="*/ 201737 h 310187"/>
              <a:gd name="connsiteX76" fmla="*/ 107386 w 331352"/>
              <a:gd name="connsiteY76" fmla="*/ 196572 h 310187"/>
              <a:gd name="connsiteX77" fmla="*/ 51607 w 331352"/>
              <a:gd name="connsiteY77" fmla="*/ 37769 h 310187"/>
              <a:gd name="connsiteX78" fmla="*/ 6206 w 331352"/>
              <a:gd name="connsiteY78" fmla="*/ 19694 h 310187"/>
              <a:gd name="connsiteX79" fmla="*/ 1017 w 331352"/>
              <a:gd name="connsiteY79" fmla="*/ 6783 h 310187"/>
              <a:gd name="connsiteX80" fmla="*/ 13989 w 331352"/>
              <a:gd name="connsiteY80" fmla="*/ 328 h 3101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331352" h="310187">
                <a:moveTo>
                  <a:pt x="241311" y="265737"/>
                </a:moveTo>
                <a:cubicBezTo>
                  <a:pt x="233420" y="265737"/>
                  <a:pt x="227023" y="272134"/>
                  <a:pt x="227023" y="280025"/>
                </a:cubicBezTo>
                <a:cubicBezTo>
                  <a:pt x="227023" y="287916"/>
                  <a:pt x="233420" y="294313"/>
                  <a:pt x="241311" y="294313"/>
                </a:cubicBezTo>
                <a:cubicBezTo>
                  <a:pt x="249202" y="294313"/>
                  <a:pt x="255599" y="287916"/>
                  <a:pt x="255599" y="280025"/>
                </a:cubicBezTo>
                <a:cubicBezTo>
                  <a:pt x="255599" y="272134"/>
                  <a:pt x="249202" y="265737"/>
                  <a:pt x="241311" y="265737"/>
                </a:cubicBezTo>
                <a:close/>
                <a:moveTo>
                  <a:pt x="125424" y="265737"/>
                </a:moveTo>
                <a:cubicBezTo>
                  <a:pt x="117533" y="265737"/>
                  <a:pt x="111136" y="272134"/>
                  <a:pt x="111136" y="280025"/>
                </a:cubicBezTo>
                <a:cubicBezTo>
                  <a:pt x="111136" y="287916"/>
                  <a:pt x="117533" y="294313"/>
                  <a:pt x="125424" y="294313"/>
                </a:cubicBezTo>
                <a:cubicBezTo>
                  <a:pt x="133315" y="294313"/>
                  <a:pt x="139712" y="287916"/>
                  <a:pt x="139712" y="280025"/>
                </a:cubicBezTo>
                <a:cubicBezTo>
                  <a:pt x="139712" y="272134"/>
                  <a:pt x="133315" y="265737"/>
                  <a:pt x="125424" y="265737"/>
                </a:cubicBezTo>
                <a:close/>
                <a:moveTo>
                  <a:pt x="242898" y="168899"/>
                </a:moveTo>
                <a:lnTo>
                  <a:pt x="242898" y="192712"/>
                </a:lnTo>
                <a:lnTo>
                  <a:pt x="268298" y="192712"/>
                </a:lnTo>
                <a:lnTo>
                  <a:pt x="276236" y="168899"/>
                </a:lnTo>
                <a:close/>
                <a:moveTo>
                  <a:pt x="173048" y="168899"/>
                </a:moveTo>
                <a:lnTo>
                  <a:pt x="173048" y="192712"/>
                </a:lnTo>
                <a:lnTo>
                  <a:pt x="222261" y="192712"/>
                </a:lnTo>
                <a:lnTo>
                  <a:pt x="222261" y="168899"/>
                </a:lnTo>
                <a:close/>
                <a:moveTo>
                  <a:pt x="120661" y="168899"/>
                </a:moveTo>
                <a:lnTo>
                  <a:pt x="128598" y="192712"/>
                </a:lnTo>
                <a:lnTo>
                  <a:pt x="152411" y="192712"/>
                </a:lnTo>
                <a:lnTo>
                  <a:pt x="152411" y="168899"/>
                </a:lnTo>
                <a:close/>
                <a:moveTo>
                  <a:pt x="242898" y="119687"/>
                </a:moveTo>
                <a:lnTo>
                  <a:pt x="242898" y="148262"/>
                </a:lnTo>
                <a:lnTo>
                  <a:pt x="282586" y="148262"/>
                </a:lnTo>
                <a:lnTo>
                  <a:pt x="290523" y="119687"/>
                </a:lnTo>
                <a:close/>
                <a:moveTo>
                  <a:pt x="173048" y="119687"/>
                </a:moveTo>
                <a:lnTo>
                  <a:pt x="173048" y="148262"/>
                </a:lnTo>
                <a:lnTo>
                  <a:pt x="222261" y="148262"/>
                </a:lnTo>
                <a:lnTo>
                  <a:pt x="222261" y="119687"/>
                </a:lnTo>
                <a:close/>
                <a:moveTo>
                  <a:pt x="103198" y="119687"/>
                </a:moveTo>
                <a:lnTo>
                  <a:pt x="112723" y="148262"/>
                </a:lnTo>
                <a:lnTo>
                  <a:pt x="152411" y="148262"/>
                </a:lnTo>
                <a:lnTo>
                  <a:pt x="152411" y="119687"/>
                </a:lnTo>
                <a:close/>
                <a:moveTo>
                  <a:pt x="242898" y="75237"/>
                </a:moveTo>
                <a:lnTo>
                  <a:pt x="242898" y="99050"/>
                </a:lnTo>
                <a:lnTo>
                  <a:pt x="296873" y="99050"/>
                </a:lnTo>
                <a:lnTo>
                  <a:pt x="304811" y="75237"/>
                </a:lnTo>
                <a:close/>
                <a:moveTo>
                  <a:pt x="173048" y="75237"/>
                </a:moveTo>
                <a:lnTo>
                  <a:pt x="173048" y="99050"/>
                </a:lnTo>
                <a:lnTo>
                  <a:pt x="222261" y="99050"/>
                </a:lnTo>
                <a:lnTo>
                  <a:pt x="222261" y="75237"/>
                </a:lnTo>
                <a:close/>
                <a:moveTo>
                  <a:pt x="87323" y="75237"/>
                </a:moveTo>
                <a:lnTo>
                  <a:pt x="95261" y="99050"/>
                </a:lnTo>
                <a:lnTo>
                  <a:pt x="152411" y="99050"/>
                </a:lnTo>
                <a:lnTo>
                  <a:pt x="152411" y="75237"/>
                </a:lnTo>
                <a:close/>
                <a:moveTo>
                  <a:pt x="13989" y="328"/>
                </a:moveTo>
                <a:cubicBezTo>
                  <a:pt x="13989" y="328"/>
                  <a:pt x="13989" y="328"/>
                  <a:pt x="64579" y="19694"/>
                </a:cubicBezTo>
                <a:cubicBezTo>
                  <a:pt x="67173" y="20985"/>
                  <a:pt x="68471" y="23567"/>
                  <a:pt x="69768" y="26149"/>
                </a:cubicBezTo>
                <a:cubicBezTo>
                  <a:pt x="69768" y="26149"/>
                  <a:pt x="69768" y="26149"/>
                  <a:pt x="80145" y="54553"/>
                </a:cubicBezTo>
                <a:cubicBezTo>
                  <a:pt x="80145" y="54553"/>
                  <a:pt x="81442" y="54553"/>
                  <a:pt x="81442" y="54553"/>
                </a:cubicBezTo>
                <a:cubicBezTo>
                  <a:pt x="81442" y="54553"/>
                  <a:pt x="81442" y="54553"/>
                  <a:pt x="321421" y="54553"/>
                </a:cubicBezTo>
                <a:cubicBezTo>
                  <a:pt x="324015" y="54553"/>
                  <a:pt x="327907" y="55844"/>
                  <a:pt x="329204" y="58426"/>
                </a:cubicBezTo>
                <a:cubicBezTo>
                  <a:pt x="331798" y="62300"/>
                  <a:pt x="331798" y="64882"/>
                  <a:pt x="330501" y="68755"/>
                </a:cubicBezTo>
                <a:cubicBezTo>
                  <a:pt x="330501" y="68755"/>
                  <a:pt x="330501" y="68755"/>
                  <a:pt x="286397" y="205610"/>
                </a:cubicBezTo>
                <a:cubicBezTo>
                  <a:pt x="285100" y="210774"/>
                  <a:pt x="281208" y="213356"/>
                  <a:pt x="276019" y="213356"/>
                </a:cubicBezTo>
                <a:cubicBezTo>
                  <a:pt x="276019" y="213356"/>
                  <a:pt x="276019" y="213356"/>
                  <a:pt x="120358" y="213356"/>
                </a:cubicBezTo>
                <a:cubicBezTo>
                  <a:pt x="119061" y="213356"/>
                  <a:pt x="117763" y="213356"/>
                  <a:pt x="116466" y="212065"/>
                </a:cubicBezTo>
                <a:cubicBezTo>
                  <a:pt x="116466" y="212065"/>
                  <a:pt x="116466" y="212065"/>
                  <a:pt x="106089" y="240469"/>
                </a:cubicBezTo>
                <a:cubicBezTo>
                  <a:pt x="106089" y="240469"/>
                  <a:pt x="106089" y="240469"/>
                  <a:pt x="276019" y="240469"/>
                </a:cubicBezTo>
                <a:cubicBezTo>
                  <a:pt x="281208" y="240469"/>
                  <a:pt x="285100" y="244342"/>
                  <a:pt x="285100" y="248215"/>
                </a:cubicBezTo>
                <a:cubicBezTo>
                  <a:pt x="285100" y="253380"/>
                  <a:pt x="281208" y="257253"/>
                  <a:pt x="276019" y="257253"/>
                </a:cubicBezTo>
                <a:cubicBezTo>
                  <a:pt x="276019" y="257253"/>
                  <a:pt x="276019" y="257253"/>
                  <a:pt x="266939" y="257253"/>
                </a:cubicBezTo>
                <a:cubicBezTo>
                  <a:pt x="272128" y="263708"/>
                  <a:pt x="274722" y="270164"/>
                  <a:pt x="274722" y="279201"/>
                </a:cubicBezTo>
                <a:cubicBezTo>
                  <a:pt x="274722" y="295985"/>
                  <a:pt x="260453" y="310187"/>
                  <a:pt x="242293" y="310187"/>
                </a:cubicBezTo>
                <a:cubicBezTo>
                  <a:pt x="225429" y="310187"/>
                  <a:pt x="211160" y="295985"/>
                  <a:pt x="211160" y="279201"/>
                </a:cubicBezTo>
                <a:cubicBezTo>
                  <a:pt x="211160" y="270164"/>
                  <a:pt x="213755" y="263708"/>
                  <a:pt x="218943" y="257253"/>
                </a:cubicBezTo>
                <a:cubicBezTo>
                  <a:pt x="218943" y="257253"/>
                  <a:pt x="218943" y="257253"/>
                  <a:pt x="148896" y="257253"/>
                </a:cubicBezTo>
                <a:cubicBezTo>
                  <a:pt x="154084" y="263708"/>
                  <a:pt x="157976" y="270164"/>
                  <a:pt x="157976" y="279201"/>
                </a:cubicBezTo>
                <a:cubicBezTo>
                  <a:pt x="157976" y="295985"/>
                  <a:pt x="143707" y="310187"/>
                  <a:pt x="125547" y="310187"/>
                </a:cubicBezTo>
                <a:cubicBezTo>
                  <a:pt x="108683" y="310187"/>
                  <a:pt x="93117" y="295985"/>
                  <a:pt x="93117" y="279201"/>
                </a:cubicBezTo>
                <a:cubicBezTo>
                  <a:pt x="93117" y="270164"/>
                  <a:pt x="97009" y="263708"/>
                  <a:pt x="102197" y="257253"/>
                </a:cubicBezTo>
                <a:cubicBezTo>
                  <a:pt x="102197" y="257253"/>
                  <a:pt x="102197" y="257253"/>
                  <a:pt x="93117" y="257253"/>
                </a:cubicBezTo>
                <a:cubicBezTo>
                  <a:pt x="90523" y="257253"/>
                  <a:pt x="87928" y="255962"/>
                  <a:pt x="86631" y="253380"/>
                </a:cubicBezTo>
                <a:cubicBezTo>
                  <a:pt x="85334" y="252089"/>
                  <a:pt x="84037" y="248215"/>
                  <a:pt x="85334" y="245633"/>
                </a:cubicBezTo>
                <a:cubicBezTo>
                  <a:pt x="85334" y="245633"/>
                  <a:pt x="85334" y="245633"/>
                  <a:pt x="100900" y="201737"/>
                </a:cubicBezTo>
                <a:cubicBezTo>
                  <a:pt x="102197" y="199154"/>
                  <a:pt x="104792" y="196572"/>
                  <a:pt x="107386" y="196572"/>
                </a:cubicBezTo>
                <a:cubicBezTo>
                  <a:pt x="107386" y="196572"/>
                  <a:pt x="107386" y="196572"/>
                  <a:pt x="51607" y="37769"/>
                </a:cubicBezTo>
                <a:cubicBezTo>
                  <a:pt x="51607" y="37769"/>
                  <a:pt x="51607" y="37769"/>
                  <a:pt x="6206" y="19694"/>
                </a:cubicBezTo>
                <a:cubicBezTo>
                  <a:pt x="1017" y="18403"/>
                  <a:pt x="-1577" y="11948"/>
                  <a:pt x="1017" y="6783"/>
                </a:cubicBezTo>
                <a:cubicBezTo>
                  <a:pt x="2315" y="1619"/>
                  <a:pt x="8800" y="-963"/>
                  <a:pt x="13989" y="328"/>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0" name="矩形 9"/>
          <p:cNvSpPr/>
          <p:nvPr/>
        </p:nvSpPr>
        <p:spPr>
          <a:xfrm>
            <a:off x="1407090" y="2207964"/>
            <a:ext cx="3458556" cy="646331"/>
          </a:xfrm>
          <a:prstGeom prst="rect">
            <a:avLst/>
          </a:prstGeom>
        </p:spPr>
        <p:txBody>
          <a:bodyPr wrap="square">
            <a:spAutoFit/>
            <a:scene3d>
              <a:camera prst="orthographicFront"/>
              <a:lightRig rig="threePt" dir="t"/>
            </a:scene3d>
            <a:sp3d contourW="12700"/>
          </a:bodyPr>
          <a:lstStyle/>
          <a:p>
            <a:pPr marL="0" marR="0" lvl="0" indent="0" algn="r" defTabSz="914400" rtl="0" eaLnBrk="0" fontAlgn="base" latinLnBrk="0" hangingPunct="0">
              <a:lnSpc>
                <a:spcPct val="150000"/>
              </a:lnSpc>
              <a:spcBef>
                <a:spcPct val="0"/>
              </a:spcBef>
              <a:spcAft>
                <a:spcPct val="0"/>
              </a:spcAft>
              <a:buClrTx/>
              <a:buSzTx/>
              <a:buFontTx/>
              <a:buNone/>
              <a:defRPr/>
            </a:pPr>
            <a:r>
              <a:rPr kumimoji="0" lang="zh-CN" altLang="en-US" sz="1200" b="0" i="0" u="none" strike="noStrike" kern="1200" cap="none" spc="0" normalizeH="0" baseline="0" noProof="0" dirty="0" smtClean="0">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Arial" panose="020B0604020202020204" pitchFamily="34" charset="0"/>
              </a:rPr>
              <a:t>您的内容打在这里，或者通过复您的文本后，在此框中选择粘贴并选择只保留文字</a:t>
            </a:r>
            <a:endParaRPr kumimoji="0" lang="zh-CN" altLang="en-US" sz="1200" b="0" i="0" u="none" strike="noStrike" kern="1200" cap="none" spc="0" normalizeH="0" baseline="0" noProof="0" dirty="0" smtClean="0">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p:sp>
        <p:nvSpPr>
          <p:cNvPr id="11" name="矩形 10"/>
          <p:cNvSpPr/>
          <p:nvPr/>
        </p:nvSpPr>
        <p:spPr>
          <a:xfrm>
            <a:off x="7326355" y="2207964"/>
            <a:ext cx="3458556" cy="613694"/>
          </a:xfrm>
          <a:prstGeom prst="rect">
            <a:avLst/>
          </a:prstGeom>
        </p:spPr>
        <p:txBody>
          <a:bodyPr wrap="square">
            <a:spAutoFit/>
            <a:scene3d>
              <a:camera prst="orthographicFront"/>
              <a:lightRig rig="threePt" dir="t"/>
            </a:scene3d>
            <a:sp3d contourW="12700"/>
          </a:bodyPr>
          <a:lstStyle/>
          <a:p>
            <a:pPr marL="0" marR="0" lvl="0" indent="0" defTabSz="914400" rtl="0" eaLnBrk="0" fontAlgn="base" latinLnBrk="0" hangingPunct="0">
              <a:lnSpc>
                <a:spcPct val="150000"/>
              </a:lnSpc>
              <a:spcBef>
                <a:spcPct val="0"/>
              </a:spcBef>
              <a:spcAft>
                <a:spcPct val="0"/>
              </a:spcAft>
              <a:buClrTx/>
              <a:buSzTx/>
              <a:buFontTx/>
              <a:buNone/>
              <a:defRPr/>
            </a:pPr>
            <a:r>
              <a:rPr kumimoji="0" lang="zh-CN" altLang="en-US" sz="1200" b="0" i="0" u="none" strike="noStrike" kern="1200" cap="none" spc="0" normalizeH="0" baseline="0" noProof="0" dirty="0" smtClean="0">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Arial" panose="020B0604020202020204" pitchFamily="34" charset="0"/>
              </a:rPr>
              <a:t>您的内容打在这里，或者通过复您的文本后，在此框中选择粘贴并选择只保留文字</a:t>
            </a:r>
            <a:endParaRPr kumimoji="0" lang="zh-CN" altLang="en-US" sz="1200" b="0" i="0" u="none" strike="noStrike" kern="1200" cap="none" spc="0" normalizeH="0" baseline="0" noProof="0" dirty="0" smtClean="0">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p:sp>
        <p:nvSpPr>
          <p:cNvPr id="12" name="椭圆 26"/>
          <p:cNvSpPr/>
          <p:nvPr/>
        </p:nvSpPr>
        <p:spPr>
          <a:xfrm>
            <a:off x="5023623" y="3477406"/>
            <a:ext cx="609600" cy="609600"/>
          </a:xfrm>
          <a:custGeom>
            <a:avLst/>
            <a:gdLst>
              <a:gd name="connsiteX0" fmla="*/ 157638 w 338138"/>
              <a:gd name="connsiteY0" fmla="*/ 144463 h 338138"/>
              <a:gd name="connsiteX1" fmla="*/ 165544 w 338138"/>
              <a:gd name="connsiteY1" fmla="*/ 148443 h 338138"/>
              <a:gd name="connsiteX2" fmla="*/ 249865 w 338138"/>
              <a:gd name="connsiteY2" fmla="*/ 233341 h 338138"/>
              <a:gd name="connsiteX3" fmla="*/ 280167 w 338138"/>
              <a:gd name="connsiteY3" fmla="*/ 232015 h 338138"/>
              <a:gd name="connsiteX4" fmla="*/ 286755 w 338138"/>
              <a:gd name="connsiteY4" fmla="*/ 234668 h 338138"/>
              <a:gd name="connsiteX5" fmla="*/ 335503 w 338138"/>
              <a:gd name="connsiteY5" fmla="*/ 283750 h 338138"/>
              <a:gd name="connsiteX6" fmla="*/ 338138 w 338138"/>
              <a:gd name="connsiteY6" fmla="*/ 293036 h 338138"/>
              <a:gd name="connsiteX7" fmla="*/ 330233 w 338138"/>
              <a:gd name="connsiteY7" fmla="*/ 298342 h 338138"/>
              <a:gd name="connsiteX8" fmla="*/ 311788 w 338138"/>
              <a:gd name="connsiteY8" fmla="*/ 303648 h 338138"/>
              <a:gd name="connsiteX9" fmla="*/ 303883 w 338138"/>
              <a:gd name="connsiteY9" fmla="*/ 310281 h 338138"/>
              <a:gd name="connsiteX10" fmla="*/ 299930 w 338138"/>
              <a:gd name="connsiteY10" fmla="*/ 331505 h 338138"/>
              <a:gd name="connsiteX11" fmla="*/ 293343 w 338138"/>
              <a:gd name="connsiteY11" fmla="*/ 338138 h 338138"/>
              <a:gd name="connsiteX12" fmla="*/ 290708 w 338138"/>
              <a:gd name="connsiteY12" fmla="*/ 338138 h 338138"/>
              <a:gd name="connsiteX13" fmla="*/ 284120 w 338138"/>
              <a:gd name="connsiteY13" fmla="*/ 335485 h 338138"/>
              <a:gd name="connsiteX14" fmla="*/ 235372 w 338138"/>
              <a:gd name="connsiteY14" fmla="*/ 286403 h 338138"/>
              <a:gd name="connsiteX15" fmla="*/ 232737 w 338138"/>
              <a:gd name="connsiteY15" fmla="*/ 279770 h 338138"/>
              <a:gd name="connsiteX16" fmla="*/ 234054 w 338138"/>
              <a:gd name="connsiteY16" fmla="*/ 249260 h 338138"/>
              <a:gd name="connsiteX17" fmla="*/ 149733 w 338138"/>
              <a:gd name="connsiteY17" fmla="*/ 164361 h 338138"/>
              <a:gd name="connsiteX18" fmla="*/ 149733 w 338138"/>
              <a:gd name="connsiteY18" fmla="*/ 148443 h 338138"/>
              <a:gd name="connsiteX19" fmla="*/ 157638 w 338138"/>
              <a:gd name="connsiteY19" fmla="*/ 144463 h 338138"/>
              <a:gd name="connsiteX20" fmla="*/ 145922 w 338138"/>
              <a:gd name="connsiteY20" fmla="*/ 120650 h 338138"/>
              <a:gd name="connsiteX21" fmla="*/ 169863 w 338138"/>
              <a:gd name="connsiteY21" fmla="*/ 137383 h 338138"/>
              <a:gd name="connsiteX22" fmla="*/ 157893 w 338138"/>
              <a:gd name="connsiteY22" fmla="*/ 133522 h 338138"/>
              <a:gd name="connsiteX23" fmla="*/ 141931 w 338138"/>
              <a:gd name="connsiteY23" fmla="*/ 141245 h 338138"/>
              <a:gd name="connsiteX24" fmla="*/ 137941 w 338138"/>
              <a:gd name="connsiteY24" fmla="*/ 168275 h 338138"/>
              <a:gd name="connsiteX25" fmla="*/ 120650 w 338138"/>
              <a:gd name="connsiteY25" fmla="*/ 145106 h 338138"/>
              <a:gd name="connsiteX26" fmla="*/ 145922 w 338138"/>
              <a:gd name="connsiteY26" fmla="*/ 120650 h 338138"/>
              <a:gd name="connsiteX27" fmla="*/ 146051 w 338138"/>
              <a:gd name="connsiteY27" fmla="*/ 60325 h 338138"/>
              <a:gd name="connsiteX28" fmla="*/ 230188 w 338138"/>
              <a:gd name="connsiteY28" fmla="*/ 145257 h 338138"/>
              <a:gd name="connsiteX29" fmla="*/ 219671 w 338138"/>
              <a:gd name="connsiteY29" fmla="*/ 186395 h 338138"/>
              <a:gd name="connsiteX30" fmla="*/ 193378 w 338138"/>
              <a:gd name="connsiteY30" fmla="*/ 161181 h 338138"/>
              <a:gd name="connsiteX31" fmla="*/ 196007 w 338138"/>
              <a:gd name="connsiteY31" fmla="*/ 145257 h 338138"/>
              <a:gd name="connsiteX32" fmla="*/ 146051 w 338138"/>
              <a:gd name="connsiteY32" fmla="*/ 94828 h 338138"/>
              <a:gd name="connsiteX33" fmla="*/ 96094 w 338138"/>
              <a:gd name="connsiteY33" fmla="*/ 145257 h 338138"/>
              <a:gd name="connsiteX34" fmla="*/ 146051 w 338138"/>
              <a:gd name="connsiteY34" fmla="*/ 195685 h 338138"/>
              <a:gd name="connsiteX35" fmla="*/ 161827 w 338138"/>
              <a:gd name="connsiteY35" fmla="*/ 193031 h 338138"/>
              <a:gd name="connsiteX36" fmla="*/ 188119 w 338138"/>
              <a:gd name="connsiteY36" fmla="*/ 219572 h 338138"/>
              <a:gd name="connsiteX37" fmla="*/ 146051 w 338138"/>
              <a:gd name="connsiteY37" fmla="*/ 230188 h 338138"/>
              <a:gd name="connsiteX38" fmla="*/ 61913 w 338138"/>
              <a:gd name="connsiteY38" fmla="*/ 145257 h 338138"/>
              <a:gd name="connsiteX39" fmla="*/ 146051 w 338138"/>
              <a:gd name="connsiteY39" fmla="*/ 60325 h 338138"/>
              <a:gd name="connsiteX40" fmla="*/ 145257 w 338138"/>
              <a:gd name="connsiteY40" fmla="*/ 0 h 338138"/>
              <a:gd name="connsiteX41" fmla="*/ 290513 w 338138"/>
              <a:gd name="connsiteY41" fmla="*/ 145257 h 338138"/>
              <a:gd name="connsiteX42" fmla="*/ 269385 w 338138"/>
              <a:gd name="connsiteY42" fmla="*/ 221846 h 338138"/>
              <a:gd name="connsiteX43" fmla="*/ 254859 w 338138"/>
              <a:gd name="connsiteY43" fmla="*/ 221846 h 338138"/>
              <a:gd name="connsiteX44" fmla="*/ 239013 w 338138"/>
              <a:gd name="connsiteY44" fmla="*/ 206000 h 338138"/>
              <a:gd name="connsiteX45" fmla="*/ 256180 w 338138"/>
              <a:gd name="connsiteY45" fmla="*/ 145257 h 338138"/>
              <a:gd name="connsiteX46" fmla="*/ 145257 w 338138"/>
              <a:gd name="connsiteY46" fmla="*/ 34333 h 338138"/>
              <a:gd name="connsiteX47" fmla="*/ 34333 w 338138"/>
              <a:gd name="connsiteY47" fmla="*/ 145257 h 338138"/>
              <a:gd name="connsiteX48" fmla="*/ 145257 w 338138"/>
              <a:gd name="connsiteY48" fmla="*/ 256180 h 338138"/>
              <a:gd name="connsiteX49" fmla="*/ 206000 w 338138"/>
              <a:gd name="connsiteY49" fmla="*/ 239013 h 338138"/>
              <a:gd name="connsiteX50" fmla="*/ 221847 w 338138"/>
              <a:gd name="connsiteY50" fmla="*/ 254859 h 338138"/>
              <a:gd name="connsiteX51" fmla="*/ 221847 w 338138"/>
              <a:gd name="connsiteY51" fmla="*/ 269385 h 338138"/>
              <a:gd name="connsiteX52" fmla="*/ 145257 w 338138"/>
              <a:gd name="connsiteY52" fmla="*/ 290513 h 338138"/>
              <a:gd name="connsiteX53" fmla="*/ 0 w 338138"/>
              <a:gd name="connsiteY53" fmla="*/ 145257 h 338138"/>
              <a:gd name="connsiteX54" fmla="*/ 145257 w 338138"/>
              <a:gd name="connsiteY54"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338138" h="338138">
                <a:moveTo>
                  <a:pt x="157638" y="144463"/>
                </a:moveTo>
                <a:cubicBezTo>
                  <a:pt x="160273" y="144463"/>
                  <a:pt x="162908" y="145790"/>
                  <a:pt x="165544" y="148443"/>
                </a:cubicBezTo>
                <a:cubicBezTo>
                  <a:pt x="165544" y="148443"/>
                  <a:pt x="165544" y="148443"/>
                  <a:pt x="249865" y="233341"/>
                </a:cubicBezTo>
                <a:cubicBezTo>
                  <a:pt x="249865" y="233341"/>
                  <a:pt x="249865" y="233341"/>
                  <a:pt x="280167" y="232015"/>
                </a:cubicBezTo>
                <a:cubicBezTo>
                  <a:pt x="282803" y="232015"/>
                  <a:pt x="285438" y="233341"/>
                  <a:pt x="286755" y="234668"/>
                </a:cubicBezTo>
                <a:cubicBezTo>
                  <a:pt x="286755" y="234668"/>
                  <a:pt x="286755" y="234668"/>
                  <a:pt x="335503" y="283750"/>
                </a:cubicBezTo>
                <a:cubicBezTo>
                  <a:pt x="338138" y="286403"/>
                  <a:pt x="338138" y="289056"/>
                  <a:pt x="338138" y="293036"/>
                </a:cubicBezTo>
                <a:cubicBezTo>
                  <a:pt x="336821" y="295689"/>
                  <a:pt x="334186" y="298342"/>
                  <a:pt x="330233" y="298342"/>
                </a:cubicBezTo>
                <a:cubicBezTo>
                  <a:pt x="330233" y="298342"/>
                  <a:pt x="330233" y="298342"/>
                  <a:pt x="311788" y="303648"/>
                </a:cubicBezTo>
                <a:cubicBezTo>
                  <a:pt x="307835" y="303648"/>
                  <a:pt x="305200" y="306301"/>
                  <a:pt x="303883" y="310281"/>
                </a:cubicBezTo>
                <a:cubicBezTo>
                  <a:pt x="303883" y="310281"/>
                  <a:pt x="303883" y="310281"/>
                  <a:pt x="299930" y="331505"/>
                </a:cubicBezTo>
                <a:cubicBezTo>
                  <a:pt x="298613" y="334158"/>
                  <a:pt x="295978" y="336812"/>
                  <a:pt x="293343" y="338138"/>
                </a:cubicBezTo>
                <a:cubicBezTo>
                  <a:pt x="292025" y="338138"/>
                  <a:pt x="292025" y="338138"/>
                  <a:pt x="290708" y="338138"/>
                </a:cubicBezTo>
                <a:cubicBezTo>
                  <a:pt x="288073" y="338138"/>
                  <a:pt x="285438" y="336812"/>
                  <a:pt x="284120" y="335485"/>
                </a:cubicBezTo>
                <a:cubicBezTo>
                  <a:pt x="284120" y="335485"/>
                  <a:pt x="284120" y="335485"/>
                  <a:pt x="235372" y="286403"/>
                </a:cubicBezTo>
                <a:cubicBezTo>
                  <a:pt x="232737" y="283750"/>
                  <a:pt x="232737" y="281097"/>
                  <a:pt x="232737" y="279770"/>
                </a:cubicBezTo>
                <a:cubicBezTo>
                  <a:pt x="232737" y="279770"/>
                  <a:pt x="232737" y="279770"/>
                  <a:pt x="234054" y="249260"/>
                </a:cubicBezTo>
                <a:cubicBezTo>
                  <a:pt x="234054" y="249260"/>
                  <a:pt x="234054" y="249260"/>
                  <a:pt x="149733" y="164361"/>
                </a:cubicBezTo>
                <a:cubicBezTo>
                  <a:pt x="144463" y="159055"/>
                  <a:pt x="144463" y="152422"/>
                  <a:pt x="149733" y="148443"/>
                </a:cubicBezTo>
                <a:cubicBezTo>
                  <a:pt x="151051" y="145790"/>
                  <a:pt x="155003" y="144463"/>
                  <a:pt x="157638" y="144463"/>
                </a:cubicBezTo>
                <a:close/>
                <a:moveTo>
                  <a:pt x="145922" y="120650"/>
                </a:moveTo>
                <a:cubicBezTo>
                  <a:pt x="157893" y="120650"/>
                  <a:pt x="167203" y="128373"/>
                  <a:pt x="169863" y="137383"/>
                </a:cubicBezTo>
                <a:cubicBezTo>
                  <a:pt x="167203" y="134809"/>
                  <a:pt x="161883" y="133522"/>
                  <a:pt x="157893" y="133522"/>
                </a:cubicBezTo>
                <a:cubicBezTo>
                  <a:pt x="151242" y="133522"/>
                  <a:pt x="145922" y="136096"/>
                  <a:pt x="141931" y="141245"/>
                </a:cubicBezTo>
                <a:cubicBezTo>
                  <a:pt x="133951" y="147680"/>
                  <a:pt x="132620" y="160552"/>
                  <a:pt x="137941" y="168275"/>
                </a:cubicBezTo>
                <a:cubicBezTo>
                  <a:pt x="128630" y="165701"/>
                  <a:pt x="120650" y="156691"/>
                  <a:pt x="120650" y="145106"/>
                </a:cubicBezTo>
                <a:cubicBezTo>
                  <a:pt x="120650" y="132234"/>
                  <a:pt x="132620" y="120650"/>
                  <a:pt x="145922" y="120650"/>
                </a:cubicBezTo>
                <a:close/>
                <a:moveTo>
                  <a:pt x="146051" y="60325"/>
                </a:moveTo>
                <a:cubicBezTo>
                  <a:pt x="192063" y="60325"/>
                  <a:pt x="230188" y="98810"/>
                  <a:pt x="230188" y="145257"/>
                </a:cubicBezTo>
                <a:cubicBezTo>
                  <a:pt x="230188" y="159854"/>
                  <a:pt x="226244" y="174452"/>
                  <a:pt x="219671" y="186395"/>
                </a:cubicBezTo>
                <a:lnTo>
                  <a:pt x="193378" y="161181"/>
                </a:lnTo>
                <a:cubicBezTo>
                  <a:pt x="196007" y="155873"/>
                  <a:pt x="196007" y="150565"/>
                  <a:pt x="196007" y="145257"/>
                </a:cubicBezTo>
                <a:cubicBezTo>
                  <a:pt x="196007" y="117388"/>
                  <a:pt x="173658" y="94828"/>
                  <a:pt x="146051" y="94828"/>
                </a:cubicBezTo>
                <a:cubicBezTo>
                  <a:pt x="118443" y="94828"/>
                  <a:pt x="96094" y="117388"/>
                  <a:pt x="96094" y="145257"/>
                </a:cubicBezTo>
                <a:cubicBezTo>
                  <a:pt x="96094" y="173125"/>
                  <a:pt x="118443" y="195685"/>
                  <a:pt x="146051" y="195685"/>
                </a:cubicBezTo>
                <a:cubicBezTo>
                  <a:pt x="151309" y="195685"/>
                  <a:pt x="156568" y="194358"/>
                  <a:pt x="161827" y="193031"/>
                </a:cubicBezTo>
                <a:cubicBezTo>
                  <a:pt x="161827" y="193031"/>
                  <a:pt x="161827" y="193031"/>
                  <a:pt x="188119" y="219572"/>
                </a:cubicBezTo>
                <a:cubicBezTo>
                  <a:pt x="174973" y="226207"/>
                  <a:pt x="161827" y="230188"/>
                  <a:pt x="146051" y="230188"/>
                </a:cubicBezTo>
                <a:cubicBezTo>
                  <a:pt x="100038" y="230188"/>
                  <a:pt x="61913" y="191703"/>
                  <a:pt x="61913" y="145257"/>
                </a:cubicBezTo>
                <a:cubicBezTo>
                  <a:pt x="61913" y="98810"/>
                  <a:pt x="100038" y="60325"/>
                  <a:pt x="146051" y="60325"/>
                </a:cubicBezTo>
                <a:close/>
                <a:moveTo>
                  <a:pt x="145257" y="0"/>
                </a:moveTo>
                <a:cubicBezTo>
                  <a:pt x="225808" y="0"/>
                  <a:pt x="290513" y="64705"/>
                  <a:pt x="290513" y="145257"/>
                </a:cubicBezTo>
                <a:cubicBezTo>
                  <a:pt x="290513" y="172987"/>
                  <a:pt x="282590" y="199398"/>
                  <a:pt x="269385" y="221846"/>
                </a:cubicBezTo>
                <a:cubicBezTo>
                  <a:pt x="269385" y="221846"/>
                  <a:pt x="269385" y="221846"/>
                  <a:pt x="254859" y="221846"/>
                </a:cubicBezTo>
                <a:cubicBezTo>
                  <a:pt x="254859" y="221846"/>
                  <a:pt x="254859" y="221846"/>
                  <a:pt x="239013" y="206000"/>
                </a:cubicBezTo>
                <a:cubicBezTo>
                  <a:pt x="249577" y="188833"/>
                  <a:pt x="256180" y="167705"/>
                  <a:pt x="256180" y="145257"/>
                </a:cubicBezTo>
                <a:cubicBezTo>
                  <a:pt x="256180" y="84513"/>
                  <a:pt x="207321" y="34333"/>
                  <a:pt x="145257" y="34333"/>
                </a:cubicBezTo>
                <a:cubicBezTo>
                  <a:pt x="84513" y="34333"/>
                  <a:pt x="34333" y="84513"/>
                  <a:pt x="34333" y="145257"/>
                </a:cubicBezTo>
                <a:cubicBezTo>
                  <a:pt x="34333" y="207321"/>
                  <a:pt x="84513" y="256180"/>
                  <a:pt x="145257" y="256180"/>
                </a:cubicBezTo>
                <a:cubicBezTo>
                  <a:pt x="167705" y="256180"/>
                  <a:pt x="188834" y="249577"/>
                  <a:pt x="206000" y="239013"/>
                </a:cubicBezTo>
                <a:cubicBezTo>
                  <a:pt x="206000" y="239013"/>
                  <a:pt x="206000" y="239013"/>
                  <a:pt x="221847" y="254859"/>
                </a:cubicBezTo>
                <a:cubicBezTo>
                  <a:pt x="221847" y="254859"/>
                  <a:pt x="221847" y="254859"/>
                  <a:pt x="221847" y="269385"/>
                </a:cubicBezTo>
                <a:cubicBezTo>
                  <a:pt x="199398" y="282590"/>
                  <a:pt x="172988" y="290513"/>
                  <a:pt x="145257" y="290513"/>
                </a:cubicBezTo>
                <a:cubicBezTo>
                  <a:pt x="64705" y="290513"/>
                  <a:pt x="0" y="225808"/>
                  <a:pt x="0" y="145257"/>
                </a:cubicBezTo>
                <a:cubicBezTo>
                  <a:pt x="0" y="64705"/>
                  <a:pt x="64705" y="0"/>
                  <a:pt x="145257"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3" name="椭圆 27"/>
          <p:cNvSpPr/>
          <p:nvPr/>
        </p:nvSpPr>
        <p:spPr>
          <a:xfrm>
            <a:off x="6569001" y="3477406"/>
            <a:ext cx="589155" cy="609600"/>
          </a:xfrm>
          <a:custGeom>
            <a:avLst/>
            <a:gdLst>
              <a:gd name="connsiteX0" fmla="*/ 94055 w 317452"/>
              <a:gd name="connsiteY0" fmla="*/ 135965 h 328468"/>
              <a:gd name="connsiteX1" fmla="*/ 94407 w 317452"/>
              <a:gd name="connsiteY1" fmla="*/ 136055 h 328468"/>
              <a:gd name="connsiteX2" fmla="*/ 104825 w 317452"/>
              <a:gd name="connsiteY2" fmla="*/ 158537 h 328468"/>
              <a:gd name="connsiteX3" fmla="*/ 106109 w 317452"/>
              <a:gd name="connsiteY3" fmla="*/ 161308 h 328468"/>
              <a:gd name="connsiteX4" fmla="*/ 98162 w 317452"/>
              <a:gd name="connsiteY4" fmla="*/ 160053 h 328468"/>
              <a:gd name="connsiteX5" fmla="*/ 96849 w 317452"/>
              <a:gd name="connsiteY5" fmla="*/ 160053 h 328468"/>
              <a:gd name="connsiteX6" fmla="*/ 92911 w 317452"/>
              <a:gd name="connsiteY6" fmla="*/ 137630 h 328468"/>
              <a:gd name="connsiteX7" fmla="*/ 93506 w 317452"/>
              <a:gd name="connsiteY7" fmla="*/ 136765 h 328468"/>
              <a:gd name="connsiteX8" fmla="*/ 39496 w 317452"/>
              <a:gd name="connsiteY8" fmla="*/ 115887 h 328468"/>
              <a:gd name="connsiteX9" fmla="*/ 51437 w 317452"/>
              <a:gd name="connsiteY9" fmla="*/ 165488 h 328468"/>
              <a:gd name="connsiteX10" fmla="*/ 48784 w 317452"/>
              <a:gd name="connsiteY10" fmla="*/ 166793 h 328468"/>
              <a:gd name="connsiteX11" fmla="*/ 47457 w 317452"/>
              <a:gd name="connsiteY11" fmla="*/ 170709 h 328468"/>
              <a:gd name="connsiteX12" fmla="*/ 48784 w 317452"/>
              <a:gd name="connsiteY12" fmla="*/ 173319 h 328468"/>
              <a:gd name="connsiteX13" fmla="*/ 52764 w 317452"/>
              <a:gd name="connsiteY13" fmla="*/ 175930 h 328468"/>
              <a:gd name="connsiteX14" fmla="*/ 55418 w 317452"/>
              <a:gd name="connsiteY14" fmla="*/ 174625 h 328468"/>
              <a:gd name="connsiteX15" fmla="*/ 87263 w 317452"/>
              <a:gd name="connsiteY15" fmla="*/ 216393 h 328468"/>
              <a:gd name="connsiteX16" fmla="*/ 55418 w 317452"/>
              <a:gd name="connsiteY16" fmla="*/ 230752 h 328468"/>
              <a:gd name="connsiteX17" fmla="*/ 38169 w 317452"/>
              <a:gd name="connsiteY17" fmla="*/ 224225 h 328468"/>
              <a:gd name="connsiteX18" fmla="*/ 1017 w 317452"/>
              <a:gd name="connsiteY18" fmla="*/ 147214 h 328468"/>
              <a:gd name="connsiteX19" fmla="*/ 7651 w 317452"/>
              <a:gd name="connsiteY19" fmla="*/ 128940 h 328468"/>
              <a:gd name="connsiteX20" fmla="*/ 39496 w 317452"/>
              <a:gd name="connsiteY20" fmla="*/ 115887 h 328468"/>
              <a:gd name="connsiteX21" fmla="*/ 63900 w 317452"/>
              <a:gd name="connsiteY21" fmla="*/ 106627 h 328468"/>
              <a:gd name="connsiteX22" fmla="*/ 71807 w 317452"/>
              <a:gd name="connsiteY22" fmla="*/ 114982 h 328468"/>
              <a:gd name="connsiteX23" fmla="*/ 81033 w 317452"/>
              <a:gd name="connsiteY23" fmla="*/ 133331 h 328468"/>
              <a:gd name="connsiteX24" fmla="*/ 87623 w 317452"/>
              <a:gd name="connsiteY24" fmla="*/ 130710 h 328468"/>
              <a:gd name="connsiteX25" fmla="*/ 95803 w 317452"/>
              <a:gd name="connsiteY25" fmla="*/ 133422 h 328468"/>
              <a:gd name="connsiteX26" fmla="*/ 94055 w 317452"/>
              <a:gd name="connsiteY26" fmla="*/ 135965 h 328468"/>
              <a:gd name="connsiteX27" fmla="*/ 89115 w 317452"/>
              <a:gd name="connsiteY27" fmla="*/ 134702 h 328468"/>
              <a:gd name="connsiteX28" fmla="*/ 83823 w 317452"/>
              <a:gd name="connsiteY28" fmla="*/ 137407 h 328468"/>
              <a:gd name="connsiteX29" fmla="*/ 82500 w 317452"/>
              <a:gd name="connsiteY29" fmla="*/ 137407 h 328468"/>
              <a:gd name="connsiteX30" fmla="*/ 97053 w 317452"/>
              <a:gd name="connsiteY30" fmla="*/ 169863 h 328468"/>
              <a:gd name="connsiteX31" fmla="*/ 98375 w 317452"/>
              <a:gd name="connsiteY31" fmla="*/ 169863 h 328468"/>
              <a:gd name="connsiteX32" fmla="*/ 103667 w 317452"/>
              <a:gd name="connsiteY32" fmla="*/ 167158 h 328468"/>
              <a:gd name="connsiteX33" fmla="*/ 106313 w 317452"/>
              <a:gd name="connsiteY33" fmla="*/ 161749 h 328468"/>
              <a:gd name="connsiteX34" fmla="*/ 106109 w 317452"/>
              <a:gd name="connsiteY34" fmla="*/ 161308 h 328468"/>
              <a:gd name="connsiteX35" fmla="*/ 109648 w 317452"/>
              <a:gd name="connsiteY35" fmla="*/ 161866 h 328468"/>
              <a:gd name="connsiteX36" fmla="*/ 110272 w 317452"/>
              <a:gd name="connsiteY36" fmla="*/ 161402 h 328468"/>
              <a:gd name="connsiteX37" fmla="*/ 110522 w 317452"/>
              <a:gd name="connsiteY37" fmla="*/ 164622 h 328468"/>
              <a:gd name="connsiteX38" fmla="*/ 106074 w 317452"/>
              <a:gd name="connsiteY38" fmla="*/ 170028 h 328468"/>
              <a:gd name="connsiteX39" fmla="*/ 99484 w 317452"/>
              <a:gd name="connsiteY39" fmla="*/ 172650 h 328468"/>
              <a:gd name="connsiteX40" fmla="*/ 107391 w 317452"/>
              <a:gd name="connsiteY40" fmla="*/ 192309 h 328468"/>
              <a:gd name="connsiteX41" fmla="*/ 100802 w 317452"/>
              <a:gd name="connsiteY41" fmla="*/ 211968 h 328468"/>
              <a:gd name="connsiteX42" fmla="*/ 91576 w 317452"/>
              <a:gd name="connsiteY42" fmla="*/ 215900 h 328468"/>
              <a:gd name="connsiteX43" fmla="*/ 59946 w 317452"/>
              <a:gd name="connsiteY43" fmla="*/ 172650 h 328468"/>
              <a:gd name="connsiteX44" fmla="*/ 62582 w 317452"/>
              <a:gd name="connsiteY44" fmla="*/ 171339 h 328468"/>
              <a:gd name="connsiteX45" fmla="*/ 63900 w 317452"/>
              <a:gd name="connsiteY45" fmla="*/ 166097 h 328468"/>
              <a:gd name="connsiteX46" fmla="*/ 62582 w 317452"/>
              <a:gd name="connsiteY46" fmla="*/ 163475 h 328468"/>
              <a:gd name="connsiteX47" fmla="*/ 58628 w 317452"/>
              <a:gd name="connsiteY47" fmla="*/ 162165 h 328468"/>
              <a:gd name="connsiteX48" fmla="*/ 54674 w 317452"/>
              <a:gd name="connsiteY48" fmla="*/ 163475 h 328468"/>
              <a:gd name="connsiteX49" fmla="*/ 42813 w 317452"/>
              <a:gd name="connsiteY49" fmla="*/ 111051 h 328468"/>
              <a:gd name="connsiteX50" fmla="*/ 52038 w 317452"/>
              <a:gd name="connsiteY50" fmla="*/ 107119 h 328468"/>
              <a:gd name="connsiteX51" fmla="*/ 63900 w 317452"/>
              <a:gd name="connsiteY51" fmla="*/ 106627 h 328468"/>
              <a:gd name="connsiteX52" fmla="*/ 221560 w 317452"/>
              <a:gd name="connsiteY52" fmla="*/ 67725 h 328468"/>
              <a:gd name="connsiteX53" fmla="*/ 239938 w 317452"/>
              <a:gd name="connsiteY53" fmla="*/ 67725 h 328468"/>
              <a:gd name="connsiteX54" fmla="*/ 249127 w 317452"/>
              <a:gd name="connsiteY54" fmla="*/ 90147 h 328468"/>
              <a:gd name="connsiteX55" fmla="*/ 249127 w 317452"/>
              <a:gd name="connsiteY55" fmla="*/ 99380 h 328468"/>
              <a:gd name="connsiteX56" fmla="*/ 259629 w 317452"/>
              <a:gd name="connsiteY56" fmla="*/ 162691 h 328468"/>
              <a:gd name="connsiteX57" fmla="*/ 300324 w 317452"/>
              <a:gd name="connsiteY57" fmla="*/ 193027 h 328468"/>
              <a:gd name="connsiteX58" fmla="*/ 304262 w 317452"/>
              <a:gd name="connsiteY58" fmla="*/ 215450 h 328468"/>
              <a:gd name="connsiteX59" fmla="*/ 283258 w 317452"/>
              <a:gd name="connsiteY59" fmla="*/ 219407 h 328468"/>
              <a:gd name="connsiteX60" fmla="*/ 281946 w 317452"/>
              <a:gd name="connsiteY60" fmla="*/ 218088 h 328468"/>
              <a:gd name="connsiteX61" fmla="*/ 236000 w 317452"/>
              <a:gd name="connsiteY61" fmla="*/ 185113 h 328468"/>
              <a:gd name="connsiteX62" fmla="*/ 229436 w 317452"/>
              <a:gd name="connsiteY62" fmla="*/ 174562 h 328468"/>
              <a:gd name="connsiteX63" fmla="*/ 224185 w 317452"/>
              <a:gd name="connsiteY63" fmla="*/ 145544 h 328468"/>
              <a:gd name="connsiteX64" fmla="*/ 196617 w 317452"/>
              <a:gd name="connsiteY64" fmla="*/ 194346 h 328468"/>
              <a:gd name="connsiteX65" fmla="*/ 229436 w 317452"/>
              <a:gd name="connsiteY65" fmla="*/ 243148 h 328468"/>
              <a:gd name="connsiteX66" fmla="*/ 230749 w 317452"/>
              <a:gd name="connsiteY66" fmla="*/ 265571 h 328468"/>
              <a:gd name="connsiteX67" fmla="*/ 195305 w 317452"/>
              <a:gd name="connsiteY67" fmla="*/ 318329 h 328468"/>
              <a:gd name="connsiteX68" fmla="*/ 169050 w 317452"/>
              <a:gd name="connsiteY68" fmla="*/ 323605 h 328468"/>
              <a:gd name="connsiteX69" fmla="*/ 167737 w 317452"/>
              <a:gd name="connsiteY69" fmla="*/ 323605 h 328468"/>
              <a:gd name="connsiteX70" fmla="*/ 162486 w 317452"/>
              <a:gd name="connsiteY70" fmla="*/ 297226 h 328468"/>
              <a:gd name="connsiteX71" fmla="*/ 191366 w 317452"/>
              <a:gd name="connsiteY71" fmla="*/ 255019 h 328468"/>
              <a:gd name="connsiteX72" fmla="*/ 167737 w 317452"/>
              <a:gd name="connsiteY72" fmla="*/ 220726 h 328468"/>
              <a:gd name="connsiteX73" fmla="*/ 70594 w 317452"/>
              <a:gd name="connsiteY73" fmla="*/ 322286 h 328468"/>
              <a:gd name="connsiteX74" fmla="*/ 46965 w 317452"/>
              <a:gd name="connsiteY74" fmla="*/ 326243 h 328468"/>
              <a:gd name="connsiteX75" fmla="*/ 44339 w 317452"/>
              <a:gd name="connsiteY75" fmla="*/ 322286 h 328468"/>
              <a:gd name="connsiteX76" fmla="*/ 43027 w 317452"/>
              <a:gd name="connsiteY76" fmla="*/ 295907 h 328468"/>
              <a:gd name="connsiteX77" fmla="*/ 144108 w 317452"/>
              <a:gd name="connsiteY77" fmla="*/ 189070 h 328468"/>
              <a:gd name="connsiteX78" fmla="*/ 148046 w 317452"/>
              <a:gd name="connsiteY78" fmla="*/ 177200 h 328468"/>
              <a:gd name="connsiteX79" fmla="*/ 190054 w 317452"/>
              <a:gd name="connsiteY79" fmla="*/ 103337 h 328468"/>
              <a:gd name="connsiteX80" fmla="*/ 151984 w 317452"/>
              <a:gd name="connsiteY80" fmla="*/ 107294 h 328468"/>
              <a:gd name="connsiteX81" fmla="*/ 119166 w 317452"/>
              <a:gd name="connsiteY81" fmla="*/ 154777 h 328468"/>
              <a:gd name="connsiteX82" fmla="*/ 110272 w 317452"/>
              <a:gd name="connsiteY82" fmla="*/ 161402 h 328468"/>
              <a:gd name="connsiteX83" fmla="*/ 110027 w 317452"/>
              <a:gd name="connsiteY83" fmla="*/ 158233 h 328468"/>
              <a:gd name="connsiteX84" fmla="*/ 99484 w 317452"/>
              <a:gd name="connsiteY84" fmla="*/ 134642 h 328468"/>
              <a:gd name="connsiteX85" fmla="*/ 95803 w 317452"/>
              <a:gd name="connsiteY85" fmla="*/ 133422 h 328468"/>
              <a:gd name="connsiteX86" fmla="*/ 97670 w 317452"/>
              <a:gd name="connsiteY86" fmla="*/ 130706 h 328468"/>
              <a:gd name="connsiteX87" fmla="*/ 130980 w 317452"/>
              <a:gd name="connsiteY87" fmla="*/ 82234 h 328468"/>
              <a:gd name="connsiteX88" fmla="*/ 141482 w 317452"/>
              <a:gd name="connsiteY88" fmla="*/ 75639 h 328468"/>
              <a:gd name="connsiteX89" fmla="*/ 221560 w 317452"/>
              <a:gd name="connsiteY89" fmla="*/ 67725 h 328468"/>
              <a:gd name="connsiteX90" fmla="*/ 276970 w 317452"/>
              <a:gd name="connsiteY90" fmla="*/ 0 h 328468"/>
              <a:gd name="connsiteX91" fmla="*/ 317452 w 317452"/>
              <a:gd name="connsiteY91" fmla="*/ 39688 h 328468"/>
              <a:gd name="connsiteX92" fmla="*/ 276970 w 317452"/>
              <a:gd name="connsiteY92" fmla="*/ 79376 h 328468"/>
              <a:gd name="connsiteX93" fmla="*/ 236488 w 317452"/>
              <a:gd name="connsiteY93" fmla="*/ 39688 h 328468"/>
              <a:gd name="connsiteX94" fmla="*/ 276970 w 317452"/>
              <a:gd name="connsiteY94" fmla="*/ 0 h 328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317452" h="328468">
                <a:moveTo>
                  <a:pt x="94055" y="135965"/>
                </a:moveTo>
                <a:lnTo>
                  <a:pt x="94407" y="136055"/>
                </a:lnTo>
                <a:cubicBezTo>
                  <a:pt x="100360" y="148902"/>
                  <a:pt x="103337" y="155325"/>
                  <a:pt x="104825" y="158537"/>
                </a:cubicBezTo>
                <a:lnTo>
                  <a:pt x="106109" y="161308"/>
                </a:lnTo>
                <a:lnTo>
                  <a:pt x="98162" y="160053"/>
                </a:lnTo>
                <a:cubicBezTo>
                  <a:pt x="98162" y="160053"/>
                  <a:pt x="96849" y="160053"/>
                  <a:pt x="96849" y="160053"/>
                </a:cubicBezTo>
                <a:cubicBezTo>
                  <a:pt x="90285" y="154777"/>
                  <a:pt x="87660" y="144225"/>
                  <a:pt x="92911" y="137630"/>
                </a:cubicBezTo>
                <a:cubicBezTo>
                  <a:pt x="92911" y="137630"/>
                  <a:pt x="92911" y="137630"/>
                  <a:pt x="93506" y="136765"/>
                </a:cubicBezTo>
                <a:close/>
                <a:moveTo>
                  <a:pt x="39496" y="115887"/>
                </a:moveTo>
                <a:cubicBezTo>
                  <a:pt x="39496" y="115887"/>
                  <a:pt x="39496" y="115887"/>
                  <a:pt x="51437" y="165488"/>
                </a:cubicBezTo>
                <a:cubicBezTo>
                  <a:pt x="51437" y="165488"/>
                  <a:pt x="51437" y="165488"/>
                  <a:pt x="48784" y="166793"/>
                </a:cubicBezTo>
                <a:cubicBezTo>
                  <a:pt x="47457" y="166793"/>
                  <a:pt x="47457" y="169403"/>
                  <a:pt x="47457" y="170709"/>
                </a:cubicBezTo>
                <a:cubicBezTo>
                  <a:pt x="47457" y="170709"/>
                  <a:pt x="47457" y="170709"/>
                  <a:pt x="48784" y="173319"/>
                </a:cubicBezTo>
                <a:cubicBezTo>
                  <a:pt x="50111" y="175930"/>
                  <a:pt x="51437" y="175930"/>
                  <a:pt x="52764" y="175930"/>
                </a:cubicBezTo>
                <a:lnTo>
                  <a:pt x="55418" y="174625"/>
                </a:lnTo>
                <a:cubicBezTo>
                  <a:pt x="55418" y="174625"/>
                  <a:pt x="55418" y="174625"/>
                  <a:pt x="87263" y="216393"/>
                </a:cubicBezTo>
                <a:cubicBezTo>
                  <a:pt x="87263" y="216393"/>
                  <a:pt x="87263" y="216393"/>
                  <a:pt x="55418" y="230752"/>
                </a:cubicBezTo>
                <a:cubicBezTo>
                  <a:pt x="48784" y="233362"/>
                  <a:pt x="40823" y="230752"/>
                  <a:pt x="38169" y="224225"/>
                </a:cubicBezTo>
                <a:cubicBezTo>
                  <a:pt x="38169" y="224225"/>
                  <a:pt x="38169" y="224225"/>
                  <a:pt x="1017" y="147214"/>
                </a:cubicBezTo>
                <a:cubicBezTo>
                  <a:pt x="-1637" y="140687"/>
                  <a:pt x="1017" y="132856"/>
                  <a:pt x="7651" y="128940"/>
                </a:cubicBezTo>
                <a:cubicBezTo>
                  <a:pt x="7651" y="128940"/>
                  <a:pt x="7651" y="128940"/>
                  <a:pt x="39496" y="115887"/>
                </a:cubicBezTo>
                <a:close/>
                <a:moveTo>
                  <a:pt x="63900" y="106627"/>
                </a:moveTo>
                <a:cubicBezTo>
                  <a:pt x="67524" y="108102"/>
                  <a:pt x="70489" y="111051"/>
                  <a:pt x="71807" y="114982"/>
                </a:cubicBezTo>
                <a:cubicBezTo>
                  <a:pt x="71807" y="114982"/>
                  <a:pt x="71807" y="114982"/>
                  <a:pt x="81033" y="133331"/>
                </a:cubicBezTo>
                <a:cubicBezTo>
                  <a:pt x="81033" y="133331"/>
                  <a:pt x="81033" y="133331"/>
                  <a:pt x="87623" y="130710"/>
                </a:cubicBezTo>
                <a:lnTo>
                  <a:pt x="95803" y="133422"/>
                </a:lnTo>
                <a:lnTo>
                  <a:pt x="94055" y="135965"/>
                </a:lnTo>
                <a:lnTo>
                  <a:pt x="89115" y="134702"/>
                </a:lnTo>
                <a:cubicBezTo>
                  <a:pt x="89115" y="134702"/>
                  <a:pt x="89115" y="134702"/>
                  <a:pt x="83823" y="137407"/>
                </a:cubicBezTo>
                <a:cubicBezTo>
                  <a:pt x="83823" y="137407"/>
                  <a:pt x="82500" y="137407"/>
                  <a:pt x="82500" y="137407"/>
                </a:cubicBezTo>
                <a:cubicBezTo>
                  <a:pt x="82500" y="137407"/>
                  <a:pt x="82500" y="137407"/>
                  <a:pt x="97053" y="169863"/>
                </a:cubicBezTo>
                <a:cubicBezTo>
                  <a:pt x="97053" y="169863"/>
                  <a:pt x="97053" y="169863"/>
                  <a:pt x="98375" y="169863"/>
                </a:cubicBezTo>
                <a:lnTo>
                  <a:pt x="103667" y="167158"/>
                </a:lnTo>
                <a:cubicBezTo>
                  <a:pt x="106313" y="165806"/>
                  <a:pt x="106313" y="163101"/>
                  <a:pt x="106313" y="161749"/>
                </a:cubicBezTo>
                <a:lnTo>
                  <a:pt x="106109" y="161308"/>
                </a:lnTo>
                <a:lnTo>
                  <a:pt x="109648" y="161866"/>
                </a:lnTo>
                <a:lnTo>
                  <a:pt x="110272" y="161402"/>
                </a:lnTo>
                <a:lnTo>
                  <a:pt x="110522" y="164622"/>
                </a:lnTo>
                <a:cubicBezTo>
                  <a:pt x="109698" y="166752"/>
                  <a:pt x="108051" y="168718"/>
                  <a:pt x="106074" y="170028"/>
                </a:cubicBezTo>
                <a:cubicBezTo>
                  <a:pt x="106074" y="170028"/>
                  <a:pt x="106074" y="170028"/>
                  <a:pt x="99484" y="172650"/>
                </a:cubicBezTo>
                <a:cubicBezTo>
                  <a:pt x="99484" y="172650"/>
                  <a:pt x="99484" y="172650"/>
                  <a:pt x="107391" y="192309"/>
                </a:cubicBezTo>
                <a:cubicBezTo>
                  <a:pt x="111345" y="198862"/>
                  <a:pt x="107391" y="208036"/>
                  <a:pt x="100802" y="211968"/>
                </a:cubicBezTo>
                <a:cubicBezTo>
                  <a:pt x="100802" y="211968"/>
                  <a:pt x="100802" y="211968"/>
                  <a:pt x="91576" y="215900"/>
                </a:cubicBezTo>
                <a:cubicBezTo>
                  <a:pt x="91576" y="215900"/>
                  <a:pt x="91576" y="215900"/>
                  <a:pt x="59946" y="172650"/>
                </a:cubicBezTo>
                <a:cubicBezTo>
                  <a:pt x="59946" y="172650"/>
                  <a:pt x="59946" y="172650"/>
                  <a:pt x="62582" y="171339"/>
                </a:cubicBezTo>
                <a:cubicBezTo>
                  <a:pt x="65218" y="170028"/>
                  <a:pt x="65218" y="167407"/>
                  <a:pt x="63900" y="166097"/>
                </a:cubicBezTo>
                <a:cubicBezTo>
                  <a:pt x="63900" y="166097"/>
                  <a:pt x="63900" y="166097"/>
                  <a:pt x="62582" y="163475"/>
                </a:cubicBezTo>
                <a:cubicBezTo>
                  <a:pt x="62582" y="162165"/>
                  <a:pt x="59946" y="160854"/>
                  <a:pt x="58628" y="162165"/>
                </a:cubicBezTo>
                <a:cubicBezTo>
                  <a:pt x="58628" y="162165"/>
                  <a:pt x="58628" y="162165"/>
                  <a:pt x="54674" y="163475"/>
                </a:cubicBezTo>
                <a:cubicBezTo>
                  <a:pt x="54674" y="163475"/>
                  <a:pt x="54674" y="163475"/>
                  <a:pt x="42813" y="111051"/>
                </a:cubicBezTo>
                <a:cubicBezTo>
                  <a:pt x="42813" y="111051"/>
                  <a:pt x="42813" y="111051"/>
                  <a:pt x="52038" y="107119"/>
                </a:cubicBezTo>
                <a:cubicBezTo>
                  <a:pt x="55992" y="105153"/>
                  <a:pt x="60275" y="105153"/>
                  <a:pt x="63900" y="106627"/>
                </a:cubicBezTo>
                <a:close/>
                <a:moveTo>
                  <a:pt x="221560" y="67725"/>
                </a:moveTo>
                <a:cubicBezTo>
                  <a:pt x="226810" y="65087"/>
                  <a:pt x="234687" y="65087"/>
                  <a:pt x="239938" y="67725"/>
                </a:cubicBezTo>
                <a:cubicBezTo>
                  <a:pt x="247814" y="73001"/>
                  <a:pt x="250440" y="80915"/>
                  <a:pt x="249127" y="90147"/>
                </a:cubicBezTo>
                <a:cubicBezTo>
                  <a:pt x="249127" y="92785"/>
                  <a:pt x="249127" y="96742"/>
                  <a:pt x="249127" y="99380"/>
                </a:cubicBezTo>
                <a:cubicBezTo>
                  <a:pt x="249127" y="99380"/>
                  <a:pt x="249127" y="99380"/>
                  <a:pt x="259629" y="162691"/>
                </a:cubicBezTo>
                <a:cubicBezTo>
                  <a:pt x="259629" y="162691"/>
                  <a:pt x="259629" y="162691"/>
                  <a:pt x="300324" y="193027"/>
                </a:cubicBezTo>
                <a:cubicBezTo>
                  <a:pt x="308200" y="198303"/>
                  <a:pt x="309513" y="207536"/>
                  <a:pt x="304262" y="215450"/>
                </a:cubicBezTo>
                <a:cubicBezTo>
                  <a:pt x="299011" y="222045"/>
                  <a:pt x="289822" y="223363"/>
                  <a:pt x="283258" y="219407"/>
                </a:cubicBezTo>
                <a:cubicBezTo>
                  <a:pt x="283258" y="219407"/>
                  <a:pt x="281946" y="219407"/>
                  <a:pt x="281946" y="218088"/>
                </a:cubicBezTo>
                <a:cubicBezTo>
                  <a:pt x="281946" y="218088"/>
                  <a:pt x="281946" y="218088"/>
                  <a:pt x="236000" y="185113"/>
                </a:cubicBezTo>
                <a:cubicBezTo>
                  <a:pt x="232061" y="182475"/>
                  <a:pt x="230749" y="178518"/>
                  <a:pt x="229436" y="174562"/>
                </a:cubicBezTo>
                <a:cubicBezTo>
                  <a:pt x="229436" y="174562"/>
                  <a:pt x="229436" y="174562"/>
                  <a:pt x="224185" y="145544"/>
                </a:cubicBezTo>
                <a:cubicBezTo>
                  <a:pt x="224185" y="145544"/>
                  <a:pt x="224185" y="145544"/>
                  <a:pt x="196617" y="194346"/>
                </a:cubicBezTo>
                <a:cubicBezTo>
                  <a:pt x="196617" y="194346"/>
                  <a:pt x="196617" y="194346"/>
                  <a:pt x="229436" y="243148"/>
                </a:cubicBezTo>
                <a:cubicBezTo>
                  <a:pt x="234687" y="249743"/>
                  <a:pt x="234687" y="258976"/>
                  <a:pt x="230749" y="265571"/>
                </a:cubicBezTo>
                <a:cubicBezTo>
                  <a:pt x="230749" y="265571"/>
                  <a:pt x="230749" y="265571"/>
                  <a:pt x="195305" y="318329"/>
                </a:cubicBezTo>
                <a:cubicBezTo>
                  <a:pt x="188741" y="326243"/>
                  <a:pt x="178239" y="328881"/>
                  <a:pt x="169050" y="323605"/>
                </a:cubicBezTo>
                <a:cubicBezTo>
                  <a:pt x="169050" y="323605"/>
                  <a:pt x="169050" y="323605"/>
                  <a:pt x="167737" y="323605"/>
                </a:cubicBezTo>
                <a:cubicBezTo>
                  <a:pt x="159861" y="318329"/>
                  <a:pt x="157235" y="305140"/>
                  <a:pt x="162486" y="297226"/>
                </a:cubicBezTo>
                <a:cubicBezTo>
                  <a:pt x="162486" y="297226"/>
                  <a:pt x="162486" y="297226"/>
                  <a:pt x="191366" y="255019"/>
                </a:cubicBezTo>
                <a:cubicBezTo>
                  <a:pt x="191366" y="255019"/>
                  <a:pt x="191366" y="255019"/>
                  <a:pt x="167737" y="220726"/>
                </a:cubicBezTo>
                <a:cubicBezTo>
                  <a:pt x="167737" y="220726"/>
                  <a:pt x="167737" y="220726"/>
                  <a:pt x="70594" y="322286"/>
                </a:cubicBezTo>
                <a:cubicBezTo>
                  <a:pt x="65343" y="328881"/>
                  <a:pt x="54841" y="330200"/>
                  <a:pt x="46965" y="326243"/>
                </a:cubicBezTo>
                <a:cubicBezTo>
                  <a:pt x="45652" y="324924"/>
                  <a:pt x="44339" y="323605"/>
                  <a:pt x="44339" y="322286"/>
                </a:cubicBezTo>
                <a:cubicBezTo>
                  <a:pt x="36463" y="315691"/>
                  <a:pt x="36463" y="303821"/>
                  <a:pt x="43027" y="295907"/>
                </a:cubicBezTo>
                <a:cubicBezTo>
                  <a:pt x="43027" y="295907"/>
                  <a:pt x="43027" y="295907"/>
                  <a:pt x="144108" y="189070"/>
                </a:cubicBezTo>
                <a:cubicBezTo>
                  <a:pt x="144108" y="185113"/>
                  <a:pt x="145421" y="181156"/>
                  <a:pt x="148046" y="177200"/>
                </a:cubicBezTo>
                <a:cubicBezTo>
                  <a:pt x="148046" y="177200"/>
                  <a:pt x="148046" y="177200"/>
                  <a:pt x="190054" y="103337"/>
                </a:cubicBezTo>
                <a:cubicBezTo>
                  <a:pt x="190054" y="103337"/>
                  <a:pt x="190054" y="103337"/>
                  <a:pt x="151984" y="107294"/>
                </a:cubicBezTo>
                <a:cubicBezTo>
                  <a:pt x="151984" y="107294"/>
                  <a:pt x="151984" y="107294"/>
                  <a:pt x="119166" y="154777"/>
                </a:cubicBezTo>
                <a:lnTo>
                  <a:pt x="110272" y="161402"/>
                </a:lnTo>
                <a:lnTo>
                  <a:pt x="110027" y="158233"/>
                </a:lnTo>
                <a:cubicBezTo>
                  <a:pt x="99484" y="134642"/>
                  <a:pt x="99484" y="134642"/>
                  <a:pt x="99484" y="134642"/>
                </a:cubicBezTo>
                <a:lnTo>
                  <a:pt x="95803" y="133422"/>
                </a:lnTo>
                <a:lnTo>
                  <a:pt x="97670" y="130706"/>
                </a:lnTo>
                <a:cubicBezTo>
                  <a:pt x="102428" y="123781"/>
                  <a:pt x="111946" y="109932"/>
                  <a:pt x="130980" y="82234"/>
                </a:cubicBezTo>
                <a:cubicBezTo>
                  <a:pt x="133606" y="78277"/>
                  <a:pt x="137544" y="75639"/>
                  <a:pt x="141482" y="75639"/>
                </a:cubicBezTo>
                <a:cubicBezTo>
                  <a:pt x="141482" y="75639"/>
                  <a:pt x="141482" y="75639"/>
                  <a:pt x="221560" y="67725"/>
                </a:cubicBezTo>
                <a:close/>
                <a:moveTo>
                  <a:pt x="276970" y="0"/>
                </a:moveTo>
                <a:cubicBezTo>
                  <a:pt x="299328" y="0"/>
                  <a:pt x="317452" y="17769"/>
                  <a:pt x="317452" y="39688"/>
                </a:cubicBezTo>
                <a:cubicBezTo>
                  <a:pt x="317452" y="61607"/>
                  <a:pt x="299328" y="79376"/>
                  <a:pt x="276970" y="79376"/>
                </a:cubicBezTo>
                <a:cubicBezTo>
                  <a:pt x="254612" y="79376"/>
                  <a:pt x="236488" y="61607"/>
                  <a:pt x="236488" y="39688"/>
                </a:cubicBezTo>
                <a:cubicBezTo>
                  <a:pt x="236488" y="17769"/>
                  <a:pt x="254612" y="0"/>
                  <a:pt x="276970"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4" name="矩形 13"/>
          <p:cNvSpPr/>
          <p:nvPr/>
        </p:nvSpPr>
        <p:spPr>
          <a:xfrm>
            <a:off x="1407090" y="3459041"/>
            <a:ext cx="3458556" cy="646331"/>
          </a:xfrm>
          <a:prstGeom prst="rect">
            <a:avLst/>
          </a:prstGeom>
        </p:spPr>
        <p:txBody>
          <a:bodyPr wrap="square">
            <a:spAutoFit/>
            <a:scene3d>
              <a:camera prst="orthographicFront"/>
              <a:lightRig rig="threePt" dir="t"/>
            </a:scene3d>
            <a:sp3d contourW="12700"/>
          </a:bodyPr>
          <a:lstStyle/>
          <a:p>
            <a:pPr marL="0" marR="0" lvl="0" indent="0" algn="r" defTabSz="914400" rtl="0" eaLnBrk="0" fontAlgn="base" latinLnBrk="0" hangingPunct="0">
              <a:lnSpc>
                <a:spcPct val="150000"/>
              </a:lnSpc>
              <a:spcBef>
                <a:spcPct val="0"/>
              </a:spcBef>
              <a:spcAft>
                <a:spcPct val="0"/>
              </a:spcAft>
              <a:buClrTx/>
              <a:buSzTx/>
              <a:buFontTx/>
              <a:buNone/>
              <a:defRPr/>
            </a:pPr>
            <a:r>
              <a:rPr kumimoji="0" lang="zh-CN" altLang="en-US" sz="1200" b="0" i="0" u="none" strike="noStrike" kern="1200" cap="none" spc="0" normalizeH="0" baseline="0" noProof="0" dirty="0" smtClean="0">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Arial" panose="020B0604020202020204" pitchFamily="34" charset="0"/>
              </a:rPr>
              <a:t>您的内容打在这里，或者通过复您的文本后，在此框中选择粘贴并选择只保留文字</a:t>
            </a:r>
            <a:endParaRPr kumimoji="0" lang="zh-CN" altLang="en-US" sz="1200" b="0" i="0" u="none" strike="noStrike" kern="1200" cap="none" spc="0" normalizeH="0" baseline="0" noProof="0" dirty="0" smtClean="0">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p:sp>
        <p:nvSpPr>
          <p:cNvPr id="15" name="矩形 14"/>
          <p:cNvSpPr/>
          <p:nvPr/>
        </p:nvSpPr>
        <p:spPr>
          <a:xfrm>
            <a:off x="7326355" y="3459041"/>
            <a:ext cx="3458556" cy="613694"/>
          </a:xfrm>
          <a:prstGeom prst="rect">
            <a:avLst/>
          </a:prstGeom>
        </p:spPr>
        <p:txBody>
          <a:bodyPr wrap="square">
            <a:spAutoFit/>
            <a:scene3d>
              <a:camera prst="orthographicFront"/>
              <a:lightRig rig="threePt" dir="t"/>
            </a:scene3d>
            <a:sp3d contourW="12700"/>
          </a:bodyPr>
          <a:lstStyle/>
          <a:p>
            <a:pPr marL="0" marR="0" lvl="0" indent="0" defTabSz="914400" rtl="0" eaLnBrk="0" fontAlgn="base" latinLnBrk="0" hangingPunct="0">
              <a:lnSpc>
                <a:spcPct val="150000"/>
              </a:lnSpc>
              <a:spcBef>
                <a:spcPct val="0"/>
              </a:spcBef>
              <a:spcAft>
                <a:spcPct val="0"/>
              </a:spcAft>
              <a:buClrTx/>
              <a:buSzTx/>
              <a:buFontTx/>
              <a:buNone/>
              <a:defRPr/>
            </a:pPr>
            <a:r>
              <a:rPr kumimoji="0" lang="zh-CN" altLang="en-US" sz="1200" b="0" i="0" u="none" strike="noStrike" kern="1200" cap="none" spc="0" normalizeH="0" baseline="0" noProof="0" dirty="0" smtClean="0">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Arial" panose="020B0604020202020204" pitchFamily="34" charset="0"/>
              </a:rPr>
              <a:t>您的内容打在这里，或者通过复您的文本后，在此框中选择粘贴并选择只保留文字</a:t>
            </a:r>
            <a:endParaRPr kumimoji="0" lang="zh-CN" altLang="en-US" sz="1200" b="0" i="0" u="none" strike="noStrike" kern="1200" cap="none" spc="0" normalizeH="0" baseline="0" noProof="0" dirty="0" smtClean="0">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p:sp>
        <p:nvSpPr>
          <p:cNvPr id="16" name="椭圆 32"/>
          <p:cNvSpPr/>
          <p:nvPr/>
        </p:nvSpPr>
        <p:spPr>
          <a:xfrm>
            <a:off x="5023623" y="4732858"/>
            <a:ext cx="609600" cy="600849"/>
          </a:xfrm>
          <a:custGeom>
            <a:avLst/>
            <a:gdLst>
              <a:gd name="connsiteX0" fmla="*/ 155534 w 331788"/>
              <a:gd name="connsiteY0" fmla="*/ 53107 h 327025"/>
              <a:gd name="connsiteX1" fmla="*/ 176255 w 331788"/>
              <a:gd name="connsiteY1" fmla="*/ 53107 h 327025"/>
              <a:gd name="connsiteX2" fmla="*/ 283746 w 331788"/>
              <a:gd name="connsiteY2" fmla="*/ 141384 h 327025"/>
              <a:gd name="connsiteX3" fmla="*/ 288926 w 331788"/>
              <a:gd name="connsiteY3" fmla="*/ 154366 h 327025"/>
              <a:gd name="connsiteX4" fmla="*/ 288926 w 331788"/>
              <a:gd name="connsiteY4" fmla="*/ 310149 h 327025"/>
              <a:gd name="connsiteX5" fmla="*/ 273385 w 331788"/>
              <a:gd name="connsiteY5" fmla="*/ 327025 h 327025"/>
              <a:gd name="connsiteX6" fmla="*/ 207337 w 331788"/>
              <a:gd name="connsiteY6" fmla="*/ 327025 h 327025"/>
              <a:gd name="connsiteX7" fmla="*/ 207337 w 331788"/>
              <a:gd name="connsiteY7" fmla="*/ 234854 h 327025"/>
              <a:gd name="connsiteX8" fmla="*/ 195681 w 331788"/>
              <a:gd name="connsiteY8" fmla="*/ 223170 h 327025"/>
              <a:gd name="connsiteX9" fmla="*/ 136108 w 331788"/>
              <a:gd name="connsiteY9" fmla="*/ 223170 h 327025"/>
              <a:gd name="connsiteX10" fmla="*/ 124452 w 331788"/>
              <a:gd name="connsiteY10" fmla="*/ 234854 h 327025"/>
              <a:gd name="connsiteX11" fmla="*/ 124452 w 331788"/>
              <a:gd name="connsiteY11" fmla="*/ 327025 h 327025"/>
              <a:gd name="connsiteX12" fmla="*/ 58404 w 331788"/>
              <a:gd name="connsiteY12" fmla="*/ 327025 h 327025"/>
              <a:gd name="connsiteX13" fmla="*/ 42863 w 331788"/>
              <a:gd name="connsiteY13" fmla="*/ 310149 h 327025"/>
              <a:gd name="connsiteX14" fmla="*/ 42863 w 331788"/>
              <a:gd name="connsiteY14" fmla="*/ 154366 h 327025"/>
              <a:gd name="connsiteX15" fmla="*/ 48043 w 331788"/>
              <a:gd name="connsiteY15" fmla="*/ 141384 h 327025"/>
              <a:gd name="connsiteX16" fmla="*/ 155534 w 331788"/>
              <a:gd name="connsiteY16" fmla="*/ 53107 h 327025"/>
              <a:gd name="connsiteX17" fmla="*/ 165894 w 331788"/>
              <a:gd name="connsiteY17" fmla="*/ 0 h 327025"/>
              <a:gd name="connsiteX18" fmla="*/ 189223 w 331788"/>
              <a:gd name="connsiteY18" fmla="*/ 9125 h 327025"/>
              <a:gd name="connsiteX19" fmla="*/ 325308 w 331788"/>
              <a:gd name="connsiteY19" fmla="*/ 117321 h 327025"/>
              <a:gd name="connsiteX20" fmla="*/ 331788 w 331788"/>
              <a:gd name="connsiteY20" fmla="*/ 130356 h 327025"/>
              <a:gd name="connsiteX21" fmla="*/ 331788 w 331788"/>
              <a:gd name="connsiteY21" fmla="*/ 143392 h 327025"/>
              <a:gd name="connsiteX22" fmla="*/ 314940 w 331788"/>
              <a:gd name="connsiteY22" fmla="*/ 160338 h 327025"/>
              <a:gd name="connsiteX23" fmla="*/ 298091 w 331788"/>
              <a:gd name="connsiteY23" fmla="*/ 143392 h 327025"/>
              <a:gd name="connsiteX24" fmla="*/ 298091 w 331788"/>
              <a:gd name="connsiteY24" fmla="*/ 139481 h 327025"/>
              <a:gd name="connsiteX25" fmla="*/ 176263 w 331788"/>
              <a:gd name="connsiteY25" fmla="*/ 41714 h 327025"/>
              <a:gd name="connsiteX26" fmla="*/ 165894 w 331788"/>
              <a:gd name="connsiteY26" fmla="*/ 37804 h 327025"/>
              <a:gd name="connsiteX27" fmla="*/ 155526 w 331788"/>
              <a:gd name="connsiteY27" fmla="*/ 41714 h 327025"/>
              <a:gd name="connsiteX28" fmla="*/ 33697 w 331788"/>
              <a:gd name="connsiteY28" fmla="*/ 139481 h 327025"/>
              <a:gd name="connsiteX29" fmla="*/ 33697 w 331788"/>
              <a:gd name="connsiteY29" fmla="*/ 143392 h 327025"/>
              <a:gd name="connsiteX30" fmla="*/ 16849 w 331788"/>
              <a:gd name="connsiteY30" fmla="*/ 160338 h 327025"/>
              <a:gd name="connsiteX31" fmla="*/ 0 w 331788"/>
              <a:gd name="connsiteY31" fmla="*/ 143392 h 327025"/>
              <a:gd name="connsiteX32" fmla="*/ 0 w 331788"/>
              <a:gd name="connsiteY32" fmla="*/ 130356 h 327025"/>
              <a:gd name="connsiteX33" fmla="*/ 6480 w 331788"/>
              <a:gd name="connsiteY33" fmla="*/ 117321 h 327025"/>
              <a:gd name="connsiteX34" fmla="*/ 142565 w 331788"/>
              <a:gd name="connsiteY34" fmla="*/ 9125 h 327025"/>
              <a:gd name="connsiteX35" fmla="*/ 165894 w 331788"/>
              <a:gd name="connsiteY35" fmla="*/ 0 h 327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331788" h="327025">
                <a:moveTo>
                  <a:pt x="155534" y="53107"/>
                </a:moveTo>
                <a:cubicBezTo>
                  <a:pt x="162009" y="49212"/>
                  <a:pt x="169780" y="49212"/>
                  <a:pt x="176255" y="53107"/>
                </a:cubicBezTo>
                <a:cubicBezTo>
                  <a:pt x="176255" y="53107"/>
                  <a:pt x="176255" y="53107"/>
                  <a:pt x="283746" y="141384"/>
                </a:cubicBezTo>
                <a:cubicBezTo>
                  <a:pt x="286336" y="143980"/>
                  <a:pt x="288926" y="149173"/>
                  <a:pt x="288926" y="154366"/>
                </a:cubicBezTo>
                <a:cubicBezTo>
                  <a:pt x="288926" y="154366"/>
                  <a:pt x="288926" y="154366"/>
                  <a:pt x="288926" y="310149"/>
                </a:cubicBezTo>
                <a:cubicBezTo>
                  <a:pt x="288926" y="319236"/>
                  <a:pt x="282451" y="327025"/>
                  <a:pt x="273385" y="327025"/>
                </a:cubicBezTo>
                <a:cubicBezTo>
                  <a:pt x="273385" y="327025"/>
                  <a:pt x="273385" y="327025"/>
                  <a:pt x="207337" y="327025"/>
                </a:cubicBezTo>
                <a:cubicBezTo>
                  <a:pt x="207337" y="327025"/>
                  <a:pt x="207337" y="327025"/>
                  <a:pt x="207337" y="234854"/>
                </a:cubicBezTo>
                <a:cubicBezTo>
                  <a:pt x="207337" y="228363"/>
                  <a:pt x="202157" y="223170"/>
                  <a:pt x="195681" y="223170"/>
                </a:cubicBezTo>
                <a:cubicBezTo>
                  <a:pt x="195681" y="223170"/>
                  <a:pt x="195681" y="223170"/>
                  <a:pt x="136108" y="223170"/>
                </a:cubicBezTo>
                <a:cubicBezTo>
                  <a:pt x="129633" y="223170"/>
                  <a:pt x="124452" y="228363"/>
                  <a:pt x="124452" y="234854"/>
                </a:cubicBezTo>
                <a:cubicBezTo>
                  <a:pt x="124452" y="234854"/>
                  <a:pt x="124452" y="234854"/>
                  <a:pt x="124452" y="327025"/>
                </a:cubicBezTo>
                <a:cubicBezTo>
                  <a:pt x="124452" y="327025"/>
                  <a:pt x="124452" y="327025"/>
                  <a:pt x="58404" y="327025"/>
                </a:cubicBezTo>
                <a:cubicBezTo>
                  <a:pt x="49338" y="327025"/>
                  <a:pt x="42863" y="319236"/>
                  <a:pt x="42863" y="310149"/>
                </a:cubicBezTo>
                <a:cubicBezTo>
                  <a:pt x="42863" y="310149"/>
                  <a:pt x="42863" y="310149"/>
                  <a:pt x="42863" y="154366"/>
                </a:cubicBezTo>
                <a:cubicBezTo>
                  <a:pt x="42863" y="149173"/>
                  <a:pt x="45453" y="143980"/>
                  <a:pt x="48043" y="141384"/>
                </a:cubicBezTo>
                <a:cubicBezTo>
                  <a:pt x="48043" y="141384"/>
                  <a:pt x="48043" y="141384"/>
                  <a:pt x="155534" y="53107"/>
                </a:cubicBezTo>
                <a:close/>
                <a:moveTo>
                  <a:pt x="165894" y="0"/>
                </a:moveTo>
                <a:cubicBezTo>
                  <a:pt x="173670" y="0"/>
                  <a:pt x="182743" y="2607"/>
                  <a:pt x="189223" y="9125"/>
                </a:cubicBezTo>
                <a:cubicBezTo>
                  <a:pt x="189223" y="9125"/>
                  <a:pt x="189223" y="9125"/>
                  <a:pt x="325308" y="117321"/>
                </a:cubicBezTo>
                <a:cubicBezTo>
                  <a:pt x="329196" y="121231"/>
                  <a:pt x="331788" y="126446"/>
                  <a:pt x="331788" y="130356"/>
                </a:cubicBezTo>
                <a:cubicBezTo>
                  <a:pt x="331788" y="130356"/>
                  <a:pt x="331788" y="138178"/>
                  <a:pt x="331788" y="143392"/>
                </a:cubicBezTo>
                <a:cubicBezTo>
                  <a:pt x="331788" y="152517"/>
                  <a:pt x="324012" y="160338"/>
                  <a:pt x="314940" y="160338"/>
                </a:cubicBezTo>
                <a:cubicBezTo>
                  <a:pt x="305867" y="160338"/>
                  <a:pt x="298091" y="152517"/>
                  <a:pt x="298091" y="143392"/>
                </a:cubicBezTo>
                <a:cubicBezTo>
                  <a:pt x="298091" y="142088"/>
                  <a:pt x="298091" y="140785"/>
                  <a:pt x="298091" y="139481"/>
                </a:cubicBezTo>
                <a:cubicBezTo>
                  <a:pt x="298091" y="139481"/>
                  <a:pt x="298091" y="139481"/>
                  <a:pt x="176263" y="41714"/>
                </a:cubicBezTo>
                <a:cubicBezTo>
                  <a:pt x="176263" y="41714"/>
                  <a:pt x="171078" y="37804"/>
                  <a:pt x="165894" y="37804"/>
                </a:cubicBezTo>
                <a:cubicBezTo>
                  <a:pt x="160710" y="37804"/>
                  <a:pt x="155526" y="41714"/>
                  <a:pt x="155526" y="41714"/>
                </a:cubicBezTo>
                <a:cubicBezTo>
                  <a:pt x="155526" y="41714"/>
                  <a:pt x="155526" y="41714"/>
                  <a:pt x="33697" y="139481"/>
                </a:cubicBezTo>
                <a:cubicBezTo>
                  <a:pt x="33697" y="140785"/>
                  <a:pt x="33697" y="142088"/>
                  <a:pt x="33697" y="143392"/>
                </a:cubicBezTo>
                <a:cubicBezTo>
                  <a:pt x="33697" y="152517"/>
                  <a:pt x="25921" y="160338"/>
                  <a:pt x="16849" y="160338"/>
                </a:cubicBezTo>
                <a:cubicBezTo>
                  <a:pt x="7776" y="160338"/>
                  <a:pt x="0" y="152517"/>
                  <a:pt x="0" y="143392"/>
                </a:cubicBezTo>
                <a:cubicBezTo>
                  <a:pt x="0" y="138178"/>
                  <a:pt x="0" y="130356"/>
                  <a:pt x="0" y="130356"/>
                </a:cubicBezTo>
                <a:cubicBezTo>
                  <a:pt x="0" y="126446"/>
                  <a:pt x="2592" y="121231"/>
                  <a:pt x="6480" y="117321"/>
                </a:cubicBezTo>
                <a:cubicBezTo>
                  <a:pt x="6480" y="117321"/>
                  <a:pt x="6480" y="117321"/>
                  <a:pt x="142565" y="9125"/>
                </a:cubicBezTo>
                <a:cubicBezTo>
                  <a:pt x="149046" y="2607"/>
                  <a:pt x="158118" y="0"/>
                  <a:pt x="165894"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7" name="椭圆 33"/>
          <p:cNvSpPr/>
          <p:nvPr/>
        </p:nvSpPr>
        <p:spPr>
          <a:xfrm>
            <a:off x="6567613" y="4728483"/>
            <a:ext cx="591930" cy="609600"/>
          </a:xfrm>
          <a:custGeom>
            <a:avLst/>
            <a:gdLst>
              <a:gd name="connsiteX0" fmla="*/ 140277 w 319088"/>
              <a:gd name="connsiteY0" fmla="*/ 225425 h 328613"/>
              <a:gd name="connsiteX1" fmla="*/ 101311 w 319088"/>
              <a:gd name="connsiteY1" fmla="*/ 229351 h 328613"/>
              <a:gd name="connsiteX2" fmla="*/ 100012 w 319088"/>
              <a:gd name="connsiteY2" fmla="*/ 230660 h 328613"/>
              <a:gd name="connsiteX3" fmla="*/ 100012 w 319088"/>
              <a:gd name="connsiteY3" fmla="*/ 319646 h 328613"/>
              <a:gd name="connsiteX4" fmla="*/ 100012 w 319088"/>
              <a:gd name="connsiteY4" fmla="*/ 322263 h 328613"/>
              <a:gd name="connsiteX5" fmla="*/ 101311 w 319088"/>
              <a:gd name="connsiteY5" fmla="*/ 322263 h 328613"/>
              <a:gd name="connsiteX6" fmla="*/ 102610 w 319088"/>
              <a:gd name="connsiteY6" fmla="*/ 322263 h 328613"/>
              <a:gd name="connsiteX7" fmla="*/ 140277 w 319088"/>
              <a:gd name="connsiteY7" fmla="*/ 311794 h 328613"/>
              <a:gd name="connsiteX8" fmla="*/ 142875 w 319088"/>
              <a:gd name="connsiteY8" fmla="*/ 310485 h 328613"/>
              <a:gd name="connsiteX9" fmla="*/ 142875 w 319088"/>
              <a:gd name="connsiteY9" fmla="*/ 228042 h 328613"/>
              <a:gd name="connsiteX10" fmla="*/ 141576 w 319088"/>
              <a:gd name="connsiteY10" fmla="*/ 226734 h 328613"/>
              <a:gd name="connsiteX11" fmla="*/ 140277 w 319088"/>
              <a:gd name="connsiteY11" fmla="*/ 225425 h 328613"/>
              <a:gd name="connsiteX12" fmla="*/ 49212 w 319088"/>
              <a:gd name="connsiteY12" fmla="*/ 223838 h 328613"/>
              <a:gd name="connsiteX13" fmla="*/ 49212 w 319088"/>
              <a:gd name="connsiteY13" fmla="*/ 226378 h 328613"/>
              <a:gd name="connsiteX14" fmla="*/ 49212 w 319088"/>
              <a:gd name="connsiteY14" fmla="*/ 263208 h 328613"/>
              <a:gd name="connsiteX15" fmla="*/ 50497 w 319088"/>
              <a:gd name="connsiteY15" fmla="*/ 265748 h 328613"/>
              <a:gd name="connsiteX16" fmla="*/ 74915 w 319088"/>
              <a:gd name="connsiteY16" fmla="*/ 274638 h 328613"/>
              <a:gd name="connsiteX17" fmla="*/ 76200 w 319088"/>
              <a:gd name="connsiteY17" fmla="*/ 273368 h 328613"/>
              <a:gd name="connsiteX18" fmla="*/ 76200 w 319088"/>
              <a:gd name="connsiteY18" fmla="*/ 272098 h 328613"/>
              <a:gd name="connsiteX19" fmla="*/ 76200 w 319088"/>
              <a:gd name="connsiteY19" fmla="*/ 230188 h 328613"/>
              <a:gd name="connsiteX20" fmla="*/ 74915 w 319088"/>
              <a:gd name="connsiteY20" fmla="*/ 228918 h 328613"/>
              <a:gd name="connsiteX21" fmla="*/ 50497 w 319088"/>
              <a:gd name="connsiteY21" fmla="*/ 223838 h 328613"/>
              <a:gd name="connsiteX22" fmla="*/ 49212 w 319088"/>
              <a:gd name="connsiteY22" fmla="*/ 223838 h 328613"/>
              <a:gd name="connsiteX23" fmla="*/ 189206 w 319088"/>
              <a:gd name="connsiteY23" fmla="*/ 222250 h 328613"/>
              <a:gd name="connsiteX24" fmla="*/ 156868 w 319088"/>
              <a:gd name="connsiteY24" fmla="*/ 224848 h 328613"/>
              <a:gd name="connsiteX25" fmla="*/ 155575 w 319088"/>
              <a:gd name="connsiteY25" fmla="*/ 226147 h 328613"/>
              <a:gd name="connsiteX26" fmla="*/ 155575 w 319088"/>
              <a:gd name="connsiteY26" fmla="*/ 305377 h 328613"/>
              <a:gd name="connsiteX27" fmla="*/ 156868 w 319088"/>
              <a:gd name="connsiteY27" fmla="*/ 307975 h 328613"/>
              <a:gd name="connsiteX28" fmla="*/ 158162 w 319088"/>
              <a:gd name="connsiteY28" fmla="*/ 307975 h 328613"/>
              <a:gd name="connsiteX29" fmla="*/ 189206 w 319088"/>
              <a:gd name="connsiteY29" fmla="*/ 300182 h 328613"/>
              <a:gd name="connsiteX30" fmla="*/ 190500 w 319088"/>
              <a:gd name="connsiteY30" fmla="*/ 297584 h 328613"/>
              <a:gd name="connsiteX31" fmla="*/ 190500 w 319088"/>
              <a:gd name="connsiteY31" fmla="*/ 223549 h 328613"/>
              <a:gd name="connsiteX32" fmla="*/ 190500 w 319088"/>
              <a:gd name="connsiteY32" fmla="*/ 222250 h 328613"/>
              <a:gd name="connsiteX33" fmla="*/ 189206 w 319088"/>
              <a:gd name="connsiteY33" fmla="*/ 222250 h 328613"/>
              <a:gd name="connsiteX34" fmla="*/ 12700 w 319088"/>
              <a:gd name="connsiteY34" fmla="*/ 217488 h 328613"/>
              <a:gd name="connsiteX35" fmla="*/ 12700 w 319088"/>
              <a:gd name="connsiteY35" fmla="*/ 218778 h 328613"/>
              <a:gd name="connsiteX36" fmla="*/ 12700 w 319088"/>
              <a:gd name="connsiteY36" fmla="*/ 251024 h 328613"/>
              <a:gd name="connsiteX37" fmla="*/ 13970 w 319088"/>
              <a:gd name="connsiteY37" fmla="*/ 252314 h 328613"/>
              <a:gd name="connsiteX38" fmla="*/ 29210 w 319088"/>
              <a:gd name="connsiteY38" fmla="*/ 258763 h 328613"/>
              <a:gd name="connsiteX39" fmla="*/ 30480 w 319088"/>
              <a:gd name="connsiteY39" fmla="*/ 258763 h 328613"/>
              <a:gd name="connsiteX40" fmla="*/ 31750 w 319088"/>
              <a:gd name="connsiteY40" fmla="*/ 258763 h 328613"/>
              <a:gd name="connsiteX41" fmla="*/ 31750 w 319088"/>
              <a:gd name="connsiteY41" fmla="*/ 257473 h 328613"/>
              <a:gd name="connsiteX42" fmla="*/ 31750 w 319088"/>
              <a:gd name="connsiteY42" fmla="*/ 222647 h 328613"/>
              <a:gd name="connsiteX43" fmla="*/ 30480 w 319088"/>
              <a:gd name="connsiteY43" fmla="*/ 220068 h 328613"/>
              <a:gd name="connsiteX44" fmla="*/ 13970 w 319088"/>
              <a:gd name="connsiteY44" fmla="*/ 217488 h 328613"/>
              <a:gd name="connsiteX45" fmla="*/ 12700 w 319088"/>
              <a:gd name="connsiteY45" fmla="*/ 217488 h 328613"/>
              <a:gd name="connsiteX46" fmla="*/ 280105 w 319088"/>
              <a:gd name="connsiteY46" fmla="*/ 214313 h 328613"/>
              <a:gd name="connsiteX47" fmla="*/ 261584 w 319088"/>
              <a:gd name="connsiteY47" fmla="*/ 215595 h 328613"/>
              <a:gd name="connsiteX48" fmla="*/ 260350 w 319088"/>
              <a:gd name="connsiteY48" fmla="*/ 216877 h 328613"/>
              <a:gd name="connsiteX49" fmla="*/ 260350 w 319088"/>
              <a:gd name="connsiteY49" fmla="*/ 278424 h 328613"/>
              <a:gd name="connsiteX50" fmla="*/ 260350 w 319088"/>
              <a:gd name="connsiteY50" fmla="*/ 279706 h 328613"/>
              <a:gd name="connsiteX51" fmla="*/ 261584 w 319088"/>
              <a:gd name="connsiteY51" fmla="*/ 280988 h 328613"/>
              <a:gd name="connsiteX52" fmla="*/ 262819 w 319088"/>
              <a:gd name="connsiteY52" fmla="*/ 280988 h 328613"/>
              <a:gd name="connsiteX53" fmla="*/ 280105 w 319088"/>
              <a:gd name="connsiteY53" fmla="*/ 275859 h 328613"/>
              <a:gd name="connsiteX54" fmla="*/ 282575 w 319088"/>
              <a:gd name="connsiteY54" fmla="*/ 273295 h 328613"/>
              <a:gd name="connsiteX55" fmla="*/ 282575 w 319088"/>
              <a:gd name="connsiteY55" fmla="*/ 215595 h 328613"/>
              <a:gd name="connsiteX56" fmla="*/ 281340 w 319088"/>
              <a:gd name="connsiteY56" fmla="*/ 214313 h 328613"/>
              <a:gd name="connsiteX57" fmla="*/ 280105 w 319088"/>
              <a:gd name="connsiteY57" fmla="*/ 214313 h 328613"/>
              <a:gd name="connsiteX58" fmla="*/ 306983 w 319088"/>
              <a:gd name="connsiteY58" fmla="*/ 211138 h 328613"/>
              <a:gd name="connsiteX59" fmla="*/ 290215 w 319088"/>
              <a:gd name="connsiteY59" fmla="*/ 212428 h 328613"/>
              <a:gd name="connsiteX60" fmla="*/ 288925 w 319088"/>
              <a:gd name="connsiteY60" fmla="*/ 215008 h 328613"/>
              <a:gd name="connsiteX61" fmla="*/ 288925 w 319088"/>
              <a:gd name="connsiteY61" fmla="*/ 271761 h 328613"/>
              <a:gd name="connsiteX62" fmla="*/ 288925 w 319088"/>
              <a:gd name="connsiteY62" fmla="*/ 273051 h 328613"/>
              <a:gd name="connsiteX63" fmla="*/ 290215 w 319088"/>
              <a:gd name="connsiteY63" fmla="*/ 273051 h 328613"/>
              <a:gd name="connsiteX64" fmla="*/ 308273 w 319088"/>
              <a:gd name="connsiteY64" fmla="*/ 269181 h 328613"/>
              <a:gd name="connsiteX65" fmla="*/ 309563 w 319088"/>
              <a:gd name="connsiteY65" fmla="*/ 266602 h 328613"/>
              <a:gd name="connsiteX66" fmla="*/ 308273 w 319088"/>
              <a:gd name="connsiteY66" fmla="*/ 212428 h 328613"/>
              <a:gd name="connsiteX67" fmla="*/ 308273 w 319088"/>
              <a:gd name="connsiteY67" fmla="*/ 211138 h 328613"/>
              <a:gd name="connsiteX68" fmla="*/ 306983 w 319088"/>
              <a:gd name="connsiteY68" fmla="*/ 211138 h 328613"/>
              <a:gd name="connsiteX69" fmla="*/ 290195 w 319088"/>
              <a:gd name="connsiteY69" fmla="*/ 169863 h 328613"/>
              <a:gd name="connsiteX70" fmla="*/ 288925 w 319088"/>
              <a:gd name="connsiteY70" fmla="*/ 171196 h 328613"/>
              <a:gd name="connsiteX71" fmla="*/ 288925 w 319088"/>
              <a:gd name="connsiteY71" fmla="*/ 172530 h 328613"/>
              <a:gd name="connsiteX72" fmla="*/ 288925 w 319088"/>
              <a:gd name="connsiteY72" fmla="*/ 201867 h 328613"/>
              <a:gd name="connsiteX73" fmla="*/ 288925 w 319088"/>
              <a:gd name="connsiteY73" fmla="*/ 203201 h 328613"/>
              <a:gd name="connsiteX74" fmla="*/ 290195 w 319088"/>
              <a:gd name="connsiteY74" fmla="*/ 203201 h 328613"/>
              <a:gd name="connsiteX75" fmla="*/ 306705 w 319088"/>
              <a:gd name="connsiteY75" fmla="*/ 201867 h 328613"/>
              <a:gd name="connsiteX76" fmla="*/ 307975 w 319088"/>
              <a:gd name="connsiteY76" fmla="*/ 200534 h 328613"/>
              <a:gd name="connsiteX77" fmla="*/ 307975 w 319088"/>
              <a:gd name="connsiteY77" fmla="*/ 172530 h 328613"/>
              <a:gd name="connsiteX78" fmla="*/ 306705 w 319088"/>
              <a:gd name="connsiteY78" fmla="*/ 171196 h 328613"/>
              <a:gd name="connsiteX79" fmla="*/ 290195 w 319088"/>
              <a:gd name="connsiteY79" fmla="*/ 169863 h 328613"/>
              <a:gd name="connsiteX80" fmla="*/ 261584 w 319088"/>
              <a:gd name="connsiteY80" fmla="*/ 168275 h 328613"/>
              <a:gd name="connsiteX81" fmla="*/ 260350 w 319088"/>
              <a:gd name="connsiteY81" fmla="*/ 169568 h 328613"/>
              <a:gd name="connsiteX82" fmla="*/ 260350 w 319088"/>
              <a:gd name="connsiteY82" fmla="*/ 170862 h 328613"/>
              <a:gd name="connsiteX83" fmla="*/ 260350 w 319088"/>
              <a:gd name="connsiteY83" fmla="*/ 201906 h 328613"/>
              <a:gd name="connsiteX84" fmla="*/ 260350 w 319088"/>
              <a:gd name="connsiteY84" fmla="*/ 203200 h 328613"/>
              <a:gd name="connsiteX85" fmla="*/ 261584 w 319088"/>
              <a:gd name="connsiteY85" fmla="*/ 203200 h 328613"/>
              <a:gd name="connsiteX86" fmla="*/ 280105 w 319088"/>
              <a:gd name="connsiteY86" fmla="*/ 201906 h 328613"/>
              <a:gd name="connsiteX87" fmla="*/ 282575 w 319088"/>
              <a:gd name="connsiteY87" fmla="*/ 200613 h 328613"/>
              <a:gd name="connsiteX88" fmla="*/ 282575 w 319088"/>
              <a:gd name="connsiteY88" fmla="*/ 170862 h 328613"/>
              <a:gd name="connsiteX89" fmla="*/ 280105 w 319088"/>
              <a:gd name="connsiteY89" fmla="*/ 169568 h 328613"/>
              <a:gd name="connsiteX90" fmla="*/ 261584 w 319088"/>
              <a:gd name="connsiteY90" fmla="*/ 168275 h 328613"/>
              <a:gd name="connsiteX91" fmla="*/ 214024 w 319088"/>
              <a:gd name="connsiteY91" fmla="*/ 168275 h 328613"/>
              <a:gd name="connsiteX92" fmla="*/ 212725 w 319088"/>
              <a:gd name="connsiteY92" fmla="*/ 169567 h 328613"/>
              <a:gd name="connsiteX93" fmla="*/ 212725 w 319088"/>
              <a:gd name="connsiteY93" fmla="*/ 222546 h 328613"/>
              <a:gd name="connsiteX94" fmla="*/ 214024 w 319088"/>
              <a:gd name="connsiteY94" fmla="*/ 223838 h 328613"/>
              <a:gd name="connsiteX95" fmla="*/ 215322 w 319088"/>
              <a:gd name="connsiteY95" fmla="*/ 223838 h 328613"/>
              <a:gd name="connsiteX96" fmla="*/ 240001 w 319088"/>
              <a:gd name="connsiteY96" fmla="*/ 221254 h 328613"/>
              <a:gd name="connsiteX97" fmla="*/ 241300 w 319088"/>
              <a:gd name="connsiteY97" fmla="*/ 219962 h 328613"/>
              <a:gd name="connsiteX98" fmla="*/ 241300 w 319088"/>
              <a:gd name="connsiteY98" fmla="*/ 170859 h 328613"/>
              <a:gd name="connsiteX99" fmla="*/ 240001 w 319088"/>
              <a:gd name="connsiteY99" fmla="*/ 169567 h 328613"/>
              <a:gd name="connsiteX100" fmla="*/ 215322 w 319088"/>
              <a:gd name="connsiteY100" fmla="*/ 168275 h 328613"/>
              <a:gd name="connsiteX101" fmla="*/ 214024 w 319088"/>
              <a:gd name="connsiteY101" fmla="*/ 168275 h 328613"/>
              <a:gd name="connsiteX102" fmla="*/ 30480 w 319088"/>
              <a:gd name="connsiteY102" fmla="*/ 168275 h 328613"/>
              <a:gd name="connsiteX103" fmla="*/ 13970 w 319088"/>
              <a:gd name="connsiteY103" fmla="*/ 169545 h 328613"/>
              <a:gd name="connsiteX104" fmla="*/ 12700 w 319088"/>
              <a:gd name="connsiteY104" fmla="*/ 170815 h 328613"/>
              <a:gd name="connsiteX105" fmla="*/ 12700 w 319088"/>
              <a:gd name="connsiteY105" fmla="*/ 202565 h 328613"/>
              <a:gd name="connsiteX106" fmla="*/ 13970 w 319088"/>
              <a:gd name="connsiteY106" fmla="*/ 203835 h 328613"/>
              <a:gd name="connsiteX107" fmla="*/ 30480 w 319088"/>
              <a:gd name="connsiteY107" fmla="*/ 206375 h 328613"/>
              <a:gd name="connsiteX108" fmla="*/ 31750 w 319088"/>
              <a:gd name="connsiteY108" fmla="*/ 205105 h 328613"/>
              <a:gd name="connsiteX109" fmla="*/ 31750 w 319088"/>
              <a:gd name="connsiteY109" fmla="*/ 203835 h 328613"/>
              <a:gd name="connsiteX110" fmla="*/ 31750 w 319088"/>
              <a:gd name="connsiteY110" fmla="*/ 169545 h 328613"/>
              <a:gd name="connsiteX111" fmla="*/ 31750 w 319088"/>
              <a:gd name="connsiteY111" fmla="*/ 168275 h 328613"/>
              <a:gd name="connsiteX112" fmla="*/ 30480 w 319088"/>
              <a:gd name="connsiteY112" fmla="*/ 168275 h 328613"/>
              <a:gd name="connsiteX113" fmla="*/ 158162 w 319088"/>
              <a:gd name="connsiteY113" fmla="*/ 165100 h 328613"/>
              <a:gd name="connsiteX114" fmla="*/ 156868 w 319088"/>
              <a:gd name="connsiteY114" fmla="*/ 166407 h 328613"/>
              <a:gd name="connsiteX115" fmla="*/ 155575 w 319088"/>
              <a:gd name="connsiteY115" fmla="*/ 167715 h 328613"/>
              <a:gd name="connsiteX116" fmla="*/ 155575 w 319088"/>
              <a:gd name="connsiteY116" fmla="*/ 206935 h 328613"/>
              <a:gd name="connsiteX117" fmla="*/ 156868 w 319088"/>
              <a:gd name="connsiteY117" fmla="*/ 208243 h 328613"/>
              <a:gd name="connsiteX118" fmla="*/ 158162 w 319088"/>
              <a:gd name="connsiteY118" fmla="*/ 209550 h 328613"/>
              <a:gd name="connsiteX119" fmla="*/ 189206 w 319088"/>
              <a:gd name="connsiteY119" fmla="*/ 208243 h 328613"/>
              <a:gd name="connsiteX120" fmla="*/ 190500 w 319088"/>
              <a:gd name="connsiteY120" fmla="*/ 205628 h 328613"/>
              <a:gd name="connsiteX121" fmla="*/ 190500 w 319088"/>
              <a:gd name="connsiteY121" fmla="*/ 169022 h 328613"/>
              <a:gd name="connsiteX122" fmla="*/ 189206 w 319088"/>
              <a:gd name="connsiteY122" fmla="*/ 166407 h 328613"/>
              <a:gd name="connsiteX123" fmla="*/ 158162 w 319088"/>
              <a:gd name="connsiteY123" fmla="*/ 165100 h 328613"/>
              <a:gd name="connsiteX124" fmla="*/ 100012 w 319088"/>
              <a:gd name="connsiteY124" fmla="*/ 163513 h 328613"/>
              <a:gd name="connsiteX125" fmla="*/ 100012 w 319088"/>
              <a:gd name="connsiteY125" fmla="*/ 164800 h 328613"/>
              <a:gd name="connsiteX126" fmla="*/ 100012 w 319088"/>
              <a:gd name="connsiteY126" fmla="*/ 208564 h 328613"/>
              <a:gd name="connsiteX127" fmla="*/ 100012 w 319088"/>
              <a:gd name="connsiteY127" fmla="*/ 209851 h 328613"/>
              <a:gd name="connsiteX128" fmla="*/ 101311 w 319088"/>
              <a:gd name="connsiteY128" fmla="*/ 211138 h 328613"/>
              <a:gd name="connsiteX129" fmla="*/ 140277 w 319088"/>
              <a:gd name="connsiteY129" fmla="*/ 208564 h 328613"/>
              <a:gd name="connsiteX130" fmla="*/ 142875 w 319088"/>
              <a:gd name="connsiteY130" fmla="*/ 207276 h 328613"/>
              <a:gd name="connsiteX131" fmla="*/ 142875 w 319088"/>
              <a:gd name="connsiteY131" fmla="*/ 166087 h 328613"/>
              <a:gd name="connsiteX132" fmla="*/ 140277 w 319088"/>
              <a:gd name="connsiteY132" fmla="*/ 164800 h 328613"/>
              <a:gd name="connsiteX133" fmla="*/ 101311 w 319088"/>
              <a:gd name="connsiteY133" fmla="*/ 163513 h 328613"/>
              <a:gd name="connsiteX134" fmla="*/ 100012 w 319088"/>
              <a:gd name="connsiteY134" fmla="*/ 163513 h 328613"/>
              <a:gd name="connsiteX135" fmla="*/ 74915 w 319088"/>
              <a:gd name="connsiteY135" fmla="*/ 163513 h 328613"/>
              <a:gd name="connsiteX136" fmla="*/ 50497 w 319088"/>
              <a:gd name="connsiteY136" fmla="*/ 166159 h 328613"/>
              <a:gd name="connsiteX137" fmla="*/ 49212 w 319088"/>
              <a:gd name="connsiteY137" fmla="*/ 167482 h 328613"/>
              <a:gd name="connsiteX138" fmla="*/ 49212 w 319088"/>
              <a:gd name="connsiteY138" fmla="*/ 207169 h 328613"/>
              <a:gd name="connsiteX139" fmla="*/ 50497 w 319088"/>
              <a:gd name="connsiteY139" fmla="*/ 208492 h 328613"/>
              <a:gd name="connsiteX140" fmla="*/ 74915 w 319088"/>
              <a:gd name="connsiteY140" fmla="*/ 211138 h 328613"/>
              <a:gd name="connsiteX141" fmla="*/ 76200 w 319088"/>
              <a:gd name="connsiteY141" fmla="*/ 211138 h 328613"/>
              <a:gd name="connsiteX142" fmla="*/ 76200 w 319088"/>
              <a:gd name="connsiteY142" fmla="*/ 209815 h 328613"/>
              <a:gd name="connsiteX143" fmla="*/ 76200 w 319088"/>
              <a:gd name="connsiteY143" fmla="*/ 164836 h 328613"/>
              <a:gd name="connsiteX144" fmla="*/ 76200 w 319088"/>
              <a:gd name="connsiteY144" fmla="*/ 163513 h 328613"/>
              <a:gd name="connsiteX145" fmla="*/ 74915 w 319088"/>
              <a:gd name="connsiteY145" fmla="*/ 163513 h 328613"/>
              <a:gd name="connsiteX146" fmla="*/ 288925 w 319088"/>
              <a:gd name="connsiteY146" fmla="*/ 127000 h 328613"/>
              <a:gd name="connsiteX147" fmla="*/ 288925 w 319088"/>
              <a:gd name="connsiteY147" fmla="*/ 129687 h 328613"/>
              <a:gd name="connsiteX148" fmla="*/ 288925 w 319088"/>
              <a:gd name="connsiteY148" fmla="*/ 159238 h 328613"/>
              <a:gd name="connsiteX149" fmla="*/ 290195 w 319088"/>
              <a:gd name="connsiteY149" fmla="*/ 160582 h 328613"/>
              <a:gd name="connsiteX150" fmla="*/ 306705 w 319088"/>
              <a:gd name="connsiteY150" fmla="*/ 161925 h 328613"/>
              <a:gd name="connsiteX151" fmla="*/ 307975 w 319088"/>
              <a:gd name="connsiteY151" fmla="*/ 161925 h 328613"/>
              <a:gd name="connsiteX152" fmla="*/ 307975 w 319088"/>
              <a:gd name="connsiteY152" fmla="*/ 160582 h 328613"/>
              <a:gd name="connsiteX153" fmla="*/ 307975 w 319088"/>
              <a:gd name="connsiteY153" fmla="*/ 132373 h 328613"/>
              <a:gd name="connsiteX154" fmla="*/ 306705 w 319088"/>
              <a:gd name="connsiteY154" fmla="*/ 129687 h 328613"/>
              <a:gd name="connsiteX155" fmla="*/ 290195 w 319088"/>
              <a:gd name="connsiteY155" fmla="*/ 127000 h 328613"/>
              <a:gd name="connsiteX156" fmla="*/ 288925 w 319088"/>
              <a:gd name="connsiteY156" fmla="*/ 127000 h 328613"/>
              <a:gd name="connsiteX157" fmla="*/ 260350 w 319088"/>
              <a:gd name="connsiteY157" fmla="*/ 123542 h 328613"/>
              <a:gd name="connsiteX158" fmla="*/ 260350 w 319088"/>
              <a:gd name="connsiteY158" fmla="*/ 124846 h 328613"/>
              <a:gd name="connsiteX159" fmla="*/ 260350 w 319088"/>
              <a:gd name="connsiteY159" fmla="*/ 156143 h 328613"/>
              <a:gd name="connsiteX160" fmla="*/ 261584 w 319088"/>
              <a:gd name="connsiteY160" fmla="*/ 157447 h 328613"/>
              <a:gd name="connsiteX161" fmla="*/ 280105 w 319088"/>
              <a:gd name="connsiteY161" fmla="*/ 158751 h 328613"/>
              <a:gd name="connsiteX162" fmla="*/ 281340 w 319088"/>
              <a:gd name="connsiteY162" fmla="*/ 158751 h 328613"/>
              <a:gd name="connsiteX163" fmla="*/ 282575 w 319088"/>
              <a:gd name="connsiteY163" fmla="*/ 157447 h 328613"/>
              <a:gd name="connsiteX164" fmla="*/ 282575 w 319088"/>
              <a:gd name="connsiteY164" fmla="*/ 127454 h 328613"/>
              <a:gd name="connsiteX165" fmla="*/ 280105 w 319088"/>
              <a:gd name="connsiteY165" fmla="*/ 126150 h 328613"/>
              <a:gd name="connsiteX166" fmla="*/ 261584 w 319088"/>
              <a:gd name="connsiteY166" fmla="*/ 123542 h 328613"/>
              <a:gd name="connsiteX167" fmla="*/ 260350 w 319088"/>
              <a:gd name="connsiteY167" fmla="*/ 123542 h 328613"/>
              <a:gd name="connsiteX168" fmla="*/ 29210 w 319088"/>
              <a:gd name="connsiteY168" fmla="*/ 115590 h 328613"/>
              <a:gd name="connsiteX169" fmla="*/ 13970 w 319088"/>
              <a:gd name="connsiteY169" fmla="*/ 120749 h 328613"/>
              <a:gd name="connsiteX170" fmla="*/ 12700 w 319088"/>
              <a:gd name="connsiteY170" fmla="*/ 122039 h 328613"/>
              <a:gd name="connsiteX171" fmla="*/ 12700 w 319088"/>
              <a:gd name="connsiteY171" fmla="*/ 154285 h 328613"/>
              <a:gd name="connsiteX172" fmla="*/ 12700 w 319088"/>
              <a:gd name="connsiteY172" fmla="*/ 155575 h 328613"/>
              <a:gd name="connsiteX173" fmla="*/ 13970 w 319088"/>
              <a:gd name="connsiteY173" fmla="*/ 155575 h 328613"/>
              <a:gd name="connsiteX174" fmla="*/ 30480 w 319088"/>
              <a:gd name="connsiteY174" fmla="*/ 152995 h 328613"/>
              <a:gd name="connsiteX175" fmla="*/ 31750 w 319088"/>
              <a:gd name="connsiteY175" fmla="*/ 151705 h 328613"/>
              <a:gd name="connsiteX176" fmla="*/ 31750 w 319088"/>
              <a:gd name="connsiteY176" fmla="*/ 116880 h 328613"/>
              <a:gd name="connsiteX177" fmla="*/ 31750 w 319088"/>
              <a:gd name="connsiteY177" fmla="*/ 115590 h 328613"/>
              <a:gd name="connsiteX178" fmla="*/ 29210 w 319088"/>
              <a:gd name="connsiteY178" fmla="*/ 115590 h 328613"/>
              <a:gd name="connsiteX179" fmla="*/ 158162 w 319088"/>
              <a:gd name="connsiteY179" fmla="*/ 104775 h 328613"/>
              <a:gd name="connsiteX180" fmla="*/ 156868 w 319088"/>
              <a:gd name="connsiteY180" fmla="*/ 106098 h 328613"/>
              <a:gd name="connsiteX181" fmla="*/ 155575 w 319088"/>
              <a:gd name="connsiteY181" fmla="*/ 107421 h 328613"/>
              <a:gd name="connsiteX182" fmla="*/ 155575 w 319088"/>
              <a:gd name="connsiteY182" fmla="*/ 147108 h 328613"/>
              <a:gd name="connsiteX183" fmla="*/ 156868 w 319088"/>
              <a:gd name="connsiteY183" fmla="*/ 149754 h 328613"/>
              <a:gd name="connsiteX184" fmla="*/ 189206 w 319088"/>
              <a:gd name="connsiteY184" fmla="*/ 152400 h 328613"/>
              <a:gd name="connsiteX185" fmla="*/ 190500 w 319088"/>
              <a:gd name="connsiteY185" fmla="*/ 151077 h 328613"/>
              <a:gd name="connsiteX186" fmla="*/ 190500 w 319088"/>
              <a:gd name="connsiteY186" fmla="*/ 149754 h 328613"/>
              <a:gd name="connsiteX187" fmla="*/ 190500 w 319088"/>
              <a:gd name="connsiteY187" fmla="*/ 112712 h 328613"/>
              <a:gd name="connsiteX188" fmla="*/ 189206 w 319088"/>
              <a:gd name="connsiteY188" fmla="*/ 110067 h 328613"/>
              <a:gd name="connsiteX189" fmla="*/ 158162 w 319088"/>
              <a:gd name="connsiteY189" fmla="*/ 104775 h 328613"/>
              <a:gd name="connsiteX190" fmla="*/ 74915 w 319088"/>
              <a:gd name="connsiteY190" fmla="*/ 99735 h 328613"/>
              <a:gd name="connsiteX191" fmla="*/ 50497 w 319088"/>
              <a:gd name="connsiteY191" fmla="*/ 107593 h 328613"/>
              <a:gd name="connsiteX192" fmla="*/ 49212 w 319088"/>
              <a:gd name="connsiteY192" fmla="*/ 110212 h 328613"/>
              <a:gd name="connsiteX193" fmla="*/ 49212 w 319088"/>
              <a:gd name="connsiteY193" fmla="*/ 148194 h 328613"/>
              <a:gd name="connsiteX194" fmla="*/ 49212 w 319088"/>
              <a:gd name="connsiteY194" fmla="*/ 149503 h 328613"/>
              <a:gd name="connsiteX195" fmla="*/ 50497 w 319088"/>
              <a:gd name="connsiteY195" fmla="*/ 150813 h 328613"/>
              <a:gd name="connsiteX196" fmla="*/ 74915 w 319088"/>
              <a:gd name="connsiteY196" fmla="*/ 145574 h 328613"/>
              <a:gd name="connsiteX197" fmla="*/ 76200 w 319088"/>
              <a:gd name="connsiteY197" fmla="*/ 144264 h 328613"/>
              <a:gd name="connsiteX198" fmla="*/ 76200 w 319088"/>
              <a:gd name="connsiteY198" fmla="*/ 101044 h 328613"/>
              <a:gd name="connsiteX199" fmla="*/ 76200 w 319088"/>
              <a:gd name="connsiteY199" fmla="*/ 99735 h 328613"/>
              <a:gd name="connsiteX200" fmla="*/ 74915 w 319088"/>
              <a:gd name="connsiteY200" fmla="*/ 99735 h 328613"/>
              <a:gd name="connsiteX201" fmla="*/ 215322 w 319088"/>
              <a:gd name="connsiteY201" fmla="*/ 98425 h 328613"/>
              <a:gd name="connsiteX202" fmla="*/ 214024 w 319088"/>
              <a:gd name="connsiteY202" fmla="*/ 99695 h 328613"/>
              <a:gd name="connsiteX203" fmla="*/ 212725 w 319088"/>
              <a:gd name="connsiteY203" fmla="*/ 100965 h 328613"/>
              <a:gd name="connsiteX204" fmla="*/ 212725 w 319088"/>
              <a:gd name="connsiteY204" fmla="*/ 151765 h 328613"/>
              <a:gd name="connsiteX205" fmla="*/ 215322 w 319088"/>
              <a:gd name="connsiteY205" fmla="*/ 153035 h 328613"/>
              <a:gd name="connsiteX206" fmla="*/ 238702 w 319088"/>
              <a:gd name="connsiteY206" fmla="*/ 155575 h 328613"/>
              <a:gd name="connsiteX207" fmla="*/ 240001 w 319088"/>
              <a:gd name="connsiteY207" fmla="*/ 155575 h 328613"/>
              <a:gd name="connsiteX208" fmla="*/ 241300 w 319088"/>
              <a:gd name="connsiteY208" fmla="*/ 155575 h 328613"/>
              <a:gd name="connsiteX209" fmla="*/ 241300 w 319088"/>
              <a:gd name="connsiteY209" fmla="*/ 153035 h 328613"/>
              <a:gd name="connsiteX210" fmla="*/ 241300 w 319088"/>
              <a:gd name="connsiteY210" fmla="*/ 106045 h 328613"/>
              <a:gd name="connsiteX211" fmla="*/ 240001 w 319088"/>
              <a:gd name="connsiteY211" fmla="*/ 103505 h 328613"/>
              <a:gd name="connsiteX212" fmla="*/ 215322 w 319088"/>
              <a:gd name="connsiteY212" fmla="*/ 98425 h 328613"/>
              <a:gd name="connsiteX213" fmla="*/ 101311 w 319088"/>
              <a:gd name="connsiteY213" fmla="*/ 96838 h 328613"/>
              <a:gd name="connsiteX214" fmla="*/ 100012 w 319088"/>
              <a:gd name="connsiteY214" fmla="*/ 98108 h 328613"/>
              <a:gd name="connsiteX215" fmla="*/ 100012 w 319088"/>
              <a:gd name="connsiteY215" fmla="*/ 99378 h 328613"/>
              <a:gd name="connsiteX216" fmla="*/ 100012 w 319088"/>
              <a:gd name="connsiteY216" fmla="*/ 142558 h 328613"/>
              <a:gd name="connsiteX217" fmla="*/ 101311 w 319088"/>
              <a:gd name="connsiteY217" fmla="*/ 143828 h 328613"/>
              <a:gd name="connsiteX218" fmla="*/ 140277 w 319088"/>
              <a:gd name="connsiteY218" fmla="*/ 147638 h 328613"/>
              <a:gd name="connsiteX219" fmla="*/ 141576 w 319088"/>
              <a:gd name="connsiteY219" fmla="*/ 146368 h 328613"/>
              <a:gd name="connsiteX220" fmla="*/ 142875 w 319088"/>
              <a:gd name="connsiteY220" fmla="*/ 145098 h 328613"/>
              <a:gd name="connsiteX221" fmla="*/ 142875 w 319088"/>
              <a:gd name="connsiteY221" fmla="*/ 105728 h 328613"/>
              <a:gd name="connsiteX222" fmla="*/ 140277 w 319088"/>
              <a:gd name="connsiteY222" fmla="*/ 103188 h 328613"/>
              <a:gd name="connsiteX223" fmla="*/ 101311 w 319088"/>
              <a:gd name="connsiteY223" fmla="*/ 96838 h 328613"/>
              <a:gd name="connsiteX224" fmla="*/ 288925 w 319088"/>
              <a:gd name="connsiteY224" fmla="*/ 84138 h 328613"/>
              <a:gd name="connsiteX225" fmla="*/ 288925 w 319088"/>
              <a:gd name="connsiteY225" fmla="*/ 85442 h 328613"/>
              <a:gd name="connsiteX226" fmla="*/ 288925 w 319088"/>
              <a:gd name="connsiteY226" fmla="*/ 115435 h 328613"/>
              <a:gd name="connsiteX227" fmla="*/ 290195 w 319088"/>
              <a:gd name="connsiteY227" fmla="*/ 116739 h 328613"/>
              <a:gd name="connsiteX228" fmla="*/ 305435 w 319088"/>
              <a:gd name="connsiteY228" fmla="*/ 120651 h 328613"/>
              <a:gd name="connsiteX229" fmla="*/ 306705 w 319088"/>
              <a:gd name="connsiteY229" fmla="*/ 120651 h 328613"/>
              <a:gd name="connsiteX230" fmla="*/ 307975 w 319088"/>
              <a:gd name="connsiteY230" fmla="*/ 119347 h 328613"/>
              <a:gd name="connsiteX231" fmla="*/ 307975 w 319088"/>
              <a:gd name="connsiteY231" fmla="*/ 118043 h 328613"/>
              <a:gd name="connsiteX232" fmla="*/ 307975 w 319088"/>
              <a:gd name="connsiteY232" fmla="*/ 90658 h 328613"/>
              <a:gd name="connsiteX233" fmla="*/ 306705 w 319088"/>
              <a:gd name="connsiteY233" fmla="*/ 89354 h 328613"/>
              <a:gd name="connsiteX234" fmla="*/ 290195 w 319088"/>
              <a:gd name="connsiteY234" fmla="*/ 84138 h 328613"/>
              <a:gd name="connsiteX235" fmla="*/ 288925 w 319088"/>
              <a:gd name="connsiteY235" fmla="*/ 84138 h 328613"/>
              <a:gd name="connsiteX236" fmla="*/ 260350 w 319088"/>
              <a:gd name="connsiteY236" fmla="*/ 77788 h 328613"/>
              <a:gd name="connsiteX237" fmla="*/ 260350 w 319088"/>
              <a:gd name="connsiteY237" fmla="*/ 79058 h 328613"/>
              <a:gd name="connsiteX238" fmla="*/ 260350 w 319088"/>
              <a:gd name="connsiteY238" fmla="*/ 109538 h 328613"/>
              <a:gd name="connsiteX239" fmla="*/ 261584 w 319088"/>
              <a:gd name="connsiteY239" fmla="*/ 110808 h 328613"/>
              <a:gd name="connsiteX240" fmla="*/ 280105 w 319088"/>
              <a:gd name="connsiteY240" fmla="*/ 115888 h 328613"/>
              <a:gd name="connsiteX241" fmla="*/ 281340 w 319088"/>
              <a:gd name="connsiteY241" fmla="*/ 114618 h 328613"/>
              <a:gd name="connsiteX242" fmla="*/ 282575 w 319088"/>
              <a:gd name="connsiteY242" fmla="*/ 113348 h 328613"/>
              <a:gd name="connsiteX243" fmla="*/ 282575 w 319088"/>
              <a:gd name="connsiteY243" fmla="*/ 85408 h 328613"/>
              <a:gd name="connsiteX244" fmla="*/ 281340 w 319088"/>
              <a:gd name="connsiteY244" fmla="*/ 82868 h 328613"/>
              <a:gd name="connsiteX245" fmla="*/ 262819 w 319088"/>
              <a:gd name="connsiteY245" fmla="*/ 77788 h 328613"/>
              <a:gd name="connsiteX246" fmla="*/ 260350 w 319088"/>
              <a:gd name="connsiteY246" fmla="*/ 77788 h 328613"/>
              <a:gd name="connsiteX247" fmla="*/ 29210 w 319088"/>
              <a:gd name="connsiteY247" fmla="*/ 63500 h 328613"/>
              <a:gd name="connsiteX248" fmla="*/ 12700 w 319088"/>
              <a:gd name="connsiteY248" fmla="*/ 73731 h 328613"/>
              <a:gd name="connsiteX249" fmla="*/ 12700 w 319088"/>
              <a:gd name="connsiteY249" fmla="*/ 75009 h 328613"/>
              <a:gd name="connsiteX250" fmla="*/ 12700 w 319088"/>
              <a:gd name="connsiteY250" fmla="*/ 106980 h 328613"/>
              <a:gd name="connsiteX251" fmla="*/ 12700 w 319088"/>
              <a:gd name="connsiteY251" fmla="*/ 108259 h 328613"/>
              <a:gd name="connsiteX252" fmla="*/ 13970 w 319088"/>
              <a:gd name="connsiteY252" fmla="*/ 109538 h 328613"/>
              <a:gd name="connsiteX253" fmla="*/ 15240 w 319088"/>
              <a:gd name="connsiteY253" fmla="*/ 108259 h 328613"/>
              <a:gd name="connsiteX254" fmla="*/ 31750 w 319088"/>
              <a:gd name="connsiteY254" fmla="*/ 101865 h 328613"/>
              <a:gd name="connsiteX255" fmla="*/ 31750 w 319088"/>
              <a:gd name="connsiteY255" fmla="*/ 99307 h 328613"/>
              <a:gd name="connsiteX256" fmla="*/ 31750 w 319088"/>
              <a:gd name="connsiteY256" fmla="*/ 66058 h 328613"/>
              <a:gd name="connsiteX257" fmla="*/ 31750 w 319088"/>
              <a:gd name="connsiteY257" fmla="*/ 63500 h 328613"/>
              <a:gd name="connsiteX258" fmla="*/ 29210 w 319088"/>
              <a:gd name="connsiteY258" fmla="*/ 63500 h 328613"/>
              <a:gd name="connsiteX259" fmla="*/ 156868 w 319088"/>
              <a:gd name="connsiteY259" fmla="*/ 47625 h 328613"/>
              <a:gd name="connsiteX260" fmla="*/ 155575 w 319088"/>
              <a:gd name="connsiteY260" fmla="*/ 48920 h 328613"/>
              <a:gd name="connsiteX261" fmla="*/ 155575 w 319088"/>
              <a:gd name="connsiteY261" fmla="*/ 89067 h 328613"/>
              <a:gd name="connsiteX262" fmla="*/ 156868 w 319088"/>
              <a:gd name="connsiteY262" fmla="*/ 90363 h 328613"/>
              <a:gd name="connsiteX263" fmla="*/ 187913 w 319088"/>
              <a:gd name="connsiteY263" fmla="*/ 96838 h 328613"/>
              <a:gd name="connsiteX264" fmla="*/ 189206 w 319088"/>
              <a:gd name="connsiteY264" fmla="*/ 96838 h 328613"/>
              <a:gd name="connsiteX265" fmla="*/ 190500 w 319088"/>
              <a:gd name="connsiteY265" fmla="*/ 96838 h 328613"/>
              <a:gd name="connsiteX266" fmla="*/ 190500 w 319088"/>
              <a:gd name="connsiteY266" fmla="*/ 95543 h 328613"/>
              <a:gd name="connsiteX267" fmla="*/ 190500 w 319088"/>
              <a:gd name="connsiteY267" fmla="*/ 57986 h 328613"/>
              <a:gd name="connsiteX268" fmla="*/ 189206 w 319088"/>
              <a:gd name="connsiteY268" fmla="*/ 56691 h 328613"/>
              <a:gd name="connsiteX269" fmla="*/ 158162 w 319088"/>
              <a:gd name="connsiteY269" fmla="*/ 47625 h 328613"/>
              <a:gd name="connsiteX270" fmla="*/ 156868 w 319088"/>
              <a:gd name="connsiteY270" fmla="*/ 47625 h 328613"/>
              <a:gd name="connsiteX271" fmla="*/ 73629 w 319088"/>
              <a:gd name="connsiteY271" fmla="*/ 34925 h 328613"/>
              <a:gd name="connsiteX272" fmla="*/ 49212 w 319088"/>
              <a:gd name="connsiteY272" fmla="*/ 50511 h 328613"/>
              <a:gd name="connsiteX273" fmla="*/ 49212 w 319088"/>
              <a:gd name="connsiteY273" fmla="*/ 51810 h 328613"/>
              <a:gd name="connsiteX274" fmla="*/ 49212 w 319088"/>
              <a:gd name="connsiteY274" fmla="*/ 90776 h 328613"/>
              <a:gd name="connsiteX275" fmla="*/ 49212 w 319088"/>
              <a:gd name="connsiteY275" fmla="*/ 92075 h 328613"/>
              <a:gd name="connsiteX276" fmla="*/ 50497 w 319088"/>
              <a:gd name="connsiteY276" fmla="*/ 92075 h 328613"/>
              <a:gd name="connsiteX277" fmla="*/ 51782 w 319088"/>
              <a:gd name="connsiteY277" fmla="*/ 92075 h 328613"/>
              <a:gd name="connsiteX278" fmla="*/ 76200 w 319088"/>
              <a:gd name="connsiteY278" fmla="*/ 81684 h 328613"/>
              <a:gd name="connsiteX279" fmla="*/ 76200 w 319088"/>
              <a:gd name="connsiteY279" fmla="*/ 79086 h 328613"/>
              <a:gd name="connsiteX280" fmla="*/ 76200 w 319088"/>
              <a:gd name="connsiteY280" fmla="*/ 36224 h 328613"/>
              <a:gd name="connsiteX281" fmla="*/ 76200 w 319088"/>
              <a:gd name="connsiteY281" fmla="*/ 34925 h 328613"/>
              <a:gd name="connsiteX282" fmla="*/ 73629 w 319088"/>
              <a:gd name="connsiteY282" fmla="*/ 34925 h 328613"/>
              <a:gd name="connsiteX283" fmla="*/ 100012 w 319088"/>
              <a:gd name="connsiteY283" fmla="*/ 30163 h 328613"/>
              <a:gd name="connsiteX284" fmla="*/ 100012 w 319088"/>
              <a:gd name="connsiteY284" fmla="*/ 32747 h 328613"/>
              <a:gd name="connsiteX285" fmla="*/ 100012 w 319088"/>
              <a:gd name="connsiteY285" fmla="*/ 76681 h 328613"/>
              <a:gd name="connsiteX286" fmla="*/ 101311 w 319088"/>
              <a:gd name="connsiteY286" fmla="*/ 77973 h 328613"/>
              <a:gd name="connsiteX287" fmla="*/ 140277 w 319088"/>
              <a:gd name="connsiteY287" fmla="*/ 85726 h 328613"/>
              <a:gd name="connsiteX288" fmla="*/ 141576 w 319088"/>
              <a:gd name="connsiteY288" fmla="*/ 85726 h 328613"/>
              <a:gd name="connsiteX289" fmla="*/ 142875 w 319088"/>
              <a:gd name="connsiteY289" fmla="*/ 84434 h 328613"/>
              <a:gd name="connsiteX290" fmla="*/ 142875 w 319088"/>
              <a:gd name="connsiteY290" fmla="*/ 43085 h 328613"/>
              <a:gd name="connsiteX291" fmla="*/ 141576 w 319088"/>
              <a:gd name="connsiteY291" fmla="*/ 41792 h 328613"/>
              <a:gd name="connsiteX292" fmla="*/ 102610 w 319088"/>
              <a:gd name="connsiteY292" fmla="*/ 30163 h 328613"/>
              <a:gd name="connsiteX293" fmla="*/ 100012 w 319088"/>
              <a:gd name="connsiteY293" fmla="*/ 30163 h 328613"/>
              <a:gd name="connsiteX294" fmla="*/ 87846 w 319088"/>
              <a:gd name="connsiteY294" fmla="*/ 0 h 328613"/>
              <a:gd name="connsiteX295" fmla="*/ 90430 w 319088"/>
              <a:gd name="connsiteY295" fmla="*/ 0 h 328613"/>
              <a:gd name="connsiteX296" fmla="*/ 204113 w 319088"/>
              <a:gd name="connsiteY296" fmla="*/ 37667 h 328613"/>
              <a:gd name="connsiteX297" fmla="*/ 207988 w 319088"/>
              <a:gd name="connsiteY297" fmla="*/ 42863 h 328613"/>
              <a:gd name="connsiteX298" fmla="*/ 207988 w 319088"/>
              <a:gd name="connsiteY298" fmla="*/ 70139 h 328613"/>
              <a:gd name="connsiteX299" fmla="*/ 248036 w 319088"/>
              <a:gd name="connsiteY299" fmla="*/ 54552 h 328613"/>
              <a:gd name="connsiteX300" fmla="*/ 250619 w 319088"/>
              <a:gd name="connsiteY300" fmla="*/ 53253 h 328613"/>
              <a:gd name="connsiteX301" fmla="*/ 251911 w 319088"/>
              <a:gd name="connsiteY301" fmla="*/ 53253 h 328613"/>
              <a:gd name="connsiteX302" fmla="*/ 315213 w 319088"/>
              <a:gd name="connsiteY302" fmla="*/ 74035 h 328613"/>
              <a:gd name="connsiteX303" fmla="*/ 319088 w 319088"/>
              <a:gd name="connsiteY303" fmla="*/ 80530 h 328613"/>
              <a:gd name="connsiteX304" fmla="*/ 319088 w 319088"/>
              <a:gd name="connsiteY304" fmla="*/ 266267 h 328613"/>
              <a:gd name="connsiteX305" fmla="*/ 315213 w 319088"/>
              <a:gd name="connsiteY305" fmla="*/ 271463 h 328613"/>
              <a:gd name="connsiteX306" fmla="*/ 251911 w 319088"/>
              <a:gd name="connsiteY306" fmla="*/ 287049 h 328613"/>
              <a:gd name="connsiteX307" fmla="*/ 204113 w 319088"/>
              <a:gd name="connsiteY307" fmla="*/ 300038 h 328613"/>
              <a:gd name="connsiteX308" fmla="*/ 89138 w 319088"/>
              <a:gd name="connsiteY308" fmla="*/ 328613 h 328613"/>
              <a:gd name="connsiteX309" fmla="*/ 87846 w 319088"/>
              <a:gd name="connsiteY309" fmla="*/ 328613 h 328613"/>
              <a:gd name="connsiteX310" fmla="*/ 85262 w 319088"/>
              <a:gd name="connsiteY310" fmla="*/ 328613 h 328613"/>
              <a:gd name="connsiteX311" fmla="*/ 2583 w 319088"/>
              <a:gd name="connsiteY311" fmla="*/ 281854 h 328613"/>
              <a:gd name="connsiteX312" fmla="*/ 0 w 319088"/>
              <a:gd name="connsiteY312" fmla="*/ 277957 h 328613"/>
              <a:gd name="connsiteX313" fmla="*/ 0 w 319088"/>
              <a:gd name="connsiteY313" fmla="*/ 64943 h 328613"/>
              <a:gd name="connsiteX314" fmla="*/ 1292 w 319088"/>
              <a:gd name="connsiteY314" fmla="*/ 61047 h 328613"/>
              <a:gd name="connsiteX315" fmla="*/ 85262 w 319088"/>
              <a:gd name="connsiteY315" fmla="*/ 1299 h 328613"/>
              <a:gd name="connsiteX316" fmla="*/ 87846 w 319088"/>
              <a:gd name="connsiteY316" fmla="*/ 0 h 328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Lst>
            <a:rect l="l" t="t" r="r" b="b"/>
            <a:pathLst>
              <a:path w="319088" h="328613">
                <a:moveTo>
                  <a:pt x="140277" y="225425"/>
                </a:moveTo>
                <a:cubicBezTo>
                  <a:pt x="140277" y="225425"/>
                  <a:pt x="140277" y="225425"/>
                  <a:pt x="101311" y="229351"/>
                </a:cubicBezTo>
                <a:cubicBezTo>
                  <a:pt x="100012" y="229351"/>
                  <a:pt x="100012" y="229351"/>
                  <a:pt x="100012" y="230660"/>
                </a:cubicBezTo>
                <a:cubicBezTo>
                  <a:pt x="100012" y="230660"/>
                  <a:pt x="100012" y="230660"/>
                  <a:pt x="100012" y="319646"/>
                </a:cubicBezTo>
                <a:cubicBezTo>
                  <a:pt x="100012" y="320954"/>
                  <a:pt x="100012" y="320954"/>
                  <a:pt x="100012" y="322263"/>
                </a:cubicBezTo>
                <a:cubicBezTo>
                  <a:pt x="101311" y="322263"/>
                  <a:pt x="101311" y="322263"/>
                  <a:pt x="101311" y="322263"/>
                </a:cubicBezTo>
                <a:cubicBezTo>
                  <a:pt x="101311" y="322263"/>
                  <a:pt x="101311" y="322263"/>
                  <a:pt x="102610" y="322263"/>
                </a:cubicBezTo>
                <a:cubicBezTo>
                  <a:pt x="102610" y="322263"/>
                  <a:pt x="102610" y="322263"/>
                  <a:pt x="140277" y="311794"/>
                </a:cubicBezTo>
                <a:cubicBezTo>
                  <a:pt x="141576" y="311794"/>
                  <a:pt x="142875" y="311794"/>
                  <a:pt x="142875" y="310485"/>
                </a:cubicBezTo>
                <a:lnTo>
                  <a:pt x="142875" y="228042"/>
                </a:lnTo>
                <a:cubicBezTo>
                  <a:pt x="142875" y="226734"/>
                  <a:pt x="141576" y="226734"/>
                  <a:pt x="141576" y="226734"/>
                </a:cubicBezTo>
                <a:cubicBezTo>
                  <a:pt x="141576" y="225425"/>
                  <a:pt x="140277" y="225425"/>
                  <a:pt x="140277" y="225425"/>
                </a:cubicBezTo>
                <a:close/>
                <a:moveTo>
                  <a:pt x="49212" y="223838"/>
                </a:moveTo>
                <a:cubicBezTo>
                  <a:pt x="49212" y="225108"/>
                  <a:pt x="49212" y="225108"/>
                  <a:pt x="49212" y="226378"/>
                </a:cubicBezTo>
                <a:cubicBezTo>
                  <a:pt x="49212" y="226378"/>
                  <a:pt x="49212" y="226378"/>
                  <a:pt x="49212" y="263208"/>
                </a:cubicBezTo>
                <a:cubicBezTo>
                  <a:pt x="49212" y="264478"/>
                  <a:pt x="49212" y="264478"/>
                  <a:pt x="50497" y="265748"/>
                </a:cubicBezTo>
                <a:cubicBezTo>
                  <a:pt x="50497" y="265748"/>
                  <a:pt x="50497" y="265748"/>
                  <a:pt x="74915" y="274638"/>
                </a:cubicBezTo>
                <a:cubicBezTo>
                  <a:pt x="74915" y="274638"/>
                  <a:pt x="76200" y="274638"/>
                  <a:pt x="76200" y="273368"/>
                </a:cubicBezTo>
                <a:cubicBezTo>
                  <a:pt x="76200" y="273368"/>
                  <a:pt x="76200" y="273368"/>
                  <a:pt x="76200" y="272098"/>
                </a:cubicBezTo>
                <a:lnTo>
                  <a:pt x="76200" y="230188"/>
                </a:lnTo>
                <a:cubicBezTo>
                  <a:pt x="76200" y="228918"/>
                  <a:pt x="76200" y="228918"/>
                  <a:pt x="74915" y="228918"/>
                </a:cubicBezTo>
                <a:cubicBezTo>
                  <a:pt x="74915" y="228918"/>
                  <a:pt x="74915" y="228918"/>
                  <a:pt x="50497" y="223838"/>
                </a:cubicBezTo>
                <a:cubicBezTo>
                  <a:pt x="50497" y="223838"/>
                  <a:pt x="50497" y="223838"/>
                  <a:pt x="49212" y="223838"/>
                </a:cubicBezTo>
                <a:close/>
                <a:moveTo>
                  <a:pt x="189206" y="222250"/>
                </a:moveTo>
                <a:cubicBezTo>
                  <a:pt x="189206" y="222250"/>
                  <a:pt x="189206" y="222250"/>
                  <a:pt x="156868" y="224848"/>
                </a:cubicBezTo>
                <a:cubicBezTo>
                  <a:pt x="156868" y="224848"/>
                  <a:pt x="155575" y="226147"/>
                  <a:pt x="155575" y="226147"/>
                </a:cubicBezTo>
                <a:cubicBezTo>
                  <a:pt x="155575" y="226147"/>
                  <a:pt x="155575" y="226147"/>
                  <a:pt x="155575" y="305377"/>
                </a:cubicBezTo>
                <a:cubicBezTo>
                  <a:pt x="155575" y="306676"/>
                  <a:pt x="155575" y="306676"/>
                  <a:pt x="156868" y="307975"/>
                </a:cubicBezTo>
                <a:cubicBezTo>
                  <a:pt x="156868" y="307975"/>
                  <a:pt x="156868" y="307975"/>
                  <a:pt x="158162" y="307975"/>
                </a:cubicBezTo>
                <a:cubicBezTo>
                  <a:pt x="158162" y="307975"/>
                  <a:pt x="158162" y="307975"/>
                  <a:pt x="189206" y="300182"/>
                </a:cubicBezTo>
                <a:cubicBezTo>
                  <a:pt x="190500" y="300182"/>
                  <a:pt x="190500" y="298883"/>
                  <a:pt x="190500" y="297584"/>
                </a:cubicBezTo>
                <a:lnTo>
                  <a:pt x="190500" y="223549"/>
                </a:lnTo>
                <a:cubicBezTo>
                  <a:pt x="190500" y="223549"/>
                  <a:pt x="190500" y="223549"/>
                  <a:pt x="190500" y="222250"/>
                </a:cubicBezTo>
                <a:cubicBezTo>
                  <a:pt x="189206" y="222250"/>
                  <a:pt x="189206" y="222250"/>
                  <a:pt x="189206" y="222250"/>
                </a:cubicBezTo>
                <a:close/>
                <a:moveTo>
                  <a:pt x="12700" y="217488"/>
                </a:moveTo>
                <a:cubicBezTo>
                  <a:pt x="12700" y="217488"/>
                  <a:pt x="12700" y="218778"/>
                  <a:pt x="12700" y="218778"/>
                </a:cubicBezTo>
                <a:cubicBezTo>
                  <a:pt x="12700" y="218778"/>
                  <a:pt x="12700" y="218778"/>
                  <a:pt x="12700" y="251024"/>
                </a:cubicBezTo>
                <a:cubicBezTo>
                  <a:pt x="12700" y="252314"/>
                  <a:pt x="12700" y="252314"/>
                  <a:pt x="13970" y="252314"/>
                </a:cubicBezTo>
                <a:cubicBezTo>
                  <a:pt x="13970" y="252314"/>
                  <a:pt x="13970" y="252314"/>
                  <a:pt x="29210" y="258763"/>
                </a:cubicBezTo>
                <a:cubicBezTo>
                  <a:pt x="30480" y="258763"/>
                  <a:pt x="30480" y="258763"/>
                  <a:pt x="30480" y="258763"/>
                </a:cubicBezTo>
                <a:cubicBezTo>
                  <a:pt x="30480" y="258763"/>
                  <a:pt x="31750" y="258763"/>
                  <a:pt x="31750" y="258763"/>
                </a:cubicBezTo>
                <a:cubicBezTo>
                  <a:pt x="31750" y="258763"/>
                  <a:pt x="31750" y="257473"/>
                  <a:pt x="31750" y="257473"/>
                </a:cubicBezTo>
                <a:lnTo>
                  <a:pt x="31750" y="222647"/>
                </a:lnTo>
                <a:cubicBezTo>
                  <a:pt x="31750" y="221358"/>
                  <a:pt x="31750" y="220068"/>
                  <a:pt x="30480" y="220068"/>
                </a:cubicBezTo>
                <a:cubicBezTo>
                  <a:pt x="30480" y="220068"/>
                  <a:pt x="30480" y="220068"/>
                  <a:pt x="13970" y="217488"/>
                </a:cubicBezTo>
                <a:cubicBezTo>
                  <a:pt x="13970" y="217488"/>
                  <a:pt x="13970" y="217488"/>
                  <a:pt x="12700" y="217488"/>
                </a:cubicBezTo>
                <a:close/>
                <a:moveTo>
                  <a:pt x="280105" y="214313"/>
                </a:moveTo>
                <a:cubicBezTo>
                  <a:pt x="280105" y="214313"/>
                  <a:pt x="280105" y="214313"/>
                  <a:pt x="261584" y="215595"/>
                </a:cubicBezTo>
                <a:cubicBezTo>
                  <a:pt x="260350" y="215595"/>
                  <a:pt x="260350" y="216877"/>
                  <a:pt x="260350" y="216877"/>
                </a:cubicBezTo>
                <a:cubicBezTo>
                  <a:pt x="260350" y="216877"/>
                  <a:pt x="260350" y="216877"/>
                  <a:pt x="260350" y="278424"/>
                </a:cubicBezTo>
                <a:cubicBezTo>
                  <a:pt x="260350" y="279706"/>
                  <a:pt x="260350" y="279706"/>
                  <a:pt x="260350" y="279706"/>
                </a:cubicBezTo>
                <a:cubicBezTo>
                  <a:pt x="261584" y="279706"/>
                  <a:pt x="261584" y="280988"/>
                  <a:pt x="261584" y="280988"/>
                </a:cubicBezTo>
                <a:cubicBezTo>
                  <a:pt x="261584" y="280988"/>
                  <a:pt x="261584" y="280988"/>
                  <a:pt x="262819" y="280988"/>
                </a:cubicBezTo>
                <a:cubicBezTo>
                  <a:pt x="262819" y="280988"/>
                  <a:pt x="262819" y="280988"/>
                  <a:pt x="280105" y="275859"/>
                </a:cubicBezTo>
                <a:cubicBezTo>
                  <a:pt x="281340" y="275859"/>
                  <a:pt x="282575" y="274577"/>
                  <a:pt x="282575" y="273295"/>
                </a:cubicBezTo>
                <a:lnTo>
                  <a:pt x="282575" y="215595"/>
                </a:lnTo>
                <a:cubicBezTo>
                  <a:pt x="282575" y="215595"/>
                  <a:pt x="281340" y="214313"/>
                  <a:pt x="281340" y="214313"/>
                </a:cubicBezTo>
                <a:cubicBezTo>
                  <a:pt x="281340" y="214313"/>
                  <a:pt x="280105" y="214313"/>
                  <a:pt x="280105" y="214313"/>
                </a:cubicBezTo>
                <a:close/>
                <a:moveTo>
                  <a:pt x="306983" y="211138"/>
                </a:moveTo>
                <a:cubicBezTo>
                  <a:pt x="306983" y="211138"/>
                  <a:pt x="306983" y="211138"/>
                  <a:pt x="290215" y="212428"/>
                </a:cubicBezTo>
                <a:cubicBezTo>
                  <a:pt x="288925" y="212428"/>
                  <a:pt x="288925" y="213718"/>
                  <a:pt x="288925" y="215008"/>
                </a:cubicBezTo>
                <a:cubicBezTo>
                  <a:pt x="288925" y="215008"/>
                  <a:pt x="288925" y="215008"/>
                  <a:pt x="288925" y="271761"/>
                </a:cubicBezTo>
                <a:cubicBezTo>
                  <a:pt x="288925" y="271761"/>
                  <a:pt x="288925" y="273051"/>
                  <a:pt x="288925" y="273051"/>
                </a:cubicBezTo>
                <a:cubicBezTo>
                  <a:pt x="288925" y="273051"/>
                  <a:pt x="290215" y="273051"/>
                  <a:pt x="290215" y="273051"/>
                </a:cubicBezTo>
                <a:cubicBezTo>
                  <a:pt x="290215" y="273051"/>
                  <a:pt x="290215" y="273051"/>
                  <a:pt x="308273" y="269181"/>
                </a:cubicBezTo>
                <a:cubicBezTo>
                  <a:pt x="308273" y="269181"/>
                  <a:pt x="309563" y="267892"/>
                  <a:pt x="309563" y="266602"/>
                </a:cubicBezTo>
                <a:cubicBezTo>
                  <a:pt x="309563" y="266602"/>
                  <a:pt x="309563" y="266602"/>
                  <a:pt x="308273" y="212428"/>
                </a:cubicBezTo>
                <a:cubicBezTo>
                  <a:pt x="308273" y="212428"/>
                  <a:pt x="308273" y="212428"/>
                  <a:pt x="308273" y="211138"/>
                </a:cubicBezTo>
                <a:cubicBezTo>
                  <a:pt x="306983" y="211138"/>
                  <a:pt x="306983" y="211138"/>
                  <a:pt x="306983" y="211138"/>
                </a:cubicBezTo>
                <a:close/>
                <a:moveTo>
                  <a:pt x="290195" y="169863"/>
                </a:moveTo>
                <a:cubicBezTo>
                  <a:pt x="290195" y="169863"/>
                  <a:pt x="288925" y="169863"/>
                  <a:pt x="288925" y="171196"/>
                </a:cubicBezTo>
                <a:cubicBezTo>
                  <a:pt x="288925" y="171196"/>
                  <a:pt x="288925" y="171196"/>
                  <a:pt x="288925" y="172530"/>
                </a:cubicBezTo>
                <a:lnTo>
                  <a:pt x="288925" y="201867"/>
                </a:lnTo>
                <a:cubicBezTo>
                  <a:pt x="288925" y="201867"/>
                  <a:pt x="288925" y="201867"/>
                  <a:pt x="288925" y="203201"/>
                </a:cubicBezTo>
                <a:cubicBezTo>
                  <a:pt x="288925" y="203201"/>
                  <a:pt x="290195" y="203201"/>
                  <a:pt x="290195" y="203201"/>
                </a:cubicBezTo>
                <a:cubicBezTo>
                  <a:pt x="290195" y="203201"/>
                  <a:pt x="290195" y="203201"/>
                  <a:pt x="306705" y="201867"/>
                </a:cubicBezTo>
                <a:cubicBezTo>
                  <a:pt x="307975" y="201867"/>
                  <a:pt x="307975" y="201867"/>
                  <a:pt x="307975" y="200534"/>
                </a:cubicBezTo>
                <a:cubicBezTo>
                  <a:pt x="307975" y="200534"/>
                  <a:pt x="307975" y="200534"/>
                  <a:pt x="307975" y="172530"/>
                </a:cubicBezTo>
                <a:cubicBezTo>
                  <a:pt x="307975" y="171196"/>
                  <a:pt x="307975" y="171196"/>
                  <a:pt x="306705" y="171196"/>
                </a:cubicBezTo>
                <a:cubicBezTo>
                  <a:pt x="306705" y="171196"/>
                  <a:pt x="306705" y="171196"/>
                  <a:pt x="290195" y="169863"/>
                </a:cubicBezTo>
                <a:close/>
                <a:moveTo>
                  <a:pt x="261584" y="168275"/>
                </a:moveTo>
                <a:cubicBezTo>
                  <a:pt x="261584" y="168275"/>
                  <a:pt x="260350" y="168275"/>
                  <a:pt x="260350" y="169568"/>
                </a:cubicBezTo>
                <a:cubicBezTo>
                  <a:pt x="260350" y="169568"/>
                  <a:pt x="260350" y="169568"/>
                  <a:pt x="260350" y="170862"/>
                </a:cubicBezTo>
                <a:cubicBezTo>
                  <a:pt x="260350" y="170862"/>
                  <a:pt x="260350" y="170862"/>
                  <a:pt x="260350" y="201906"/>
                </a:cubicBezTo>
                <a:cubicBezTo>
                  <a:pt x="260350" y="201906"/>
                  <a:pt x="260350" y="201906"/>
                  <a:pt x="260350" y="203200"/>
                </a:cubicBezTo>
                <a:cubicBezTo>
                  <a:pt x="260350" y="203200"/>
                  <a:pt x="261584" y="203200"/>
                  <a:pt x="261584" y="203200"/>
                </a:cubicBezTo>
                <a:cubicBezTo>
                  <a:pt x="261584" y="203200"/>
                  <a:pt x="261584" y="203200"/>
                  <a:pt x="280105" y="201906"/>
                </a:cubicBezTo>
                <a:cubicBezTo>
                  <a:pt x="281340" y="201906"/>
                  <a:pt x="282575" y="201906"/>
                  <a:pt x="282575" y="200613"/>
                </a:cubicBezTo>
                <a:lnTo>
                  <a:pt x="282575" y="170862"/>
                </a:lnTo>
                <a:cubicBezTo>
                  <a:pt x="282575" y="170862"/>
                  <a:pt x="281340" y="169568"/>
                  <a:pt x="280105" y="169568"/>
                </a:cubicBezTo>
                <a:cubicBezTo>
                  <a:pt x="280105" y="169568"/>
                  <a:pt x="280105" y="169568"/>
                  <a:pt x="261584" y="168275"/>
                </a:cubicBezTo>
                <a:close/>
                <a:moveTo>
                  <a:pt x="214024" y="168275"/>
                </a:moveTo>
                <a:cubicBezTo>
                  <a:pt x="214024" y="169567"/>
                  <a:pt x="212725" y="169567"/>
                  <a:pt x="212725" y="169567"/>
                </a:cubicBezTo>
                <a:cubicBezTo>
                  <a:pt x="212725" y="169567"/>
                  <a:pt x="212725" y="169567"/>
                  <a:pt x="212725" y="222546"/>
                </a:cubicBezTo>
                <a:cubicBezTo>
                  <a:pt x="212725" y="222546"/>
                  <a:pt x="214024" y="222546"/>
                  <a:pt x="214024" y="223838"/>
                </a:cubicBezTo>
                <a:cubicBezTo>
                  <a:pt x="214024" y="223838"/>
                  <a:pt x="214024" y="223838"/>
                  <a:pt x="215322" y="223838"/>
                </a:cubicBezTo>
                <a:cubicBezTo>
                  <a:pt x="215322" y="223838"/>
                  <a:pt x="215322" y="223838"/>
                  <a:pt x="240001" y="221254"/>
                </a:cubicBezTo>
                <a:cubicBezTo>
                  <a:pt x="240001" y="221254"/>
                  <a:pt x="241300" y="221254"/>
                  <a:pt x="241300" y="219962"/>
                </a:cubicBezTo>
                <a:lnTo>
                  <a:pt x="241300" y="170859"/>
                </a:lnTo>
                <a:cubicBezTo>
                  <a:pt x="241300" y="169567"/>
                  <a:pt x="240001" y="169567"/>
                  <a:pt x="240001" y="169567"/>
                </a:cubicBezTo>
                <a:cubicBezTo>
                  <a:pt x="240001" y="169567"/>
                  <a:pt x="240001" y="169567"/>
                  <a:pt x="215322" y="168275"/>
                </a:cubicBezTo>
                <a:cubicBezTo>
                  <a:pt x="214024" y="168275"/>
                  <a:pt x="214024" y="168275"/>
                  <a:pt x="214024" y="168275"/>
                </a:cubicBezTo>
                <a:close/>
                <a:moveTo>
                  <a:pt x="30480" y="168275"/>
                </a:moveTo>
                <a:cubicBezTo>
                  <a:pt x="30480" y="168275"/>
                  <a:pt x="30480" y="168275"/>
                  <a:pt x="13970" y="169545"/>
                </a:cubicBezTo>
                <a:cubicBezTo>
                  <a:pt x="12700" y="169545"/>
                  <a:pt x="12700" y="170815"/>
                  <a:pt x="12700" y="170815"/>
                </a:cubicBezTo>
                <a:cubicBezTo>
                  <a:pt x="12700" y="170815"/>
                  <a:pt x="12700" y="170815"/>
                  <a:pt x="12700" y="202565"/>
                </a:cubicBezTo>
                <a:cubicBezTo>
                  <a:pt x="12700" y="203835"/>
                  <a:pt x="12700" y="203835"/>
                  <a:pt x="13970" y="203835"/>
                </a:cubicBezTo>
                <a:cubicBezTo>
                  <a:pt x="13970" y="203835"/>
                  <a:pt x="13970" y="203835"/>
                  <a:pt x="30480" y="206375"/>
                </a:cubicBezTo>
                <a:cubicBezTo>
                  <a:pt x="30480" y="206375"/>
                  <a:pt x="31750" y="206375"/>
                  <a:pt x="31750" y="205105"/>
                </a:cubicBezTo>
                <a:cubicBezTo>
                  <a:pt x="31750" y="205105"/>
                  <a:pt x="31750" y="205105"/>
                  <a:pt x="31750" y="203835"/>
                </a:cubicBezTo>
                <a:lnTo>
                  <a:pt x="31750" y="169545"/>
                </a:lnTo>
                <a:cubicBezTo>
                  <a:pt x="31750" y="169545"/>
                  <a:pt x="31750" y="169545"/>
                  <a:pt x="31750" y="168275"/>
                </a:cubicBezTo>
                <a:cubicBezTo>
                  <a:pt x="31750" y="168275"/>
                  <a:pt x="30480" y="168275"/>
                  <a:pt x="30480" y="168275"/>
                </a:cubicBezTo>
                <a:close/>
                <a:moveTo>
                  <a:pt x="158162" y="165100"/>
                </a:moveTo>
                <a:cubicBezTo>
                  <a:pt x="156868" y="165100"/>
                  <a:pt x="156868" y="165100"/>
                  <a:pt x="156868" y="166407"/>
                </a:cubicBezTo>
                <a:cubicBezTo>
                  <a:pt x="155575" y="166407"/>
                  <a:pt x="155575" y="166407"/>
                  <a:pt x="155575" y="167715"/>
                </a:cubicBezTo>
                <a:cubicBezTo>
                  <a:pt x="155575" y="167715"/>
                  <a:pt x="155575" y="167715"/>
                  <a:pt x="155575" y="206935"/>
                </a:cubicBezTo>
                <a:cubicBezTo>
                  <a:pt x="155575" y="208243"/>
                  <a:pt x="155575" y="208243"/>
                  <a:pt x="156868" y="208243"/>
                </a:cubicBezTo>
                <a:cubicBezTo>
                  <a:pt x="156868" y="208243"/>
                  <a:pt x="156868" y="209550"/>
                  <a:pt x="158162" y="209550"/>
                </a:cubicBezTo>
                <a:cubicBezTo>
                  <a:pt x="158162" y="209550"/>
                  <a:pt x="158162" y="209550"/>
                  <a:pt x="189206" y="208243"/>
                </a:cubicBezTo>
                <a:cubicBezTo>
                  <a:pt x="190500" y="208243"/>
                  <a:pt x="190500" y="206935"/>
                  <a:pt x="190500" y="205628"/>
                </a:cubicBezTo>
                <a:lnTo>
                  <a:pt x="190500" y="169022"/>
                </a:lnTo>
                <a:cubicBezTo>
                  <a:pt x="190500" y="167715"/>
                  <a:pt x="189206" y="166407"/>
                  <a:pt x="189206" y="166407"/>
                </a:cubicBezTo>
                <a:cubicBezTo>
                  <a:pt x="189206" y="166407"/>
                  <a:pt x="189206" y="166407"/>
                  <a:pt x="158162" y="165100"/>
                </a:cubicBezTo>
                <a:close/>
                <a:moveTo>
                  <a:pt x="100012" y="163513"/>
                </a:moveTo>
                <a:cubicBezTo>
                  <a:pt x="100012" y="163513"/>
                  <a:pt x="100012" y="164800"/>
                  <a:pt x="100012" y="164800"/>
                </a:cubicBezTo>
                <a:cubicBezTo>
                  <a:pt x="100012" y="164800"/>
                  <a:pt x="100012" y="164800"/>
                  <a:pt x="100012" y="208564"/>
                </a:cubicBezTo>
                <a:cubicBezTo>
                  <a:pt x="100012" y="209851"/>
                  <a:pt x="100012" y="209851"/>
                  <a:pt x="100012" y="209851"/>
                </a:cubicBezTo>
                <a:cubicBezTo>
                  <a:pt x="100012" y="209851"/>
                  <a:pt x="101311" y="211138"/>
                  <a:pt x="101311" y="211138"/>
                </a:cubicBezTo>
                <a:cubicBezTo>
                  <a:pt x="101311" y="211138"/>
                  <a:pt x="101311" y="211138"/>
                  <a:pt x="140277" y="208564"/>
                </a:cubicBezTo>
                <a:cubicBezTo>
                  <a:pt x="141576" y="208564"/>
                  <a:pt x="142875" y="208564"/>
                  <a:pt x="142875" y="207276"/>
                </a:cubicBezTo>
                <a:lnTo>
                  <a:pt x="142875" y="166087"/>
                </a:lnTo>
                <a:cubicBezTo>
                  <a:pt x="142875" y="164800"/>
                  <a:pt x="141576" y="164800"/>
                  <a:pt x="140277" y="164800"/>
                </a:cubicBezTo>
                <a:cubicBezTo>
                  <a:pt x="140277" y="164800"/>
                  <a:pt x="140277" y="164800"/>
                  <a:pt x="101311" y="163513"/>
                </a:cubicBezTo>
                <a:cubicBezTo>
                  <a:pt x="101311" y="163513"/>
                  <a:pt x="100012" y="163513"/>
                  <a:pt x="100012" y="163513"/>
                </a:cubicBezTo>
                <a:close/>
                <a:moveTo>
                  <a:pt x="74915" y="163513"/>
                </a:moveTo>
                <a:cubicBezTo>
                  <a:pt x="74915" y="163513"/>
                  <a:pt x="74915" y="163513"/>
                  <a:pt x="50497" y="166159"/>
                </a:cubicBezTo>
                <a:cubicBezTo>
                  <a:pt x="49212" y="166159"/>
                  <a:pt x="49212" y="166159"/>
                  <a:pt x="49212" y="167482"/>
                </a:cubicBezTo>
                <a:cubicBezTo>
                  <a:pt x="49212" y="167482"/>
                  <a:pt x="49212" y="167482"/>
                  <a:pt x="49212" y="207169"/>
                </a:cubicBezTo>
                <a:cubicBezTo>
                  <a:pt x="49212" y="207169"/>
                  <a:pt x="49212" y="208492"/>
                  <a:pt x="50497" y="208492"/>
                </a:cubicBezTo>
                <a:cubicBezTo>
                  <a:pt x="50497" y="208492"/>
                  <a:pt x="50497" y="208492"/>
                  <a:pt x="74915" y="211138"/>
                </a:cubicBezTo>
                <a:cubicBezTo>
                  <a:pt x="74915" y="211138"/>
                  <a:pt x="76200" y="211138"/>
                  <a:pt x="76200" y="211138"/>
                </a:cubicBezTo>
                <a:cubicBezTo>
                  <a:pt x="76200" y="209815"/>
                  <a:pt x="76200" y="209815"/>
                  <a:pt x="76200" y="209815"/>
                </a:cubicBezTo>
                <a:lnTo>
                  <a:pt x="76200" y="164836"/>
                </a:lnTo>
                <a:cubicBezTo>
                  <a:pt x="76200" y="164836"/>
                  <a:pt x="76200" y="164836"/>
                  <a:pt x="76200" y="163513"/>
                </a:cubicBezTo>
                <a:cubicBezTo>
                  <a:pt x="76200" y="163513"/>
                  <a:pt x="74915" y="163513"/>
                  <a:pt x="74915" y="163513"/>
                </a:cubicBezTo>
                <a:close/>
                <a:moveTo>
                  <a:pt x="288925" y="127000"/>
                </a:moveTo>
                <a:cubicBezTo>
                  <a:pt x="288925" y="128343"/>
                  <a:pt x="288925" y="128343"/>
                  <a:pt x="288925" y="129687"/>
                </a:cubicBezTo>
                <a:lnTo>
                  <a:pt x="288925" y="159238"/>
                </a:lnTo>
                <a:cubicBezTo>
                  <a:pt x="288925" y="159238"/>
                  <a:pt x="288925" y="160582"/>
                  <a:pt x="290195" y="160582"/>
                </a:cubicBezTo>
                <a:cubicBezTo>
                  <a:pt x="290195" y="160582"/>
                  <a:pt x="290195" y="160582"/>
                  <a:pt x="306705" y="161925"/>
                </a:cubicBezTo>
                <a:cubicBezTo>
                  <a:pt x="306705" y="161925"/>
                  <a:pt x="307975" y="161925"/>
                  <a:pt x="307975" y="161925"/>
                </a:cubicBezTo>
                <a:cubicBezTo>
                  <a:pt x="307975" y="160582"/>
                  <a:pt x="307975" y="160582"/>
                  <a:pt x="307975" y="160582"/>
                </a:cubicBezTo>
                <a:cubicBezTo>
                  <a:pt x="307975" y="160582"/>
                  <a:pt x="307975" y="160582"/>
                  <a:pt x="307975" y="132373"/>
                </a:cubicBezTo>
                <a:cubicBezTo>
                  <a:pt x="307975" y="131030"/>
                  <a:pt x="307975" y="129687"/>
                  <a:pt x="306705" y="129687"/>
                </a:cubicBezTo>
                <a:cubicBezTo>
                  <a:pt x="306705" y="129687"/>
                  <a:pt x="306705" y="129687"/>
                  <a:pt x="290195" y="127000"/>
                </a:cubicBezTo>
                <a:cubicBezTo>
                  <a:pt x="290195" y="127000"/>
                  <a:pt x="288925" y="127000"/>
                  <a:pt x="288925" y="127000"/>
                </a:cubicBezTo>
                <a:close/>
                <a:moveTo>
                  <a:pt x="260350" y="123542"/>
                </a:moveTo>
                <a:cubicBezTo>
                  <a:pt x="260350" y="123542"/>
                  <a:pt x="260350" y="124846"/>
                  <a:pt x="260350" y="124846"/>
                </a:cubicBezTo>
                <a:cubicBezTo>
                  <a:pt x="260350" y="124846"/>
                  <a:pt x="260350" y="124846"/>
                  <a:pt x="260350" y="156143"/>
                </a:cubicBezTo>
                <a:cubicBezTo>
                  <a:pt x="260350" y="157447"/>
                  <a:pt x="260350" y="157447"/>
                  <a:pt x="261584" y="157447"/>
                </a:cubicBezTo>
                <a:cubicBezTo>
                  <a:pt x="261584" y="157447"/>
                  <a:pt x="261584" y="157447"/>
                  <a:pt x="280105" y="158751"/>
                </a:cubicBezTo>
                <a:cubicBezTo>
                  <a:pt x="280105" y="158751"/>
                  <a:pt x="281340" y="158751"/>
                  <a:pt x="281340" y="158751"/>
                </a:cubicBezTo>
                <a:cubicBezTo>
                  <a:pt x="281340" y="158751"/>
                  <a:pt x="282575" y="157447"/>
                  <a:pt x="282575" y="157447"/>
                </a:cubicBezTo>
                <a:lnTo>
                  <a:pt x="282575" y="127454"/>
                </a:lnTo>
                <a:cubicBezTo>
                  <a:pt x="282575" y="127454"/>
                  <a:pt x="281340" y="126150"/>
                  <a:pt x="280105" y="126150"/>
                </a:cubicBezTo>
                <a:cubicBezTo>
                  <a:pt x="280105" y="126150"/>
                  <a:pt x="280105" y="126150"/>
                  <a:pt x="261584" y="123542"/>
                </a:cubicBezTo>
                <a:cubicBezTo>
                  <a:pt x="261584" y="122238"/>
                  <a:pt x="261584" y="123542"/>
                  <a:pt x="260350" y="123542"/>
                </a:cubicBezTo>
                <a:close/>
                <a:moveTo>
                  <a:pt x="29210" y="115590"/>
                </a:moveTo>
                <a:cubicBezTo>
                  <a:pt x="29210" y="115590"/>
                  <a:pt x="29210" y="115590"/>
                  <a:pt x="13970" y="120749"/>
                </a:cubicBezTo>
                <a:cubicBezTo>
                  <a:pt x="12700" y="120749"/>
                  <a:pt x="12700" y="122039"/>
                  <a:pt x="12700" y="122039"/>
                </a:cubicBezTo>
                <a:cubicBezTo>
                  <a:pt x="12700" y="122039"/>
                  <a:pt x="12700" y="122039"/>
                  <a:pt x="12700" y="154285"/>
                </a:cubicBezTo>
                <a:cubicBezTo>
                  <a:pt x="12700" y="154285"/>
                  <a:pt x="12700" y="155575"/>
                  <a:pt x="12700" y="155575"/>
                </a:cubicBezTo>
                <a:cubicBezTo>
                  <a:pt x="13970" y="155575"/>
                  <a:pt x="13970" y="155575"/>
                  <a:pt x="13970" y="155575"/>
                </a:cubicBezTo>
                <a:cubicBezTo>
                  <a:pt x="13970" y="155575"/>
                  <a:pt x="13970" y="155575"/>
                  <a:pt x="30480" y="152995"/>
                </a:cubicBezTo>
                <a:cubicBezTo>
                  <a:pt x="31750" y="152995"/>
                  <a:pt x="31750" y="152995"/>
                  <a:pt x="31750" y="151705"/>
                </a:cubicBezTo>
                <a:lnTo>
                  <a:pt x="31750" y="116880"/>
                </a:lnTo>
                <a:cubicBezTo>
                  <a:pt x="31750" y="115590"/>
                  <a:pt x="31750" y="115590"/>
                  <a:pt x="31750" y="115590"/>
                </a:cubicBezTo>
                <a:cubicBezTo>
                  <a:pt x="30480" y="114300"/>
                  <a:pt x="30480" y="114300"/>
                  <a:pt x="29210" y="115590"/>
                </a:cubicBezTo>
                <a:close/>
                <a:moveTo>
                  <a:pt x="158162" y="104775"/>
                </a:moveTo>
                <a:cubicBezTo>
                  <a:pt x="156868" y="104775"/>
                  <a:pt x="156868" y="104775"/>
                  <a:pt x="156868" y="106098"/>
                </a:cubicBezTo>
                <a:cubicBezTo>
                  <a:pt x="155575" y="106098"/>
                  <a:pt x="155575" y="106098"/>
                  <a:pt x="155575" y="107421"/>
                </a:cubicBezTo>
                <a:cubicBezTo>
                  <a:pt x="155575" y="107421"/>
                  <a:pt x="155575" y="107421"/>
                  <a:pt x="155575" y="147108"/>
                </a:cubicBezTo>
                <a:cubicBezTo>
                  <a:pt x="155575" y="148431"/>
                  <a:pt x="156868" y="149754"/>
                  <a:pt x="156868" y="149754"/>
                </a:cubicBezTo>
                <a:cubicBezTo>
                  <a:pt x="156868" y="149754"/>
                  <a:pt x="156868" y="149754"/>
                  <a:pt x="189206" y="152400"/>
                </a:cubicBezTo>
                <a:cubicBezTo>
                  <a:pt x="189206" y="152400"/>
                  <a:pt x="189206" y="152400"/>
                  <a:pt x="190500" y="151077"/>
                </a:cubicBezTo>
                <a:cubicBezTo>
                  <a:pt x="190500" y="151077"/>
                  <a:pt x="190500" y="151077"/>
                  <a:pt x="190500" y="149754"/>
                </a:cubicBezTo>
                <a:lnTo>
                  <a:pt x="190500" y="112712"/>
                </a:lnTo>
                <a:cubicBezTo>
                  <a:pt x="190500" y="111390"/>
                  <a:pt x="190500" y="110067"/>
                  <a:pt x="189206" y="110067"/>
                </a:cubicBezTo>
                <a:cubicBezTo>
                  <a:pt x="189206" y="110067"/>
                  <a:pt x="189206" y="110067"/>
                  <a:pt x="158162" y="104775"/>
                </a:cubicBezTo>
                <a:close/>
                <a:moveTo>
                  <a:pt x="74915" y="99735"/>
                </a:moveTo>
                <a:cubicBezTo>
                  <a:pt x="74915" y="99735"/>
                  <a:pt x="74915" y="99735"/>
                  <a:pt x="50497" y="107593"/>
                </a:cubicBezTo>
                <a:cubicBezTo>
                  <a:pt x="49212" y="107593"/>
                  <a:pt x="49212" y="108903"/>
                  <a:pt x="49212" y="110212"/>
                </a:cubicBezTo>
                <a:cubicBezTo>
                  <a:pt x="49212" y="110212"/>
                  <a:pt x="49212" y="110212"/>
                  <a:pt x="49212" y="148194"/>
                </a:cubicBezTo>
                <a:cubicBezTo>
                  <a:pt x="49212" y="149503"/>
                  <a:pt x="49212" y="149503"/>
                  <a:pt x="49212" y="149503"/>
                </a:cubicBezTo>
                <a:cubicBezTo>
                  <a:pt x="50497" y="150813"/>
                  <a:pt x="50497" y="150813"/>
                  <a:pt x="50497" y="150813"/>
                </a:cubicBezTo>
                <a:cubicBezTo>
                  <a:pt x="50497" y="150813"/>
                  <a:pt x="50497" y="150813"/>
                  <a:pt x="74915" y="145574"/>
                </a:cubicBezTo>
                <a:cubicBezTo>
                  <a:pt x="76200" y="145574"/>
                  <a:pt x="76200" y="145574"/>
                  <a:pt x="76200" y="144264"/>
                </a:cubicBezTo>
                <a:cubicBezTo>
                  <a:pt x="76200" y="144264"/>
                  <a:pt x="76200" y="144264"/>
                  <a:pt x="76200" y="101044"/>
                </a:cubicBezTo>
                <a:cubicBezTo>
                  <a:pt x="76200" y="99735"/>
                  <a:pt x="76200" y="99735"/>
                  <a:pt x="76200" y="99735"/>
                </a:cubicBezTo>
                <a:cubicBezTo>
                  <a:pt x="74915" y="98425"/>
                  <a:pt x="74915" y="98425"/>
                  <a:pt x="74915" y="99735"/>
                </a:cubicBezTo>
                <a:close/>
                <a:moveTo>
                  <a:pt x="215322" y="98425"/>
                </a:moveTo>
                <a:cubicBezTo>
                  <a:pt x="215322" y="98425"/>
                  <a:pt x="214024" y="98425"/>
                  <a:pt x="214024" y="99695"/>
                </a:cubicBezTo>
                <a:cubicBezTo>
                  <a:pt x="214024" y="99695"/>
                  <a:pt x="212725" y="99695"/>
                  <a:pt x="212725" y="100965"/>
                </a:cubicBezTo>
                <a:cubicBezTo>
                  <a:pt x="212725" y="100965"/>
                  <a:pt x="212725" y="100965"/>
                  <a:pt x="212725" y="151765"/>
                </a:cubicBezTo>
                <a:cubicBezTo>
                  <a:pt x="212725" y="153035"/>
                  <a:pt x="214024" y="153035"/>
                  <a:pt x="215322" y="153035"/>
                </a:cubicBezTo>
                <a:cubicBezTo>
                  <a:pt x="215322" y="153035"/>
                  <a:pt x="215322" y="153035"/>
                  <a:pt x="238702" y="155575"/>
                </a:cubicBezTo>
                <a:cubicBezTo>
                  <a:pt x="238702" y="155575"/>
                  <a:pt x="238702" y="155575"/>
                  <a:pt x="240001" y="155575"/>
                </a:cubicBezTo>
                <a:cubicBezTo>
                  <a:pt x="240001" y="155575"/>
                  <a:pt x="240001" y="155575"/>
                  <a:pt x="241300" y="155575"/>
                </a:cubicBezTo>
                <a:cubicBezTo>
                  <a:pt x="241300" y="154305"/>
                  <a:pt x="241300" y="154305"/>
                  <a:pt x="241300" y="153035"/>
                </a:cubicBezTo>
                <a:lnTo>
                  <a:pt x="241300" y="106045"/>
                </a:lnTo>
                <a:cubicBezTo>
                  <a:pt x="241300" y="104775"/>
                  <a:pt x="241300" y="103505"/>
                  <a:pt x="240001" y="103505"/>
                </a:cubicBezTo>
                <a:cubicBezTo>
                  <a:pt x="240001" y="103505"/>
                  <a:pt x="240001" y="103505"/>
                  <a:pt x="215322" y="98425"/>
                </a:cubicBezTo>
                <a:close/>
                <a:moveTo>
                  <a:pt x="101311" y="96838"/>
                </a:moveTo>
                <a:cubicBezTo>
                  <a:pt x="101311" y="96838"/>
                  <a:pt x="101311" y="96838"/>
                  <a:pt x="100012" y="98108"/>
                </a:cubicBezTo>
                <a:cubicBezTo>
                  <a:pt x="100012" y="98108"/>
                  <a:pt x="100012" y="98108"/>
                  <a:pt x="100012" y="99378"/>
                </a:cubicBezTo>
                <a:cubicBezTo>
                  <a:pt x="100012" y="99378"/>
                  <a:pt x="100012" y="99378"/>
                  <a:pt x="100012" y="142558"/>
                </a:cubicBezTo>
                <a:cubicBezTo>
                  <a:pt x="100012" y="143828"/>
                  <a:pt x="100012" y="143828"/>
                  <a:pt x="101311" y="143828"/>
                </a:cubicBezTo>
                <a:cubicBezTo>
                  <a:pt x="101311" y="143828"/>
                  <a:pt x="101311" y="143828"/>
                  <a:pt x="140277" y="147638"/>
                </a:cubicBezTo>
                <a:cubicBezTo>
                  <a:pt x="141576" y="147638"/>
                  <a:pt x="141576" y="147638"/>
                  <a:pt x="141576" y="146368"/>
                </a:cubicBezTo>
                <a:cubicBezTo>
                  <a:pt x="141576" y="146368"/>
                  <a:pt x="142875" y="146368"/>
                  <a:pt x="142875" y="145098"/>
                </a:cubicBezTo>
                <a:lnTo>
                  <a:pt x="142875" y="105728"/>
                </a:lnTo>
                <a:cubicBezTo>
                  <a:pt x="142875" y="104458"/>
                  <a:pt x="141576" y="103188"/>
                  <a:pt x="140277" y="103188"/>
                </a:cubicBezTo>
                <a:cubicBezTo>
                  <a:pt x="140277" y="103188"/>
                  <a:pt x="140277" y="103188"/>
                  <a:pt x="101311" y="96838"/>
                </a:cubicBezTo>
                <a:close/>
                <a:moveTo>
                  <a:pt x="288925" y="84138"/>
                </a:moveTo>
                <a:cubicBezTo>
                  <a:pt x="288925" y="85442"/>
                  <a:pt x="288925" y="85442"/>
                  <a:pt x="288925" y="85442"/>
                </a:cubicBezTo>
                <a:lnTo>
                  <a:pt x="288925" y="115435"/>
                </a:lnTo>
                <a:cubicBezTo>
                  <a:pt x="288925" y="115435"/>
                  <a:pt x="288925" y="116739"/>
                  <a:pt x="290195" y="116739"/>
                </a:cubicBezTo>
                <a:cubicBezTo>
                  <a:pt x="290195" y="116739"/>
                  <a:pt x="290195" y="116739"/>
                  <a:pt x="305435" y="120651"/>
                </a:cubicBezTo>
                <a:cubicBezTo>
                  <a:pt x="306705" y="120651"/>
                  <a:pt x="306705" y="120651"/>
                  <a:pt x="306705" y="120651"/>
                </a:cubicBezTo>
                <a:cubicBezTo>
                  <a:pt x="306705" y="120651"/>
                  <a:pt x="306705" y="119347"/>
                  <a:pt x="307975" y="119347"/>
                </a:cubicBezTo>
                <a:cubicBezTo>
                  <a:pt x="307975" y="119347"/>
                  <a:pt x="307975" y="119347"/>
                  <a:pt x="307975" y="118043"/>
                </a:cubicBezTo>
                <a:cubicBezTo>
                  <a:pt x="307975" y="118043"/>
                  <a:pt x="307975" y="118043"/>
                  <a:pt x="307975" y="90658"/>
                </a:cubicBezTo>
                <a:cubicBezTo>
                  <a:pt x="307975" y="90658"/>
                  <a:pt x="307975" y="89354"/>
                  <a:pt x="306705" y="89354"/>
                </a:cubicBezTo>
                <a:cubicBezTo>
                  <a:pt x="306705" y="89354"/>
                  <a:pt x="306705" y="89354"/>
                  <a:pt x="290195" y="84138"/>
                </a:cubicBezTo>
                <a:cubicBezTo>
                  <a:pt x="290195" y="84138"/>
                  <a:pt x="288925" y="84138"/>
                  <a:pt x="288925" y="84138"/>
                </a:cubicBezTo>
                <a:close/>
                <a:moveTo>
                  <a:pt x="260350" y="77788"/>
                </a:moveTo>
                <a:cubicBezTo>
                  <a:pt x="260350" y="77788"/>
                  <a:pt x="260350" y="79058"/>
                  <a:pt x="260350" y="79058"/>
                </a:cubicBezTo>
                <a:cubicBezTo>
                  <a:pt x="260350" y="79058"/>
                  <a:pt x="260350" y="79058"/>
                  <a:pt x="260350" y="109538"/>
                </a:cubicBezTo>
                <a:cubicBezTo>
                  <a:pt x="260350" y="110808"/>
                  <a:pt x="260350" y="110808"/>
                  <a:pt x="261584" y="110808"/>
                </a:cubicBezTo>
                <a:cubicBezTo>
                  <a:pt x="261584" y="110808"/>
                  <a:pt x="261584" y="110808"/>
                  <a:pt x="280105" y="115888"/>
                </a:cubicBezTo>
                <a:cubicBezTo>
                  <a:pt x="280105" y="115888"/>
                  <a:pt x="281340" y="114618"/>
                  <a:pt x="281340" y="114618"/>
                </a:cubicBezTo>
                <a:cubicBezTo>
                  <a:pt x="281340" y="114618"/>
                  <a:pt x="282575" y="114618"/>
                  <a:pt x="282575" y="113348"/>
                </a:cubicBezTo>
                <a:cubicBezTo>
                  <a:pt x="282575" y="113348"/>
                  <a:pt x="282575" y="113348"/>
                  <a:pt x="282575" y="85408"/>
                </a:cubicBezTo>
                <a:cubicBezTo>
                  <a:pt x="282575" y="84138"/>
                  <a:pt x="281340" y="82868"/>
                  <a:pt x="281340" y="82868"/>
                </a:cubicBezTo>
                <a:cubicBezTo>
                  <a:pt x="281340" y="82868"/>
                  <a:pt x="281340" y="82868"/>
                  <a:pt x="262819" y="77788"/>
                </a:cubicBezTo>
                <a:cubicBezTo>
                  <a:pt x="261584" y="77788"/>
                  <a:pt x="261584" y="77788"/>
                  <a:pt x="260350" y="77788"/>
                </a:cubicBezTo>
                <a:close/>
                <a:moveTo>
                  <a:pt x="29210" y="63500"/>
                </a:moveTo>
                <a:cubicBezTo>
                  <a:pt x="29210" y="63500"/>
                  <a:pt x="29210" y="63500"/>
                  <a:pt x="12700" y="73731"/>
                </a:cubicBezTo>
                <a:cubicBezTo>
                  <a:pt x="12700" y="73731"/>
                  <a:pt x="12700" y="75009"/>
                  <a:pt x="12700" y="75009"/>
                </a:cubicBezTo>
                <a:cubicBezTo>
                  <a:pt x="12700" y="75009"/>
                  <a:pt x="12700" y="75009"/>
                  <a:pt x="12700" y="106980"/>
                </a:cubicBezTo>
                <a:cubicBezTo>
                  <a:pt x="12700" y="108259"/>
                  <a:pt x="12700" y="108259"/>
                  <a:pt x="12700" y="108259"/>
                </a:cubicBezTo>
                <a:cubicBezTo>
                  <a:pt x="13970" y="108259"/>
                  <a:pt x="13970" y="109538"/>
                  <a:pt x="13970" y="109538"/>
                </a:cubicBezTo>
                <a:cubicBezTo>
                  <a:pt x="13970" y="109538"/>
                  <a:pt x="15240" y="108259"/>
                  <a:pt x="15240" y="108259"/>
                </a:cubicBezTo>
                <a:cubicBezTo>
                  <a:pt x="15240" y="108259"/>
                  <a:pt x="15240" y="108259"/>
                  <a:pt x="31750" y="101865"/>
                </a:cubicBezTo>
                <a:cubicBezTo>
                  <a:pt x="31750" y="101865"/>
                  <a:pt x="31750" y="100586"/>
                  <a:pt x="31750" y="99307"/>
                </a:cubicBezTo>
                <a:lnTo>
                  <a:pt x="31750" y="66058"/>
                </a:lnTo>
                <a:cubicBezTo>
                  <a:pt x="31750" y="64779"/>
                  <a:pt x="31750" y="64779"/>
                  <a:pt x="31750" y="63500"/>
                </a:cubicBezTo>
                <a:cubicBezTo>
                  <a:pt x="30480" y="63500"/>
                  <a:pt x="30480" y="63500"/>
                  <a:pt x="29210" y="63500"/>
                </a:cubicBezTo>
                <a:close/>
                <a:moveTo>
                  <a:pt x="156868" y="47625"/>
                </a:moveTo>
                <a:cubicBezTo>
                  <a:pt x="155575" y="47625"/>
                  <a:pt x="155575" y="48920"/>
                  <a:pt x="155575" y="48920"/>
                </a:cubicBezTo>
                <a:cubicBezTo>
                  <a:pt x="155575" y="48920"/>
                  <a:pt x="155575" y="48920"/>
                  <a:pt x="155575" y="89067"/>
                </a:cubicBezTo>
                <a:cubicBezTo>
                  <a:pt x="155575" y="89067"/>
                  <a:pt x="156868" y="90363"/>
                  <a:pt x="156868" y="90363"/>
                </a:cubicBezTo>
                <a:cubicBezTo>
                  <a:pt x="156868" y="90363"/>
                  <a:pt x="156868" y="90363"/>
                  <a:pt x="187913" y="96838"/>
                </a:cubicBezTo>
                <a:cubicBezTo>
                  <a:pt x="187913" y="96838"/>
                  <a:pt x="189206" y="96838"/>
                  <a:pt x="189206" y="96838"/>
                </a:cubicBezTo>
                <a:cubicBezTo>
                  <a:pt x="189206" y="96838"/>
                  <a:pt x="189206" y="96838"/>
                  <a:pt x="190500" y="96838"/>
                </a:cubicBezTo>
                <a:cubicBezTo>
                  <a:pt x="190500" y="95543"/>
                  <a:pt x="190500" y="95543"/>
                  <a:pt x="190500" y="95543"/>
                </a:cubicBezTo>
                <a:cubicBezTo>
                  <a:pt x="190500" y="95543"/>
                  <a:pt x="190500" y="95543"/>
                  <a:pt x="190500" y="57986"/>
                </a:cubicBezTo>
                <a:cubicBezTo>
                  <a:pt x="190500" y="56691"/>
                  <a:pt x="190500" y="56691"/>
                  <a:pt x="189206" y="56691"/>
                </a:cubicBezTo>
                <a:cubicBezTo>
                  <a:pt x="189206" y="56691"/>
                  <a:pt x="189206" y="56691"/>
                  <a:pt x="158162" y="47625"/>
                </a:cubicBezTo>
                <a:cubicBezTo>
                  <a:pt x="156868" y="47625"/>
                  <a:pt x="156868" y="47625"/>
                  <a:pt x="156868" y="47625"/>
                </a:cubicBezTo>
                <a:close/>
                <a:moveTo>
                  <a:pt x="73629" y="34925"/>
                </a:moveTo>
                <a:cubicBezTo>
                  <a:pt x="73629" y="34925"/>
                  <a:pt x="73629" y="34925"/>
                  <a:pt x="49212" y="50511"/>
                </a:cubicBezTo>
                <a:cubicBezTo>
                  <a:pt x="49212" y="50511"/>
                  <a:pt x="49212" y="50511"/>
                  <a:pt x="49212" y="51810"/>
                </a:cubicBezTo>
                <a:cubicBezTo>
                  <a:pt x="49212" y="51810"/>
                  <a:pt x="49212" y="51810"/>
                  <a:pt x="49212" y="90776"/>
                </a:cubicBezTo>
                <a:cubicBezTo>
                  <a:pt x="49212" y="90776"/>
                  <a:pt x="49212" y="92075"/>
                  <a:pt x="49212" y="92075"/>
                </a:cubicBezTo>
                <a:cubicBezTo>
                  <a:pt x="50497" y="92075"/>
                  <a:pt x="50497" y="92075"/>
                  <a:pt x="50497" y="92075"/>
                </a:cubicBezTo>
                <a:cubicBezTo>
                  <a:pt x="50497" y="92075"/>
                  <a:pt x="51782" y="92075"/>
                  <a:pt x="51782" y="92075"/>
                </a:cubicBezTo>
                <a:cubicBezTo>
                  <a:pt x="51782" y="92075"/>
                  <a:pt x="51782" y="92075"/>
                  <a:pt x="76200" y="81684"/>
                </a:cubicBezTo>
                <a:cubicBezTo>
                  <a:pt x="76200" y="80385"/>
                  <a:pt x="76200" y="80385"/>
                  <a:pt x="76200" y="79086"/>
                </a:cubicBezTo>
                <a:lnTo>
                  <a:pt x="76200" y="36224"/>
                </a:lnTo>
                <a:cubicBezTo>
                  <a:pt x="76200" y="36224"/>
                  <a:pt x="76200" y="34925"/>
                  <a:pt x="76200" y="34925"/>
                </a:cubicBezTo>
                <a:cubicBezTo>
                  <a:pt x="74915" y="34925"/>
                  <a:pt x="74915" y="34925"/>
                  <a:pt x="73629" y="34925"/>
                </a:cubicBezTo>
                <a:close/>
                <a:moveTo>
                  <a:pt x="100012" y="30163"/>
                </a:moveTo>
                <a:cubicBezTo>
                  <a:pt x="100012" y="31455"/>
                  <a:pt x="100012" y="31455"/>
                  <a:pt x="100012" y="32747"/>
                </a:cubicBezTo>
                <a:cubicBezTo>
                  <a:pt x="100012" y="32747"/>
                  <a:pt x="100012" y="32747"/>
                  <a:pt x="100012" y="76681"/>
                </a:cubicBezTo>
                <a:cubicBezTo>
                  <a:pt x="100012" y="76681"/>
                  <a:pt x="100012" y="77973"/>
                  <a:pt x="101311" y="77973"/>
                </a:cubicBezTo>
                <a:cubicBezTo>
                  <a:pt x="101311" y="77973"/>
                  <a:pt x="101311" y="77973"/>
                  <a:pt x="140277" y="85726"/>
                </a:cubicBezTo>
                <a:cubicBezTo>
                  <a:pt x="140277" y="85726"/>
                  <a:pt x="141576" y="85726"/>
                  <a:pt x="141576" y="85726"/>
                </a:cubicBezTo>
                <a:cubicBezTo>
                  <a:pt x="141576" y="85726"/>
                  <a:pt x="142875" y="84434"/>
                  <a:pt x="142875" y="84434"/>
                </a:cubicBezTo>
                <a:lnTo>
                  <a:pt x="142875" y="43085"/>
                </a:lnTo>
                <a:cubicBezTo>
                  <a:pt x="142875" y="43085"/>
                  <a:pt x="141576" y="41792"/>
                  <a:pt x="141576" y="41792"/>
                </a:cubicBezTo>
                <a:cubicBezTo>
                  <a:pt x="141576" y="41792"/>
                  <a:pt x="141576" y="41792"/>
                  <a:pt x="102610" y="30163"/>
                </a:cubicBezTo>
                <a:cubicBezTo>
                  <a:pt x="101311" y="30163"/>
                  <a:pt x="101311" y="30163"/>
                  <a:pt x="100012" y="30163"/>
                </a:cubicBezTo>
                <a:close/>
                <a:moveTo>
                  <a:pt x="87846" y="0"/>
                </a:moveTo>
                <a:cubicBezTo>
                  <a:pt x="89138" y="0"/>
                  <a:pt x="90430" y="0"/>
                  <a:pt x="90430" y="0"/>
                </a:cubicBezTo>
                <a:cubicBezTo>
                  <a:pt x="90430" y="0"/>
                  <a:pt x="90430" y="0"/>
                  <a:pt x="204113" y="37667"/>
                </a:cubicBezTo>
                <a:cubicBezTo>
                  <a:pt x="206696" y="38966"/>
                  <a:pt x="207988" y="40265"/>
                  <a:pt x="207988" y="42863"/>
                </a:cubicBezTo>
                <a:cubicBezTo>
                  <a:pt x="207988" y="42863"/>
                  <a:pt x="207988" y="42863"/>
                  <a:pt x="207988" y="70139"/>
                </a:cubicBezTo>
                <a:cubicBezTo>
                  <a:pt x="207988" y="70139"/>
                  <a:pt x="207988" y="70139"/>
                  <a:pt x="248036" y="54552"/>
                </a:cubicBezTo>
                <a:cubicBezTo>
                  <a:pt x="248036" y="54552"/>
                  <a:pt x="249328" y="53253"/>
                  <a:pt x="250619" y="53253"/>
                </a:cubicBezTo>
                <a:cubicBezTo>
                  <a:pt x="251911" y="53253"/>
                  <a:pt x="251911" y="53253"/>
                  <a:pt x="251911" y="53253"/>
                </a:cubicBezTo>
                <a:cubicBezTo>
                  <a:pt x="251911" y="53253"/>
                  <a:pt x="251911" y="53253"/>
                  <a:pt x="315213" y="74035"/>
                </a:cubicBezTo>
                <a:cubicBezTo>
                  <a:pt x="317796" y="75334"/>
                  <a:pt x="319088" y="77932"/>
                  <a:pt x="319088" y="80530"/>
                </a:cubicBezTo>
                <a:cubicBezTo>
                  <a:pt x="319088" y="80530"/>
                  <a:pt x="319088" y="80530"/>
                  <a:pt x="319088" y="266267"/>
                </a:cubicBezTo>
                <a:cubicBezTo>
                  <a:pt x="319088" y="268865"/>
                  <a:pt x="317796" y="271463"/>
                  <a:pt x="315213" y="271463"/>
                </a:cubicBezTo>
                <a:cubicBezTo>
                  <a:pt x="315213" y="271463"/>
                  <a:pt x="315213" y="271463"/>
                  <a:pt x="251911" y="287049"/>
                </a:cubicBezTo>
                <a:cubicBezTo>
                  <a:pt x="251911" y="287049"/>
                  <a:pt x="251911" y="287049"/>
                  <a:pt x="204113" y="300038"/>
                </a:cubicBezTo>
                <a:cubicBezTo>
                  <a:pt x="204113" y="300038"/>
                  <a:pt x="204113" y="300038"/>
                  <a:pt x="89138" y="328613"/>
                </a:cubicBezTo>
                <a:cubicBezTo>
                  <a:pt x="89138" y="328613"/>
                  <a:pt x="89138" y="328613"/>
                  <a:pt x="87846" y="328613"/>
                </a:cubicBezTo>
                <a:cubicBezTo>
                  <a:pt x="86554" y="328613"/>
                  <a:pt x="85262" y="328613"/>
                  <a:pt x="85262" y="328613"/>
                </a:cubicBezTo>
                <a:cubicBezTo>
                  <a:pt x="85262" y="328613"/>
                  <a:pt x="85262" y="328613"/>
                  <a:pt x="2583" y="281854"/>
                </a:cubicBezTo>
                <a:cubicBezTo>
                  <a:pt x="0" y="281854"/>
                  <a:pt x="0" y="279256"/>
                  <a:pt x="0" y="277957"/>
                </a:cubicBezTo>
                <a:cubicBezTo>
                  <a:pt x="0" y="277957"/>
                  <a:pt x="0" y="277957"/>
                  <a:pt x="0" y="64943"/>
                </a:cubicBezTo>
                <a:cubicBezTo>
                  <a:pt x="0" y="63644"/>
                  <a:pt x="0" y="62346"/>
                  <a:pt x="1292" y="61047"/>
                </a:cubicBezTo>
                <a:cubicBezTo>
                  <a:pt x="1292" y="61047"/>
                  <a:pt x="1292" y="61047"/>
                  <a:pt x="85262" y="1299"/>
                </a:cubicBezTo>
                <a:cubicBezTo>
                  <a:pt x="85262" y="1299"/>
                  <a:pt x="86554" y="0"/>
                  <a:pt x="87846"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8" name="矩形 17"/>
          <p:cNvSpPr/>
          <p:nvPr/>
        </p:nvSpPr>
        <p:spPr>
          <a:xfrm>
            <a:off x="1407090" y="4710118"/>
            <a:ext cx="3458556" cy="646331"/>
          </a:xfrm>
          <a:prstGeom prst="rect">
            <a:avLst/>
          </a:prstGeom>
        </p:spPr>
        <p:txBody>
          <a:bodyPr wrap="square">
            <a:spAutoFit/>
            <a:scene3d>
              <a:camera prst="orthographicFront"/>
              <a:lightRig rig="threePt" dir="t"/>
            </a:scene3d>
            <a:sp3d contourW="12700"/>
          </a:bodyPr>
          <a:lstStyle/>
          <a:p>
            <a:pPr marL="0" marR="0" lvl="0" indent="0" algn="r" defTabSz="914400" rtl="0" eaLnBrk="0" fontAlgn="base" latinLnBrk="0" hangingPunct="0">
              <a:lnSpc>
                <a:spcPct val="150000"/>
              </a:lnSpc>
              <a:spcBef>
                <a:spcPct val="0"/>
              </a:spcBef>
              <a:spcAft>
                <a:spcPct val="0"/>
              </a:spcAft>
              <a:buClrTx/>
              <a:buSzTx/>
              <a:buFontTx/>
              <a:buNone/>
              <a:defRPr/>
            </a:pPr>
            <a:r>
              <a:rPr kumimoji="0" lang="zh-CN" altLang="en-US" sz="1200" b="0" i="0" u="none" strike="noStrike" kern="1200" cap="none" spc="0" normalizeH="0" baseline="0" noProof="0" dirty="0" smtClean="0">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Arial" panose="020B0604020202020204" pitchFamily="34" charset="0"/>
              </a:rPr>
              <a:t>您的内容打在这里，或者通过复您的文本后，在此框中选择粘贴并选择只保留文字</a:t>
            </a:r>
            <a:endParaRPr kumimoji="0" lang="zh-CN" altLang="en-US" sz="1200" b="0" i="0" u="none" strike="noStrike" kern="1200" cap="none" spc="0" normalizeH="0" baseline="0" noProof="0" dirty="0" smtClean="0">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p:sp>
        <p:nvSpPr>
          <p:cNvPr id="19" name="矩形 18"/>
          <p:cNvSpPr/>
          <p:nvPr/>
        </p:nvSpPr>
        <p:spPr>
          <a:xfrm>
            <a:off x="7326355" y="4710118"/>
            <a:ext cx="3458556" cy="613694"/>
          </a:xfrm>
          <a:prstGeom prst="rect">
            <a:avLst/>
          </a:prstGeom>
        </p:spPr>
        <p:txBody>
          <a:bodyPr wrap="square">
            <a:spAutoFit/>
            <a:scene3d>
              <a:camera prst="orthographicFront"/>
              <a:lightRig rig="threePt" dir="t"/>
            </a:scene3d>
            <a:sp3d contourW="12700"/>
          </a:bodyPr>
          <a:lstStyle/>
          <a:p>
            <a:pPr marL="0" marR="0" lvl="0" indent="0" defTabSz="914400" rtl="0" eaLnBrk="0" fontAlgn="base" latinLnBrk="0" hangingPunct="0">
              <a:lnSpc>
                <a:spcPct val="150000"/>
              </a:lnSpc>
              <a:spcBef>
                <a:spcPct val="0"/>
              </a:spcBef>
              <a:spcAft>
                <a:spcPct val="0"/>
              </a:spcAft>
              <a:buClrTx/>
              <a:buSzTx/>
              <a:buFontTx/>
              <a:buNone/>
              <a:defRPr/>
            </a:pPr>
            <a:r>
              <a:rPr kumimoji="0" lang="zh-CN" altLang="en-US" sz="1200" b="0" i="0" u="none" strike="noStrike" kern="1200" cap="none" spc="0" normalizeH="0" baseline="0" noProof="0" dirty="0" smtClean="0">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Arial" panose="020B0604020202020204" pitchFamily="34" charset="0"/>
              </a:rPr>
              <a:t>您的内容打在这里，或者通过复您的文本后，在此框中选择粘贴并选择只保留文字</a:t>
            </a:r>
            <a:endParaRPr kumimoji="0" lang="zh-CN" altLang="en-US" sz="1200" b="0" i="0" u="none" strike="noStrike" kern="1200" cap="none" spc="0" normalizeH="0" baseline="0" noProof="0" dirty="0" smtClean="0">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1">
            <a:extLst>
              <a:ext uri="{28A0092B-C50C-407E-A947-70E740481C1C}">
                <a14:useLocalDpi xmlns:a14="http://schemas.microsoft.com/office/drawing/2010/main" val="0"/>
              </a:ext>
            </a:extLst>
          </a:blip>
          <a:srcRect l="2860" t="-103" r="10652" b="103"/>
          <a:stretch>
            <a:fillRect/>
          </a:stretch>
        </p:blipFill>
        <p:spPr>
          <a:xfrm>
            <a:off x="0" y="0"/>
            <a:ext cx="12192000" cy="6858000"/>
          </a:xfrm>
          <a:prstGeom prst="rect">
            <a:avLst/>
          </a:prstGeom>
        </p:spPr>
      </p:pic>
      <p:pic>
        <p:nvPicPr>
          <p:cNvPr id="6" name="图片 5"/>
          <p:cNvPicPr>
            <a:picLocks noChangeAspect="1"/>
          </p:cNvPicPr>
          <p:nvPr/>
        </p:nvPicPr>
        <p:blipFill rotWithShape="1">
          <a:blip r:embed="rId2">
            <a:extLst>
              <a:ext uri="{28A0092B-C50C-407E-A947-70E740481C1C}">
                <a14:useLocalDpi xmlns:a14="http://schemas.microsoft.com/office/drawing/2010/main" val="0"/>
              </a:ext>
            </a:extLst>
          </a:blip>
          <a:srcRect l="39838" t="19527" r="33377" b="21191"/>
          <a:stretch>
            <a:fillRect/>
          </a:stretch>
        </p:blipFill>
        <p:spPr>
          <a:xfrm>
            <a:off x="3644830" y="995081"/>
            <a:ext cx="3773384" cy="4061535"/>
          </a:xfrm>
          <a:prstGeom prst="rect">
            <a:avLst/>
          </a:prstGeom>
        </p:spPr>
      </p:pic>
      <p:sp>
        <p:nvSpPr>
          <p:cNvPr id="7" name="文本框 6"/>
          <p:cNvSpPr txBox="1"/>
          <p:nvPr/>
        </p:nvSpPr>
        <p:spPr>
          <a:xfrm>
            <a:off x="7335089" y="2510147"/>
            <a:ext cx="1159292" cy="646331"/>
          </a:xfrm>
          <a:prstGeom prst="rect">
            <a:avLst/>
          </a:prstGeom>
          <a:noFill/>
        </p:spPr>
        <p:txBody>
          <a:bodyPr wrap="none" rtlCol="0">
            <a:spAutoFit/>
          </a:bodyPr>
          <a:lstStyle/>
          <a:p>
            <a:r>
              <a:rPr kumimoji="1" lang="en-US" altLang="zh-CN" sz="3600" dirty="0" smtClean="0">
                <a:latin typeface="微软雅黑 Light" panose="020B0502040204020203" charset="-122"/>
                <a:ea typeface="微软雅黑 Light" panose="020B0502040204020203" charset="-122"/>
                <a:cs typeface="微软雅黑 Light" panose="020B0502040204020203" charset="-122"/>
              </a:rPr>
              <a:t>2018</a:t>
            </a:r>
            <a:endParaRPr kumimoji="1" lang="zh-CN" altLang="en-US" sz="3600" dirty="0">
              <a:latin typeface="微软雅黑 Light" panose="020B0502040204020203" charset="-122"/>
              <a:ea typeface="微软雅黑 Light" panose="020B0502040204020203" charset="-122"/>
              <a:cs typeface="微软雅黑 Light" panose="020B0502040204020203" charset="-122"/>
            </a:endParaRPr>
          </a:p>
        </p:txBody>
      </p:sp>
      <p:grpSp>
        <p:nvGrpSpPr>
          <p:cNvPr id="13" name="组 12"/>
          <p:cNvGrpSpPr/>
          <p:nvPr/>
        </p:nvGrpSpPr>
        <p:grpSpPr>
          <a:xfrm>
            <a:off x="7418214" y="3302824"/>
            <a:ext cx="3372592" cy="584860"/>
            <a:chOff x="7885215" y="3136570"/>
            <a:chExt cx="3372592" cy="584860"/>
          </a:xfrm>
        </p:grpSpPr>
        <p:grpSp>
          <p:nvGrpSpPr>
            <p:cNvPr id="11" name="组 10"/>
            <p:cNvGrpSpPr/>
            <p:nvPr/>
          </p:nvGrpSpPr>
          <p:grpSpPr>
            <a:xfrm>
              <a:off x="7885215" y="3136570"/>
              <a:ext cx="3372592" cy="584860"/>
              <a:chOff x="7861465" y="3440875"/>
              <a:chExt cx="3372592" cy="584860"/>
            </a:xfrm>
          </p:grpSpPr>
          <p:sp>
            <p:nvSpPr>
              <p:cNvPr id="9" name="矩形 8"/>
              <p:cNvSpPr/>
              <p:nvPr/>
            </p:nvSpPr>
            <p:spPr>
              <a:xfrm>
                <a:off x="7861465" y="3440875"/>
                <a:ext cx="3372592" cy="584860"/>
              </a:xfrm>
              <a:prstGeom prst="rect">
                <a:avLst/>
              </a:prstGeom>
              <a:solidFill>
                <a:srgbClr val="3F706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0" name="矩形 9"/>
              <p:cNvSpPr/>
              <p:nvPr/>
            </p:nvSpPr>
            <p:spPr>
              <a:xfrm>
                <a:off x="7938654" y="3495478"/>
                <a:ext cx="3218213" cy="475655"/>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sp>
          <p:nvSpPr>
            <p:cNvPr id="8" name="文本框 7"/>
            <p:cNvSpPr txBox="1"/>
            <p:nvPr/>
          </p:nvSpPr>
          <p:spPr>
            <a:xfrm>
              <a:off x="7962403" y="3167390"/>
              <a:ext cx="3218213" cy="523220"/>
            </a:xfrm>
            <a:prstGeom prst="rect">
              <a:avLst/>
            </a:prstGeom>
            <a:noFill/>
          </p:spPr>
          <p:txBody>
            <a:bodyPr wrap="square" rtlCol="0">
              <a:spAutoFit/>
            </a:bodyPr>
            <a:lstStyle/>
            <a:p>
              <a:pPr algn="dist"/>
              <a:r>
                <a:rPr kumimoji="1" lang="zh-CN" altLang="en-US" sz="2800" dirty="0" smtClean="0">
                  <a:solidFill>
                    <a:schemeClr val="bg1"/>
                  </a:solidFill>
                  <a:latin typeface="微软雅黑 Light" panose="020B0502040204020203" charset="-122"/>
                  <a:ea typeface="微软雅黑 Light" panose="020B0502040204020203" charset="-122"/>
                  <a:cs typeface="微软雅黑 Light" panose="020B0502040204020203" charset="-122"/>
                </a:rPr>
                <a:t>感谢您的耐心聆听</a:t>
              </a:r>
              <a:endParaRPr kumimoji="1" lang="zh-CN" altLang="en-US" sz="2800" dirty="0">
                <a:solidFill>
                  <a:schemeClr val="bg1"/>
                </a:solidFill>
                <a:latin typeface="微软雅黑 Light" panose="020B0502040204020203" charset="-122"/>
                <a:ea typeface="微软雅黑 Light" panose="020B0502040204020203" charset="-122"/>
                <a:cs typeface="微软雅黑 Light" panose="020B0502040204020203" charset="-122"/>
              </a:endParaRPr>
            </a:p>
          </p:txBody>
        </p:sp>
      </p:grpSp>
      <p:sp>
        <p:nvSpPr>
          <p:cNvPr id="12" name="矩形 11"/>
          <p:cNvSpPr/>
          <p:nvPr/>
        </p:nvSpPr>
        <p:spPr>
          <a:xfrm>
            <a:off x="7323214" y="4069658"/>
            <a:ext cx="4397734" cy="430887"/>
          </a:xfrm>
          <a:prstGeom prst="rect">
            <a:avLst/>
          </a:prstGeom>
        </p:spPr>
        <p:txBody>
          <a:bodyPr wrap="square">
            <a:spAutoFit/>
          </a:bodyPr>
          <a:lstStyle/>
          <a:p>
            <a:r>
              <a:rPr lang="en-US" altLang="zh-CN" sz="1050" dirty="0">
                <a:solidFill>
                  <a:schemeClr val="tx1">
                    <a:lumMod val="65000"/>
                    <a:lumOff val="35000"/>
                  </a:schemeClr>
                </a:solidFill>
                <a:latin typeface="STHeiti Light" charset="-122"/>
                <a:ea typeface="STHeiti Light" charset="-122"/>
                <a:cs typeface="STHeiti Light" charset="-122"/>
              </a:rPr>
              <a:t>This PPT template for the rice husk designer pencil demo </a:t>
            </a:r>
            <a:r>
              <a:rPr lang="en-US" altLang="zh-CN" sz="1050" dirty="0" err="1">
                <a:solidFill>
                  <a:schemeClr val="tx1">
                    <a:lumMod val="65000"/>
                    <a:lumOff val="35000"/>
                  </a:schemeClr>
                </a:solidFill>
                <a:latin typeface="STHeiti Light" charset="-122"/>
                <a:ea typeface="STHeiti Light" charset="-122"/>
                <a:cs typeface="STHeiti Light" charset="-122"/>
              </a:rPr>
              <a:t>worksThis</a:t>
            </a:r>
            <a:r>
              <a:rPr lang="en-US" altLang="zh-CN" sz="1050" dirty="0">
                <a:solidFill>
                  <a:schemeClr val="tx1">
                    <a:lumMod val="65000"/>
                    <a:lumOff val="35000"/>
                  </a:schemeClr>
                </a:solidFill>
                <a:latin typeface="STHeiti Light" charset="-122"/>
                <a:ea typeface="STHeiti Light" charset="-122"/>
                <a:cs typeface="STHeiti Light" charset="-122"/>
              </a:rPr>
              <a:t> PPT template for the rice husk designer pencil demo works, </a:t>
            </a:r>
            <a:endParaRPr lang="zh-CN" altLang="en-US" sz="1050" dirty="0">
              <a:latin typeface="STHeiti Light" charset="-122"/>
              <a:ea typeface="STHeiti Light" charset="-122"/>
              <a:cs typeface="STHeiti Light" charset="-122"/>
            </a:endParaRPr>
          </a:p>
        </p:txBody>
      </p:sp>
    </p:spTree>
  </p:cSld>
  <p:clrMapOvr>
    <a:masterClrMapping/>
  </p:clrMapOvr>
  <p:timing>
    <p:tnLst>
      <p:par>
        <p:cTn id="1" dur="indefinite" restart="never" nodeType="tmRoot"/>
      </p:par>
    </p:tnLst>
  </p:timing>
</p:sld>
</file>

<file path=ppt/tags/tag1.xml><?xml version="1.0" encoding="utf-8"?>
<p:tagLst xmlns:p="http://schemas.openxmlformats.org/presentationml/2006/main">
  <p:tag name="PA" val="v3.0.0"/>
</p:tagLst>
</file>

<file path=ppt/tags/tag2.xml><?xml version="1.0" encoding="utf-8"?>
<p:tagLst xmlns:p="http://schemas.openxmlformats.org/presentationml/2006/main">
  <p:tag name="PA" val="v3.0.0"/>
</p:tagLst>
</file>

<file path=ppt/tags/tag3.xml><?xml version="1.0" encoding="utf-8"?>
<p:tagLst xmlns:p="http://schemas.openxmlformats.org/presentationml/2006/main">
  <p:tag name="PA" val="v3.0.0"/>
</p:tagLst>
</file>

<file path=ppt/tags/tag4.xml><?xml version="1.0" encoding="utf-8"?>
<p:tagLst xmlns:p="http://schemas.openxmlformats.org/presentationml/2006/main">
  <p:tag name="PA" val="v3.0.0"/>
</p:tagLst>
</file>

<file path=ppt/tags/tag5.xml><?xml version="1.0" encoding="utf-8"?>
<p:tagLst xmlns:p="http://schemas.openxmlformats.org/presentationml/2006/main">
  <p:tag name="PA" val="v3.0.0"/>
</p:tagLst>
</file>

<file path=ppt/tags/tag6.xml><?xml version="1.0" encoding="utf-8"?>
<p:tagLst xmlns:p="http://schemas.openxmlformats.org/presentationml/2006/main">
  <p:tag name="PA" val="v3.0.0"/>
</p:tagLst>
</file>

<file path=ppt/tags/tag7.xml><?xml version="1.0" encoding="utf-8"?>
<p:tagLst xmlns:p="http://schemas.openxmlformats.org/presentationml/2006/main">
  <p:tag name="PA" val="v3.0.0"/>
</p:tagLst>
</file>

<file path=ppt/tags/tag8.xml><?xml version="1.0" encoding="utf-8"?>
<p:tagLst xmlns:p="http://schemas.openxmlformats.org/presentationml/2006/main">
  <p:tag name="PA" val="v3.0.0"/>
</p:tagLst>
</file>

<file path=ppt/theme/theme1.xml><?xml version="1.0" encoding="utf-8"?>
<a:theme xmlns:a="http://schemas.openxmlformats.org/drawingml/2006/main" name="Office 主题">
  <a:themeElements>
    <a:clrScheme name="自定义 602">
      <a:dk1>
        <a:srgbClr val="000000"/>
      </a:dk1>
      <a:lt1>
        <a:srgbClr val="FFFFFF"/>
      </a:lt1>
      <a:dk2>
        <a:srgbClr val="44546A"/>
      </a:dk2>
      <a:lt2>
        <a:srgbClr val="E7E6E6"/>
      </a:lt2>
      <a:accent1>
        <a:srgbClr val="3E7062"/>
      </a:accent1>
      <a:accent2>
        <a:srgbClr val="3E7062"/>
      </a:accent2>
      <a:accent3>
        <a:srgbClr val="519482"/>
      </a:accent3>
      <a:accent4>
        <a:srgbClr val="3E7062"/>
      </a:accent4>
      <a:accent5>
        <a:srgbClr val="519382"/>
      </a:accent5>
      <a:accent6>
        <a:srgbClr val="3E7062"/>
      </a:accent6>
      <a:hlink>
        <a:srgbClr val="3E7062"/>
      </a:hlink>
      <a:folHlink>
        <a:srgbClr val="3E7062"/>
      </a:folHlink>
    </a:clrScheme>
    <a:fontScheme name="Office">
      <a:majorFont>
        <a:latin typeface="DengXian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DengXian"/>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2928</Words>
  <Application>WPS 演示</Application>
  <PresentationFormat>宽屏</PresentationFormat>
  <Paragraphs>286</Paragraphs>
  <Slides>20</Slides>
  <Notes>0</Notes>
  <HiddenSlides>0</HiddenSlides>
  <MMClips>0</MMClips>
  <ScaleCrop>false</ScaleCrop>
  <HeadingPairs>
    <vt:vector size="6" baseType="variant">
      <vt:variant>
        <vt:lpstr>已用的字体</vt:lpstr>
      </vt:variant>
      <vt:variant>
        <vt:i4>15</vt:i4>
      </vt:variant>
      <vt:variant>
        <vt:lpstr>主题</vt:lpstr>
      </vt:variant>
      <vt:variant>
        <vt:i4>1</vt:i4>
      </vt:variant>
      <vt:variant>
        <vt:lpstr>幻灯片标题</vt:lpstr>
      </vt:variant>
      <vt:variant>
        <vt:i4>20</vt:i4>
      </vt:variant>
    </vt:vector>
  </HeadingPairs>
  <TitlesOfParts>
    <vt:vector size="36" baseType="lpstr">
      <vt:lpstr>Arial</vt:lpstr>
      <vt:lpstr>宋体</vt:lpstr>
      <vt:lpstr>Wingdings</vt:lpstr>
      <vt:lpstr>Arial</vt:lpstr>
      <vt:lpstr>微软雅黑 Light</vt:lpstr>
      <vt:lpstr>STHeiti Light</vt:lpstr>
      <vt:lpstr>Calibri</vt:lpstr>
      <vt:lpstr>微软雅黑</vt:lpstr>
      <vt:lpstr>Century Gothic</vt:lpstr>
      <vt:lpstr>等线</vt:lpstr>
      <vt:lpstr>Arial Unicode MS</vt:lpstr>
      <vt:lpstr>等线 Light</vt:lpstr>
      <vt:lpstr>Open Sans</vt:lpstr>
      <vt:lpstr>Impact</vt:lpstr>
      <vt:lpstr>方正大黑简体</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Microsoft Office 用户</dc:creator>
  <cp:lastModifiedBy>puyuan</cp:lastModifiedBy>
  <cp:revision>13</cp:revision>
  <dcterms:created xsi:type="dcterms:W3CDTF">2018-09-17T01:14:00Z</dcterms:created>
  <dcterms:modified xsi:type="dcterms:W3CDTF">2018-09-17T02:08:37Z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2052-10.1.0.7400</vt:lpwstr>
  </property>
</Properties>
</file>