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7" r:id="rId4"/>
    <p:sldId id="263" r:id="rId5"/>
    <p:sldId id="257" r:id="rId6"/>
    <p:sldId id="258" r:id="rId7"/>
    <p:sldId id="262" r:id="rId8"/>
    <p:sldId id="259" r:id="rId9"/>
    <p:sldId id="260" r:id="rId10"/>
    <p:sldId id="264" r:id="rId11"/>
    <p:sldId id="261" r:id="rId12"/>
    <p:sldId id="265" r:id="rId13"/>
    <p:sldId id="266"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5F78"/>
    <a:srgbClr val="66B192"/>
    <a:srgbClr val="EF9652"/>
    <a:srgbClr val="E3494B"/>
    <a:srgbClr val="F9F5EC"/>
    <a:srgbClr val="6626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p:scale>
          <a:sx n="60" d="100"/>
          <a:sy n="60" d="100"/>
        </p:scale>
        <p:origin x="1734" y="6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A4F4BA2-88AD-4160-BB22-F9F003D2AF7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5D73CE-2787-49A4-A48E-43C2B10D2EA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A4F4BA2-88AD-4160-BB22-F9F003D2AF7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5D73CE-2787-49A4-A48E-43C2B10D2EA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2A4F4BA2-88AD-4160-BB22-F9F003D2AF7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5D73CE-2787-49A4-A48E-43C2B10D2EA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A4F4BA2-88AD-4160-BB22-F9F003D2AF7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C5D73CE-2787-49A4-A48E-43C2B10D2EA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A4F4BA2-88AD-4160-BB22-F9F003D2AF7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C5D73CE-2787-49A4-A48E-43C2B10D2EA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A4F4BA2-88AD-4160-BB22-F9F003D2AF7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C5D73CE-2787-49A4-A48E-43C2B10D2EA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A4F4BA2-88AD-4160-BB22-F9F003D2AF7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C5D73CE-2787-49A4-A48E-43C2B10D2EAA}" type="slidenum">
              <a:rPr lang="zh-CN" altLang="en-US" smtClean="0"/>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V="1">
            <a:off x="0" y="0"/>
            <a:ext cx="12192000" cy="6860007"/>
          </a:xfrm>
          <a:prstGeom prst="rect">
            <a:avLst/>
          </a:prstGeom>
        </p:spPr>
      </p:pic>
      <p:sp>
        <p:nvSpPr>
          <p:cNvPr id="7" name="矩形 6"/>
          <p:cNvSpPr/>
          <p:nvPr userDrawn="1"/>
        </p:nvSpPr>
        <p:spPr>
          <a:xfrm>
            <a:off x="0" y="0"/>
            <a:ext cx="12192000" cy="6858000"/>
          </a:xfrm>
          <a:prstGeom prst="rect">
            <a:avLst/>
          </a:prstGeom>
          <a:solidFill>
            <a:srgbClr val="F9F5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userDrawn="1"/>
        </p:nvPicPr>
        <p:blipFill rotWithShape="1">
          <a:blip r:embed="rId3">
            <a:extLst>
              <a:ext uri="{28A0092B-C50C-407E-A947-70E740481C1C}">
                <a14:useLocalDpi xmlns:a14="http://schemas.microsoft.com/office/drawing/2010/main" val="0"/>
              </a:ext>
            </a:extLst>
          </a:blip>
          <a:srcRect l="2985" t="5719" r="2985"/>
          <a:stretch>
            <a:fillRect/>
          </a:stretch>
        </p:blipFill>
        <p:spPr>
          <a:xfrm>
            <a:off x="0" y="0"/>
            <a:ext cx="12192000" cy="685800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A4F4BA2-88AD-4160-BB22-F9F003D2AF7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C5D73CE-2787-49A4-A48E-43C2B10D2EA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A4F4BA2-88AD-4160-BB22-F9F003D2AF7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C5D73CE-2787-49A4-A48E-43C2B10D2EA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A4F4BA2-88AD-4160-BB22-F9F003D2AF7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5D73CE-2787-49A4-A48E-43C2B10D2EA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A4F4BA2-88AD-4160-BB22-F9F003D2AF7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5D73CE-2787-49A4-A48E-43C2B10D2EAA}"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4F4BA2-88AD-4160-BB22-F9F003D2AF7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5D73CE-2787-49A4-A48E-43C2B10D2EA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7" Type="http://schemas.openxmlformats.org/officeDocument/2006/relationships/slideLayout" Target="../slideLayouts/slideLayout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9" Type="http://schemas.openxmlformats.org/officeDocument/2006/relationships/tags" Target="../tags/tag25.xml"/><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9" Type="http://schemas.openxmlformats.org/officeDocument/2006/relationships/slideLayout" Target="../slideLayouts/slideLayout7.xml"/><Relationship Id="rId38" Type="http://schemas.openxmlformats.org/officeDocument/2006/relationships/tags" Target="../tags/tag54.xml"/><Relationship Id="rId37" Type="http://schemas.openxmlformats.org/officeDocument/2006/relationships/tags" Target="../tags/tag53.xml"/><Relationship Id="rId36" Type="http://schemas.openxmlformats.org/officeDocument/2006/relationships/tags" Target="../tags/tag52.xml"/><Relationship Id="rId35" Type="http://schemas.openxmlformats.org/officeDocument/2006/relationships/tags" Target="../tags/tag51.xml"/><Relationship Id="rId34" Type="http://schemas.openxmlformats.org/officeDocument/2006/relationships/tags" Target="../tags/tag50.xml"/><Relationship Id="rId33" Type="http://schemas.openxmlformats.org/officeDocument/2006/relationships/tags" Target="../tags/tag49.xml"/><Relationship Id="rId32" Type="http://schemas.openxmlformats.org/officeDocument/2006/relationships/tags" Target="../tags/tag48.xml"/><Relationship Id="rId31" Type="http://schemas.openxmlformats.org/officeDocument/2006/relationships/tags" Target="../tags/tag47.xml"/><Relationship Id="rId30" Type="http://schemas.openxmlformats.org/officeDocument/2006/relationships/tags" Target="../tags/tag46.xml"/><Relationship Id="rId3" Type="http://schemas.openxmlformats.org/officeDocument/2006/relationships/tags" Target="../tags/tag19.xml"/><Relationship Id="rId29" Type="http://schemas.openxmlformats.org/officeDocument/2006/relationships/tags" Target="../tags/tag45.xml"/><Relationship Id="rId28" Type="http://schemas.openxmlformats.org/officeDocument/2006/relationships/tags" Target="../tags/tag44.xml"/><Relationship Id="rId27" Type="http://schemas.openxmlformats.org/officeDocument/2006/relationships/tags" Target="../tags/tag43.xml"/><Relationship Id="rId26" Type="http://schemas.openxmlformats.org/officeDocument/2006/relationships/tags" Target="../tags/tag42.xml"/><Relationship Id="rId25" Type="http://schemas.openxmlformats.org/officeDocument/2006/relationships/tags" Target="../tags/tag41.xml"/><Relationship Id="rId24" Type="http://schemas.openxmlformats.org/officeDocument/2006/relationships/tags" Target="../tags/tag40.xml"/><Relationship Id="rId23" Type="http://schemas.openxmlformats.org/officeDocument/2006/relationships/tags" Target="../tags/tag39.xml"/><Relationship Id="rId22" Type="http://schemas.openxmlformats.org/officeDocument/2006/relationships/tags" Target="../tags/tag38.xml"/><Relationship Id="rId21" Type="http://schemas.openxmlformats.org/officeDocument/2006/relationships/tags" Target="../tags/tag37.xml"/><Relationship Id="rId20" Type="http://schemas.openxmlformats.org/officeDocument/2006/relationships/tags" Target="../tags/tag36.xml"/><Relationship Id="rId2" Type="http://schemas.openxmlformats.org/officeDocument/2006/relationships/tags" Target="../tags/tag18.xml"/><Relationship Id="rId19" Type="http://schemas.openxmlformats.org/officeDocument/2006/relationships/tags" Target="../tags/tag35.xml"/><Relationship Id="rId18" Type="http://schemas.openxmlformats.org/officeDocument/2006/relationships/tags" Target="../tags/tag34.xml"/><Relationship Id="rId17" Type="http://schemas.openxmlformats.org/officeDocument/2006/relationships/tags" Target="../tags/tag33.xml"/><Relationship Id="rId16" Type="http://schemas.openxmlformats.org/officeDocument/2006/relationships/tags" Target="../tags/tag32.xml"/><Relationship Id="rId15" Type="http://schemas.openxmlformats.org/officeDocument/2006/relationships/tags" Target="../tags/tag31.xml"/><Relationship Id="rId14" Type="http://schemas.openxmlformats.org/officeDocument/2006/relationships/tags" Target="../tags/tag30.xml"/><Relationship Id="rId13" Type="http://schemas.openxmlformats.org/officeDocument/2006/relationships/tags" Target="../tags/tag29.xml"/><Relationship Id="rId12" Type="http://schemas.openxmlformats.org/officeDocument/2006/relationships/tags" Target="../tags/tag28.xml"/><Relationship Id="rId11" Type="http://schemas.openxmlformats.org/officeDocument/2006/relationships/tags" Target="../tags/tag27.xml"/><Relationship Id="rId10" Type="http://schemas.openxmlformats.org/officeDocument/2006/relationships/tags" Target="../tags/tag26.xml"/><Relationship Id="rId1" Type="http://schemas.openxmlformats.org/officeDocument/2006/relationships/tags" Target="../tags/tag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文本框 6"/>
          <p:cNvSpPr txBox="1"/>
          <p:nvPr/>
        </p:nvSpPr>
        <p:spPr>
          <a:xfrm>
            <a:off x="2178390" y="2935403"/>
            <a:ext cx="7835219" cy="769441"/>
          </a:xfrm>
          <a:prstGeom prst="rect">
            <a:avLst/>
          </a:prstGeom>
          <a:noFill/>
        </p:spPr>
        <p:txBody>
          <a:bodyPr wrap="square" rtlCol="0">
            <a:spAutoFit/>
          </a:bodyPr>
          <a:lstStyle/>
          <a:p>
            <a:pPr algn="ctr"/>
            <a:r>
              <a:rPr lang="zh-CN" altLang="en-US" sz="4400" b="1" dirty="0">
                <a:solidFill>
                  <a:srgbClr val="555F78"/>
                </a:solidFill>
                <a:latin typeface="方正博雅方刊宋_GBK" panose="02000000000000000000" pitchFamily="2" charset="-122"/>
                <a:ea typeface="方正博雅方刊宋_GBK" panose="02000000000000000000" pitchFamily="2" charset="-122"/>
              </a:rPr>
              <a:t>小清新</a:t>
            </a:r>
            <a:r>
              <a:rPr lang="zh-CN" altLang="en-US" sz="4400" b="1" dirty="0">
                <a:solidFill>
                  <a:srgbClr val="E3494B"/>
                </a:solidFill>
                <a:latin typeface="方正博雅方刊宋_GBK" panose="02000000000000000000" pitchFamily="2" charset="-122"/>
                <a:ea typeface="方正博雅方刊宋_GBK" panose="02000000000000000000" pitchFamily="2" charset="-122"/>
              </a:rPr>
              <a:t>花鸟</a:t>
            </a:r>
            <a:r>
              <a:rPr lang="zh-CN" altLang="en-US" sz="4400" b="1" dirty="0">
                <a:solidFill>
                  <a:srgbClr val="66B192"/>
                </a:solidFill>
                <a:latin typeface="方正博雅方刊宋_GBK" panose="02000000000000000000" pitchFamily="2" charset="-122"/>
                <a:ea typeface="方正博雅方刊宋_GBK" panose="02000000000000000000" pitchFamily="2" charset="-122"/>
              </a:rPr>
              <a:t>工作总结</a:t>
            </a:r>
            <a:r>
              <a:rPr lang="zh-CN" altLang="en-US" sz="4400" b="1" dirty="0">
                <a:solidFill>
                  <a:srgbClr val="EF9652"/>
                </a:solidFill>
                <a:latin typeface="方正博雅方刊宋_GBK" panose="02000000000000000000" pitchFamily="2" charset="-122"/>
                <a:ea typeface="方正博雅方刊宋_GBK" panose="02000000000000000000" pitchFamily="2" charset="-122"/>
              </a:rPr>
              <a:t>通用模板</a:t>
            </a:r>
            <a:endParaRPr lang="zh-CN" altLang="en-US" sz="4400" b="1" dirty="0">
              <a:solidFill>
                <a:srgbClr val="EF9652"/>
              </a:solidFill>
              <a:latin typeface="方正博雅方刊宋_GBK" panose="02000000000000000000" pitchFamily="2" charset="-122"/>
              <a:ea typeface="方正博雅方刊宋_GBK" panose="02000000000000000000" pitchFamily="2" charset="-122"/>
            </a:endParaRPr>
          </a:p>
        </p:txBody>
      </p:sp>
      <p:sp>
        <p:nvSpPr>
          <p:cNvPr id="8" name="文本框 7"/>
          <p:cNvSpPr txBox="1"/>
          <p:nvPr/>
        </p:nvSpPr>
        <p:spPr>
          <a:xfrm>
            <a:off x="3939909" y="3848006"/>
            <a:ext cx="3971948" cy="447668"/>
          </a:xfrm>
          <a:prstGeom prst="roundRect">
            <a:avLst>
              <a:gd name="adj" fmla="val 50000"/>
            </a:avLst>
          </a:prstGeom>
          <a:noFill/>
          <a:ln>
            <a:solidFill>
              <a:srgbClr val="66B192"/>
            </a:solidFill>
          </a:ln>
        </p:spPr>
        <p:txBody>
          <a:bodyPr wrap="square" lIns="0" tIns="0" rIns="0" bIns="0" rtlCol="0">
            <a:noAutofit/>
          </a:bodyPr>
          <a:lstStyle/>
          <a:p>
            <a:pPr algn="ctr"/>
            <a:r>
              <a:rPr lang="en-US" altLang="zh-CN" sz="2000" dirty="0">
                <a:solidFill>
                  <a:srgbClr val="66B192"/>
                </a:solidFill>
              </a:rPr>
              <a:t>POWERPOINT TEMPLET</a:t>
            </a:r>
            <a:endParaRPr lang="zh-CN" altLang="en-US" sz="2000" dirty="0">
              <a:solidFill>
                <a:srgbClr val="66B19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rot="10800000">
            <a:off x="7410117" y="1966160"/>
            <a:ext cx="2692400" cy="3094121"/>
            <a:chOff x="1157820" y="2440405"/>
            <a:chExt cx="2692400" cy="3094121"/>
          </a:xfrm>
        </p:grpSpPr>
        <p:cxnSp>
          <p:nvCxnSpPr>
            <p:cNvPr id="3" name="直接连接符 2"/>
            <p:cNvCxnSpPr/>
            <p:nvPr/>
          </p:nvCxnSpPr>
          <p:spPr>
            <a:xfrm>
              <a:off x="2427820" y="2440405"/>
              <a:ext cx="1422400" cy="0"/>
            </a:xfrm>
            <a:prstGeom prst="line">
              <a:avLst/>
            </a:prstGeom>
            <a:ln w="12700">
              <a:solidFill>
                <a:srgbClr val="B7B7B7"/>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3850220" y="2440405"/>
              <a:ext cx="0" cy="3094121"/>
            </a:xfrm>
            <a:prstGeom prst="line">
              <a:avLst/>
            </a:prstGeom>
            <a:ln w="12700">
              <a:solidFill>
                <a:srgbClr val="B7B7B7"/>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1157820" y="5534526"/>
              <a:ext cx="2692400" cy="0"/>
            </a:xfrm>
            <a:prstGeom prst="line">
              <a:avLst/>
            </a:prstGeom>
            <a:ln w="12700">
              <a:solidFill>
                <a:srgbClr val="B7B7B7"/>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1157820" y="3184411"/>
              <a:ext cx="0" cy="2350115"/>
            </a:xfrm>
            <a:prstGeom prst="line">
              <a:avLst/>
            </a:prstGeom>
            <a:ln w="12700">
              <a:solidFill>
                <a:srgbClr val="B7B7B7"/>
              </a:solidFill>
            </a:ln>
          </p:spPr>
          <p:style>
            <a:lnRef idx="1">
              <a:schemeClr val="accent1"/>
            </a:lnRef>
            <a:fillRef idx="0">
              <a:schemeClr val="accent1"/>
            </a:fillRef>
            <a:effectRef idx="0">
              <a:schemeClr val="accent1"/>
            </a:effectRef>
            <a:fontRef idx="minor">
              <a:schemeClr val="tx1"/>
            </a:fontRef>
          </p:style>
        </p:cxnSp>
      </p:gr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707146" y="3671021"/>
            <a:ext cx="2205498" cy="1769478"/>
          </a:xfrm>
          <a:prstGeom prst="rect">
            <a:avLst/>
          </a:prstGeom>
        </p:spPr>
      </p:pic>
      <p:sp>
        <p:nvSpPr>
          <p:cNvPr id="10" name="文本框 9"/>
          <p:cNvSpPr txBox="1"/>
          <p:nvPr/>
        </p:nvSpPr>
        <p:spPr>
          <a:xfrm>
            <a:off x="7503599" y="2298689"/>
            <a:ext cx="1804489" cy="923330"/>
          </a:xfrm>
          <a:prstGeom prst="rect">
            <a:avLst/>
          </a:prstGeom>
          <a:noFill/>
        </p:spPr>
        <p:txBody>
          <a:bodyPr wrap="square" rtlCol="0">
            <a:spAutoFit/>
          </a:bodyPr>
          <a:lstStyle/>
          <a:p>
            <a:r>
              <a:rPr lang="zh-CN" altLang="en-US" sz="5400" b="1" dirty="0">
                <a:solidFill>
                  <a:srgbClr val="E3494B"/>
                </a:solidFill>
                <a:latin typeface="方正博雅方刊宋_GBK" panose="02000000000000000000" pitchFamily="2" charset="-122"/>
                <a:ea typeface="方正博雅方刊宋_GBK" panose="02000000000000000000" pitchFamily="2" charset="-122"/>
              </a:rPr>
              <a:t>目 录</a:t>
            </a:r>
            <a:endParaRPr lang="zh-CN" altLang="en-US" sz="5400" b="1" dirty="0">
              <a:solidFill>
                <a:srgbClr val="E3494B"/>
              </a:solidFill>
              <a:latin typeface="方正博雅方刊宋_GBK" panose="02000000000000000000" pitchFamily="2" charset="-122"/>
              <a:ea typeface="方正博雅方刊宋_GBK" panose="02000000000000000000" pitchFamily="2" charset="-122"/>
            </a:endParaRPr>
          </a:p>
        </p:txBody>
      </p:sp>
      <p:sp>
        <p:nvSpPr>
          <p:cNvPr id="11" name="文本框 10"/>
          <p:cNvSpPr txBox="1"/>
          <p:nvPr/>
        </p:nvSpPr>
        <p:spPr>
          <a:xfrm>
            <a:off x="7685551" y="3355421"/>
            <a:ext cx="1021595" cy="1200329"/>
          </a:xfrm>
          <a:prstGeom prst="rect">
            <a:avLst/>
          </a:prstGeom>
          <a:noFill/>
        </p:spPr>
        <p:txBody>
          <a:bodyPr wrap="square" rtlCol="0">
            <a:spAutoFit/>
          </a:bodyPr>
          <a:lstStyle/>
          <a:p>
            <a:r>
              <a:rPr lang="en-US" altLang="zh-CN" sz="2400" dirty="0">
                <a:solidFill>
                  <a:srgbClr val="66B192"/>
                </a:solidFill>
                <a:latin typeface="方正博雅方刊宋_GBK" panose="02000000000000000000" pitchFamily="2" charset="-122"/>
                <a:ea typeface="方正博雅方刊宋_GBK" panose="02000000000000000000" pitchFamily="2" charset="-122"/>
              </a:rPr>
              <a:t>CONTENTS</a:t>
            </a:r>
            <a:endParaRPr lang="zh-CN" altLang="en-US" sz="2400" dirty="0">
              <a:solidFill>
                <a:srgbClr val="66B192"/>
              </a:solidFill>
              <a:latin typeface="方正博雅方刊宋_GBK" panose="02000000000000000000" pitchFamily="2" charset="-122"/>
              <a:ea typeface="方正博雅方刊宋_GBK" panose="02000000000000000000" pitchFamily="2" charset="-122"/>
            </a:endParaRPr>
          </a:p>
        </p:txBody>
      </p:sp>
      <p:sp>
        <p:nvSpPr>
          <p:cNvPr id="12" name="TextBox 5"/>
          <p:cNvSpPr txBox="1"/>
          <p:nvPr/>
        </p:nvSpPr>
        <p:spPr>
          <a:xfrm>
            <a:off x="2089483" y="1622415"/>
            <a:ext cx="3768255" cy="3613169"/>
          </a:xfrm>
          <a:prstGeom prst="rect">
            <a:avLst/>
          </a:prstGeom>
          <a:noFill/>
        </p:spPr>
        <p:txBody>
          <a:bodyPr wrap="square" rtlCol="0">
            <a:spAutoFit/>
          </a:bodyPr>
          <a:lstStyle/>
          <a:p>
            <a:pPr marL="400050" indent="-400050" defTabSz="1218565">
              <a:lnSpc>
                <a:spcPct val="150000"/>
              </a:lnSpc>
              <a:buFont typeface="+mj-ea"/>
              <a:buAutoNum type="ea1JpnChsDbPeriod"/>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a:t>
            </a:r>
            <a:endParaRPr lang="en-US" altLang="zh-CN"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marL="400050" indent="-400050" defTabSz="1218565">
              <a:lnSpc>
                <a:spcPct val="150000"/>
              </a:lnSpc>
              <a:buFont typeface="+mj-ea"/>
              <a:buAutoNum type="ea1JpnChsDbPeriod"/>
            </a:pPr>
            <a:endParaRPr lang="en-US" altLang="zh-CN"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marL="400050" indent="-400050" defTabSz="1218565">
              <a:lnSpc>
                <a:spcPct val="150000"/>
              </a:lnSpc>
              <a:buFont typeface="+mj-ea"/>
              <a:buAutoNum type="ea1JpnChsDbPeriod"/>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a:t>
            </a:r>
            <a:endParaRPr lang="en-US" altLang="zh-CN"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marL="400050" indent="-400050" defTabSz="1218565">
              <a:lnSpc>
                <a:spcPct val="150000"/>
              </a:lnSpc>
              <a:buFont typeface="+mj-ea"/>
              <a:buAutoNum type="ea1JpnChsDbPeriod"/>
            </a:pPr>
            <a:endParaRPr lang="en-US" altLang="zh-CN"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marL="400050" indent="-400050" defTabSz="1218565">
              <a:lnSpc>
                <a:spcPct val="150000"/>
              </a:lnSpc>
              <a:buFont typeface="+mj-ea"/>
              <a:buAutoNum type="ea1JpnChsDbPeriod"/>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a:t>
            </a:r>
            <a:endParaRPr lang="en-US" altLang="zh-CN"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marL="400050" indent="-400050" defTabSz="1218565">
              <a:lnSpc>
                <a:spcPct val="150000"/>
              </a:lnSpc>
              <a:buFont typeface="+mj-ea"/>
              <a:buAutoNum type="ea1JpnChsDbPeriod"/>
            </a:pPr>
            <a:endParaRPr lang="en-US" altLang="zh-CN"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marL="400050" indent="-400050" defTabSz="1218565">
              <a:lnSpc>
                <a:spcPct val="150000"/>
              </a:lnSpc>
              <a:buFont typeface="+mj-ea"/>
              <a:buAutoNum type="ea1JpnChsDbPeriod"/>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a:t>
            </a:r>
            <a:endParaRPr lang="en-US" altLang="zh-CN"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96000" y="1249277"/>
            <a:ext cx="5321300" cy="1879600"/>
          </a:xfrm>
          <a:prstGeom prst="rect">
            <a:avLst/>
          </a:prstGeom>
          <a:noFill/>
          <a:ln>
            <a:solidFill>
              <a:srgbClr val="B7B7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096000" y="3534792"/>
            <a:ext cx="5321300" cy="1879600"/>
          </a:xfrm>
          <a:prstGeom prst="rect">
            <a:avLst/>
          </a:prstGeom>
          <a:noFill/>
          <a:ln>
            <a:solidFill>
              <a:srgbClr val="B7B7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216400" y="1424397"/>
            <a:ext cx="3733800" cy="2082800"/>
          </a:xfrm>
          <a:prstGeom prst="rect">
            <a:avLst/>
          </a:prstGeom>
          <a:blipFill dpi="0" rotWithShape="1">
            <a:blip r:embed="rId1"/>
            <a:srcRect/>
            <a:tile tx="-4165600" ty="-12700" sx="5000" sy="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216400" y="3684997"/>
            <a:ext cx="3733800" cy="2082800"/>
          </a:xfrm>
          <a:prstGeom prst="rect">
            <a:avLst/>
          </a:prstGeom>
          <a:blipFill dpi="0" rotWithShape="1">
            <a:blip r:embed="rId2"/>
            <a:srcRect/>
            <a:tile tx="-3860800" ty="-12700" sx="5000" sy="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5"/>
          <p:cNvSpPr txBox="1"/>
          <p:nvPr/>
        </p:nvSpPr>
        <p:spPr>
          <a:xfrm>
            <a:off x="8335441" y="1713345"/>
            <a:ext cx="1347408" cy="369332"/>
          </a:xfrm>
          <a:prstGeom prst="rect">
            <a:avLst/>
          </a:prstGeom>
          <a:noFill/>
        </p:spPr>
        <p:txBody>
          <a:bodyPr wrap="square" rtlCol="0">
            <a:spAutoFit/>
          </a:bodyPr>
          <a:lstStyle/>
          <a:p>
            <a:pPr defTabSz="1218565"/>
            <a:r>
              <a:rPr lang="zh-CN" altLang="en-US" b="1"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关键词文字</a:t>
            </a:r>
            <a:endParaRPr lang="zh-CN" altLang="en-US" b="1"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1" name="TextBox 5"/>
          <p:cNvSpPr txBox="1"/>
          <p:nvPr/>
        </p:nvSpPr>
        <p:spPr>
          <a:xfrm>
            <a:off x="8341792" y="2106741"/>
            <a:ext cx="2690266" cy="707310"/>
          </a:xfrm>
          <a:prstGeom prst="rect">
            <a:avLst/>
          </a:prstGeom>
          <a:noFill/>
        </p:spPr>
        <p:txBody>
          <a:bodyPr wrap="square" rtlCol="0">
            <a:spAutoFit/>
          </a:bodyPr>
          <a:lstStyle/>
          <a:p>
            <a:pPr defTabSz="1218565">
              <a:lnSpc>
                <a:spcPct val="130000"/>
              </a:lnSpc>
            </a:pPr>
            <a:r>
              <a:rPr lang="zh-CN" altLang="en-US" sz="16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请在这里输入您的文字内容您的文字内容</a:t>
            </a:r>
            <a:endParaRPr lang="zh-CN" altLang="en-US" sz="16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2" name="TextBox 5"/>
          <p:cNvSpPr txBox="1"/>
          <p:nvPr/>
        </p:nvSpPr>
        <p:spPr>
          <a:xfrm>
            <a:off x="8335441" y="3986341"/>
            <a:ext cx="1347408" cy="369332"/>
          </a:xfrm>
          <a:prstGeom prst="rect">
            <a:avLst/>
          </a:prstGeom>
          <a:noFill/>
        </p:spPr>
        <p:txBody>
          <a:bodyPr wrap="square" rtlCol="0">
            <a:spAutoFit/>
          </a:bodyPr>
          <a:lstStyle/>
          <a:p>
            <a:pPr defTabSz="1218565"/>
            <a:r>
              <a:rPr lang="zh-CN" altLang="en-US" b="1"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关键词文字</a:t>
            </a:r>
            <a:endParaRPr lang="zh-CN" altLang="en-US" b="1"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3" name="TextBox 5"/>
          <p:cNvSpPr txBox="1"/>
          <p:nvPr/>
        </p:nvSpPr>
        <p:spPr>
          <a:xfrm>
            <a:off x="8341792" y="4379737"/>
            <a:ext cx="2690266" cy="707310"/>
          </a:xfrm>
          <a:prstGeom prst="rect">
            <a:avLst/>
          </a:prstGeom>
          <a:noFill/>
        </p:spPr>
        <p:txBody>
          <a:bodyPr wrap="square" rtlCol="0">
            <a:spAutoFit/>
          </a:bodyPr>
          <a:lstStyle/>
          <a:p>
            <a:pPr defTabSz="1218565">
              <a:lnSpc>
                <a:spcPct val="130000"/>
              </a:lnSpc>
            </a:pPr>
            <a:r>
              <a:rPr lang="zh-CN" altLang="en-US" sz="16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请在这里输入您的文字内容您的文字内容</a:t>
            </a:r>
            <a:endParaRPr lang="zh-CN" altLang="en-US" sz="16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5" name="TextBox 5"/>
          <p:cNvSpPr txBox="1"/>
          <p:nvPr/>
        </p:nvSpPr>
        <p:spPr>
          <a:xfrm>
            <a:off x="679591" y="3473335"/>
            <a:ext cx="3077496" cy="1674176"/>
          </a:xfrm>
          <a:prstGeom prst="rect">
            <a:avLst/>
          </a:prstGeom>
          <a:noFill/>
        </p:spPr>
        <p:txBody>
          <a:bodyPr wrap="square" rtlCol="0">
            <a:spAutoFit/>
          </a:bodyPr>
          <a:lstStyle/>
          <a:p>
            <a:pPr marL="285750" indent="-285750" defTabSz="1218565">
              <a:lnSpc>
                <a:spcPct val="150000"/>
              </a:lnSpc>
              <a:buFont typeface="Arial" panose="020B0604020202020204" pitchFamily="34" charset="0"/>
              <a:buChar char="•"/>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a:t>
            </a:r>
            <a:endParaRPr lang="en-US" altLang="zh-CN"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defTabSz="1218565">
              <a:lnSpc>
                <a:spcPct val="150000"/>
              </a:lnSpc>
            </a:pPr>
            <a:endParaRPr lang="en-US" altLang="zh-CN"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marL="285750" indent="-285750" defTabSz="1218565">
              <a:lnSpc>
                <a:spcPct val="150000"/>
              </a:lnSpc>
              <a:buFont typeface="Arial" panose="020B0604020202020204" pitchFamily="34" charset="0"/>
              <a:buChar char="•"/>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a:t>
            </a:r>
            <a:endParaRPr lang="en-US" altLang="zh-CN"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6" name="文本框 15"/>
          <p:cNvSpPr txBox="1"/>
          <p:nvPr/>
        </p:nvSpPr>
        <p:spPr>
          <a:xfrm>
            <a:off x="957037" y="1526007"/>
            <a:ext cx="2666988" cy="1754326"/>
          </a:xfrm>
          <a:prstGeom prst="rect">
            <a:avLst/>
          </a:prstGeom>
          <a:noFill/>
        </p:spPr>
        <p:txBody>
          <a:bodyPr wrap="square" rtlCol="0">
            <a:spAutoFit/>
          </a:bodyPr>
          <a:lstStyle/>
          <a:p>
            <a:r>
              <a:rPr lang="zh-CN" altLang="en-US" sz="3600" b="1" dirty="0">
                <a:solidFill>
                  <a:srgbClr val="555F78"/>
                </a:solidFill>
                <a:latin typeface="方正博雅方刊宋_GBK" panose="02000000000000000000" pitchFamily="2" charset="-122"/>
                <a:ea typeface="方正博雅方刊宋_GBK" panose="02000000000000000000" pitchFamily="2" charset="-122"/>
              </a:rPr>
              <a:t>小清新花鸟工作总结通用模板</a:t>
            </a:r>
            <a:endParaRPr lang="zh-CN" altLang="en-US" sz="3600" b="1" dirty="0">
              <a:solidFill>
                <a:srgbClr val="555F78"/>
              </a:solidFill>
              <a:latin typeface="方正博雅方刊宋_GBK" panose="02000000000000000000" pitchFamily="2" charset="-122"/>
              <a:ea typeface="方正博雅方刊宋_GBK" panose="02000000000000000000"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椭圆 80"/>
          <p:cNvSpPr/>
          <p:nvPr/>
        </p:nvSpPr>
        <p:spPr>
          <a:xfrm>
            <a:off x="4335379" y="2493498"/>
            <a:ext cx="935502" cy="935502"/>
          </a:xfrm>
          <a:prstGeom prst="ellipse">
            <a:avLst/>
          </a:prstGeom>
          <a:solidFill>
            <a:schemeClr val="bg1"/>
          </a:solidFill>
          <a:ln>
            <a:solidFill>
              <a:srgbClr val="555F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6920374" y="2493498"/>
            <a:ext cx="935502" cy="935502"/>
          </a:xfrm>
          <a:prstGeom prst="ellipse">
            <a:avLst/>
          </a:prstGeom>
          <a:solidFill>
            <a:schemeClr val="bg1"/>
          </a:solidFill>
          <a:ln>
            <a:solidFill>
              <a:srgbClr val="E349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9508504" y="2493498"/>
            <a:ext cx="935502" cy="935502"/>
          </a:xfrm>
          <a:prstGeom prst="ellipse">
            <a:avLst/>
          </a:prstGeom>
          <a:solidFill>
            <a:schemeClr val="bg1"/>
          </a:solidFill>
          <a:ln>
            <a:solidFill>
              <a:srgbClr val="EF96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1784388" y="2493498"/>
            <a:ext cx="935502" cy="935502"/>
          </a:xfrm>
          <a:prstGeom prst="ellipse">
            <a:avLst/>
          </a:prstGeom>
          <a:solidFill>
            <a:schemeClr val="bg1"/>
          </a:solidFill>
          <a:ln>
            <a:solidFill>
              <a:srgbClr val="66B1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562452" y="2725716"/>
            <a:ext cx="820747" cy="443063"/>
            <a:chOff x="9550420" y="2523862"/>
            <a:chExt cx="820747" cy="443063"/>
          </a:xfrm>
        </p:grpSpPr>
        <p:sp>
          <p:nvSpPr>
            <p:cNvPr id="3" name="Oval 232"/>
            <p:cNvSpPr>
              <a:spLocks noChangeArrowheads="1"/>
            </p:cNvSpPr>
            <p:nvPr/>
          </p:nvSpPr>
          <p:spPr bwMode="auto">
            <a:xfrm>
              <a:off x="10053400" y="2649155"/>
              <a:ext cx="317767" cy="317770"/>
            </a:xfrm>
            <a:prstGeom prst="ellipse">
              <a:avLst/>
            </a:prstGeom>
            <a:noFill/>
            <a:ln w="14288">
              <a:solidFill>
                <a:srgbClr val="EF9652"/>
              </a:solidFill>
              <a:rou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endParaRPr lang="zh-CN" altLang="zh-CN">
                <a:solidFill>
                  <a:srgbClr val="767171"/>
                </a:solidFill>
                <a:latin typeface="Arial" panose="020B0604020202020204" pitchFamily="34" charset="0"/>
              </a:endParaRPr>
            </a:p>
          </p:txBody>
        </p:sp>
        <p:sp>
          <p:nvSpPr>
            <p:cNvPr id="4" name="Oval 233"/>
            <p:cNvSpPr>
              <a:spLocks noChangeArrowheads="1"/>
            </p:cNvSpPr>
            <p:nvPr/>
          </p:nvSpPr>
          <p:spPr bwMode="auto">
            <a:xfrm>
              <a:off x="9550420" y="2645523"/>
              <a:ext cx="317767" cy="317770"/>
            </a:xfrm>
            <a:prstGeom prst="ellipse">
              <a:avLst/>
            </a:prstGeom>
            <a:noFill/>
            <a:ln w="14288">
              <a:solidFill>
                <a:srgbClr val="EF9652"/>
              </a:solidFill>
              <a:rou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endParaRPr lang="zh-CN" altLang="zh-CN">
                <a:solidFill>
                  <a:srgbClr val="767171"/>
                </a:solidFill>
                <a:latin typeface="Arial" panose="020B0604020202020204" pitchFamily="34" charset="0"/>
              </a:endParaRPr>
            </a:p>
          </p:txBody>
        </p:sp>
        <p:sp>
          <p:nvSpPr>
            <p:cNvPr id="5" name="Oval 234"/>
            <p:cNvSpPr>
              <a:spLocks noChangeArrowheads="1"/>
            </p:cNvSpPr>
            <p:nvPr/>
          </p:nvSpPr>
          <p:spPr bwMode="auto">
            <a:xfrm>
              <a:off x="10198665" y="2778078"/>
              <a:ext cx="52658" cy="50843"/>
            </a:xfrm>
            <a:prstGeom prst="ellipse">
              <a:avLst/>
            </a:prstGeom>
            <a:noFill/>
            <a:ln w="14288">
              <a:solidFill>
                <a:srgbClr val="EF9652"/>
              </a:solidFill>
              <a:rou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endParaRPr lang="zh-CN" altLang="zh-CN">
                <a:solidFill>
                  <a:srgbClr val="767171"/>
                </a:solidFill>
                <a:latin typeface="Arial" panose="020B0604020202020204" pitchFamily="34" charset="0"/>
              </a:endParaRPr>
            </a:p>
          </p:txBody>
        </p:sp>
        <p:sp>
          <p:nvSpPr>
            <p:cNvPr id="6" name="Oval 235"/>
            <p:cNvSpPr>
              <a:spLocks noChangeArrowheads="1"/>
            </p:cNvSpPr>
            <p:nvPr/>
          </p:nvSpPr>
          <p:spPr bwMode="auto">
            <a:xfrm>
              <a:off x="9682975" y="2768999"/>
              <a:ext cx="56290" cy="56291"/>
            </a:xfrm>
            <a:prstGeom prst="ellipse">
              <a:avLst/>
            </a:prstGeom>
            <a:noFill/>
            <a:ln w="14288">
              <a:solidFill>
                <a:srgbClr val="EF9652"/>
              </a:solidFill>
              <a:rou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endParaRPr lang="zh-CN" altLang="zh-CN">
                <a:solidFill>
                  <a:srgbClr val="767171"/>
                </a:solidFill>
                <a:latin typeface="Arial" panose="020B0604020202020204" pitchFamily="34" charset="0"/>
              </a:endParaRPr>
            </a:p>
          </p:txBody>
        </p:sp>
        <p:sp>
          <p:nvSpPr>
            <p:cNvPr id="7" name="Line 236"/>
            <p:cNvSpPr>
              <a:spLocks noChangeShapeType="1"/>
            </p:cNvSpPr>
            <p:nvPr/>
          </p:nvSpPr>
          <p:spPr bwMode="auto">
            <a:xfrm flipH="1" flipV="1">
              <a:off x="10122401" y="2545652"/>
              <a:ext cx="88974" cy="236058"/>
            </a:xfrm>
            <a:prstGeom prst="line">
              <a:avLst/>
            </a:prstGeom>
            <a:noFill/>
            <a:ln w="14288">
              <a:solidFill>
                <a:srgbClr val="EF9652"/>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Line 237"/>
            <p:cNvSpPr>
              <a:spLocks noChangeShapeType="1"/>
            </p:cNvSpPr>
            <p:nvPr/>
          </p:nvSpPr>
          <p:spPr bwMode="auto">
            <a:xfrm flipH="1">
              <a:off x="9739264" y="2799868"/>
              <a:ext cx="205186" cy="0"/>
            </a:xfrm>
            <a:prstGeom prst="line">
              <a:avLst/>
            </a:prstGeom>
            <a:noFill/>
            <a:ln w="14288">
              <a:solidFill>
                <a:srgbClr val="EF9652"/>
              </a:solidFill>
              <a:round/>
            </a:ln>
            <a:extLst>
              <a:ext uri="{909E8E84-426E-40DD-AFC4-6F175D3DCCD1}">
                <a14:hiddenFill xmlns:a14="http://schemas.microsoft.com/office/drawing/2010/main">
                  <a:noFill/>
                </a14:hiddenFill>
              </a:ext>
            </a:extLst>
          </p:spPr>
          <p:txBody>
            <a:bodyPr/>
            <a:lstStyle/>
            <a:p>
              <a:endParaRPr lang="zh-CN" altLang="en-US"/>
            </a:p>
          </p:txBody>
        </p:sp>
        <p:sp>
          <p:nvSpPr>
            <p:cNvPr id="9" name="Line 238"/>
            <p:cNvSpPr>
              <a:spLocks noChangeShapeType="1"/>
            </p:cNvSpPr>
            <p:nvPr/>
          </p:nvSpPr>
          <p:spPr bwMode="auto">
            <a:xfrm flipH="1" flipV="1">
              <a:off x="9830055" y="2598311"/>
              <a:ext cx="128922" cy="179767"/>
            </a:xfrm>
            <a:prstGeom prst="line">
              <a:avLst/>
            </a:prstGeom>
            <a:noFill/>
            <a:ln w="14288">
              <a:solidFill>
                <a:srgbClr val="EF9652"/>
              </a:solidFill>
              <a:round/>
            </a:ln>
            <a:extLst>
              <a:ext uri="{909E8E84-426E-40DD-AFC4-6F175D3DCCD1}">
                <a14:hiddenFill xmlns:a14="http://schemas.microsoft.com/office/drawing/2010/main">
                  <a:noFill/>
                </a14:hiddenFill>
              </a:ext>
            </a:extLst>
          </p:spPr>
          <p:txBody>
            <a:bodyPr/>
            <a:lstStyle/>
            <a:p>
              <a:endParaRPr lang="zh-CN" altLang="en-US"/>
            </a:p>
          </p:txBody>
        </p:sp>
        <p:sp>
          <p:nvSpPr>
            <p:cNvPr id="10" name="Line 239"/>
            <p:cNvSpPr>
              <a:spLocks noChangeShapeType="1"/>
            </p:cNvSpPr>
            <p:nvPr/>
          </p:nvSpPr>
          <p:spPr bwMode="auto">
            <a:xfrm>
              <a:off x="9824608" y="2601943"/>
              <a:ext cx="323215" cy="0"/>
            </a:xfrm>
            <a:prstGeom prst="line">
              <a:avLst/>
            </a:prstGeom>
            <a:noFill/>
            <a:ln w="14288">
              <a:solidFill>
                <a:srgbClr val="EF9652"/>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 name="Line 240"/>
            <p:cNvSpPr>
              <a:spLocks noChangeShapeType="1"/>
            </p:cNvSpPr>
            <p:nvPr/>
          </p:nvSpPr>
          <p:spPr bwMode="auto">
            <a:xfrm flipH="1">
              <a:off x="9984400" y="2598311"/>
              <a:ext cx="132554" cy="183399"/>
            </a:xfrm>
            <a:prstGeom prst="line">
              <a:avLst/>
            </a:prstGeom>
            <a:noFill/>
            <a:ln w="14288">
              <a:solidFill>
                <a:srgbClr val="EF9652"/>
              </a:solidFill>
              <a:round/>
            </a:ln>
            <a:extLst>
              <a:ext uri="{909E8E84-426E-40DD-AFC4-6F175D3DCCD1}">
                <a14:hiddenFill xmlns:a14="http://schemas.microsoft.com/office/drawing/2010/main">
                  <a:noFill/>
                </a14:hiddenFill>
              </a:ext>
            </a:extLst>
          </p:spPr>
          <p:txBody>
            <a:bodyPr/>
            <a:lstStyle/>
            <a:p>
              <a:endParaRPr lang="zh-CN" altLang="en-US"/>
            </a:p>
          </p:txBody>
        </p:sp>
        <p:sp>
          <p:nvSpPr>
            <p:cNvPr id="12" name="Line 241"/>
            <p:cNvSpPr>
              <a:spLocks noChangeShapeType="1"/>
            </p:cNvSpPr>
            <p:nvPr/>
          </p:nvSpPr>
          <p:spPr bwMode="auto">
            <a:xfrm flipH="1">
              <a:off x="9721106" y="2592863"/>
              <a:ext cx="112580" cy="176136"/>
            </a:xfrm>
            <a:prstGeom prst="line">
              <a:avLst/>
            </a:prstGeom>
            <a:noFill/>
            <a:ln w="14288">
              <a:solidFill>
                <a:srgbClr val="EF9652"/>
              </a:solidFill>
              <a:round/>
            </a:ln>
            <a:extLst>
              <a:ext uri="{909E8E84-426E-40DD-AFC4-6F175D3DCCD1}">
                <a14:hiddenFill xmlns:a14="http://schemas.microsoft.com/office/drawing/2010/main">
                  <a:noFill/>
                </a14:hiddenFill>
              </a:ext>
            </a:extLst>
          </p:spPr>
          <p:txBody>
            <a:bodyPr/>
            <a:lstStyle/>
            <a:p>
              <a:endParaRPr lang="zh-CN" altLang="en-US"/>
            </a:p>
          </p:txBody>
        </p:sp>
        <p:sp>
          <p:nvSpPr>
            <p:cNvPr id="13" name="Line 242"/>
            <p:cNvSpPr>
              <a:spLocks noChangeShapeType="1"/>
            </p:cNvSpPr>
            <p:nvPr/>
          </p:nvSpPr>
          <p:spPr bwMode="auto">
            <a:xfrm flipV="1">
              <a:off x="9830055" y="2571074"/>
              <a:ext cx="0" cy="34501"/>
            </a:xfrm>
            <a:prstGeom prst="line">
              <a:avLst/>
            </a:prstGeom>
            <a:noFill/>
            <a:ln w="14288">
              <a:solidFill>
                <a:srgbClr val="EF9652"/>
              </a:solidFill>
              <a:round/>
            </a:ln>
            <a:extLst>
              <a:ext uri="{909E8E84-426E-40DD-AFC4-6F175D3DCCD1}">
                <a14:hiddenFill xmlns:a14="http://schemas.microsoft.com/office/drawing/2010/main">
                  <a:noFill/>
                </a14:hiddenFill>
              </a:ext>
            </a:extLst>
          </p:spPr>
          <p:txBody>
            <a:bodyPr/>
            <a:lstStyle/>
            <a:p>
              <a:endParaRPr lang="zh-CN" altLang="en-US"/>
            </a:p>
          </p:txBody>
        </p:sp>
        <p:sp>
          <p:nvSpPr>
            <p:cNvPr id="14" name="Freeform 243"/>
            <p:cNvSpPr/>
            <p:nvPr/>
          </p:nvSpPr>
          <p:spPr bwMode="auto">
            <a:xfrm>
              <a:off x="9777397" y="2549284"/>
              <a:ext cx="99869" cy="27238"/>
            </a:xfrm>
            <a:custGeom>
              <a:avLst/>
              <a:gdLst>
                <a:gd name="T0" fmla="*/ 0 w 23"/>
                <a:gd name="T1" fmla="*/ 47256899 h 6"/>
                <a:gd name="T2" fmla="*/ 43234625 w 23"/>
                <a:gd name="T3" fmla="*/ 94509828 h 6"/>
                <a:gd name="T4" fmla="*/ 288216912 w 23"/>
                <a:gd name="T5" fmla="*/ 94509828 h 6"/>
                <a:gd name="T6" fmla="*/ 331451537 w 23"/>
                <a:gd name="T7" fmla="*/ 47256899 h 6"/>
                <a:gd name="T8" fmla="*/ 331451537 w 23"/>
                <a:gd name="T9" fmla="*/ 47256899 h 6"/>
                <a:gd name="T10" fmla="*/ 288216912 w 23"/>
                <a:gd name="T11" fmla="*/ 0 h 6"/>
                <a:gd name="T12" fmla="*/ 43234625 w 23"/>
                <a:gd name="T13" fmla="*/ 0 h 6"/>
                <a:gd name="T14" fmla="*/ 0 w 23"/>
                <a:gd name="T15" fmla="*/ 47256899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 h="6">
                  <a:moveTo>
                    <a:pt x="0" y="3"/>
                  </a:moveTo>
                  <a:cubicBezTo>
                    <a:pt x="0" y="4"/>
                    <a:pt x="2" y="6"/>
                    <a:pt x="3" y="6"/>
                  </a:cubicBezTo>
                  <a:cubicBezTo>
                    <a:pt x="20" y="6"/>
                    <a:pt x="20" y="6"/>
                    <a:pt x="20" y="6"/>
                  </a:cubicBezTo>
                  <a:cubicBezTo>
                    <a:pt x="22" y="6"/>
                    <a:pt x="23" y="4"/>
                    <a:pt x="23" y="3"/>
                  </a:cubicBezTo>
                  <a:cubicBezTo>
                    <a:pt x="23" y="3"/>
                    <a:pt x="23" y="3"/>
                    <a:pt x="23" y="3"/>
                  </a:cubicBezTo>
                  <a:cubicBezTo>
                    <a:pt x="23" y="1"/>
                    <a:pt x="22" y="0"/>
                    <a:pt x="20" y="0"/>
                  </a:cubicBezTo>
                  <a:cubicBezTo>
                    <a:pt x="3" y="0"/>
                    <a:pt x="3" y="0"/>
                    <a:pt x="3" y="0"/>
                  </a:cubicBezTo>
                  <a:cubicBezTo>
                    <a:pt x="2" y="0"/>
                    <a:pt x="0" y="1"/>
                    <a:pt x="0" y="3"/>
                  </a:cubicBezTo>
                  <a:close/>
                </a:path>
              </a:pathLst>
            </a:custGeom>
            <a:solidFill>
              <a:srgbClr val="231F20"/>
            </a:solidFill>
            <a:ln w="9525">
              <a:solidFill>
                <a:srgbClr val="EF9652"/>
              </a:solidFill>
              <a:round/>
            </a:ln>
          </p:spPr>
          <p:txBody>
            <a:bodyPr/>
            <a:lstStyle/>
            <a:p>
              <a:endParaRPr lang="zh-CN" altLang="en-US">
                <a:solidFill>
                  <a:srgbClr val="767171"/>
                </a:solidFill>
                <a:latin typeface="Arial" panose="020B0604020202020204" pitchFamily="34" charset="0"/>
              </a:endParaRPr>
            </a:p>
          </p:txBody>
        </p:sp>
        <p:sp>
          <p:nvSpPr>
            <p:cNvPr id="15" name="Freeform 244"/>
            <p:cNvSpPr/>
            <p:nvPr/>
          </p:nvSpPr>
          <p:spPr bwMode="auto">
            <a:xfrm>
              <a:off x="10116953" y="2523862"/>
              <a:ext cx="87159" cy="56291"/>
            </a:xfrm>
            <a:custGeom>
              <a:avLst/>
              <a:gdLst>
                <a:gd name="T0" fmla="*/ 0 w 20"/>
                <a:gd name="T1" fmla="*/ 100315022 h 13"/>
                <a:gd name="T2" fmla="*/ 290322000 w 20"/>
                <a:gd name="T3" fmla="*/ 186301490 h 13"/>
                <a:gd name="T4" fmla="*/ 0 60000 65536"/>
                <a:gd name="T5" fmla="*/ 0 60000 65536"/>
              </a:gdLst>
              <a:ahLst/>
              <a:cxnLst>
                <a:cxn ang="T4">
                  <a:pos x="T0" y="T1"/>
                </a:cxn>
                <a:cxn ang="T5">
                  <a:pos x="T2" y="T3"/>
                </a:cxn>
              </a:cxnLst>
              <a:rect l="0" t="0" r="r" b="b"/>
              <a:pathLst>
                <a:path w="20" h="13">
                  <a:moveTo>
                    <a:pt x="0" y="7"/>
                  </a:moveTo>
                  <a:cubicBezTo>
                    <a:pt x="0" y="7"/>
                    <a:pt x="20" y="0"/>
                    <a:pt x="20" y="13"/>
                  </a:cubicBezTo>
                </a:path>
              </a:pathLst>
            </a:custGeom>
            <a:noFill/>
            <a:ln w="14288" cap="flat" cmpd="sng">
              <a:solidFill>
                <a:srgbClr val="EF9652"/>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767171"/>
                </a:solidFill>
                <a:latin typeface="Arial" panose="020B0604020202020204" pitchFamily="34" charset="0"/>
              </a:endParaRPr>
            </a:p>
          </p:txBody>
        </p:sp>
        <p:sp>
          <p:nvSpPr>
            <p:cNvPr id="16" name="Freeform 245"/>
            <p:cNvSpPr/>
            <p:nvPr/>
          </p:nvSpPr>
          <p:spPr bwMode="auto">
            <a:xfrm>
              <a:off x="9592184" y="2583785"/>
              <a:ext cx="219713" cy="61738"/>
            </a:xfrm>
            <a:custGeom>
              <a:avLst/>
              <a:gdLst>
                <a:gd name="T0" fmla="*/ 0 w 51"/>
                <a:gd name="T1" fmla="*/ 163501841 h 14"/>
                <a:gd name="T2" fmla="*/ 56744760 w 51"/>
                <a:gd name="T3" fmla="*/ 208092902 h 14"/>
                <a:gd name="T4" fmla="*/ 680922050 w 51"/>
                <a:gd name="T5" fmla="*/ 193230500 h 14"/>
                <a:gd name="T6" fmla="*/ 723478737 w 51"/>
                <a:gd name="T7" fmla="*/ 148639439 h 14"/>
                <a:gd name="T8" fmla="*/ 0 w 51"/>
                <a:gd name="T9" fmla="*/ 163501841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14">
                  <a:moveTo>
                    <a:pt x="0" y="11"/>
                  </a:moveTo>
                  <a:cubicBezTo>
                    <a:pt x="4" y="14"/>
                    <a:pt x="4" y="14"/>
                    <a:pt x="4" y="14"/>
                  </a:cubicBezTo>
                  <a:cubicBezTo>
                    <a:pt x="17" y="5"/>
                    <a:pt x="35" y="4"/>
                    <a:pt x="48" y="13"/>
                  </a:cubicBezTo>
                  <a:cubicBezTo>
                    <a:pt x="51" y="10"/>
                    <a:pt x="51" y="10"/>
                    <a:pt x="51" y="10"/>
                  </a:cubicBezTo>
                  <a:cubicBezTo>
                    <a:pt x="36" y="0"/>
                    <a:pt x="16" y="0"/>
                    <a:pt x="0" y="11"/>
                  </a:cubicBezTo>
                  <a:close/>
                </a:path>
              </a:pathLst>
            </a:custGeom>
            <a:solidFill>
              <a:srgbClr val="231F20"/>
            </a:solidFill>
            <a:ln w="9525">
              <a:solidFill>
                <a:srgbClr val="EF9652"/>
              </a:solidFill>
              <a:round/>
            </a:ln>
          </p:spPr>
          <p:txBody>
            <a:bodyPr/>
            <a:lstStyle/>
            <a:p>
              <a:endParaRPr lang="zh-CN" altLang="en-US">
                <a:solidFill>
                  <a:srgbClr val="767171"/>
                </a:solidFill>
                <a:latin typeface="Arial" panose="020B0604020202020204" pitchFamily="34" charset="0"/>
              </a:endParaRPr>
            </a:p>
          </p:txBody>
        </p:sp>
        <p:sp>
          <p:nvSpPr>
            <p:cNvPr id="17" name="Freeform 246"/>
            <p:cNvSpPr/>
            <p:nvPr/>
          </p:nvSpPr>
          <p:spPr bwMode="auto">
            <a:xfrm>
              <a:off x="10245877" y="2680023"/>
              <a:ext cx="94422" cy="123476"/>
            </a:xfrm>
            <a:custGeom>
              <a:avLst/>
              <a:gdLst>
                <a:gd name="T0" fmla="*/ 14078527 w 22"/>
                <a:gd name="T1" fmla="*/ 0 h 29"/>
                <a:gd name="T2" fmla="*/ 0 w 22"/>
                <a:gd name="T3" fmla="*/ 55426741 h 29"/>
                <a:gd name="T4" fmla="*/ 267510780 w 22"/>
                <a:gd name="T5" fmla="*/ 401834569 h 29"/>
                <a:gd name="T6" fmla="*/ 309750114 w 22"/>
                <a:gd name="T7" fmla="*/ 401834569 h 29"/>
                <a:gd name="T8" fmla="*/ 14078527 w 22"/>
                <a:gd name="T9" fmla="*/ 0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29">
                  <a:moveTo>
                    <a:pt x="1" y="0"/>
                  </a:moveTo>
                  <a:cubicBezTo>
                    <a:pt x="0" y="4"/>
                    <a:pt x="0" y="4"/>
                    <a:pt x="0" y="4"/>
                  </a:cubicBezTo>
                  <a:cubicBezTo>
                    <a:pt x="11" y="7"/>
                    <a:pt x="18" y="17"/>
                    <a:pt x="19" y="29"/>
                  </a:cubicBezTo>
                  <a:cubicBezTo>
                    <a:pt x="22" y="29"/>
                    <a:pt x="22" y="29"/>
                    <a:pt x="22" y="29"/>
                  </a:cubicBezTo>
                  <a:cubicBezTo>
                    <a:pt x="22" y="16"/>
                    <a:pt x="13" y="4"/>
                    <a:pt x="1" y="0"/>
                  </a:cubicBezTo>
                  <a:close/>
                </a:path>
              </a:pathLst>
            </a:custGeom>
            <a:solidFill>
              <a:srgbClr val="231F20"/>
            </a:solidFill>
            <a:ln w="9525">
              <a:solidFill>
                <a:srgbClr val="EF9652"/>
              </a:solidFill>
              <a:round/>
            </a:ln>
          </p:spPr>
          <p:txBody>
            <a:bodyPr/>
            <a:lstStyle/>
            <a:p>
              <a:endParaRPr lang="zh-CN" altLang="en-US">
                <a:solidFill>
                  <a:srgbClr val="767171"/>
                </a:solidFill>
                <a:latin typeface="Arial" panose="020B0604020202020204" pitchFamily="34" charset="0"/>
              </a:endParaRPr>
            </a:p>
          </p:txBody>
        </p:sp>
        <p:sp>
          <p:nvSpPr>
            <p:cNvPr id="18" name="Oval 247"/>
            <p:cNvSpPr>
              <a:spLocks noChangeArrowheads="1"/>
            </p:cNvSpPr>
            <p:nvPr/>
          </p:nvSpPr>
          <p:spPr bwMode="auto">
            <a:xfrm>
              <a:off x="9944452" y="2768999"/>
              <a:ext cx="52658" cy="52660"/>
            </a:xfrm>
            <a:prstGeom prst="ellipse">
              <a:avLst/>
            </a:prstGeom>
            <a:noFill/>
            <a:ln w="14288">
              <a:solidFill>
                <a:srgbClr val="EF9652"/>
              </a:solidFill>
              <a:rou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endParaRPr lang="zh-CN" altLang="zh-CN">
                <a:solidFill>
                  <a:srgbClr val="767171"/>
                </a:solidFill>
                <a:latin typeface="Arial" panose="020B0604020202020204" pitchFamily="34" charset="0"/>
              </a:endParaRPr>
            </a:p>
          </p:txBody>
        </p:sp>
        <p:sp>
          <p:nvSpPr>
            <p:cNvPr id="19" name="Line 248"/>
            <p:cNvSpPr>
              <a:spLocks noChangeShapeType="1"/>
            </p:cNvSpPr>
            <p:nvPr/>
          </p:nvSpPr>
          <p:spPr bwMode="auto">
            <a:xfrm>
              <a:off x="9975320" y="2825289"/>
              <a:ext cx="16342" cy="38133"/>
            </a:xfrm>
            <a:prstGeom prst="line">
              <a:avLst/>
            </a:prstGeom>
            <a:noFill/>
            <a:ln w="14288">
              <a:solidFill>
                <a:srgbClr val="EF9652"/>
              </a:solidFill>
              <a:round/>
            </a:ln>
            <a:extLst>
              <a:ext uri="{909E8E84-426E-40DD-AFC4-6F175D3DCCD1}">
                <a14:hiddenFill xmlns:a14="http://schemas.microsoft.com/office/drawing/2010/main">
                  <a:noFill/>
                </a14:hiddenFill>
              </a:ext>
            </a:extLst>
          </p:spPr>
          <p:txBody>
            <a:bodyPr/>
            <a:lstStyle/>
            <a:p>
              <a:endParaRPr lang="zh-CN" altLang="en-US"/>
            </a:p>
          </p:txBody>
        </p:sp>
        <p:sp>
          <p:nvSpPr>
            <p:cNvPr id="20" name="Freeform 249"/>
            <p:cNvSpPr/>
            <p:nvPr/>
          </p:nvSpPr>
          <p:spPr bwMode="auto">
            <a:xfrm>
              <a:off x="9962610" y="2850711"/>
              <a:ext cx="63553" cy="39948"/>
            </a:xfrm>
            <a:custGeom>
              <a:avLst/>
              <a:gdLst>
                <a:gd name="T0" fmla="*/ 13720110 w 15"/>
                <a:gd name="T1" fmla="*/ 105411411 h 9"/>
                <a:gd name="T2" fmla="*/ 54884144 w 15"/>
                <a:gd name="T3" fmla="*/ 120467967 h 9"/>
                <a:gd name="T4" fmla="*/ 178368837 w 15"/>
                <a:gd name="T5" fmla="*/ 75294419 h 9"/>
                <a:gd name="T6" fmla="*/ 192088946 w 15"/>
                <a:gd name="T7" fmla="*/ 30116992 h 9"/>
                <a:gd name="T8" fmla="*/ 192088946 w 15"/>
                <a:gd name="T9" fmla="*/ 30116992 h 9"/>
                <a:gd name="T10" fmla="*/ 150924913 w 15"/>
                <a:gd name="T11" fmla="*/ 0 h 9"/>
                <a:gd name="T12" fmla="*/ 27440220 w 15"/>
                <a:gd name="T13" fmla="*/ 60233983 h 9"/>
                <a:gd name="T14" fmla="*/ 13720110 w 15"/>
                <a:gd name="T15" fmla="*/ 105411411 h 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 h="9">
                  <a:moveTo>
                    <a:pt x="1" y="7"/>
                  </a:moveTo>
                  <a:cubicBezTo>
                    <a:pt x="2" y="8"/>
                    <a:pt x="3" y="9"/>
                    <a:pt x="4" y="8"/>
                  </a:cubicBezTo>
                  <a:cubicBezTo>
                    <a:pt x="13" y="5"/>
                    <a:pt x="13" y="5"/>
                    <a:pt x="13" y="5"/>
                  </a:cubicBezTo>
                  <a:cubicBezTo>
                    <a:pt x="14" y="4"/>
                    <a:pt x="15" y="3"/>
                    <a:pt x="14" y="2"/>
                  </a:cubicBezTo>
                  <a:cubicBezTo>
                    <a:pt x="14" y="2"/>
                    <a:pt x="14" y="2"/>
                    <a:pt x="14" y="2"/>
                  </a:cubicBezTo>
                  <a:cubicBezTo>
                    <a:pt x="14" y="0"/>
                    <a:pt x="12" y="0"/>
                    <a:pt x="11" y="0"/>
                  </a:cubicBezTo>
                  <a:cubicBezTo>
                    <a:pt x="2" y="4"/>
                    <a:pt x="2" y="4"/>
                    <a:pt x="2" y="4"/>
                  </a:cubicBezTo>
                  <a:cubicBezTo>
                    <a:pt x="1" y="5"/>
                    <a:pt x="0" y="6"/>
                    <a:pt x="1" y="7"/>
                  </a:cubicBezTo>
                  <a:close/>
                </a:path>
              </a:pathLst>
            </a:custGeom>
            <a:solidFill>
              <a:srgbClr val="231F20"/>
            </a:solidFill>
            <a:ln w="9525">
              <a:solidFill>
                <a:srgbClr val="EF9652"/>
              </a:solidFill>
              <a:round/>
            </a:ln>
          </p:spPr>
          <p:txBody>
            <a:bodyPr/>
            <a:lstStyle/>
            <a:p>
              <a:endParaRPr lang="zh-CN" altLang="en-US">
                <a:solidFill>
                  <a:srgbClr val="767171"/>
                </a:solidFill>
                <a:latin typeface="Arial" panose="020B0604020202020204" pitchFamily="34" charset="0"/>
              </a:endParaRPr>
            </a:p>
          </p:txBody>
        </p:sp>
      </p:grpSp>
      <p:grpSp>
        <p:nvGrpSpPr>
          <p:cNvPr id="21" name="组合 20"/>
          <p:cNvGrpSpPr/>
          <p:nvPr/>
        </p:nvGrpSpPr>
        <p:grpSpPr>
          <a:xfrm>
            <a:off x="1892788" y="2793247"/>
            <a:ext cx="700905" cy="308001"/>
            <a:chOff x="1880756" y="2591393"/>
            <a:chExt cx="700905" cy="308001"/>
          </a:xfrm>
        </p:grpSpPr>
        <p:sp>
          <p:nvSpPr>
            <p:cNvPr id="22" name="Freeform 163"/>
            <p:cNvSpPr/>
            <p:nvPr/>
          </p:nvSpPr>
          <p:spPr bwMode="auto">
            <a:xfrm>
              <a:off x="1880756" y="2772864"/>
              <a:ext cx="700905" cy="126530"/>
            </a:xfrm>
            <a:custGeom>
              <a:avLst/>
              <a:gdLst>
                <a:gd name="T0" fmla="*/ 2147483647 w 178"/>
                <a:gd name="T1" fmla="*/ 398028120 h 32"/>
                <a:gd name="T2" fmla="*/ 2147483647 w 178"/>
                <a:gd name="T3" fmla="*/ 454888203 h 32"/>
                <a:gd name="T4" fmla="*/ 56391873 w 178"/>
                <a:gd name="T5" fmla="*/ 454888203 h 32"/>
                <a:gd name="T6" fmla="*/ 0 w 178"/>
                <a:gd name="T7" fmla="*/ 398028120 h 32"/>
                <a:gd name="T8" fmla="*/ 0 w 178"/>
                <a:gd name="T9" fmla="*/ 56860083 h 32"/>
                <a:gd name="T10" fmla="*/ 56391873 w 178"/>
                <a:gd name="T11" fmla="*/ 0 h 32"/>
                <a:gd name="T12" fmla="*/ 2147483647 w 178"/>
                <a:gd name="T13" fmla="*/ 0 h 32"/>
                <a:gd name="T14" fmla="*/ 2147483647 w 178"/>
                <a:gd name="T15" fmla="*/ 56860083 h 32"/>
                <a:gd name="T16" fmla="*/ 2147483647 w 178"/>
                <a:gd name="T17" fmla="*/ 398028120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8" h="32">
                  <a:moveTo>
                    <a:pt x="178" y="28"/>
                  </a:moveTo>
                  <a:cubicBezTo>
                    <a:pt x="178" y="30"/>
                    <a:pt x="176" y="32"/>
                    <a:pt x="174" y="32"/>
                  </a:cubicBezTo>
                  <a:cubicBezTo>
                    <a:pt x="4" y="32"/>
                    <a:pt x="4" y="32"/>
                    <a:pt x="4" y="32"/>
                  </a:cubicBezTo>
                  <a:cubicBezTo>
                    <a:pt x="2" y="32"/>
                    <a:pt x="0" y="30"/>
                    <a:pt x="0" y="28"/>
                  </a:cubicBezTo>
                  <a:cubicBezTo>
                    <a:pt x="0" y="4"/>
                    <a:pt x="0" y="4"/>
                    <a:pt x="0" y="4"/>
                  </a:cubicBezTo>
                  <a:cubicBezTo>
                    <a:pt x="0" y="2"/>
                    <a:pt x="2" y="0"/>
                    <a:pt x="4" y="0"/>
                  </a:cubicBezTo>
                  <a:cubicBezTo>
                    <a:pt x="174" y="0"/>
                    <a:pt x="174" y="0"/>
                    <a:pt x="174" y="0"/>
                  </a:cubicBezTo>
                  <a:cubicBezTo>
                    <a:pt x="176" y="0"/>
                    <a:pt x="178" y="2"/>
                    <a:pt x="178" y="4"/>
                  </a:cubicBezTo>
                  <a:lnTo>
                    <a:pt x="178" y="28"/>
                  </a:lnTo>
                  <a:close/>
                </a:path>
              </a:pathLst>
            </a:custGeom>
            <a:noFill/>
            <a:ln w="14288" cap="flat" cmpd="sng">
              <a:solidFill>
                <a:srgbClr val="66B192"/>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767171"/>
                </a:solidFill>
                <a:latin typeface="Arial" panose="020B0604020202020204" pitchFamily="34" charset="0"/>
              </a:endParaRPr>
            </a:p>
          </p:txBody>
        </p:sp>
        <p:sp>
          <p:nvSpPr>
            <p:cNvPr id="23" name="Line 164"/>
            <p:cNvSpPr>
              <a:spLocks noChangeShapeType="1"/>
            </p:cNvSpPr>
            <p:nvPr/>
          </p:nvSpPr>
          <p:spPr bwMode="auto">
            <a:xfrm>
              <a:off x="1919047" y="2781188"/>
              <a:ext cx="0" cy="26638"/>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24" name="Line 165"/>
            <p:cNvSpPr>
              <a:spLocks noChangeShapeType="1"/>
            </p:cNvSpPr>
            <p:nvPr/>
          </p:nvSpPr>
          <p:spPr bwMode="auto">
            <a:xfrm>
              <a:off x="2073880" y="2776194"/>
              <a:ext cx="0" cy="54941"/>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25" name="Line 166"/>
            <p:cNvSpPr>
              <a:spLocks noChangeShapeType="1"/>
            </p:cNvSpPr>
            <p:nvPr/>
          </p:nvSpPr>
          <p:spPr bwMode="auto">
            <a:xfrm>
              <a:off x="1982312" y="2776194"/>
              <a:ext cx="0" cy="54941"/>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26" name="Line 167"/>
            <p:cNvSpPr>
              <a:spLocks noChangeShapeType="1"/>
            </p:cNvSpPr>
            <p:nvPr/>
          </p:nvSpPr>
          <p:spPr bwMode="auto">
            <a:xfrm>
              <a:off x="1950680" y="2781188"/>
              <a:ext cx="0" cy="26638"/>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27" name="Line 168"/>
            <p:cNvSpPr>
              <a:spLocks noChangeShapeType="1"/>
            </p:cNvSpPr>
            <p:nvPr/>
          </p:nvSpPr>
          <p:spPr bwMode="auto">
            <a:xfrm>
              <a:off x="2013945" y="2781188"/>
              <a:ext cx="0" cy="26638"/>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28" name="Line 169"/>
            <p:cNvSpPr>
              <a:spLocks noChangeShapeType="1"/>
            </p:cNvSpPr>
            <p:nvPr/>
          </p:nvSpPr>
          <p:spPr bwMode="auto">
            <a:xfrm>
              <a:off x="2042247" y="2781188"/>
              <a:ext cx="0" cy="26638"/>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29" name="Line 170"/>
            <p:cNvSpPr>
              <a:spLocks noChangeShapeType="1"/>
            </p:cNvSpPr>
            <p:nvPr/>
          </p:nvSpPr>
          <p:spPr bwMode="auto">
            <a:xfrm>
              <a:off x="2100517" y="2781188"/>
              <a:ext cx="0" cy="26638"/>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30" name="Line 171"/>
            <p:cNvSpPr>
              <a:spLocks noChangeShapeType="1"/>
            </p:cNvSpPr>
            <p:nvPr/>
          </p:nvSpPr>
          <p:spPr bwMode="auto">
            <a:xfrm>
              <a:off x="2132149" y="2781188"/>
              <a:ext cx="0" cy="26638"/>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31" name="Line 172"/>
            <p:cNvSpPr>
              <a:spLocks noChangeShapeType="1"/>
            </p:cNvSpPr>
            <p:nvPr/>
          </p:nvSpPr>
          <p:spPr bwMode="auto">
            <a:xfrm>
              <a:off x="2160452" y="2776194"/>
              <a:ext cx="0" cy="54941"/>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32" name="Line 173"/>
            <p:cNvSpPr>
              <a:spLocks noChangeShapeType="1"/>
            </p:cNvSpPr>
            <p:nvPr/>
          </p:nvSpPr>
          <p:spPr bwMode="auto">
            <a:xfrm>
              <a:off x="2192084" y="2781188"/>
              <a:ext cx="0" cy="26638"/>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33" name="Line 174"/>
            <p:cNvSpPr>
              <a:spLocks noChangeShapeType="1"/>
            </p:cNvSpPr>
            <p:nvPr/>
          </p:nvSpPr>
          <p:spPr bwMode="auto">
            <a:xfrm>
              <a:off x="2223717" y="2781188"/>
              <a:ext cx="0" cy="26638"/>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34" name="Line 175"/>
            <p:cNvSpPr>
              <a:spLocks noChangeShapeType="1"/>
            </p:cNvSpPr>
            <p:nvPr/>
          </p:nvSpPr>
          <p:spPr bwMode="auto">
            <a:xfrm>
              <a:off x="2250355" y="2776194"/>
              <a:ext cx="0" cy="51611"/>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35" name="Line 176"/>
            <p:cNvSpPr>
              <a:spLocks noChangeShapeType="1"/>
            </p:cNvSpPr>
            <p:nvPr/>
          </p:nvSpPr>
          <p:spPr bwMode="auto">
            <a:xfrm>
              <a:off x="2281986" y="2776194"/>
              <a:ext cx="0" cy="28303"/>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36" name="Line 177"/>
            <p:cNvSpPr>
              <a:spLocks noChangeShapeType="1"/>
            </p:cNvSpPr>
            <p:nvPr/>
          </p:nvSpPr>
          <p:spPr bwMode="auto">
            <a:xfrm>
              <a:off x="2313619" y="2776194"/>
              <a:ext cx="0" cy="28303"/>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37" name="Line 178"/>
            <p:cNvSpPr>
              <a:spLocks noChangeShapeType="1"/>
            </p:cNvSpPr>
            <p:nvPr/>
          </p:nvSpPr>
          <p:spPr bwMode="auto">
            <a:xfrm>
              <a:off x="2345251" y="2781188"/>
              <a:ext cx="0" cy="49946"/>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38" name="Line 179"/>
            <p:cNvSpPr>
              <a:spLocks noChangeShapeType="1"/>
            </p:cNvSpPr>
            <p:nvPr/>
          </p:nvSpPr>
          <p:spPr bwMode="auto">
            <a:xfrm>
              <a:off x="2373554" y="2781188"/>
              <a:ext cx="0" cy="26638"/>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39" name="Line 180"/>
            <p:cNvSpPr>
              <a:spLocks noChangeShapeType="1"/>
            </p:cNvSpPr>
            <p:nvPr/>
          </p:nvSpPr>
          <p:spPr bwMode="auto">
            <a:xfrm>
              <a:off x="2403522" y="2781188"/>
              <a:ext cx="0" cy="26638"/>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40" name="Line 181"/>
            <p:cNvSpPr>
              <a:spLocks noChangeShapeType="1"/>
            </p:cNvSpPr>
            <p:nvPr/>
          </p:nvSpPr>
          <p:spPr bwMode="auto">
            <a:xfrm>
              <a:off x="2466786" y="2781188"/>
              <a:ext cx="0" cy="26638"/>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41" name="Line 182"/>
            <p:cNvSpPr>
              <a:spLocks noChangeShapeType="1"/>
            </p:cNvSpPr>
            <p:nvPr/>
          </p:nvSpPr>
          <p:spPr bwMode="auto">
            <a:xfrm>
              <a:off x="2498418" y="2781188"/>
              <a:ext cx="0" cy="26638"/>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42" name="Line 183"/>
            <p:cNvSpPr>
              <a:spLocks noChangeShapeType="1"/>
            </p:cNvSpPr>
            <p:nvPr/>
          </p:nvSpPr>
          <p:spPr bwMode="auto">
            <a:xfrm>
              <a:off x="2435153" y="2781188"/>
              <a:ext cx="0" cy="49946"/>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43" name="Line 184"/>
            <p:cNvSpPr>
              <a:spLocks noChangeShapeType="1"/>
            </p:cNvSpPr>
            <p:nvPr/>
          </p:nvSpPr>
          <p:spPr bwMode="auto">
            <a:xfrm>
              <a:off x="2530051" y="2781188"/>
              <a:ext cx="0" cy="49946"/>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 name="Freeform 219"/>
            <p:cNvSpPr/>
            <p:nvPr/>
          </p:nvSpPr>
          <p:spPr bwMode="auto">
            <a:xfrm>
              <a:off x="1935696" y="2591393"/>
              <a:ext cx="101556" cy="109881"/>
            </a:xfrm>
            <a:custGeom>
              <a:avLst/>
              <a:gdLst>
                <a:gd name="T0" fmla="*/ 153727944 w 61"/>
                <a:gd name="T1" fmla="*/ 0 h 66"/>
                <a:gd name="T2" fmla="*/ 0 w 61"/>
                <a:gd name="T3" fmla="*/ 83165950 h 66"/>
                <a:gd name="T4" fmla="*/ 153727944 w 61"/>
                <a:gd name="T5" fmla="*/ 166330313 h 66"/>
                <a:gd name="T6" fmla="*/ 0 60000 65536"/>
                <a:gd name="T7" fmla="*/ 0 60000 65536"/>
                <a:gd name="T8" fmla="*/ 0 60000 65536"/>
              </a:gdLst>
              <a:ahLst/>
              <a:cxnLst>
                <a:cxn ang="T6">
                  <a:pos x="T0" y="T1"/>
                </a:cxn>
                <a:cxn ang="T7">
                  <a:pos x="T2" y="T3"/>
                </a:cxn>
                <a:cxn ang="T8">
                  <a:pos x="T4" y="T5"/>
                </a:cxn>
              </a:cxnLst>
              <a:rect l="0" t="0" r="r" b="b"/>
              <a:pathLst>
                <a:path w="61" h="66">
                  <a:moveTo>
                    <a:pt x="61" y="0"/>
                  </a:moveTo>
                  <a:lnTo>
                    <a:pt x="0" y="33"/>
                  </a:lnTo>
                  <a:lnTo>
                    <a:pt x="61" y="66"/>
                  </a:lnTo>
                </a:path>
              </a:pathLst>
            </a:custGeom>
            <a:noFill/>
            <a:ln w="14288" cap="flat" cmpd="sng">
              <a:solidFill>
                <a:srgbClr val="66B192"/>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767171"/>
                </a:solidFill>
                <a:latin typeface="Arial" panose="020B0604020202020204" pitchFamily="34" charset="0"/>
              </a:endParaRPr>
            </a:p>
          </p:txBody>
        </p:sp>
        <p:sp>
          <p:nvSpPr>
            <p:cNvPr id="45" name="Line 220"/>
            <p:cNvSpPr>
              <a:spLocks noChangeShapeType="1"/>
            </p:cNvSpPr>
            <p:nvPr/>
          </p:nvSpPr>
          <p:spPr bwMode="auto">
            <a:xfrm>
              <a:off x="2017273" y="2674636"/>
              <a:ext cx="0" cy="0"/>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46" name="Freeform 221"/>
            <p:cNvSpPr/>
            <p:nvPr/>
          </p:nvSpPr>
          <p:spPr bwMode="auto">
            <a:xfrm>
              <a:off x="2017273" y="2603048"/>
              <a:ext cx="19978" cy="34963"/>
            </a:xfrm>
            <a:custGeom>
              <a:avLst/>
              <a:gdLst>
                <a:gd name="T0" fmla="*/ 0 w 12"/>
                <a:gd name="T1" fmla="*/ 0 h 21"/>
                <a:gd name="T2" fmla="*/ 30241875 w 12"/>
                <a:gd name="T3" fmla="*/ 30242329 h 21"/>
                <a:gd name="T4" fmla="*/ 7561263 w 12"/>
                <a:gd name="T5" fmla="*/ 52924869 h 21"/>
                <a:gd name="T6" fmla="*/ 0 60000 65536"/>
                <a:gd name="T7" fmla="*/ 0 60000 65536"/>
                <a:gd name="T8" fmla="*/ 0 60000 65536"/>
              </a:gdLst>
              <a:ahLst/>
              <a:cxnLst>
                <a:cxn ang="T6">
                  <a:pos x="T0" y="T1"/>
                </a:cxn>
                <a:cxn ang="T7">
                  <a:pos x="T2" y="T3"/>
                </a:cxn>
                <a:cxn ang="T8">
                  <a:pos x="T4" y="T5"/>
                </a:cxn>
              </a:cxnLst>
              <a:rect l="0" t="0" r="r" b="b"/>
              <a:pathLst>
                <a:path w="12" h="21">
                  <a:moveTo>
                    <a:pt x="0" y="0"/>
                  </a:moveTo>
                  <a:lnTo>
                    <a:pt x="12" y="12"/>
                  </a:lnTo>
                  <a:lnTo>
                    <a:pt x="3" y="21"/>
                  </a:lnTo>
                </a:path>
              </a:pathLst>
            </a:custGeom>
            <a:noFill/>
            <a:ln w="14288" cap="flat" cmpd="sng">
              <a:solidFill>
                <a:srgbClr val="66B192"/>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767171"/>
                </a:solidFill>
                <a:latin typeface="Arial" panose="020B0604020202020204" pitchFamily="34" charset="0"/>
              </a:endParaRPr>
            </a:p>
          </p:txBody>
        </p:sp>
        <p:sp>
          <p:nvSpPr>
            <p:cNvPr id="47" name="Freeform 222"/>
            <p:cNvSpPr/>
            <p:nvPr/>
          </p:nvSpPr>
          <p:spPr bwMode="auto">
            <a:xfrm>
              <a:off x="2017273" y="2654658"/>
              <a:ext cx="19978" cy="34963"/>
            </a:xfrm>
            <a:custGeom>
              <a:avLst/>
              <a:gdLst>
                <a:gd name="T0" fmla="*/ 7561263 w 12"/>
                <a:gd name="T1" fmla="*/ 0 h 21"/>
                <a:gd name="T2" fmla="*/ 30241875 w 12"/>
                <a:gd name="T3" fmla="*/ 22682540 h 21"/>
                <a:gd name="T4" fmla="*/ 0 w 12"/>
                <a:gd name="T5" fmla="*/ 52924869 h 21"/>
                <a:gd name="T6" fmla="*/ 0 60000 65536"/>
                <a:gd name="T7" fmla="*/ 0 60000 65536"/>
                <a:gd name="T8" fmla="*/ 0 60000 65536"/>
              </a:gdLst>
              <a:ahLst/>
              <a:cxnLst>
                <a:cxn ang="T6">
                  <a:pos x="T0" y="T1"/>
                </a:cxn>
                <a:cxn ang="T7">
                  <a:pos x="T2" y="T3"/>
                </a:cxn>
                <a:cxn ang="T8">
                  <a:pos x="T4" y="T5"/>
                </a:cxn>
              </a:cxnLst>
              <a:rect l="0" t="0" r="r" b="b"/>
              <a:pathLst>
                <a:path w="12" h="21">
                  <a:moveTo>
                    <a:pt x="3" y="0"/>
                  </a:moveTo>
                  <a:lnTo>
                    <a:pt x="12" y="9"/>
                  </a:lnTo>
                  <a:lnTo>
                    <a:pt x="0" y="21"/>
                  </a:lnTo>
                </a:path>
              </a:pathLst>
            </a:custGeom>
            <a:noFill/>
            <a:ln w="14288" cap="flat" cmpd="sng">
              <a:solidFill>
                <a:srgbClr val="66B192"/>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767171"/>
                </a:solidFill>
                <a:latin typeface="Arial" panose="020B0604020202020204" pitchFamily="34" charset="0"/>
              </a:endParaRPr>
            </a:p>
          </p:txBody>
        </p:sp>
        <p:sp>
          <p:nvSpPr>
            <p:cNvPr id="48" name="Freeform 223"/>
            <p:cNvSpPr/>
            <p:nvPr/>
          </p:nvSpPr>
          <p:spPr bwMode="auto">
            <a:xfrm>
              <a:off x="2005620" y="2634680"/>
              <a:ext cx="19978" cy="23308"/>
            </a:xfrm>
            <a:custGeom>
              <a:avLst/>
              <a:gdLst>
                <a:gd name="T0" fmla="*/ 0 w 12"/>
                <a:gd name="T1" fmla="*/ 17641888 h 14"/>
                <a:gd name="T2" fmla="*/ 17641888 w 12"/>
                <a:gd name="T3" fmla="*/ 0 h 14"/>
                <a:gd name="T4" fmla="*/ 30241875 w 12"/>
                <a:gd name="T5" fmla="*/ 17641888 h 14"/>
                <a:gd name="T6" fmla="*/ 12601575 w 12"/>
                <a:gd name="T7" fmla="*/ 35282188 h 14"/>
                <a:gd name="T8" fmla="*/ 0 w 12"/>
                <a:gd name="T9" fmla="*/ 17641888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4">
                  <a:moveTo>
                    <a:pt x="0" y="7"/>
                  </a:moveTo>
                  <a:lnTo>
                    <a:pt x="7" y="0"/>
                  </a:lnTo>
                  <a:lnTo>
                    <a:pt x="12" y="7"/>
                  </a:lnTo>
                  <a:lnTo>
                    <a:pt x="5" y="14"/>
                  </a:lnTo>
                  <a:lnTo>
                    <a:pt x="0" y="7"/>
                  </a:lnTo>
                  <a:close/>
                </a:path>
              </a:pathLst>
            </a:custGeom>
            <a:solidFill>
              <a:srgbClr val="231F20"/>
            </a:solidFill>
            <a:ln w="9525">
              <a:solidFill>
                <a:srgbClr val="000000"/>
              </a:solidFill>
              <a:round/>
            </a:ln>
          </p:spPr>
          <p:txBody>
            <a:bodyPr/>
            <a:lstStyle/>
            <a:p>
              <a:endParaRPr lang="zh-CN" altLang="en-US">
                <a:solidFill>
                  <a:srgbClr val="767171"/>
                </a:solidFill>
                <a:latin typeface="Arial" panose="020B0604020202020204" pitchFamily="34" charset="0"/>
              </a:endParaRPr>
            </a:p>
          </p:txBody>
        </p:sp>
        <p:sp>
          <p:nvSpPr>
            <p:cNvPr id="49" name="Freeform 224"/>
            <p:cNvSpPr/>
            <p:nvPr/>
          </p:nvSpPr>
          <p:spPr bwMode="auto">
            <a:xfrm>
              <a:off x="2005620" y="2634680"/>
              <a:ext cx="19978" cy="23308"/>
            </a:xfrm>
            <a:custGeom>
              <a:avLst/>
              <a:gdLst>
                <a:gd name="T0" fmla="*/ 0 w 12"/>
                <a:gd name="T1" fmla="*/ 17641888 h 14"/>
                <a:gd name="T2" fmla="*/ 17641888 w 12"/>
                <a:gd name="T3" fmla="*/ 0 h 14"/>
                <a:gd name="T4" fmla="*/ 30241875 w 12"/>
                <a:gd name="T5" fmla="*/ 17641888 h 14"/>
                <a:gd name="T6" fmla="*/ 12601575 w 12"/>
                <a:gd name="T7" fmla="*/ 35282188 h 14"/>
                <a:gd name="T8" fmla="*/ 0 w 12"/>
                <a:gd name="T9" fmla="*/ 17641888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4">
                  <a:moveTo>
                    <a:pt x="0" y="7"/>
                  </a:moveTo>
                  <a:lnTo>
                    <a:pt x="7" y="0"/>
                  </a:lnTo>
                  <a:lnTo>
                    <a:pt x="12" y="7"/>
                  </a:lnTo>
                  <a:lnTo>
                    <a:pt x="5" y="14"/>
                  </a:lnTo>
                  <a:lnTo>
                    <a:pt x="0" y="7"/>
                  </a:lnTo>
                  <a:close/>
                </a:path>
              </a:pathLst>
            </a:custGeom>
            <a:solidFill>
              <a:srgbClr val="231F20"/>
            </a:solidFill>
            <a:ln w="9525">
              <a:solidFill>
                <a:srgbClr val="000000"/>
              </a:solidFill>
              <a:round/>
            </a:ln>
          </p:spPr>
          <p:txBody>
            <a:bodyPr/>
            <a:lstStyle/>
            <a:p>
              <a:endParaRPr lang="zh-CN" altLang="en-US">
                <a:solidFill>
                  <a:srgbClr val="767171"/>
                </a:solidFill>
                <a:latin typeface="Arial" panose="020B0604020202020204" pitchFamily="34" charset="0"/>
              </a:endParaRPr>
            </a:p>
          </p:txBody>
        </p:sp>
        <p:sp>
          <p:nvSpPr>
            <p:cNvPr id="50" name="Freeform 225"/>
            <p:cNvSpPr/>
            <p:nvPr/>
          </p:nvSpPr>
          <p:spPr bwMode="auto">
            <a:xfrm>
              <a:off x="2010614" y="2643004"/>
              <a:ext cx="23308" cy="23308"/>
            </a:xfrm>
            <a:custGeom>
              <a:avLst/>
              <a:gdLst>
                <a:gd name="T0" fmla="*/ 0 w 14"/>
                <a:gd name="T1" fmla="*/ 17641888 h 14"/>
                <a:gd name="T2" fmla="*/ 17641888 w 14"/>
                <a:gd name="T3" fmla="*/ 0 h 14"/>
                <a:gd name="T4" fmla="*/ 35282188 w 14"/>
                <a:gd name="T5" fmla="*/ 17641888 h 14"/>
                <a:gd name="T6" fmla="*/ 17641888 w 14"/>
                <a:gd name="T7" fmla="*/ 35282188 h 14"/>
                <a:gd name="T8" fmla="*/ 0 w 14"/>
                <a:gd name="T9" fmla="*/ 17641888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4">
                  <a:moveTo>
                    <a:pt x="0" y="7"/>
                  </a:moveTo>
                  <a:lnTo>
                    <a:pt x="7" y="0"/>
                  </a:lnTo>
                  <a:lnTo>
                    <a:pt x="14" y="7"/>
                  </a:lnTo>
                  <a:lnTo>
                    <a:pt x="7" y="14"/>
                  </a:lnTo>
                  <a:lnTo>
                    <a:pt x="0" y="7"/>
                  </a:lnTo>
                  <a:close/>
                </a:path>
              </a:pathLst>
            </a:custGeom>
            <a:solidFill>
              <a:srgbClr val="231F20"/>
            </a:solidFill>
            <a:ln w="9525">
              <a:solidFill>
                <a:srgbClr val="000000"/>
              </a:solidFill>
              <a:round/>
            </a:ln>
          </p:spPr>
          <p:txBody>
            <a:bodyPr/>
            <a:lstStyle/>
            <a:p>
              <a:endParaRPr lang="zh-CN" altLang="en-US">
                <a:solidFill>
                  <a:srgbClr val="767171"/>
                </a:solidFill>
                <a:latin typeface="Arial" panose="020B0604020202020204" pitchFamily="34" charset="0"/>
              </a:endParaRPr>
            </a:p>
          </p:txBody>
        </p:sp>
        <p:sp>
          <p:nvSpPr>
            <p:cNvPr id="51" name="Freeform 226"/>
            <p:cNvSpPr/>
            <p:nvPr/>
          </p:nvSpPr>
          <p:spPr bwMode="auto">
            <a:xfrm>
              <a:off x="2385208" y="2591393"/>
              <a:ext cx="106551" cy="109881"/>
            </a:xfrm>
            <a:custGeom>
              <a:avLst/>
              <a:gdLst>
                <a:gd name="T0" fmla="*/ 155760326 w 27"/>
                <a:gd name="T1" fmla="*/ 392064308 h 28"/>
                <a:gd name="T2" fmla="*/ 0 w 27"/>
                <a:gd name="T3" fmla="*/ 392064308 h 28"/>
                <a:gd name="T4" fmla="*/ 0 w 27"/>
                <a:gd name="T5" fmla="*/ 0 h 28"/>
                <a:gd name="T6" fmla="*/ 155760326 w 27"/>
                <a:gd name="T7" fmla="*/ 0 h 28"/>
                <a:gd name="T8" fmla="*/ 382317037 w 27"/>
                <a:gd name="T9" fmla="*/ 196034025 h 28"/>
                <a:gd name="T10" fmla="*/ 311516889 w 27"/>
                <a:gd name="T11" fmla="*/ 336054587 h 28"/>
                <a:gd name="T12" fmla="*/ 155760326 w 27"/>
                <a:gd name="T13" fmla="*/ 392064308 h 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 h="28">
                  <a:moveTo>
                    <a:pt x="11" y="28"/>
                  </a:moveTo>
                  <a:cubicBezTo>
                    <a:pt x="0" y="28"/>
                    <a:pt x="0" y="28"/>
                    <a:pt x="0" y="28"/>
                  </a:cubicBezTo>
                  <a:cubicBezTo>
                    <a:pt x="0" y="0"/>
                    <a:pt x="0" y="0"/>
                    <a:pt x="0" y="0"/>
                  </a:cubicBezTo>
                  <a:cubicBezTo>
                    <a:pt x="11" y="0"/>
                    <a:pt x="11" y="0"/>
                    <a:pt x="11" y="0"/>
                  </a:cubicBezTo>
                  <a:cubicBezTo>
                    <a:pt x="20" y="0"/>
                    <a:pt x="27" y="7"/>
                    <a:pt x="27" y="14"/>
                  </a:cubicBezTo>
                  <a:cubicBezTo>
                    <a:pt x="27" y="18"/>
                    <a:pt x="25" y="21"/>
                    <a:pt x="22" y="24"/>
                  </a:cubicBezTo>
                  <a:cubicBezTo>
                    <a:pt x="19" y="27"/>
                    <a:pt x="16" y="28"/>
                    <a:pt x="11" y="28"/>
                  </a:cubicBezTo>
                  <a:close/>
                </a:path>
              </a:pathLst>
            </a:custGeom>
            <a:noFill/>
            <a:ln w="14288" cap="flat" cmpd="sng">
              <a:solidFill>
                <a:srgbClr val="66B192"/>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767171"/>
                </a:solidFill>
                <a:latin typeface="Arial" panose="020B0604020202020204" pitchFamily="34" charset="0"/>
              </a:endParaRPr>
            </a:p>
          </p:txBody>
        </p:sp>
        <p:sp>
          <p:nvSpPr>
            <p:cNvPr id="52" name="Line 227"/>
            <p:cNvSpPr>
              <a:spLocks noChangeShapeType="1"/>
            </p:cNvSpPr>
            <p:nvPr/>
          </p:nvSpPr>
          <p:spPr bwMode="auto">
            <a:xfrm>
              <a:off x="2353575" y="2594723"/>
              <a:ext cx="0" cy="99892"/>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53" name="Line 228"/>
            <p:cNvSpPr>
              <a:spLocks noChangeShapeType="1"/>
            </p:cNvSpPr>
            <p:nvPr/>
          </p:nvSpPr>
          <p:spPr bwMode="auto">
            <a:xfrm>
              <a:off x="2325273" y="2594723"/>
              <a:ext cx="0" cy="103222"/>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54" name="Line 229"/>
            <p:cNvSpPr>
              <a:spLocks noChangeShapeType="1"/>
            </p:cNvSpPr>
            <p:nvPr/>
          </p:nvSpPr>
          <p:spPr bwMode="auto">
            <a:xfrm>
              <a:off x="1982312" y="2623026"/>
              <a:ext cx="0" cy="46616"/>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55" name="Line 230"/>
            <p:cNvSpPr>
              <a:spLocks noChangeShapeType="1"/>
            </p:cNvSpPr>
            <p:nvPr/>
          </p:nvSpPr>
          <p:spPr bwMode="auto">
            <a:xfrm>
              <a:off x="2033922" y="2591393"/>
              <a:ext cx="362939" cy="0"/>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sp>
          <p:nvSpPr>
            <p:cNvPr id="56" name="Line 231"/>
            <p:cNvSpPr>
              <a:spLocks noChangeShapeType="1"/>
            </p:cNvSpPr>
            <p:nvPr/>
          </p:nvSpPr>
          <p:spPr bwMode="auto">
            <a:xfrm>
              <a:off x="2033922" y="2701274"/>
              <a:ext cx="346291" cy="0"/>
            </a:xfrm>
            <a:prstGeom prst="line">
              <a:avLst/>
            </a:prstGeom>
            <a:noFill/>
            <a:ln w="14288">
              <a:solidFill>
                <a:srgbClr val="66B192"/>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57" name="组合 56"/>
          <p:cNvGrpSpPr/>
          <p:nvPr/>
        </p:nvGrpSpPr>
        <p:grpSpPr>
          <a:xfrm>
            <a:off x="4563739" y="2730256"/>
            <a:ext cx="512059" cy="433982"/>
            <a:chOff x="4551707" y="2528402"/>
            <a:chExt cx="512059" cy="433982"/>
          </a:xfrm>
        </p:grpSpPr>
        <p:sp>
          <p:nvSpPr>
            <p:cNvPr id="58" name="Freeform 349"/>
            <p:cNvSpPr/>
            <p:nvPr/>
          </p:nvSpPr>
          <p:spPr bwMode="auto">
            <a:xfrm>
              <a:off x="4551707" y="2631904"/>
              <a:ext cx="512059" cy="330480"/>
            </a:xfrm>
            <a:custGeom>
              <a:avLst/>
              <a:gdLst>
                <a:gd name="T0" fmla="*/ 1684142064 w 119"/>
                <a:gd name="T1" fmla="*/ 971489675 h 77"/>
                <a:gd name="T2" fmla="*/ 1570921671 w 119"/>
                <a:gd name="T3" fmla="*/ 1084125398 h 77"/>
                <a:gd name="T4" fmla="*/ 113220393 w 119"/>
                <a:gd name="T5" fmla="*/ 1084125398 h 77"/>
                <a:gd name="T6" fmla="*/ 0 w 119"/>
                <a:gd name="T7" fmla="*/ 971489675 h 77"/>
                <a:gd name="T8" fmla="*/ 0 w 119"/>
                <a:gd name="T9" fmla="*/ 112635723 h 77"/>
                <a:gd name="T10" fmla="*/ 113220393 w 119"/>
                <a:gd name="T11" fmla="*/ 0 h 77"/>
                <a:gd name="T12" fmla="*/ 1570921671 w 119"/>
                <a:gd name="T13" fmla="*/ 0 h 77"/>
                <a:gd name="T14" fmla="*/ 1684142064 w 119"/>
                <a:gd name="T15" fmla="*/ 112635723 h 77"/>
                <a:gd name="T16" fmla="*/ 1684142064 w 119"/>
                <a:gd name="T17" fmla="*/ 971489675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9" h="77">
                  <a:moveTo>
                    <a:pt x="119" y="69"/>
                  </a:moveTo>
                  <a:cubicBezTo>
                    <a:pt x="119" y="73"/>
                    <a:pt x="115" y="77"/>
                    <a:pt x="111" y="77"/>
                  </a:cubicBezTo>
                  <a:cubicBezTo>
                    <a:pt x="8" y="77"/>
                    <a:pt x="8" y="77"/>
                    <a:pt x="8" y="77"/>
                  </a:cubicBezTo>
                  <a:cubicBezTo>
                    <a:pt x="3" y="77"/>
                    <a:pt x="0" y="73"/>
                    <a:pt x="0" y="69"/>
                  </a:cubicBezTo>
                  <a:cubicBezTo>
                    <a:pt x="0" y="8"/>
                    <a:pt x="0" y="8"/>
                    <a:pt x="0" y="8"/>
                  </a:cubicBezTo>
                  <a:cubicBezTo>
                    <a:pt x="0" y="4"/>
                    <a:pt x="3" y="0"/>
                    <a:pt x="8" y="0"/>
                  </a:cubicBezTo>
                  <a:cubicBezTo>
                    <a:pt x="111" y="0"/>
                    <a:pt x="111" y="0"/>
                    <a:pt x="111" y="0"/>
                  </a:cubicBezTo>
                  <a:cubicBezTo>
                    <a:pt x="115" y="0"/>
                    <a:pt x="119" y="4"/>
                    <a:pt x="119" y="8"/>
                  </a:cubicBezTo>
                  <a:lnTo>
                    <a:pt x="119" y="69"/>
                  </a:lnTo>
                  <a:close/>
                </a:path>
              </a:pathLst>
            </a:custGeom>
            <a:noFill/>
            <a:ln w="14288" cap="flat" cmpd="sng">
              <a:solidFill>
                <a:srgbClr val="555F78"/>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767171"/>
                </a:solidFill>
                <a:latin typeface="Arial" panose="020B0604020202020204" pitchFamily="34" charset="0"/>
              </a:endParaRPr>
            </a:p>
          </p:txBody>
        </p:sp>
        <p:sp>
          <p:nvSpPr>
            <p:cNvPr id="59" name="Freeform 350"/>
            <p:cNvSpPr/>
            <p:nvPr/>
          </p:nvSpPr>
          <p:spPr bwMode="auto">
            <a:xfrm>
              <a:off x="4771421" y="2729958"/>
              <a:ext cx="72632" cy="74449"/>
            </a:xfrm>
            <a:custGeom>
              <a:avLst/>
              <a:gdLst>
                <a:gd name="T0" fmla="*/ 237191176 w 17"/>
                <a:gd name="T1" fmla="*/ 131929547 h 17"/>
                <a:gd name="T2" fmla="*/ 125573118 w 17"/>
                <a:gd name="T3" fmla="*/ 249202808 h 17"/>
                <a:gd name="T4" fmla="*/ 125573118 w 17"/>
                <a:gd name="T5" fmla="*/ 249202808 h 17"/>
                <a:gd name="T6" fmla="*/ 0 w 17"/>
                <a:gd name="T7" fmla="*/ 131929547 h 17"/>
                <a:gd name="T8" fmla="*/ 0 w 17"/>
                <a:gd name="T9" fmla="*/ 131929547 h 17"/>
                <a:gd name="T10" fmla="*/ 125573118 w 17"/>
                <a:gd name="T11" fmla="*/ 0 h 17"/>
                <a:gd name="T12" fmla="*/ 125573118 w 17"/>
                <a:gd name="T13" fmla="*/ 0 h 17"/>
                <a:gd name="T14" fmla="*/ 237191176 w 17"/>
                <a:gd name="T15" fmla="*/ 131929547 h 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 h="17">
                  <a:moveTo>
                    <a:pt x="17" y="9"/>
                  </a:moveTo>
                  <a:cubicBezTo>
                    <a:pt x="17" y="14"/>
                    <a:pt x="14" y="17"/>
                    <a:pt x="9" y="17"/>
                  </a:cubicBezTo>
                  <a:cubicBezTo>
                    <a:pt x="9" y="17"/>
                    <a:pt x="9" y="17"/>
                    <a:pt x="9" y="17"/>
                  </a:cubicBezTo>
                  <a:cubicBezTo>
                    <a:pt x="4" y="17"/>
                    <a:pt x="0" y="14"/>
                    <a:pt x="0" y="9"/>
                  </a:cubicBezTo>
                  <a:cubicBezTo>
                    <a:pt x="0" y="9"/>
                    <a:pt x="0" y="9"/>
                    <a:pt x="0" y="9"/>
                  </a:cubicBezTo>
                  <a:cubicBezTo>
                    <a:pt x="0" y="4"/>
                    <a:pt x="4" y="0"/>
                    <a:pt x="9" y="0"/>
                  </a:cubicBezTo>
                  <a:cubicBezTo>
                    <a:pt x="9" y="0"/>
                    <a:pt x="9" y="0"/>
                    <a:pt x="9" y="0"/>
                  </a:cubicBezTo>
                  <a:cubicBezTo>
                    <a:pt x="14" y="0"/>
                    <a:pt x="17" y="4"/>
                    <a:pt x="17" y="9"/>
                  </a:cubicBezTo>
                  <a:close/>
                </a:path>
              </a:pathLst>
            </a:custGeom>
            <a:noFill/>
            <a:ln w="14288" cap="flat" cmpd="sng">
              <a:solidFill>
                <a:srgbClr val="555F78"/>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767171"/>
                </a:solidFill>
                <a:latin typeface="Arial" panose="020B0604020202020204" pitchFamily="34" charset="0"/>
              </a:endParaRPr>
            </a:p>
          </p:txBody>
        </p:sp>
        <p:sp>
          <p:nvSpPr>
            <p:cNvPr id="60" name="Freeform 351"/>
            <p:cNvSpPr/>
            <p:nvPr/>
          </p:nvSpPr>
          <p:spPr bwMode="auto">
            <a:xfrm>
              <a:off x="4564418" y="2644615"/>
              <a:ext cx="207003" cy="119845"/>
            </a:xfrm>
            <a:custGeom>
              <a:avLst/>
              <a:gdLst>
                <a:gd name="T0" fmla="*/ 0 w 48"/>
                <a:gd name="T1" fmla="*/ 0 h 28"/>
                <a:gd name="T2" fmla="*/ 682332305 w 48"/>
                <a:gd name="T3" fmla="*/ 392064308 h 28"/>
                <a:gd name="T4" fmla="*/ 0 60000 65536"/>
                <a:gd name="T5" fmla="*/ 0 60000 65536"/>
              </a:gdLst>
              <a:ahLst/>
              <a:cxnLst>
                <a:cxn ang="T4">
                  <a:pos x="T0" y="T1"/>
                </a:cxn>
                <a:cxn ang="T5">
                  <a:pos x="T2" y="T3"/>
                </a:cxn>
              </a:cxnLst>
              <a:rect l="0" t="0" r="r" b="b"/>
              <a:pathLst>
                <a:path w="48" h="28">
                  <a:moveTo>
                    <a:pt x="0" y="0"/>
                  </a:moveTo>
                  <a:cubicBezTo>
                    <a:pt x="0" y="0"/>
                    <a:pt x="23" y="25"/>
                    <a:pt x="48" y="28"/>
                  </a:cubicBezTo>
                </a:path>
              </a:pathLst>
            </a:custGeom>
            <a:noFill/>
            <a:ln w="14288" cap="flat" cmpd="sng">
              <a:solidFill>
                <a:srgbClr val="555F78"/>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767171"/>
                </a:solidFill>
                <a:latin typeface="Arial" panose="020B0604020202020204" pitchFamily="34" charset="0"/>
              </a:endParaRPr>
            </a:p>
          </p:txBody>
        </p:sp>
        <p:sp>
          <p:nvSpPr>
            <p:cNvPr id="61" name="Freeform 352"/>
            <p:cNvSpPr/>
            <p:nvPr/>
          </p:nvSpPr>
          <p:spPr bwMode="auto">
            <a:xfrm>
              <a:off x="4840422" y="2648247"/>
              <a:ext cx="210634" cy="116213"/>
            </a:xfrm>
            <a:custGeom>
              <a:avLst/>
              <a:gdLst>
                <a:gd name="T0" fmla="*/ 692065765 w 49"/>
                <a:gd name="T1" fmla="*/ 0 h 27"/>
                <a:gd name="T2" fmla="*/ 0 w 49"/>
                <a:gd name="T3" fmla="*/ 382317037 h 27"/>
                <a:gd name="T4" fmla="*/ 0 60000 65536"/>
                <a:gd name="T5" fmla="*/ 0 60000 65536"/>
              </a:gdLst>
              <a:ahLst/>
              <a:cxnLst>
                <a:cxn ang="T4">
                  <a:pos x="T0" y="T1"/>
                </a:cxn>
                <a:cxn ang="T5">
                  <a:pos x="T2" y="T3"/>
                </a:cxn>
              </a:cxnLst>
              <a:rect l="0" t="0" r="r" b="b"/>
              <a:pathLst>
                <a:path w="49" h="27">
                  <a:moveTo>
                    <a:pt x="49" y="0"/>
                  </a:moveTo>
                  <a:cubicBezTo>
                    <a:pt x="49" y="0"/>
                    <a:pt x="26" y="24"/>
                    <a:pt x="0" y="27"/>
                  </a:cubicBezTo>
                </a:path>
              </a:pathLst>
            </a:custGeom>
            <a:noFill/>
            <a:ln w="14288" cap="flat" cmpd="sng">
              <a:solidFill>
                <a:srgbClr val="555F78"/>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767171"/>
                </a:solidFill>
                <a:latin typeface="Arial" panose="020B0604020202020204" pitchFamily="34" charset="0"/>
              </a:endParaRPr>
            </a:p>
          </p:txBody>
        </p:sp>
        <p:sp>
          <p:nvSpPr>
            <p:cNvPr id="62" name="Freeform 353"/>
            <p:cNvSpPr/>
            <p:nvPr/>
          </p:nvSpPr>
          <p:spPr bwMode="auto">
            <a:xfrm>
              <a:off x="4693340" y="2528402"/>
              <a:ext cx="232424" cy="103503"/>
            </a:xfrm>
            <a:custGeom>
              <a:avLst/>
              <a:gdLst>
                <a:gd name="T0" fmla="*/ 0 w 54"/>
                <a:gd name="T1" fmla="*/ 341169923 h 24"/>
                <a:gd name="T2" fmla="*/ 0 w 54"/>
                <a:gd name="T3" fmla="*/ 113724564 h 24"/>
                <a:gd name="T4" fmla="*/ 113280237 w 54"/>
                <a:gd name="T5" fmla="*/ 0 h 24"/>
                <a:gd name="T6" fmla="*/ 651353837 w 54"/>
                <a:gd name="T7" fmla="*/ 0 h 24"/>
                <a:gd name="T8" fmla="*/ 764634074 w 54"/>
                <a:gd name="T9" fmla="*/ 113724564 h 24"/>
                <a:gd name="T10" fmla="*/ 764634074 w 54"/>
                <a:gd name="T11" fmla="*/ 341169923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 h="24">
                  <a:moveTo>
                    <a:pt x="0" y="24"/>
                  </a:moveTo>
                  <a:cubicBezTo>
                    <a:pt x="0" y="8"/>
                    <a:pt x="0" y="8"/>
                    <a:pt x="0" y="8"/>
                  </a:cubicBezTo>
                  <a:cubicBezTo>
                    <a:pt x="0" y="4"/>
                    <a:pt x="4" y="0"/>
                    <a:pt x="8" y="0"/>
                  </a:cubicBezTo>
                  <a:cubicBezTo>
                    <a:pt x="46" y="0"/>
                    <a:pt x="46" y="0"/>
                    <a:pt x="46" y="0"/>
                  </a:cubicBezTo>
                  <a:cubicBezTo>
                    <a:pt x="51" y="0"/>
                    <a:pt x="54" y="4"/>
                    <a:pt x="54" y="8"/>
                  </a:cubicBezTo>
                  <a:cubicBezTo>
                    <a:pt x="54" y="24"/>
                    <a:pt x="54" y="24"/>
                    <a:pt x="54" y="24"/>
                  </a:cubicBezTo>
                </a:path>
              </a:pathLst>
            </a:custGeom>
            <a:noFill/>
            <a:ln w="14288" cap="flat" cmpd="sng">
              <a:solidFill>
                <a:srgbClr val="555F78"/>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767171"/>
                </a:solidFill>
                <a:latin typeface="Arial" panose="020B0604020202020204" pitchFamily="34" charset="0"/>
              </a:endParaRPr>
            </a:p>
          </p:txBody>
        </p:sp>
        <p:sp>
          <p:nvSpPr>
            <p:cNvPr id="63" name="Freeform 354"/>
            <p:cNvSpPr/>
            <p:nvPr/>
          </p:nvSpPr>
          <p:spPr bwMode="auto">
            <a:xfrm>
              <a:off x="4727841" y="2566534"/>
              <a:ext cx="159791" cy="65370"/>
            </a:xfrm>
            <a:custGeom>
              <a:avLst/>
              <a:gdLst>
                <a:gd name="T0" fmla="*/ 0 w 37"/>
                <a:gd name="T1" fmla="*/ 217741500 h 15"/>
                <a:gd name="T2" fmla="*/ 0 w 37"/>
                <a:gd name="T3" fmla="*/ 58064400 h 15"/>
                <a:gd name="T4" fmla="*/ 57024030 w 37"/>
                <a:gd name="T5" fmla="*/ 0 h 15"/>
                <a:gd name="T6" fmla="*/ 470437862 w 37"/>
                <a:gd name="T7" fmla="*/ 0 h 15"/>
                <a:gd name="T8" fmla="*/ 527461892 w 37"/>
                <a:gd name="T9" fmla="*/ 58064400 h 15"/>
                <a:gd name="T10" fmla="*/ 527461892 w 37"/>
                <a:gd name="T11" fmla="*/ 217741500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 h="15">
                  <a:moveTo>
                    <a:pt x="0" y="15"/>
                  </a:moveTo>
                  <a:cubicBezTo>
                    <a:pt x="0" y="4"/>
                    <a:pt x="0" y="4"/>
                    <a:pt x="0" y="4"/>
                  </a:cubicBezTo>
                  <a:cubicBezTo>
                    <a:pt x="0" y="2"/>
                    <a:pt x="2" y="0"/>
                    <a:pt x="4" y="0"/>
                  </a:cubicBezTo>
                  <a:cubicBezTo>
                    <a:pt x="33" y="0"/>
                    <a:pt x="33" y="0"/>
                    <a:pt x="33" y="0"/>
                  </a:cubicBezTo>
                  <a:cubicBezTo>
                    <a:pt x="35" y="0"/>
                    <a:pt x="37" y="2"/>
                    <a:pt x="37" y="4"/>
                  </a:cubicBezTo>
                  <a:cubicBezTo>
                    <a:pt x="37" y="15"/>
                    <a:pt x="37" y="15"/>
                    <a:pt x="37" y="15"/>
                  </a:cubicBezTo>
                </a:path>
              </a:pathLst>
            </a:custGeom>
            <a:noFill/>
            <a:ln w="14288" cap="flat" cmpd="sng">
              <a:solidFill>
                <a:srgbClr val="555F78"/>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767171"/>
                </a:solidFill>
                <a:latin typeface="Arial" panose="020B0604020202020204" pitchFamily="34" charset="0"/>
              </a:endParaRPr>
            </a:p>
          </p:txBody>
        </p:sp>
      </p:grpSp>
      <p:grpSp>
        <p:nvGrpSpPr>
          <p:cNvPr id="64" name="组合 63"/>
          <p:cNvGrpSpPr/>
          <p:nvPr/>
        </p:nvGrpSpPr>
        <p:grpSpPr>
          <a:xfrm>
            <a:off x="7086700" y="2776560"/>
            <a:ext cx="619192" cy="341375"/>
            <a:chOff x="7074668" y="2574706"/>
            <a:chExt cx="619192" cy="341375"/>
          </a:xfrm>
        </p:grpSpPr>
        <p:sp>
          <p:nvSpPr>
            <p:cNvPr id="65" name="Freeform 480"/>
            <p:cNvSpPr/>
            <p:nvPr/>
          </p:nvSpPr>
          <p:spPr bwMode="auto">
            <a:xfrm>
              <a:off x="7074668" y="2574706"/>
              <a:ext cx="615559" cy="341375"/>
            </a:xfrm>
            <a:custGeom>
              <a:avLst/>
              <a:gdLst>
                <a:gd name="T0" fmla="*/ 2025303065 w 143"/>
                <a:gd name="T1" fmla="*/ 1070411703 h 79"/>
                <a:gd name="T2" fmla="*/ 1968653047 w 143"/>
                <a:gd name="T3" fmla="*/ 1127498766 h 79"/>
                <a:gd name="T4" fmla="*/ 56650018 w 143"/>
                <a:gd name="T5" fmla="*/ 1127498766 h 79"/>
                <a:gd name="T6" fmla="*/ 0 w 143"/>
                <a:gd name="T7" fmla="*/ 1070411703 h 79"/>
                <a:gd name="T8" fmla="*/ 0 w 143"/>
                <a:gd name="T9" fmla="*/ 57087063 h 79"/>
                <a:gd name="T10" fmla="*/ 56650018 w 143"/>
                <a:gd name="T11" fmla="*/ 0 h 79"/>
                <a:gd name="T12" fmla="*/ 1968653047 w 143"/>
                <a:gd name="T13" fmla="*/ 0 h 79"/>
                <a:gd name="T14" fmla="*/ 2025303065 w 143"/>
                <a:gd name="T15" fmla="*/ 57087063 h 79"/>
                <a:gd name="T16" fmla="*/ 2025303065 w 143"/>
                <a:gd name="T17" fmla="*/ 1070411703 h 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3" h="79">
                  <a:moveTo>
                    <a:pt x="143" y="75"/>
                  </a:moveTo>
                  <a:cubicBezTo>
                    <a:pt x="143" y="78"/>
                    <a:pt x="141" y="79"/>
                    <a:pt x="139" y="79"/>
                  </a:cubicBezTo>
                  <a:cubicBezTo>
                    <a:pt x="4" y="79"/>
                    <a:pt x="4" y="79"/>
                    <a:pt x="4" y="79"/>
                  </a:cubicBezTo>
                  <a:cubicBezTo>
                    <a:pt x="2" y="79"/>
                    <a:pt x="0" y="78"/>
                    <a:pt x="0" y="75"/>
                  </a:cubicBezTo>
                  <a:cubicBezTo>
                    <a:pt x="0" y="4"/>
                    <a:pt x="0" y="4"/>
                    <a:pt x="0" y="4"/>
                  </a:cubicBezTo>
                  <a:cubicBezTo>
                    <a:pt x="0" y="2"/>
                    <a:pt x="2" y="0"/>
                    <a:pt x="4" y="0"/>
                  </a:cubicBezTo>
                  <a:cubicBezTo>
                    <a:pt x="139" y="0"/>
                    <a:pt x="139" y="0"/>
                    <a:pt x="139" y="0"/>
                  </a:cubicBezTo>
                  <a:cubicBezTo>
                    <a:pt x="141" y="0"/>
                    <a:pt x="143" y="2"/>
                    <a:pt x="143" y="4"/>
                  </a:cubicBezTo>
                  <a:lnTo>
                    <a:pt x="143" y="75"/>
                  </a:lnTo>
                  <a:close/>
                </a:path>
              </a:pathLst>
            </a:custGeom>
            <a:noFill/>
            <a:ln w="14288" cap="flat" cmpd="sng">
              <a:solidFill>
                <a:srgbClr val="E3494B"/>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767171"/>
                </a:solidFill>
                <a:latin typeface="Arial" panose="020B0604020202020204" pitchFamily="34" charset="0"/>
              </a:endParaRPr>
            </a:p>
          </p:txBody>
        </p:sp>
        <p:sp>
          <p:nvSpPr>
            <p:cNvPr id="66" name="Line 481"/>
            <p:cNvSpPr>
              <a:spLocks noChangeShapeType="1"/>
            </p:cNvSpPr>
            <p:nvPr/>
          </p:nvSpPr>
          <p:spPr bwMode="auto">
            <a:xfrm>
              <a:off x="7074668" y="2825290"/>
              <a:ext cx="94422" cy="90791"/>
            </a:xfrm>
            <a:prstGeom prst="line">
              <a:avLst/>
            </a:prstGeom>
            <a:noFill/>
            <a:ln w="14288">
              <a:solidFill>
                <a:srgbClr val="E3494B"/>
              </a:solidFill>
              <a:round/>
            </a:ln>
            <a:extLst>
              <a:ext uri="{909E8E84-426E-40DD-AFC4-6F175D3DCCD1}">
                <a14:hiddenFill xmlns:a14="http://schemas.microsoft.com/office/drawing/2010/main">
                  <a:noFill/>
                </a14:hiddenFill>
              </a:ext>
            </a:extLst>
          </p:spPr>
          <p:txBody>
            <a:bodyPr/>
            <a:lstStyle/>
            <a:p>
              <a:endParaRPr lang="zh-CN" altLang="en-US"/>
            </a:p>
          </p:txBody>
        </p:sp>
        <p:sp>
          <p:nvSpPr>
            <p:cNvPr id="67" name="Freeform 482"/>
            <p:cNvSpPr/>
            <p:nvPr/>
          </p:nvSpPr>
          <p:spPr bwMode="auto">
            <a:xfrm>
              <a:off x="7181801" y="2661866"/>
              <a:ext cx="150712" cy="154345"/>
            </a:xfrm>
            <a:custGeom>
              <a:avLst/>
              <a:gdLst>
                <a:gd name="T0" fmla="*/ 496034990 w 35"/>
                <a:gd name="T1" fmla="*/ 252890679 h 36"/>
                <a:gd name="T2" fmla="*/ 240932464 w 35"/>
                <a:gd name="T3" fmla="*/ 505777610 h 36"/>
                <a:gd name="T4" fmla="*/ 240932464 w 35"/>
                <a:gd name="T5" fmla="*/ 505777610 h 36"/>
                <a:gd name="T6" fmla="*/ 0 w 35"/>
                <a:gd name="T7" fmla="*/ 252890679 h 36"/>
                <a:gd name="T8" fmla="*/ 0 w 35"/>
                <a:gd name="T9" fmla="*/ 252890679 h 36"/>
                <a:gd name="T10" fmla="*/ 240932464 w 35"/>
                <a:gd name="T11" fmla="*/ 0 h 36"/>
                <a:gd name="T12" fmla="*/ 240932464 w 35"/>
                <a:gd name="T13" fmla="*/ 0 h 36"/>
                <a:gd name="T14" fmla="*/ 496034990 w 35"/>
                <a:gd name="T15" fmla="*/ 252890679 h 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5" h="36">
                  <a:moveTo>
                    <a:pt x="35" y="18"/>
                  </a:moveTo>
                  <a:cubicBezTo>
                    <a:pt x="35" y="28"/>
                    <a:pt x="27" y="36"/>
                    <a:pt x="17" y="36"/>
                  </a:cubicBezTo>
                  <a:cubicBezTo>
                    <a:pt x="17" y="36"/>
                    <a:pt x="17" y="36"/>
                    <a:pt x="17" y="36"/>
                  </a:cubicBezTo>
                  <a:cubicBezTo>
                    <a:pt x="8" y="36"/>
                    <a:pt x="0" y="28"/>
                    <a:pt x="0" y="18"/>
                  </a:cubicBezTo>
                  <a:cubicBezTo>
                    <a:pt x="0" y="18"/>
                    <a:pt x="0" y="18"/>
                    <a:pt x="0" y="18"/>
                  </a:cubicBezTo>
                  <a:cubicBezTo>
                    <a:pt x="0" y="8"/>
                    <a:pt x="8" y="0"/>
                    <a:pt x="17" y="0"/>
                  </a:cubicBezTo>
                  <a:cubicBezTo>
                    <a:pt x="17" y="0"/>
                    <a:pt x="17" y="0"/>
                    <a:pt x="17" y="0"/>
                  </a:cubicBezTo>
                  <a:cubicBezTo>
                    <a:pt x="27" y="0"/>
                    <a:pt x="35" y="8"/>
                    <a:pt x="35" y="18"/>
                  </a:cubicBezTo>
                  <a:close/>
                </a:path>
              </a:pathLst>
            </a:custGeom>
            <a:noFill/>
            <a:ln w="14288" cap="flat" cmpd="sng">
              <a:solidFill>
                <a:srgbClr val="E3494B"/>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767171"/>
                </a:solidFill>
                <a:latin typeface="Arial" panose="020B0604020202020204" pitchFamily="34" charset="0"/>
              </a:endParaRPr>
            </a:p>
          </p:txBody>
        </p:sp>
        <p:sp>
          <p:nvSpPr>
            <p:cNvPr id="68" name="Freeform 483"/>
            <p:cNvSpPr/>
            <p:nvPr/>
          </p:nvSpPr>
          <p:spPr bwMode="auto">
            <a:xfrm>
              <a:off x="7479594" y="2683655"/>
              <a:ext cx="107132" cy="107133"/>
            </a:xfrm>
            <a:custGeom>
              <a:avLst/>
              <a:gdLst>
                <a:gd name="T0" fmla="*/ 350902810 w 25"/>
                <a:gd name="T1" fmla="*/ 182468562 h 25"/>
                <a:gd name="T2" fmla="*/ 168434248 w 25"/>
                <a:gd name="T3" fmla="*/ 350902810 h 25"/>
                <a:gd name="T4" fmla="*/ 168434248 w 25"/>
                <a:gd name="T5" fmla="*/ 350902810 h 25"/>
                <a:gd name="T6" fmla="*/ 0 w 25"/>
                <a:gd name="T7" fmla="*/ 182468562 h 25"/>
                <a:gd name="T8" fmla="*/ 0 w 25"/>
                <a:gd name="T9" fmla="*/ 182468562 h 25"/>
                <a:gd name="T10" fmla="*/ 168434248 w 25"/>
                <a:gd name="T11" fmla="*/ 0 h 25"/>
                <a:gd name="T12" fmla="*/ 168434248 w 25"/>
                <a:gd name="T13" fmla="*/ 0 h 25"/>
                <a:gd name="T14" fmla="*/ 350902810 w 25"/>
                <a:gd name="T15" fmla="*/ 182468562 h 2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 h="25">
                  <a:moveTo>
                    <a:pt x="25" y="13"/>
                  </a:moveTo>
                  <a:cubicBezTo>
                    <a:pt x="25" y="20"/>
                    <a:pt x="19" y="25"/>
                    <a:pt x="12" y="25"/>
                  </a:cubicBezTo>
                  <a:cubicBezTo>
                    <a:pt x="12" y="25"/>
                    <a:pt x="12" y="25"/>
                    <a:pt x="12" y="25"/>
                  </a:cubicBezTo>
                  <a:cubicBezTo>
                    <a:pt x="5" y="25"/>
                    <a:pt x="0" y="20"/>
                    <a:pt x="0" y="13"/>
                  </a:cubicBezTo>
                  <a:cubicBezTo>
                    <a:pt x="0" y="13"/>
                    <a:pt x="0" y="13"/>
                    <a:pt x="0" y="13"/>
                  </a:cubicBezTo>
                  <a:cubicBezTo>
                    <a:pt x="0" y="6"/>
                    <a:pt x="5" y="0"/>
                    <a:pt x="12" y="0"/>
                  </a:cubicBezTo>
                  <a:cubicBezTo>
                    <a:pt x="12" y="0"/>
                    <a:pt x="12" y="0"/>
                    <a:pt x="12" y="0"/>
                  </a:cubicBezTo>
                  <a:cubicBezTo>
                    <a:pt x="19" y="0"/>
                    <a:pt x="25" y="6"/>
                    <a:pt x="25" y="13"/>
                  </a:cubicBezTo>
                  <a:close/>
                </a:path>
              </a:pathLst>
            </a:custGeom>
            <a:noFill/>
            <a:ln w="14288" cap="flat" cmpd="sng">
              <a:solidFill>
                <a:srgbClr val="E3494B"/>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767171"/>
                </a:solidFill>
                <a:latin typeface="Arial" panose="020B0604020202020204" pitchFamily="34" charset="0"/>
              </a:endParaRPr>
            </a:p>
          </p:txBody>
        </p:sp>
        <p:sp>
          <p:nvSpPr>
            <p:cNvPr id="69" name="Freeform 484"/>
            <p:cNvSpPr/>
            <p:nvPr/>
          </p:nvSpPr>
          <p:spPr bwMode="auto">
            <a:xfrm>
              <a:off x="7238091" y="2718157"/>
              <a:ext cx="38131" cy="41763"/>
            </a:xfrm>
            <a:custGeom>
              <a:avLst/>
              <a:gdLst>
                <a:gd name="T0" fmla="*/ 123483952 w 9"/>
                <a:gd name="T1" fmla="*/ 66656307 h 10"/>
                <a:gd name="T2" fmla="*/ 54880110 w 9"/>
                <a:gd name="T3" fmla="*/ 133312614 h 10"/>
                <a:gd name="T4" fmla="*/ 54880110 w 9"/>
                <a:gd name="T5" fmla="*/ 133312614 h 10"/>
                <a:gd name="T6" fmla="*/ 0 w 9"/>
                <a:gd name="T7" fmla="*/ 66656307 h 10"/>
                <a:gd name="T8" fmla="*/ 0 w 9"/>
                <a:gd name="T9" fmla="*/ 66656307 h 10"/>
                <a:gd name="T10" fmla="*/ 54880110 w 9"/>
                <a:gd name="T11" fmla="*/ 0 h 10"/>
                <a:gd name="T12" fmla="*/ 54880110 w 9"/>
                <a:gd name="T13" fmla="*/ 0 h 10"/>
                <a:gd name="T14" fmla="*/ 123483952 w 9"/>
                <a:gd name="T15" fmla="*/ 66656307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10">
                  <a:moveTo>
                    <a:pt x="9" y="5"/>
                  </a:moveTo>
                  <a:cubicBezTo>
                    <a:pt x="9" y="8"/>
                    <a:pt x="7" y="10"/>
                    <a:pt x="4" y="10"/>
                  </a:cubicBezTo>
                  <a:cubicBezTo>
                    <a:pt x="4" y="10"/>
                    <a:pt x="4" y="10"/>
                    <a:pt x="4" y="10"/>
                  </a:cubicBezTo>
                  <a:cubicBezTo>
                    <a:pt x="2" y="10"/>
                    <a:pt x="0" y="8"/>
                    <a:pt x="0" y="5"/>
                  </a:cubicBezTo>
                  <a:cubicBezTo>
                    <a:pt x="0" y="5"/>
                    <a:pt x="0" y="5"/>
                    <a:pt x="0" y="5"/>
                  </a:cubicBezTo>
                  <a:cubicBezTo>
                    <a:pt x="0" y="2"/>
                    <a:pt x="2" y="0"/>
                    <a:pt x="4" y="0"/>
                  </a:cubicBezTo>
                  <a:cubicBezTo>
                    <a:pt x="4" y="0"/>
                    <a:pt x="4" y="0"/>
                    <a:pt x="4" y="0"/>
                  </a:cubicBezTo>
                  <a:cubicBezTo>
                    <a:pt x="7" y="0"/>
                    <a:pt x="9" y="2"/>
                    <a:pt x="9" y="5"/>
                  </a:cubicBezTo>
                  <a:close/>
                </a:path>
              </a:pathLst>
            </a:custGeom>
            <a:noFill/>
            <a:ln w="14288" cap="flat" cmpd="sng">
              <a:solidFill>
                <a:srgbClr val="E3494B"/>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767171"/>
                </a:solidFill>
                <a:latin typeface="Arial" panose="020B0604020202020204" pitchFamily="34" charset="0"/>
              </a:endParaRPr>
            </a:p>
          </p:txBody>
        </p:sp>
        <p:sp>
          <p:nvSpPr>
            <p:cNvPr id="70" name="Freeform 485"/>
            <p:cNvSpPr/>
            <p:nvPr/>
          </p:nvSpPr>
          <p:spPr bwMode="auto">
            <a:xfrm>
              <a:off x="7508647" y="2712709"/>
              <a:ext cx="47211" cy="47211"/>
            </a:xfrm>
            <a:custGeom>
              <a:avLst/>
              <a:gdLst>
                <a:gd name="T0" fmla="*/ 154875057 w 11"/>
                <a:gd name="T1" fmla="*/ 84478668 h 11"/>
                <a:gd name="T2" fmla="*/ 70396389 w 11"/>
                <a:gd name="T3" fmla="*/ 154875057 h 11"/>
                <a:gd name="T4" fmla="*/ 70396389 w 11"/>
                <a:gd name="T5" fmla="*/ 154875057 h 11"/>
                <a:gd name="T6" fmla="*/ 0 w 11"/>
                <a:gd name="T7" fmla="*/ 84478668 h 11"/>
                <a:gd name="T8" fmla="*/ 0 w 11"/>
                <a:gd name="T9" fmla="*/ 84478668 h 11"/>
                <a:gd name="T10" fmla="*/ 70396389 w 11"/>
                <a:gd name="T11" fmla="*/ 0 h 11"/>
                <a:gd name="T12" fmla="*/ 70396389 w 11"/>
                <a:gd name="T13" fmla="*/ 0 h 11"/>
                <a:gd name="T14" fmla="*/ 154875057 w 11"/>
                <a:gd name="T15" fmla="*/ 84478668 h 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 h="11">
                  <a:moveTo>
                    <a:pt x="11" y="6"/>
                  </a:moveTo>
                  <a:cubicBezTo>
                    <a:pt x="11" y="9"/>
                    <a:pt x="8" y="11"/>
                    <a:pt x="5" y="11"/>
                  </a:cubicBezTo>
                  <a:cubicBezTo>
                    <a:pt x="5" y="11"/>
                    <a:pt x="5" y="11"/>
                    <a:pt x="5" y="11"/>
                  </a:cubicBezTo>
                  <a:cubicBezTo>
                    <a:pt x="2" y="11"/>
                    <a:pt x="0" y="9"/>
                    <a:pt x="0" y="6"/>
                  </a:cubicBezTo>
                  <a:cubicBezTo>
                    <a:pt x="0" y="6"/>
                    <a:pt x="0" y="6"/>
                    <a:pt x="0" y="6"/>
                  </a:cubicBezTo>
                  <a:cubicBezTo>
                    <a:pt x="0" y="3"/>
                    <a:pt x="2" y="0"/>
                    <a:pt x="5" y="0"/>
                  </a:cubicBezTo>
                  <a:cubicBezTo>
                    <a:pt x="5" y="0"/>
                    <a:pt x="5" y="0"/>
                    <a:pt x="5" y="0"/>
                  </a:cubicBezTo>
                  <a:cubicBezTo>
                    <a:pt x="8" y="0"/>
                    <a:pt x="11" y="3"/>
                    <a:pt x="11" y="6"/>
                  </a:cubicBezTo>
                  <a:close/>
                </a:path>
              </a:pathLst>
            </a:custGeom>
            <a:noFill/>
            <a:ln w="14288" cap="flat" cmpd="sng">
              <a:solidFill>
                <a:srgbClr val="E3494B"/>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767171"/>
                </a:solidFill>
                <a:latin typeface="Arial" panose="020B0604020202020204" pitchFamily="34" charset="0"/>
              </a:endParaRPr>
            </a:p>
          </p:txBody>
        </p:sp>
        <p:sp>
          <p:nvSpPr>
            <p:cNvPr id="71" name="Line 486"/>
            <p:cNvSpPr>
              <a:spLocks noChangeShapeType="1"/>
            </p:cNvSpPr>
            <p:nvPr/>
          </p:nvSpPr>
          <p:spPr bwMode="auto">
            <a:xfrm>
              <a:off x="7272592" y="2863423"/>
              <a:ext cx="207002" cy="0"/>
            </a:xfrm>
            <a:prstGeom prst="line">
              <a:avLst/>
            </a:prstGeom>
            <a:noFill/>
            <a:ln w="14288">
              <a:solidFill>
                <a:srgbClr val="E3494B"/>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 name="Line 487"/>
            <p:cNvSpPr>
              <a:spLocks noChangeShapeType="1"/>
            </p:cNvSpPr>
            <p:nvPr/>
          </p:nvSpPr>
          <p:spPr bwMode="auto">
            <a:xfrm>
              <a:off x="7470515" y="2859791"/>
              <a:ext cx="38131" cy="56290"/>
            </a:xfrm>
            <a:prstGeom prst="line">
              <a:avLst/>
            </a:prstGeom>
            <a:noFill/>
            <a:ln w="14288">
              <a:solidFill>
                <a:srgbClr val="E3494B"/>
              </a:solidFill>
              <a:round/>
            </a:ln>
            <a:extLst>
              <a:ext uri="{909E8E84-426E-40DD-AFC4-6F175D3DCCD1}">
                <a14:hiddenFill xmlns:a14="http://schemas.microsoft.com/office/drawing/2010/main">
                  <a:noFill/>
                </a14:hiddenFill>
              </a:ext>
            </a:extLst>
          </p:spPr>
          <p:txBody>
            <a:bodyPr/>
            <a:lstStyle/>
            <a:p>
              <a:endParaRPr lang="zh-CN" altLang="en-US"/>
            </a:p>
          </p:txBody>
        </p:sp>
        <p:sp>
          <p:nvSpPr>
            <p:cNvPr id="73" name="Line 488"/>
            <p:cNvSpPr>
              <a:spLocks noChangeShapeType="1"/>
            </p:cNvSpPr>
            <p:nvPr/>
          </p:nvSpPr>
          <p:spPr bwMode="auto">
            <a:xfrm flipH="1">
              <a:off x="7238091" y="2859791"/>
              <a:ext cx="38131" cy="56290"/>
            </a:xfrm>
            <a:prstGeom prst="line">
              <a:avLst/>
            </a:prstGeom>
            <a:noFill/>
            <a:ln w="14288">
              <a:solidFill>
                <a:srgbClr val="E3494B"/>
              </a:solidFill>
              <a:round/>
            </a:ln>
            <a:extLst>
              <a:ext uri="{909E8E84-426E-40DD-AFC4-6F175D3DCCD1}">
                <a14:hiddenFill xmlns:a14="http://schemas.microsoft.com/office/drawing/2010/main">
                  <a:noFill/>
                </a14:hiddenFill>
              </a:ext>
            </a:extLst>
          </p:spPr>
          <p:txBody>
            <a:bodyPr/>
            <a:lstStyle/>
            <a:p>
              <a:endParaRPr lang="zh-CN" altLang="en-US"/>
            </a:p>
          </p:txBody>
        </p:sp>
        <p:sp>
          <p:nvSpPr>
            <p:cNvPr id="74" name="Line 489"/>
            <p:cNvSpPr>
              <a:spLocks noChangeShapeType="1"/>
            </p:cNvSpPr>
            <p:nvPr/>
          </p:nvSpPr>
          <p:spPr bwMode="auto">
            <a:xfrm flipV="1">
              <a:off x="7109169" y="2618286"/>
              <a:ext cx="0" cy="241504"/>
            </a:xfrm>
            <a:prstGeom prst="line">
              <a:avLst/>
            </a:prstGeom>
            <a:noFill/>
            <a:ln w="14288">
              <a:solidFill>
                <a:srgbClr val="E3494B"/>
              </a:solidFill>
              <a:round/>
            </a:ln>
            <a:extLst>
              <a:ext uri="{909E8E84-426E-40DD-AFC4-6F175D3DCCD1}">
                <a14:hiddenFill xmlns:a14="http://schemas.microsoft.com/office/drawing/2010/main">
                  <a:noFill/>
                </a14:hiddenFill>
              </a:ext>
            </a:extLst>
          </p:spPr>
          <p:txBody>
            <a:bodyPr/>
            <a:lstStyle/>
            <a:p>
              <a:endParaRPr lang="zh-CN" altLang="en-US"/>
            </a:p>
          </p:txBody>
        </p:sp>
        <p:sp>
          <p:nvSpPr>
            <p:cNvPr id="75" name="Line 490"/>
            <p:cNvSpPr>
              <a:spLocks noChangeShapeType="1"/>
            </p:cNvSpPr>
            <p:nvPr/>
          </p:nvSpPr>
          <p:spPr bwMode="auto">
            <a:xfrm>
              <a:off x="7100089" y="2618286"/>
              <a:ext cx="564717" cy="0"/>
            </a:xfrm>
            <a:prstGeom prst="line">
              <a:avLst/>
            </a:prstGeom>
            <a:noFill/>
            <a:ln w="14288">
              <a:solidFill>
                <a:srgbClr val="E3494B"/>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 name="Line 491"/>
            <p:cNvSpPr>
              <a:spLocks noChangeShapeType="1"/>
            </p:cNvSpPr>
            <p:nvPr/>
          </p:nvSpPr>
          <p:spPr bwMode="auto">
            <a:xfrm>
              <a:off x="7655727" y="2618286"/>
              <a:ext cx="0" cy="236057"/>
            </a:xfrm>
            <a:prstGeom prst="line">
              <a:avLst/>
            </a:prstGeom>
            <a:noFill/>
            <a:ln w="14288">
              <a:solidFill>
                <a:srgbClr val="E3494B"/>
              </a:solidFill>
              <a:round/>
            </a:ln>
            <a:extLst>
              <a:ext uri="{909E8E84-426E-40DD-AFC4-6F175D3DCCD1}">
                <a14:hiddenFill xmlns:a14="http://schemas.microsoft.com/office/drawing/2010/main">
                  <a:noFill/>
                </a14:hiddenFill>
              </a:ext>
            </a:extLst>
          </p:spPr>
          <p:txBody>
            <a:bodyPr/>
            <a:lstStyle/>
            <a:p>
              <a:endParaRPr lang="zh-CN" altLang="en-US"/>
            </a:p>
          </p:txBody>
        </p:sp>
        <p:sp>
          <p:nvSpPr>
            <p:cNvPr id="77" name="Line 492"/>
            <p:cNvSpPr>
              <a:spLocks noChangeShapeType="1"/>
            </p:cNvSpPr>
            <p:nvPr/>
          </p:nvSpPr>
          <p:spPr bwMode="auto">
            <a:xfrm>
              <a:off x="7256249" y="2661866"/>
              <a:ext cx="274187" cy="21790"/>
            </a:xfrm>
            <a:prstGeom prst="line">
              <a:avLst/>
            </a:prstGeom>
            <a:noFill/>
            <a:ln w="14288">
              <a:solidFill>
                <a:srgbClr val="E3494B"/>
              </a:solidFill>
              <a:round/>
            </a:ln>
            <a:extLst>
              <a:ext uri="{909E8E84-426E-40DD-AFC4-6F175D3DCCD1}">
                <a14:hiddenFill xmlns:a14="http://schemas.microsoft.com/office/drawing/2010/main">
                  <a:noFill/>
                </a14:hiddenFill>
              </a:ext>
            </a:extLst>
          </p:spPr>
          <p:txBody>
            <a:bodyPr/>
            <a:lstStyle/>
            <a:p>
              <a:endParaRPr lang="zh-CN" altLang="en-US"/>
            </a:p>
          </p:txBody>
        </p:sp>
        <p:sp>
          <p:nvSpPr>
            <p:cNvPr id="78" name="Line 493"/>
            <p:cNvSpPr>
              <a:spLocks noChangeShapeType="1"/>
            </p:cNvSpPr>
            <p:nvPr/>
          </p:nvSpPr>
          <p:spPr bwMode="auto">
            <a:xfrm flipV="1">
              <a:off x="7256249" y="2790790"/>
              <a:ext cx="286898" cy="25422"/>
            </a:xfrm>
            <a:prstGeom prst="line">
              <a:avLst/>
            </a:prstGeom>
            <a:noFill/>
            <a:ln w="14288">
              <a:solidFill>
                <a:srgbClr val="E3494B"/>
              </a:solidFill>
              <a:round/>
            </a:ln>
            <a:extLst>
              <a:ext uri="{909E8E84-426E-40DD-AFC4-6F175D3DCCD1}">
                <a14:hiddenFill xmlns:a14="http://schemas.microsoft.com/office/drawing/2010/main">
                  <a:noFill/>
                </a14:hiddenFill>
              </a:ext>
            </a:extLst>
          </p:spPr>
          <p:txBody>
            <a:bodyPr/>
            <a:lstStyle/>
            <a:p>
              <a:endParaRPr lang="zh-CN" altLang="en-US"/>
            </a:p>
          </p:txBody>
        </p:sp>
        <p:sp>
          <p:nvSpPr>
            <p:cNvPr id="79" name="Line 494"/>
            <p:cNvSpPr>
              <a:spLocks noChangeShapeType="1"/>
            </p:cNvSpPr>
            <p:nvPr/>
          </p:nvSpPr>
          <p:spPr bwMode="auto">
            <a:xfrm flipH="1">
              <a:off x="7595806" y="2816211"/>
              <a:ext cx="98054" cy="99870"/>
            </a:xfrm>
            <a:prstGeom prst="line">
              <a:avLst/>
            </a:prstGeom>
            <a:noFill/>
            <a:ln w="14288">
              <a:solidFill>
                <a:srgbClr val="E3494B"/>
              </a:solidFill>
              <a:round/>
            </a:ln>
            <a:extLst>
              <a:ext uri="{909E8E84-426E-40DD-AFC4-6F175D3DCCD1}">
                <a14:hiddenFill xmlns:a14="http://schemas.microsoft.com/office/drawing/2010/main">
                  <a:noFill/>
                </a14:hiddenFill>
              </a:ext>
            </a:extLst>
          </p:spPr>
          <p:txBody>
            <a:bodyPr/>
            <a:lstStyle/>
            <a:p>
              <a:endParaRPr lang="zh-CN" altLang="en-US"/>
            </a:p>
          </p:txBody>
        </p:sp>
      </p:grpSp>
      <p:cxnSp>
        <p:nvCxnSpPr>
          <p:cNvPr id="84" name="直接连接符 83"/>
          <p:cNvCxnSpPr/>
          <p:nvPr/>
        </p:nvCxnSpPr>
        <p:spPr>
          <a:xfrm>
            <a:off x="1591632" y="4112218"/>
            <a:ext cx="1288233" cy="0"/>
          </a:xfrm>
          <a:prstGeom prst="line">
            <a:avLst/>
          </a:prstGeom>
          <a:ln>
            <a:solidFill>
              <a:srgbClr val="66B192"/>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4208337" y="4112218"/>
            <a:ext cx="1288233" cy="0"/>
          </a:xfrm>
          <a:prstGeom prst="line">
            <a:avLst/>
          </a:prstGeom>
          <a:ln>
            <a:solidFill>
              <a:srgbClr val="555F78"/>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6735432" y="4112218"/>
            <a:ext cx="1288233" cy="0"/>
          </a:xfrm>
          <a:prstGeom prst="line">
            <a:avLst/>
          </a:prstGeom>
          <a:ln>
            <a:solidFill>
              <a:srgbClr val="E3494B"/>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9326892" y="4112218"/>
            <a:ext cx="1288233" cy="0"/>
          </a:xfrm>
          <a:prstGeom prst="line">
            <a:avLst/>
          </a:prstGeom>
          <a:ln>
            <a:solidFill>
              <a:srgbClr val="EF9652"/>
            </a:solidFill>
          </a:ln>
        </p:spPr>
        <p:style>
          <a:lnRef idx="1">
            <a:schemeClr val="accent1"/>
          </a:lnRef>
          <a:fillRef idx="0">
            <a:schemeClr val="accent1"/>
          </a:fillRef>
          <a:effectRef idx="0">
            <a:schemeClr val="accent1"/>
          </a:effectRef>
          <a:fontRef idx="minor">
            <a:schemeClr val="tx1"/>
          </a:fontRef>
        </p:style>
      </p:cxnSp>
      <p:sp>
        <p:nvSpPr>
          <p:cNvPr id="89" name="TextBox 5"/>
          <p:cNvSpPr txBox="1"/>
          <p:nvPr/>
        </p:nvSpPr>
        <p:spPr>
          <a:xfrm>
            <a:off x="1620314" y="3610470"/>
            <a:ext cx="1347408" cy="369332"/>
          </a:xfrm>
          <a:prstGeom prst="rect">
            <a:avLst/>
          </a:prstGeom>
          <a:noFill/>
        </p:spPr>
        <p:txBody>
          <a:bodyPr wrap="square" rtlCol="0">
            <a:spAutoFit/>
          </a:bodyPr>
          <a:lstStyle/>
          <a:p>
            <a:pPr algn="ctr" defTabSz="1218565"/>
            <a:r>
              <a:rPr lang="zh-CN" altLang="en-US" b="1" dirty="0">
                <a:solidFill>
                  <a:srgbClr val="436A55"/>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关键词文字</a:t>
            </a:r>
            <a:endParaRPr lang="zh-CN" altLang="en-US" b="1" dirty="0">
              <a:solidFill>
                <a:srgbClr val="436A55"/>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90" name="TextBox 5"/>
          <p:cNvSpPr txBox="1"/>
          <p:nvPr/>
        </p:nvSpPr>
        <p:spPr>
          <a:xfrm>
            <a:off x="1292058" y="4252094"/>
            <a:ext cx="1920162" cy="1346202"/>
          </a:xfrm>
          <a:prstGeom prst="rect">
            <a:avLst/>
          </a:prstGeom>
          <a:noFill/>
        </p:spPr>
        <p:txBody>
          <a:bodyPr wrap="square" rtlCol="0">
            <a:spAutoFit/>
          </a:bodyPr>
          <a:lstStyle/>
          <a:p>
            <a:pPr algn="ctr" defTabSz="1218565">
              <a:lnSpc>
                <a:spcPct val="130000"/>
              </a:lnSpc>
            </a:pPr>
            <a:r>
              <a:rPr lang="zh-CN" altLang="en-US" sz="16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请在这里输入您的文字内容文字内容请在这里输入您的文字内容文字内容</a:t>
            </a:r>
            <a:endParaRPr lang="zh-CN" altLang="en-US" sz="16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91" name="TextBox 5"/>
          <p:cNvSpPr txBox="1"/>
          <p:nvPr/>
        </p:nvSpPr>
        <p:spPr>
          <a:xfrm>
            <a:off x="3892372" y="4252094"/>
            <a:ext cx="1920162" cy="1346202"/>
          </a:xfrm>
          <a:prstGeom prst="rect">
            <a:avLst/>
          </a:prstGeom>
          <a:noFill/>
        </p:spPr>
        <p:txBody>
          <a:bodyPr wrap="square" rtlCol="0">
            <a:spAutoFit/>
          </a:bodyPr>
          <a:lstStyle/>
          <a:p>
            <a:pPr algn="ctr" defTabSz="1218565">
              <a:lnSpc>
                <a:spcPct val="130000"/>
              </a:lnSpc>
            </a:pPr>
            <a:r>
              <a:rPr lang="zh-CN" altLang="en-US" sz="16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请在这里输入您的文字内容文字内容请在这里输入您的文字内容文字内容</a:t>
            </a:r>
            <a:endParaRPr lang="zh-CN" altLang="en-US" sz="16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92" name="TextBox 5"/>
          <p:cNvSpPr txBox="1"/>
          <p:nvPr/>
        </p:nvSpPr>
        <p:spPr>
          <a:xfrm>
            <a:off x="6451649" y="4252094"/>
            <a:ext cx="1920162" cy="1346202"/>
          </a:xfrm>
          <a:prstGeom prst="rect">
            <a:avLst/>
          </a:prstGeom>
          <a:noFill/>
        </p:spPr>
        <p:txBody>
          <a:bodyPr wrap="square" rtlCol="0">
            <a:spAutoFit/>
          </a:bodyPr>
          <a:lstStyle/>
          <a:p>
            <a:pPr algn="ctr" defTabSz="1218565">
              <a:lnSpc>
                <a:spcPct val="130000"/>
              </a:lnSpc>
            </a:pPr>
            <a:r>
              <a:rPr lang="zh-CN" altLang="en-US" sz="16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请在这里输入您的文字内容文字内容请在这里输入您的文字内容文字内容</a:t>
            </a:r>
            <a:endParaRPr lang="zh-CN" altLang="en-US" sz="16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93" name="TextBox 5"/>
          <p:cNvSpPr txBox="1"/>
          <p:nvPr/>
        </p:nvSpPr>
        <p:spPr>
          <a:xfrm>
            <a:off x="9080050" y="4252094"/>
            <a:ext cx="1920162" cy="1346202"/>
          </a:xfrm>
          <a:prstGeom prst="rect">
            <a:avLst/>
          </a:prstGeom>
          <a:noFill/>
        </p:spPr>
        <p:txBody>
          <a:bodyPr wrap="square" rtlCol="0">
            <a:spAutoFit/>
          </a:bodyPr>
          <a:lstStyle/>
          <a:p>
            <a:pPr algn="ctr" defTabSz="1218565">
              <a:lnSpc>
                <a:spcPct val="130000"/>
              </a:lnSpc>
            </a:pPr>
            <a:r>
              <a:rPr lang="zh-CN" altLang="en-US" sz="16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请在这里输入您的文字内容文字内容请在这里输入您的文字内容文字内容</a:t>
            </a:r>
            <a:endParaRPr lang="zh-CN" altLang="en-US" sz="16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94" name="TextBox 5"/>
          <p:cNvSpPr txBox="1"/>
          <p:nvPr/>
        </p:nvSpPr>
        <p:spPr>
          <a:xfrm>
            <a:off x="4149162" y="3610470"/>
            <a:ext cx="1347408" cy="369332"/>
          </a:xfrm>
          <a:prstGeom prst="rect">
            <a:avLst/>
          </a:prstGeom>
          <a:noFill/>
        </p:spPr>
        <p:txBody>
          <a:bodyPr wrap="square" rtlCol="0">
            <a:spAutoFit/>
          </a:bodyPr>
          <a:lstStyle/>
          <a:p>
            <a:pPr algn="ctr" defTabSz="1218565"/>
            <a:r>
              <a:rPr lang="zh-CN" altLang="en-US" b="1" dirty="0">
                <a:solidFill>
                  <a:srgbClr val="555F78"/>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关键词文字</a:t>
            </a:r>
            <a:endParaRPr lang="zh-CN" altLang="en-US" b="1" dirty="0">
              <a:solidFill>
                <a:srgbClr val="555F78"/>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95" name="TextBox 5"/>
          <p:cNvSpPr txBox="1"/>
          <p:nvPr/>
        </p:nvSpPr>
        <p:spPr>
          <a:xfrm>
            <a:off x="6678010" y="3610470"/>
            <a:ext cx="1347408" cy="369332"/>
          </a:xfrm>
          <a:prstGeom prst="rect">
            <a:avLst/>
          </a:prstGeom>
          <a:noFill/>
        </p:spPr>
        <p:txBody>
          <a:bodyPr wrap="square" rtlCol="0">
            <a:spAutoFit/>
          </a:bodyPr>
          <a:lstStyle/>
          <a:p>
            <a:pPr algn="ctr" defTabSz="1218565"/>
            <a:r>
              <a:rPr lang="zh-CN" altLang="en-US" b="1" dirty="0">
                <a:solidFill>
                  <a:srgbClr val="E3494B"/>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关键词文字</a:t>
            </a:r>
            <a:endParaRPr lang="zh-CN" altLang="en-US" b="1" dirty="0">
              <a:solidFill>
                <a:srgbClr val="E3494B"/>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96" name="TextBox 5"/>
          <p:cNvSpPr txBox="1"/>
          <p:nvPr/>
        </p:nvSpPr>
        <p:spPr>
          <a:xfrm>
            <a:off x="9342326" y="3610470"/>
            <a:ext cx="1347408" cy="369332"/>
          </a:xfrm>
          <a:prstGeom prst="rect">
            <a:avLst/>
          </a:prstGeom>
          <a:noFill/>
        </p:spPr>
        <p:txBody>
          <a:bodyPr wrap="square" rtlCol="0">
            <a:spAutoFit/>
          </a:bodyPr>
          <a:lstStyle/>
          <a:p>
            <a:pPr algn="ctr" defTabSz="1218565"/>
            <a:r>
              <a:rPr lang="zh-CN" altLang="en-US" b="1" dirty="0">
                <a:solidFill>
                  <a:srgbClr val="EF9652"/>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关键词文字</a:t>
            </a:r>
            <a:endParaRPr lang="zh-CN" altLang="en-US" b="1" dirty="0">
              <a:solidFill>
                <a:srgbClr val="EF9652"/>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97" name="文本框 96"/>
          <p:cNvSpPr txBox="1"/>
          <p:nvPr/>
        </p:nvSpPr>
        <p:spPr>
          <a:xfrm>
            <a:off x="1962712" y="1328168"/>
            <a:ext cx="7835219" cy="707886"/>
          </a:xfrm>
          <a:prstGeom prst="rect">
            <a:avLst/>
          </a:prstGeom>
          <a:noFill/>
        </p:spPr>
        <p:txBody>
          <a:bodyPr wrap="square" rtlCol="0">
            <a:spAutoFit/>
          </a:bodyPr>
          <a:lstStyle/>
          <a:p>
            <a:pPr algn="ctr"/>
            <a:r>
              <a:rPr lang="zh-CN" altLang="en-US" sz="4000" b="1" dirty="0">
                <a:solidFill>
                  <a:srgbClr val="555F78"/>
                </a:solidFill>
                <a:latin typeface="方正博雅方刊宋_GBK" panose="02000000000000000000" pitchFamily="2" charset="-122"/>
                <a:ea typeface="方正博雅方刊宋_GBK" panose="02000000000000000000" pitchFamily="2" charset="-122"/>
              </a:rPr>
              <a:t>小清新花鸟工作总结通用模板</a:t>
            </a:r>
            <a:endParaRPr lang="zh-CN" altLang="en-US" sz="4000" b="1" dirty="0">
              <a:solidFill>
                <a:srgbClr val="555F78"/>
              </a:solidFill>
              <a:latin typeface="方正博雅方刊宋_GBK" panose="02000000000000000000" pitchFamily="2" charset="-122"/>
              <a:ea typeface="方正博雅方刊宋_GBK" panose="02000000000000000000"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289532" y="2491468"/>
            <a:ext cx="1163864" cy="1163864"/>
          </a:xfrm>
          <a:prstGeom prst="ellipse">
            <a:avLst/>
          </a:prstGeom>
          <a:solidFill>
            <a:schemeClr val="bg1"/>
          </a:solidFill>
          <a:ln w="19050">
            <a:solidFill>
              <a:srgbClr val="E349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67171"/>
              </a:solidFill>
            </a:endParaRPr>
          </a:p>
        </p:txBody>
      </p:sp>
      <p:sp>
        <p:nvSpPr>
          <p:cNvPr id="3" name="Shape 3705"/>
          <p:cNvSpPr/>
          <p:nvPr/>
        </p:nvSpPr>
        <p:spPr>
          <a:xfrm>
            <a:off x="2540738" y="2847905"/>
            <a:ext cx="661451" cy="450990"/>
          </a:xfrm>
          <a:custGeom>
            <a:avLst/>
            <a:gdLst/>
            <a:ahLst/>
            <a:cxnLst/>
            <a:rect l="0" t="0" r="0" b="0"/>
            <a:pathLst>
              <a:path w="120000" h="120000" extrusionOk="0">
                <a:moveTo>
                  <a:pt x="120000" y="4000"/>
                </a:moveTo>
                <a:cubicBezTo>
                  <a:pt x="120000" y="1794"/>
                  <a:pt x="118777" y="0"/>
                  <a:pt x="117272" y="0"/>
                </a:cubicBezTo>
                <a:cubicBezTo>
                  <a:pt x="116494" y="0"/>
                  <a:pt x="115805" y="488"/>
                  <a:pt x="115311" y="1255"/>
                </a:cubicBezTo>
                <a:lnTo>
                  <a:pt x="115300" y="1238"/>
                </a:lnTo>
                <a:lnTo>
                  <a:pt x="43600" y="110294"/>
                </a:lnTo>
                <a:lnTo>
                  <a:pt x="4655" y="53172"/>
                </a:lnTo>
                <a:cubicBezTo>
                  <a:pt x="4161" y="52450"/>
                  <a:pt x="3477" y="52000"/>
                  <a:pt x="2727" y="52000"/>
                </a:cubicBezTo>
                <a:cubicBezTo>
                  <a:pt x="1222" y="52000"/>
                  <a:pt x="0" y="53794"/>
                  <a:pt x="0" y="56000"/>
                </a:cubicBezTo>
                <a:cubicBezTo>
                  <a:pt x="0" y="57105"/>
                  <a:pt x="305" y="58105"/>
                  <a:pt x="800" y="58827"/>
                </a:cubicBezTo>
                <a:lnTo>
                  <a:pt x="41705" y="118833"/>
                </a:lnTo>
                <a:cubicBezTo>
                  <a:pt x="42200" y="119555"/>
                  <a:pt x="42883" y="120000"/>
                  <a:pt x="43638" y="120000"/>
                </a:cubicBezTo>
                <a:cubicBezTo>
                  <a:pt x="44416" y="120000"/>
                  <a:pt x="45105" y="119516"/>
                  <a:pt x="45600" y="118755"/>
                </a:cubicBezTo>
                <a:lnTo>
                  <a:pt x="45611" y="118761"/>
                </a:lnTo>
                <a:lnTo>
                  <a:pt x="119250" y="6761"/>
                </a:lnTo>
                <a:lnTo>
                  <a:pt x="119233" y="6750"/>
                </a:lnTo>
                <a:cubicBezTo>
                  <a:pt x="119705" y="6038"/>
                  <a:pt x="120000" y="5072"/>
                  <a:pt x="120000" y="4000"/>
                </a:cubicBezTo>
              </a:path>
            </a:pathLst>
          </a:custGeom>
          <a:solidFill>
            <a:srgbClr val="53585F"/>
          </a:solidFill>
          <a:ln>
            <a:solidFill>
              <a:srgbClr val="E3494B"/>
            </a:solidFill>
          </a:ln>
        </p:spPr>
        <p:txBody>
          <a:bodyPr lIns="19038" tIns="19038" rIns="19038" bIns="19038" anchor="ctr" anchorCtr="0">
            <a:noAutofit/>
          </a:bodyPr>
          <a:lstStyle/>
          <a:p>
            <a:endParaRPr sz="1500">
              <a:solidFill>
                <a:srgbClr val="767171"/>
              </a:solidFill>
              <a:latin typeface="Lato" panose="020F0502020204030203"/>
              <a:ea typeface="Lato" panose="020F0502020204030203"/>
              <a:cs typeface="Lato" panose="020F0502020204030203"/>
              <a:sym typeface="Lato" panose="020F0502020204030203"/>
            </a:endParaRPr>
          </a:p>
        </p:txBody>
      </p:sp>
      <p:sp>
        <p:nvSpPr>
          <p:cNvPr id="4" name="椭圆 3"/>
          <p:cNvSpPr/>
          <p:nvPr/>
        </p:nvSpPr>
        <p:spPr>
          <a:xfrm>
            <a:off x="2289532" y="4340985"/>
            <a:ext cx="1163864" cy="1163864"/>
          </a:xfrm>
          <a:prstGeom prst="ellipse">
            <a:avLst/>
          </a:prstGeom>
          <a:solidFill>
            <a:schemeClr val="bg1"/>
          </a:solidFill>
          <a:ln w="19050">
            <a:solidFill>
              <a:srgbClr val="66B1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67171"/>
              </a:solidFill>
            </a:endParaRPr>
          </a:p>
        </p:txBody>
      </p:sp>
      <p:sp>
        <p:nvSpPr>
          <p:cNvPr id="5" name="Shape 3707"/>
          <p:cNvSpPr/>
          <p:nvPr/>
        </p:nvSpPr>
        <p:spPr>
          <a:xfrm>
            <a:off x="2600870" y="4652323"/>
            <a:ext cx="541187" cy="541188"/>
          </a:xfrm>
          <a:custGeom>
            <a:avLst/>
            <a:gdLst/>
            <a:ahLst/>
            <a:cxnLst/>
            <a:rect l="0" t="0" r="0" b="0"/>
            <a:pathLst>
              <a:path w="120000" h="120000" extrusionOk="0">
                <a:moveTo>
                  <a:pt x="64711" y="60000"/>
                </a:moveTo>
                <a:lnTo>
                  <a:pt x="119022" y="5688"/>
                </a:lnTo>
                <a:cubicBezTo>
                  <a:pt x="119627" y="5088"/>
                  <a:pt x="120000" y="4255"/>
                  <a:pt x="120000" y="3333"/>
                </a:cubicBezTo>
                <a:cubicBezTo>
                  <a:pt x="120000" y="1494"/>
                  <a:pt x="118511" y="0"/>
                  <a:pt x="116666" y="0"/>
                </a:cubicBezTo>
                <a:cubicBezTo>
                  <a:pt x="115750" y="0"/>
                  <a:pt x="114916" y="372"/>
                  <a:pt x="114311" y="977"/>
                </a:cubicBezTo>
                <a:lnTo>
                  <a:pt x="60000" y="55288"/>
                </a:lnTo>
                <a:lnTo>
                  <a:pt x="5688" y="977"/>
                </a:lnTo>
                <a:cubicBezTo>
                  <a:pt x="5088" y="372"/>
                  <a:pt x="4255" y="0"/>
                  <a:pt x="3333" y="0"/>
                </a:cubicBezTo>
                <a:cubicBezTo>
                  <a:pt x="1488" y="0"/>
                  <a:pt x="0" y="1494"/>
                  <a:pt x="0" y="3333"/>
                </a:cubicBezTo>
                <a:cubicBezTo>
                  <a:pt x="0" y="4255"/>
                  <a:pt x="372" y="5088"/>
                  <a:pt x="977" y="5694"/>
                </a:cubicBezTo>
                <a:lnTo>
                  <a:pt x="55288" y="60000"/>
                </a:lnTo>
                <a:lnTo>
                  <a:pt x="977" y="114311"/>
                </a:lnTo>
                <a:cubicBezTo>
                  <a:pt x="372" y="114911"/>
                  <a:pt x="0" y="115744"/>
                  <a:pt x="0" y="116666"/>
                </a:cubicBezTo>
                <a:cubicBezTo>
                  <a:pt x="0" y="118511"/>
                  <a:pt x="1488" y="120000"/>
                  <a:pt x="3333" y="120000"/>
                </a:cubicBezTo>
                <a:cubicBezTo>
                  <a:pt x="4255" y="120000"/>
                  <a:pt x="5088" y="119627"/>
                  <a:pt x="5688" y="119022"/>
                </a:cubicBezTo>
                <a:lnTo>
                  <a:pt x="60000" y="64711"/>
                </a:lnTo>
                <a:lnTo>
                  <a:pt x="114311" y="119022"/>
                </a:lnTo>
                <a:cubicBezTo>
                  <a:pt x="114916" y="119627"/>
                  <a:pt x="115750" y="120000"/>
                  <a:pt x="116666" y="120000"/>
                </a:cubicBezTo>
                <a:cubicBezTo>
                  <a:pt x="118511" y="120000"/>
                  <a:pt x="120000" y="118511"/>
                  <a:pt x="120000" y="116666"/>
                </a:cubicBezTo>
                <a:cubicBezTo>
                  <a:pt x="120000" y="115744"/>
                  <a:pt x="119627" y="114911"/>
                  <a:pt x="119022" y="114311"/>
                </a:cubicBezTo>
                <a:cubicBezTo>
                  <a:pt x="119022" y="114311"/>
                  <a:pt x="64711" y="60000"/>
                  <a:pt x="64711" y="60000"/>
                </a:cubicBezTo>
                <a:close/>
              </a:path>
            </a:pathLst>
          </a:custGeom>
          <a:solidFill>
            <a:srgbClr val="53585F"/>
          </a:solidFill>
          <a:ln>
            <a:solidFill>
              <a:srgbClr val="66B192"/>
            </a:solidFill>
          </a:ln>
        </p:spPr>
        <p:txBody>
          <a:bodyPr lIns="19038" tIns="19038" rIns="19038" bIns="19038" anchor="ctr" anchorCtr="0">
            <a:noAutofit/>
          </a:bodyPr>
          <a:lstStyle/>
          <a:p>
            <a:endParaRPr sz="1500">
              <a:solidFill>
                <a:srgbClr val="767171"/>
              </a:solidFill>
              <a:latin typeface="Lato" panose="020F0502020204030203"/>
              <a:ea typeface="Lato" panose="020F0502020204030203"/>
              <a:cs typeface="Lato" panose="020F0502020204030203"/>
              <a:sym typeface="Lato" panose="020F0502020204030203"/>
            </a:endParaRPr>
          </a:p>
        </p:txBody>
      </p:sp>
      <p:sp>
        <p:nvSpPr>
          <p:cNvPr id="7" name="文本框 6"/>
          <p:cNvSpPr txBox="1"/>
          <p:nvPr/>
        </p:nvSpPr>
        <p:spPr>
          <a:xfrm>
            <a:off x="3785575" y="1283253"/>
            <a:ext cx="7835219" cy="646331"/>
          </a:xfrm>
          <a:prstGeom prst="rect">
            <a:avLst/>
          </a:prstGeom>
          <a:noFill/>
        </p:spPr>
        <p:txBody>
          <a:bodyPr wrap="square" rtlCol="0">
            <a:spAutoFit/>
          </a:bodyPr>
          <a:lstStyle/>
          <a:p>
            <a:r>
              <a:rPr lang="zh-CN" altLang="en-US" sz="3600" b="1" dirty="0">
                <a:solidFill>
                  <a:srgbClr val="555F78"/>
                </a:solidFill>
                <a:latin typeface="方正博雅方刊宋_GBK" panose="02000000000000000000" pitchFamily="2" charset="-122"/>
                <a:ea typeface="方正博雅方刊宋_GBK" panose="02000000000000000000" pitchFamily="2" charset="-122"/>
              </a:rPr>
              <a:t>小清新花鸟工作总结通用模板</a:t>
            </a:r>
            <a:endParaRPr lang="zh-CN" altLang="en-US" sz="3600" b="1" dirty="0">
              <a:solidFill>
                <a:srgbClr val="555F78"/>
              </a:solidFill>
              <a:latin typeface="方正博雅方刊宋_GBK" panose="02000000000000000000" pitchFamily="2" charset="-122"/>
              <a:ea typeface="方正博雅方刊宋_GBK" panose="02000000000000000000" pitchFamily="2" charset="-122"/>
            </a:endParaRPr>
          </a:p>
        </p:txBody>
      </p:sp>
      <p:sp>
        <p:nvSpPr>
          <p:cNvPr id="9" name="TextBox 5"/>
          <p:cNvSpPr txBox="1"/>
          <p:nvPr/>
        </p:nvSpPr>
        <p:spPr>
          <a:xfrm>
            <a:off x="4055153" y="4137850"/>
            <a:ext cx="3077496" cy="369332"/>
          </a:xfrm>
          <a:prstGeom prst="rect">
            <a:avLst/>
          </a:prstGeom>
          <a:noFill/>
        </p:spPr>
        <p:txBody>
          <a:bodyPr wrap="square" rtlCol="0">
            <a:spAutoFit/>
          </a:bodyPr>
          <a:lstStyle/>
          <a:p>
            <a:pPr defTabSz="1218565"/>
            <a:r>
              <a:rPr lang="zh-CN" altLang="en-US" b="1" dirty="0">
                <a:solidFill>
                  <a:srgbClr val="66B192"/>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请在这里输入关键词文字</a:t>
            </a:r>
            <a:endParaRPr lang="zh-CN" altLang="en-US" b="1" dirty="0">
              <a:solidFill>
                <a:srgbClr val="66B192"/>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0" name="TextBox 5"/>
          <p:cNvSpPr txBox="1"/>
          <p:nvPr/>
        </p:nvSpPr>
        <p:spPr>
          <a:xfrm>
            <a:off x="3785575" y="4510786"/>
            <a:ext cx="6683834" cy="1027845"/>
          </a:xfrm>
          <a:prstGeom prst="rect">
            <a:avLst/>
          </a:prstGeom>
          <a:noFill/>
        </p:spPr>
        <p:txBody>
          <a:bodyPr wrap="square" rtlCol="0">
            <a:spAutoFit/>
          </a:bodyPr>
          <a:lstStyle/>
          <a:p>
            <a:pPr marL="285750" indent="-285750" defTabSz="1218565">
              <a:lnSpc>
                <a:spcPct val="150000"/>
              </a:lnSpc>
              <a:buFont typeface="Arial" panose="020B0604020202020204" pitchFamily="34" charset="0"/>
              <a:buChar char="•"/>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请在这里输入您的文字内容文字内容请在这里输入您的文字内容您的文字内容</a:t>
            </a:r>
            <a:endParaRPr lang="en-US" altLang="zh-CN"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marL="285750" indent="-285750" defTabSz="1218565">
              <a:lnSpc>
                <a:spcPct val="150000"/>
              </a:lnSpc>
              <a:buFont typeface="Arial" panose="020B0604020202020204" pitchFamily="34" charset="0"/>
              <a:buChar char="•"/>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请在这里输入您的文字内容文字内容请在这里输入您的文字内容您的文字内容</a:t>
            </a:r>
            <a:endPar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marL="285750" indent="-285750" defTabSz="1218565">
              <a:lnSpc>
                <a:spcPct val="150000"/>
              </a:lnSpc>
              <a:buFont typeface="Arial" panose="020B0604020202020204" pitchFamily="34" charset="0"/>
              <a:buChar char="•"/>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请在这里输入您的文字内容文字内容请在这里输入您的文字内容您的文字内容</a:t>
            </a:r>
            <a:endPar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1" name="TextBox 5"/>
          <p:cNvSpPr txBox="1"/>
          <p:nvPr/>
        </p:nvSpPr>
        <p:spPr>
          <a:xfrm>
            <a:off x="4060310" y="2254551"/>
            <a:ext cx="3077496" cy="369332"/>
          </a:xfrm>
          <a:prstGeom prst="rect">
            <a:avLst/>
          </a:prstGeom>
          <a:noFill/>
        </p:spPr>
        <p:txBody>
          <a:bodyPr wrap="square" rtlCol="0">
            <a:spAutoFit/>
          </a:bodyPr>
          <a:lstStyle/>
          <a:p>
            <a:pPr defTabSz="1218565"/>
            <a:r>
              <a:rPr lang="zh-CN" altLang="en-US" b="1" dirty="0">
                <a:solidFill>
                  <a:srgbClr val="E3494B"/>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请在这里输入关键词文字</a:t>
            </a:r>
            <a:endParaRPr lang="zh-CN" altLang="en-US" b="1" dirty="0">
              <a:solidFill>
                <a:srgbClr val="E3494B"/>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2" name="TextBox 5"/>
          <p:cNvSpPr txBox="1"/>
          <p:nvPr/>
        </p:nvSpPr>
        <p:spPr>
          <a:xfrm>
            <a:off x="3790732" y="2627487"/>
            <a:ext cx="6678678" cy="1027845"/>
          </a:xfrm>
          <a:prstGeom prst="rect">
            <a:avLst/>
          </a:prstGeom>
          <a:noFill/>
        </p:spPr>
        <p:txBody>
          <a:bodyPr wrap="square" rtlCol="0">
            <a:spAutoFit/>
          </a:bodyPr>
          <a:lstStyle/>
          <a:p>
            <a:pPr marL="285750" indent="-285750" defTabSz="1218565">
              <a:lnSpc>
                <a:spcPct val="150000"/>
              </a:lnSpc>
              <a:buFont typeface="Arial" panose="020B0604020202020204" pitchFamily="34" charset="0"/>
              <a:buChar char="•"/>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请在这里输入您的文字内容文字内容请在这里输入您的文字内容您的文字内容</a:t>
            </a:r>
            <a:endParaRPr lang="en-US" altLang="zh-CN"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marL="285750" indent="-285750" defTabSz="1218565">
              <a:lnSpc>
                <a:spcPct val="150000"/>
              </a:lnSpc>
              <a:buFont typeface="Arial" panose="020B0604020202020204" pitchFamily="34" charset="0"/>
              <a:buChar char="•"/>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请在这里输入您的文字内容文字内容请在这里输入您的文字内容您的文字内容</a:t>
            </a:r>
            <a:endPar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marL="285750" indent="-285750" defTabSz="1218565">
              <a:lnSpc>
                <a:spcPct val="150000"/>
              </a:lnSpc>
              <a:buFont typeface="Arial" panose="020B0604020202020204" pitchFamily="34" charset="0"/>
              <a:buChar char="•"/>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请在这里输入您的文字内容文字内容请在这里输入您的文字内容您的文字内容</a:t>
            </a:r>
            <a:endPar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custDataLst>
              <p:tags r:id="rId1"/>
            </p:custDataLst>
          </p:nvPr>
        </p:nvSpPr>
        <p:spPr>
          <a:xfrm>
            <a:off x="6846026" y="1982784"/>
            <a:ext cx="544749" cy="3015575"/>
          </a:xfrm>
          <a:prstGeom prst="rect">
            <a:avLst/>
          </a:prstGeom>
          <a:noFill/>
          <a:ln w="12700" cap="flat" cmpd="sng" algn="ctr">
            <a:solidFill>
              <a:srgbClr val="555F78"/>
            </a:solidFill>
            <a:prstDash val="solid"/>
            <a:miter lim="800000"/>
          </a:ln>
          <a:effectLst/>
        </p:spPr>
        <p:txBody>
          <a:bodyPr rtlCol="0" anchor="ctr"/>
          <a:lstStyle/>
          <a:p>
            <a:pPr algn="ctr">
              <a:defRPr/>
            </a:pPr>
            <a:endParaRPr lang="zh-CN" altLang="en-US" kern="0">
              <a:solidFill>
                <a:srgbClr val="FFFFFF"/>
              </a:solidFill>
              <a:latin typeface="Arial" panose="020B0604020202020204"/>
              <a:ea typeface="黑体" panose="02010609060101010101" charset="-122"/>
            </a:endParaRPr>
          </a:p>
        </p:txBody>
      </p:sp>
      <p:sp>
        <p:nvSpPr>
          <p:cNvPr id="4" name="矩形 3"/>
          <p:cNvSpPr/>
          <p:nvPr>
            <p:custDataLst>
              <p:tags r:id="rId2"/>
            </p:custDataLst>
          </p:nvPr>
        </p:nvSpPr>
        <p:spPr>
          <a:xfrm>
            <a:off x="6846026" y="3422796"/>
            <a:ext cx="544749" cy="1575563"/>
          </a:xfrm>
          <a:prstGeom prst="rect">
            <a:avLst/>
          </a:prstGeom>
          <a:solidFill>
            <a:srgbClr val="E3494B">
              <a:alpha val="82000"/>
            </a:srgbClr>
          </a:solidFill>
          <a:ln w="19050" cap="flat" cmpd="sng" algn="ctr">
            <a:noFill/>
            <a:prstDash val="solid"/>
            <a:miter lim="800000"/>
          </a:ln>
          <a:effectLst/>
        </p:spPr>
        <p:txBody>
          <a:bodyPr rtlCol="0" anchor="ctr"/>
          <a:lstStyle/>
          <a:p>
            <a:pPr algn="ctr">
              <a:defRPr/>
            </a:pPr>
            <a:endParaRPr lang="zh-CN" altLang="en-US" kern="0">
              <a:solidFill>
                <a:srgbClr val="FFFFFF"/>
              </a:solidFill>
              <a:latin typeface="Arial" panose="020B0604020202020204"/>
              <a:ea typeface="黑体" panose="02010609060101010101" charset="-122"/>
            </a:endParaRPr>
          </a:p>
        </p:txBody>
      </p:sp>
      <p:sp>
        <p:nvSpPr>
          <p:cNvPr id="5" name="矩形 4"/>
          <p:cNvSpPr/>
          <p:nvPr>
            <p:custDataLst>
              <p:tags r:id="rId3"/>
            </p:custDataLst>
          </p:nvPr>
        </p:nvSpPr>
        <p:spPr>
          <a:xfrm>
            <a:off x="7821998" y="1982783"/>
            <a:ext cx="544749" cy="3015575"/>
          </a:xfrm>
          <a:prstGeom prst="rect">
            <a:avLst/>
          </a:prstGeom>
          <a:noFill/>
          <a:ln w="12700" cap="flat" cmpd="sng" algn="ctr">
            <a:solidFill>
              <a:srgbClr val="555F78"/>
            </a:solidFill>
            <a:prstDash val="solid"/>
            <a:miter lim="800000"/>
          </a:ln>
          <a:effectLst/>
        </p:spPr>
        <p:txBody>
          <a:bodyPr rtlCol="0" anchor="ctr"/>
          <a:lstStyle/>
          <a:p>
            <a:pPr algn="ctr">
              <a:defRPr/>
            </a:pPr>
            <a:endParaRPr lang="zh-CN" altLang="en-US" kern="0">
              <a:solidFill>
                <a:srgbClr val="FFFFFF"/>
              </a:solidFill>
              <a:latin typeface="Arial" panose="020B0604020202020204"/>
              <a:ea typeface="黑体" panose="02010609060101010101" charset="-122"/>
            </a:endParaRPr>
          </a:p>
        </p:txBody>
      </p:sp>
      <p:sp>
        <p:nvSpPr>
          <p:cNvPr id="6" name="矩形 5"/>
          <p:cNvSpPr/>
          <p:nvPr>
            <p:custDataLst>
              <p:tags r:id="rId4"/>
            </p:custDataLst>
          </p:nvPr>
        </p:nvSpPr>
        <p:spPr>
          <a:xfrm>
            <a:off x="7821998" y="2576171"/>
            <a:ext cx="544749" cy="2422188"/>
          </a:xfrm>
          <a:prstGeom prst="rect">
            <a:avLst/>
          </a:prstGeom>
          <a:solidFill>
            <a:srgbClr val="E3494B">
              <a:alpha val="82000"/>
            </a:srgbClr>
          </a:solidFill>
          <a:ln w="19050" cap="flat" cmpd="sng" algn="ctr">
            <a:noFill/>
            <a:prstDash val="solid"/>
            <a:miter lim="800000"/>
          </a:ln>
          <a:effectLst/>
        </p:spPr>
        <p:txBody>
          <a:bodyPr rtlCol="0" anchor="ctr"/>
          <a:lstStyle/>
          <a:p>
            <a:pPr algn="ctr">
              <a:defRPr/>
            </a:pPr>
            <a:endParaRPr lang="zh-CN" altLang="en-US" kern="0">
              <a:solidFill>
                <a:srgbClr val="FFFFFF"/>
              </a:solidFill>
              <a:latin typeface="Arial" panose="020B0604020202020204"/>
              <a:ea typeface="黑体" panose="02010609060101010101" charset="-122"/>
            </a:endParaRPr>
          </a:p>
        </p:txBody>
      </p:sp>
      <p:sp>
        <p:nvSpPr>
          <p:cNvPr id="7" name="矩形 6"/>
          <p:cNvSpPr/>
          <p:nvPr>
            <p:custDataLst>
              <p:tags r:id="rId5"/>
            </p:custDataLst>
          </p:nvPr>
        </p:nvSpPr>
        <p:spPr>
          <a:xfrm>
            <a:off x="8797970" y="1982784"/>
            <a:ext cx="544749" cy="3015575"/>
          </a:xfrm>
          <a:prstGeom prst="rect">
            <a:avLst/>
          </a:prstGeom>
          <a:noFill/>
          <a:ln w="12700" cap="flat" cmpd="sng" algn="ctr">
            <a:solidFill>
              <a:srgbClr val="555F78"/>
            </a:solidFill>
            <a:prstDash val="solid"/>
            <a:miter lim="800000"/>
          </a:ln>
          <a:effectLst/>
        </p:spPr>
        <p:txBody>
          <a:bodyPr rtlCol="0" anchor="ctr"/>
          <a:lstStyle/>
          <a:p>
            <a:pPr algn="ctr">
              <a:defRPr/>
            </a:pPr>
            <a:endParaRPr lang="zh-CN" altLang="en-US" kern="0">
              <a:solidFill>
                <a:srgbClr val="FFFFFF"/>
              </a:solidFill>
              <a:latin typeface="Arial" panose="020B0604020202020204"/>
              <a:ea typeface="黑体" panose="02010609060101010101" charset="-122"/>
            </a:endParaRPr>
          </a:p>
        </p:txBody>
      </p:sp>
      <p:sp>
        <p:nvSpPr>
          <p:cNvPr id="8" name="矩形 7"/>
          <p:cNvSpPr/>
          <p:nvPr>
            <p:custDataLst>
              <p:tags r:id="rId6"/>
            </p:custDataLst>
          </p:nvPr>
        </p:nvSpPr>
        <p:spPr>
          <a:xfrm>
            <a:off x="8797970" y="3500299"/>
            <a:ext cx="544749" cy="1498060"/>
          </a:xfrm>
          <a:prstGeom prst="rect">
            <a:avLst/>
          </a:prstGeom>
          <a:solidFill>
            <a:srgbClr val="E3494B">
              <a:alpha val="82000"/>
            </a:srgbClr>
          </a:solidFill>
          <a:ln w="19050" cap="flat" cmpd="sng" algn="ctr">
            <a:noFill/>
            <a:prstDash val="solid"/>
            <a:miter lim="800000"/>
          </a:ln>
          <a:effectLst/>
        </p:spPr>
        <p:txBody>
          <a:bodyPr rtlCol="0" anchor="ctr"/>
          <a:lstStyle/>
          <a:p>
            <a:pPr algn="ctr">
              <a:defRPr/>
            </a:pPr>
            <a:endParaRPr lang="zh-CN" altLang="en-US" kern="0">
              <a:solidFill>
                <a:srgbClr val="FFFFFF"/>
              </a:solidFill>
              <a:latin typeface="Arial" panose="020B0604020202020204"/>
              <a:ea typeface="黑体" panose="02010609060101010101" charset="-122"/>
            </a:endParaRPr>
          </a:p>
        </p:txBody>
      </p:sp>
      <p:sp>
        <p:nvSpPr>
          <p:cNvPr id="9" name="矩形 8"/>
          <p:cNvSpPr/>
          <p:nvPr>
            <p:custDataLst>
              <p:tags r:id="rId7"/>
            </p:custDataLst>
          </p:nvPr>
        </p:nvSpPr>
        <p:spPr>
          <a:xfrm>
            <a:off x="9773942" y="1982784"/>
            <a:ext cx="544749" cy="3015575"/>
          </a:xfrm>
          <a:prstGeom prst="rect">
            <a:avLst/>
          </a:prstGeom>
          <a:noFill/>
          <a:ln w="12700" cap="flat" cmpd="sng" algn="ctr">
            <a:solidFill>
              <a:srgbClr val="555F78"/>
            </a:solidFill>
            <a:prstDash val="solid"/>
            <a:miter lim="800000"/>
          </a:ln>
          <a:effectLst/>
        </p:spPr>
        <p:txBody>
          <a:bodyPr rtlCol="0" anchor="ctr"/>
          <a:lstStyle/>
          <a:p>
            <a:pPr algn="ctr">
              <a:defRPr/>
            </a:pPr>
            <a:endParaRPr lang="zh-CN" altLang="en-US" kern="0">
              <a:solidFill>
                <a:srgbClr val="FFFFFF"/>
              </a:solidFill>
              <a:latin typeface="Arial" panose="020B0604020202020204"/>
              <a:ea typeface="黑体" panose="02010609060101010101" charset="-122"/>
            </a:endParaRPr>
          </a:p>
        </p:txBody>
      </p:sp>
      <p:sp>
        <p:nvSpPr>
          <p:cNvPr id="10" name="矩形 9"/>
          <p:cNvSpPr/>
          <p:nvPr>
            <p:custDataLst>
              <p:tags r:id="rId8"/>
            </p:custDataLst>
          </p:nvPr>
        </p:nvSpPr>
        <p:spPr>
          <a:xfrm>
            <a:off x="9773942" y="3180881"/>
            <a:ext cx="544749" cy="1817478"/>
          </a:xfrm>
          <a:prstGeom prst="rect">
            <a:avLst/>
          </a:prstGeom>
          <a:solidFill>
            <a:srgbClr val="E3494B">
              <a:alpha val="82000"/>
            </a:srgbClr>
          </a:solidFill>
          <a:ln w="19050" cap="flat" cmpd="sng" algn="ctr">
            <a:noFill/>
            <a:prstDash val="solid"/>
            <a:miter lim="800000"/>
          </a:ln>
          <a:effectLst/>
        </p:spPr>
        <p:txBody>
          <a:bodyPr rtlCol="0" anchor="ctr"/>
          <a:lstStyle/>
          <a:p>
            <a:pPr algn="ctr">
              <a:defRPr/>
            </a:pPr>
            <a:endParaRPr lang="zh-CN" altLang="en-US" kern="0">
              <a:solidFill>
                <a:srgbClr val="FFFFFF"/>
              </a:solidFill>
              <a:latin typeface="Arial" panose="020B0604020202020204"/>
              <a:ea typeface="黑体" panose="02010609060101010101" charset="-122"/>
            </a:endParaRPr>
          </a:p>
        </p:txBody>
      </p:sp>
      <p:cxnSp>
        <p:nvCxnSpPr>
          <p:cNvPr id="11" name="直接连接符 10"/>
          <p:cNvCxnSpPr/>
          <p:nvPr>
            <p:custDataLst>
              <p:tags r:id="rId9"/>
            </p:custDataLst>
          </p:nvPr>
        </p:nvCxnSpPr>
        <p:spPr>
          <a:xfrm>
            <a:off x="6234446" y="5183024"/>
            <a:ext cx="4695825" cy="0"/>
          </a:xfrm>
          <a:prstGeom prst="line">
            <a:avLst/>
          </a:prstGeom>
          <a:noFill/>
          <a:ln w="12700" cap="flat" cmpd="sng" algn="ctr">
            <a:solidFill>
              <a:schemeClr val="tx1">
                <a:lumMod val="50000"/>
                <a:lumOff val="50000"/>
              </a:schemeClr>
            </a:solidFill>
            <a:prstDash val="solid"/>
            <a:miter lim="800000"/>
          </a:ln>
          <a:effectLst/>
        </p:spPr>
      </p:cxnSp>
      <p:sp>
        <p:nvSpPr>
          <p:cNvPr id="12" name="文本框 11"/>
          <p:cNvSpPr txBox="1"/>
          <p:nvPr>
            <p:custDataLst>
              <p:tags r:id="rId10"/>
            </p:custDataLst>
          </p:nvPr>
        </p:nvSpPr>
        <p:spPr>
          <a:xfrm>
            <a:off x="6699808" y="1459565"/>
            <a:ext cx="761747" cy="369332"/>
          </a:xfrm>
          <a:prstGeom prst="rect">
            <a:avLst/>
          </a:prstGeom>
          <a:noFill/>
        </p:spPr>
        <p:txBody>
          <a:bodyPr wrap="none" rtlCol="0">
            <a:normAutofit/>
          </a:bodyPr>
          <a:lstStyle/>
          <a:p>
            <a:pPr>
              <a:defRPr/>
            </a:pPr>
            <a:r>
              <a:rPr lang="en-US" altLang="zh-CN" kern="0" dirty="0">
                <a:solidFill>
                  <a:schemeClr val="tx1">
                    <a:lumMod val="75000"/>
                    <a:lumOff val="25000"/>
                  </a:schemeClr>
                </a:solidFill>
                <a:latin typeface="Arial" panose="020B0604020202020204"/>
                <a:ea typeface="黑体" panose="02010609060101010101" charset="-122"/>
              </a:rPr>
              <a:t>8,000</a:t>
            </a:r>
            <a:endParaRPr lang="zh-CN" altLang="en-US" kern="0" dirty="0">
              <a:solidFill>
                <a:schemeClr val="tx1">
                  <a:lumMod val="75000"/>
                  <a:lumOff val="25000"/>
                </a:schemeClr>
              </a:solidFill>
              <a:latin typeface="Arial" panose="020B0604020202020204"/>
              <a:ea typeface="黑体" panose="02010609060101010101" charset="-122"/>
            </a:endParaRPr>
          </a:p>
        </p:txBody>
      </p:sp>
      <p:sp>
        <p:nvSpPr>
          <p:cNvPr id="13" name="文本框 12"/>
          <p:cNvSpPr txBox="1"/>
          <p:nvPr>
            <p:custDataLst>
              <p:tags r:id="rId11"/>
            </p:custDataLst>
          </p:nvPr>
        </p:nvSpPr>
        <p:spPr>
          <a:xfrm>
            <a:off x="7618970" y="1459564"/>
            <a:ext cx="889987" cy="369332"/>
          </a:xfrm>
          <a:prstGeom prst="rect">
            <a:avLst/>
          </a:prstGeom>
          <a:noFill/>
        </p:spPr>
        <p:txBody>
          <a:bodyPr wrap="none" rtlCol="0">
            <a:normAutofit/>
          </a:bodyPr>
          <a:lstStyle/>
          <a:p>
            <a:pPr>
              <a:defRPr/>
            </a:pPr>
            <a:r>
              <a:rPr lang="en-US" altLang="zh-CN" kern="0">
                <a:solidFill>
                  <a:schemeClr val="tx1">
                    <a:lumMod val="75000"/>
                    <a:lumOff val="25000"/>
                  </a:schemeClr>
                </a:solidFill>
                <a:latin typeface="Arial" panose="020B0604020202020204"/>
                <a:ea typeface="黑体" panose="02010609060101010101" charset="-122"/>
              </a:rPr>
              <a:t>10,000</a:t>
            </a:r>
            <a:endParaRPr lang="zh-CN" altLang="en-US" kern="0" dirty="0">
              <a:solidFill>
                <a:schemeClr val="tx1">
                  <a:lumMod val="75000"/>
                  <a:lumOff val="25000"/>
                </a:schemeClr>
              </a:solidFill>
              <a:latin typeface="Arial" panose="020B0604020202020204"/>
              <a:ea typeface="黑体" panose="02010609060101010101" charset="-122"/>
            </a:endParaRPr>
          </a:p>
        </p:txBody>
      </p:sp>
      <p:sp>
        <p:nvSpPr>
          <p:cNvPr id="14" name="文本框 13"/>
          <p:cNvSpPr txBox="1"/>
          <p:nvPr>
            <p:custDataLst>
              <p:tags r:id="rId12"/>
            </p:custDataLst>
          </p:nvPr>
        </p:nvSpPr>
        <p:spPr>
          <a:xfrm>
            <a:off x="8626511" y="1459564"/>
            <a:ext cx="761747" cy="369332"/>
          </a:xfrm>
          <a:prstGeom prst="rect">
            <a:avLst/>
          </a:prstGeom>
          <a:noFill/>
        </p:spPr>
        <p:txBody>
          <a:bodyPr wrap="none" rtlCol="0">
            <a:normAutofit/>
          </a:bodyPr>
          <a:lstStyle/>
          <a:p>
            <a:pPr>
              <a:defRPr/>
            </a:pPr>
            <a:r>
              <a:rPr lang="en-US" altLang="zh-CN" kern="0">
                <a:solidFill>
                  <a:schemeClr val="tx1">
                    <a:lumMod val="75000"/>
                    <a:lumOff val="25000"/>
                  </a:schemeClr>
                </a:solidFill>
                <a:latin typeface="Arial" panose="020B0604020202020204"/>
                <a:ea typeface="黑体" panose="02010609060101010101" charset="-122"/>
              </a:rPr>
              <a:t>7,023</a:t>
            </a:r>
            <a:endParaRPr lang="zh-CN" altLang="en-US" kern="0" dirty="0">
              <a:solidFill>
                <a:schemeClr val="tx1">
                  <a:lumMod val="75000"/>
                  <a:lumOff val="25000"/>
                </a:schemeClr>
              </a:solidFill>
              <a:latin typeface="Arial" panose="020B0604020202020204"/>
              <a:ea typeface="黑体" panose="02010609060101010101" charset="-122"/>
            </a:endParaRPr>
          </a:p>
        </p:txBody>
      </p:sp>
      <p:sp>
        <p:nvSpPr>
          <p:cNvPr id="15" name="文本框 14"/>
          <p:cNvSpPr txBox="1"/>
          <p:nvPr>
            <p:custDataLst>
              <p:tags r:id="rId13"/>
            </p:custDataLst>
          </p:nvPr>
        </p:nvSpPr>
        <p:spPr>
          <a:xfrm>
            <a:off x="9627724" y="1459564"/>
            <a:ext cx="761747" cy="369332"/>
          </a:xfrm>
          <a:prstGeom prst="rect">
            <a:avLst/>
          </a:prstGeom>
          <a:noFill/>
        </p:spPr>
        <p:txBody>
          <a:bodyPr wrap="none" rtlCol="0">
            <a:normAutofit/>
          </a:bodyPr>
          <a:lstStyle/>
          <a:p>
            <a:pPr>
              <a:defRPr/>
            </a:pPr>
            <a:r>
              <a:rPr lang="en-US" altLang="zh-CN" kern="0">
                <a:solidFill>
                  <a:schemeClr val="tx1">
                    <a:lumMod val="75000"/>
                    <a:lumOff val="25000"/>
                  </a:schemeClr>
                </a:solidFill>
                <a:latin typeface="Arial" panose="020B0604020202020204"/>
                <a:ea typeface="黑体" panose="02010609060101010101" charset="-122"/>
              </a:rPr>
              <a:t>9,023</a:t>
            </a:r>
            <a:endParaRPr lang="zh-CN" altLang="en-US" kern="0" dirty="0">
              <a:solidFill>
                <a:schemeClr val="tx1">
                  <a:lumMod val="75000"/>
                  <a:lumOff val="25000"/>
                </a:schemeClr>
              </a:solidFill>
              <a:latin typeface="Arial" panose="020B0604020202020204"/>
              <a:ea typeface="黑体" panose="02010609060101010101" charset="-122"/>
            </a:endParaRPr>
          </a:p>
        </p:txBody>
      </p:sp>
      <p:sp>
        <p:nvSpPr>
          <p:cNvPr id="16" name="TextBox 1"/>
          <p:cNvSpPr/>
          <p:nvPr>
            <p:custDataLst>
              <p:tags r:id="rId14"/>
            </p:custDataLst>
          </p:nvPr>
        </p:nvSpPr>
        <p:spPr>
          <a:xfrm>
            <a:off x="1825700" y="1459564"/>
            <a:ext cx="1296035" cy="460375"/>
          </a:xfrm>
          <a:prstGeom prst="rect">
            <a:avLst/>
          </a:prstGeom>
          <a:solidFill>
            <a:srgbClr val="FFFFFF">
              <a:alpha val="45000"/>
            </a:srgbClr>
          </a:solidFill>
        </p:spPr>
        <p:txBody>
          <a:bodyPr wrap="square" rtlCol="0">
            <a:spAutoFit/>
          </a:bodyPr>
          <a:lstStyle/>
          <a:p>
            <a:pPr algn="ctr">
              <a:defRPr/>
            </a:pPr>
            <a:endParaRPr lang="zh-CN" altLang="en-US" sz="2400" b="1" kern="0">
              <a:solidFill>
                <a:srgbClr val="FFFFFF"/>
              </a:solidFill>
              <a:latin typeface="Arial" panose="020B0604020202020204"/>
              <a:ea typeface="黑体" panose="02010609060101010101" charset="-122"/>
            </a:endParaRPr>
          </a:p>
        </p:txBody>
      </p:sp>
      <p:sp>
        <p:nvSpPr>
          <p:cNvPr id="17" name="文本框 16"/>
          <p:cNvSpPr txBox="1"/>
          <p:nvPr>
            <p:custDataLst>
              <p:tags r:id="rId15"/>
            </p:custDataLst>
          </p:nvPr>
        </p:nvSpPr>
        <p:spPr>
          <a:xfrm>
            <a:off x="1825700" y="1459564"/>
            <a:ext cx="1296035" cy="460375"/>
          </a:xfrm>
          <a:prstGeom prst="rect">
            <a:avLst/>
          </a:prstGeom>
          <a:solidFill>
            <a:srgbClr val="555F78"/>
          </a:solidFill>
        </p:spPr>
        <p:txBody>
          <a:bodyPr wrap="square" rtlCol="0">
            <a:normAutofit/>
          </a:bodyPr>
          <a:lstStyle/>
          <a:p>
            <a:pPr algn="ctr">
              <a:defRPr/>
            </a:pPr>
            <a:r>
              <a:rPr lang="zh-CN" altLang="en-US" sz="2400" b="1" kern="0" dirty="0">
                <a:solidFill>
                  <a:srgbClr val="FFFFFF"/>
                </a:solidFill>
                <a:latin typeface="方正博雅方刊宋_GBK" panose="02000000000000000000" pitchFamily="2" charset="-122"/>
                <a:ea typeface="方正博雅方刊宋_GBK" panose="02000000000000000000" pitchFamily="2" charset="-122"/>
              </a:rPr>
              <a:t>关键词</a:t>
            </a:r>
            <a:endParaRPr lang="en-US" altLang="zh-CN" sz="2400" b="1" kern="0" dirty="0">
              <a:solidFill>
                <a:srgbClr val="FFFFFF"/>
              </a:solidFill>
              <a:latin typeface="方正博雅方刊宋_GBK" panose="02000000000000000000" pitchFamily="2" charset="-122"/>
              <a:ea typeface="方正博雅方刊宋_GBK" panose="02000000000000000000" pitchFamily="2" charset="-122"/>
            </a:endParaRPr>
          </a:p>
        </p:txBody>
      </p:sp>
      <p:sp>
        <p:nvSpPr>
          <p:cNvPr id="18" name="文本框 17"/>
          <p:cNvSpPr txBox="1"/>
          <p:nvPr>
            <p:custDataLst>
              <p:tags r:id="rId16"/>
            </p:custDataLst>
          </p:nvPr>
        </p:nvSpPr>
        <p:spPr>
          <a:xfrm>
            <a:off x="1757920" y="1957945"/>
            <a:ext cx="2815194" cy="923330"/>
          </a:xfrm>
          <a:prstGeom prst="rect">
            <a:avLst/>
          </a:prstGeom>
          <a:noFill/>
        </p:spPr>
        <p:txBody>
          <a:bodyPr wrap="none" rtlCol="0">
            <a:normAutofit/>
          </a:bodyPr>
          <a:lstStyle/>
          <a:p>
            <a:pPr>
              <a:defRPr/>
            </a:pPr>
            <a:r>
              <a:rPr lang="en-US" altLang="zh-CN" sz="5400" b="1" kern="0" dirty="0">
                <a:solidFill>
                  <a:srgbClr val="E3494B"/>
                </a:solidFill>
                <a:latin typeface="Arial" panose="020B0604020202020204"/>
                <a:ea typeface="黑体" panose="02010609060101010101" charset="-122"/>
              </a:rPr>
              <a:t>548,318</a:t>
            </a:r>
            <a:endParaRPr lang="zh-CN" altLang="en-US" sz="5400" b="1" kern="0" dirty="0">
              <a:solidFill>
                <a:srgbClr val="E3494B"/>
              </a:solidFill>
              <a:latin typeface="Arial" panose="020B0604020202020204"/>
              <a:ea typeface="黑体" panose="02010609060101010101" charset="-122"/>
            </a:endParaRPr>
          </a:p>
        </p:txBody>
      </p:sp>
      <p:sp>
        <p:nvSpPr>
          <p:cNvPr id="20" name="TextBox 5"/>
          <p:cNvSpPr txBox="1"/>
          <p:nvPr/>
        </p:nvSpPr>
        <p:spPr>
          <a:xfrm>
            <a:off x="1534183" y="2927050"/>
            <a:ext cx="3885585" cy="2643672"/>
          </a:xfrm>
          <a:prstGeom prst="rect">
            <a:avLst/>
          </a:prstGeom>
          <a:noFill/>
        </p:spPr>
        <p:txBody>
          <a:bodyPr wrap="square" rtlCol="0">
            <a:spAutoFit/>
          </a:bodyPr>
          <a:lstStyle/>
          <a:p>
            <a:pPr marL="285750" indent="-285750" defTabSz="1218565">
              <a:lnSpc>
                <a:spcPct val="150000"/>
              </a:lnSpc>
              <a:buFont typeface="Arial" panose="020B0604020202020204" pitchFamily="34" charset="0"/>
              <a:buChar char="•"/>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请在这里输入您的文字内容文字内容请在这里输入您的文字内容您的文字内容</a:t>
            </a:r>
            <a:endParaRPr lang="en-US" altLang="zh-CN"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defTabSz="1218565">
              <a:lnSpc>
                <a:spcPct val="150000"/>
              </a:lnSpc>
            </a:pPr>
            <a:endParaRPr lang="en-US" altLang="zh-CN"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marL="285750" indent="-285750" defTabSz="1218565">
              <a:lnSpc>
                <a:spcPct val="150000"/>
              </a:lnSpc>
              <a:buFont typeface="Arial" panose="020B0604020202020204" pitchFamily="34" charset="0"/>
              <a:buChar char="•"/>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请在这里输入您的文字内容文字内容请在这里输入您的文字内容您的文字内容</a:t>
            </a:r>
            <a:endParaRPr lang="en-US" altLang="zh-CN"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defTabSz="1218565">
              <a:lnSpc>
                <a:spcPct val="150000"/>
              </a:lnSpc>
            </a:pPr>
            <a:endPar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marL="285750" indent="-285750" defTabSz="1218565">
              <a:lnSpc>
                <a:spcPct val="150000"/>
              </a:lnSpc>
              <a:buFont typeface="Arial" panose="020B0604020202020204" pitchFamily="34" charset="0"/>
              <a:buChar char="•"/>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请在这里输入您的文字内容文字内容请在这里输入您的文字内容您的文字内容</a:t>
            </a:r>
            <a:endPar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21" name="TextBox 5"/>
          <p:cNvSpPr txBox="1"/>
          <p:nvPr/>
        </p:nvSpPr>
        <p:spPr>
          <a:xfrm>
            <a:off x="7344737" y="5407080"/>
            <a:ext cx="3077496" cy="369332"/>
          </a:xfrm>
          <a:prstGeom prst="rect">
            <a:avLst/>
          </a:prstGeom>
          <a:noFill/>
        </p:spPr>
        <p:txBody>
          <a:bodyPr wrap="square" rtlCol="0">
            <a:spAutoFit/>
          </a:bodyPr>
          <a:lstStyle/>
          <a:p>
            <a:pPr defTabSz="1218565"/>
            <a:r>
              <a:rPr lang="zh-CN" altLang="en-US" b="1"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请在这里输入关键词文字</a:t>
            </a:r>
            <a:endParaRPr lang="zh-CN" altLang="en-US" b="1"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custDataLst>
              <p:tags r:id="rId1"/>
            </p:custDataLst>
          </p:nvPr>
        </p:nvCxnSpPr>
        <p:spPr>
          <a:xfrm>
            <a:off x="6165772" y="5329728"/>
            <a:ext cx="505891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2"/>
            </p:custDataLst>
          </p:nvPr>
        </p:nvCxnSpPr>
        <p:spPr>
          <a:xfrm>
            <a:off x="6165772" y="4935574"/>
            <a:ext cx="505891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6165772" y="4541423"/>
            <a:ext cx="505891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custDataLst>
              <p:tags r:id="rId4"/>
            </p:custDataLst>
          </p:nvPr>
        </p:nvCxnSpPr>
        <p:spPr>
          <a:xfrm>
            <a:off x="6165772" y="4147271"/>
            <a:ext cx="505891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5"/>
            </p:custDataLst>
          </p:nvPr>
        </p:nvCxnSpPr>
        <p:spPr>
          <a:xfrm>
            <a:off x="6165772" y="3753119"/>
            <a:ext cx="505891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custDataLst>
              <p:tags r:id="rId6"/>
            </p:custDataLst>
          </p:nvPr>
        </p:nvCxnSpPr>
        <p:spPr>
          <a:xfrm>
            <a:off x="6165772" y="3358967"/>
            <a:ext cx="505891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7"/>
            </p:custDataLst>
          </p:nvPr>
        </p:nvCxnSpPr>
        <p:spPr>
          <a:xfrm>
            <a:off x="6165772" y="2964816"/>
            <a:ext cx="505891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8"/>
            </p:custDataLst>
          </p:nvPr>
        </p:nvCxnSpPr>
        <p:spPr>
          <a:xfrm>
            <a:off x="6165772" y="2570664"/>
            <a:ext cx="505891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矩形 12"/>
          <p:cNvSpPr/>
          <p:nvPr>
            <p:custDataLst>
              <p:tags r:id="rId9"/>
            </p:custDataLst>
          </p:nvPr>
        </p:nvSpPr>
        <p:spPr>
          <a:xfrm>
            <a:off x="6512240" y="4483485"/>
            <a:ext cx="501694" cy="846243"/>
          </a:xfrm>
          <a:prstGeom prst="rect">
            <a:avLst/>
          </a:prstGeom>
          <a:solidFill>
            <a:srgbClr val="555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1"/>
                </a:solidFill>
              </a:rPr>
              <a:t>4.3</a:t>
            </a:r>
            <a:endParaRPr lang="zh-CN" altLang="en-US" sz="1200" dirty="0">
              <a:solidFill>
                <a:schemeClr val="bg1"/>
              </a:solidFill>
            </a:endParaRPr>
          </a:p>
        </p:txBody>
      </p:sp>
      <p:sp>
        <p:nvSpPr>
          <p:cNvPr id="14" name="矩形 13"/>
          <p:cNvSpPr/>
          <p:nvPr>
            <p:custDataLst>
              <p:tags r:id="rId10"/>
            </p:custDataLst>
          </p:nvPr>
        </p:nvSpPr>
        <p:spPr>
          <a:xfrm>
            <a:off x="6512240" y="4010227"/>
            <a:ext cx="501694" cy="473258"/>
          </a:xfrm>
          <a:prstGeom prst="rect">
            <a:avLst/>
          </a:prstGeom>
          <a:solidFill>
            <a:srgbClr val="66B1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1"/>
                </a:solidFill>
              </a:rPr>
              <a:t>2.4</a:t>
            </a:r>
            <a:endParaRPr lang="zh-CN" altLang="en-US" sz="1200" dirty="0">
              <a:solidFill>
                <a:schemeClr val="bg1"/>
              </a:solidFill>
            </a:endParaRPr>
          </a:p>
        </p:txBody>
      </p:sp>
      <p:sp>
        <p:nvSpPr>
          <p:cNvPr id="15" name="矩形 14"/>
          <p:cNvSpPr/>
          <p:nvPr>
            <p:custDataLst>
              <p:tags r:id="rId11"/>
            </p:custDataLst>
          </p:nvPr>
        </p:nvSpPr>
        <p:spPr>
          <a:xfrm>
            <a:off x="6512240" y="3618215"/>
            <a:ext cx="501694" cy="392494"/>
          </a:xfrm>
          <a:prstGeom prst="rect">
            <a:avLst/>
          </a:prstGeom>
          <a:solidFill>
            <a:srgbClr val="E34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t>2</a:t>
            </a:r>
            <a:endParaRPr lang="zh-CN" altLang="en-US" sz="1200" dirty="0"/>
          </a:p>
        </p:txBody>
      </p:sp>
      <p:sp>
        <p:nvSpPr>
          <p:cNvPr id="16" name="矩形 15"/>
          <p:cNvSpPr/>
          <p:nvPr>
            <p:custDataLst>
              <p:tags r:id="rId12"/>
            </p:custDataLst>
          </p:nvPr>
        </p:nvSpPr>
        <p:spPr>
          <a:xfrm>
            <a:off x="7785154" y="4838935"/>
            <a:ext cx="501694" cy="490794"/>
          </a:xfrm>
          <a:prstGeom prst="rect">
            <a:avLst/>
          </a:prstGeom>
          <a:solidFill>
            <a:srgbClr val="555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1"/>
                </a:solidFill>
              </a:rPr>
              <a:t>2.5</a:t>
            </a:r>
            <a:endParaRPr lang="zh-CN" altLang="en-US" sz="1200" dirty="0">
              <a:solidFill>
                <a:schemeClr val="bg1"/>
              </a:solidFill>
            </a:endParaRPr>
          </a:p>
        </p:txBody>
      </p:sp>
      <p:sp>
        <p:nvSpPr>
          <p:cNvPr id="17" name="矩形 16"/>
          <p:cNvSpPr/>
          <p:nvPr>
            <p:custDataLst>
              <p:tags r:id="rId13"/>
            </p:custDataLst>
          </p:nvPr>
        </p:nvSpPr>
        <p:spPr>
          <a:xfrm>
            <a:off x="7785154" y="3977728"/>
            <a:ext cx="501694" cy="861206"/>
          </a:xfrm>
          <a:prstGeom prst="rect">
            <a:avLst/>
          </a:prstGeom>
          <a:solidFill>
            <a:srgbClr val="66B1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1"/>
                </a:solidFill>
              </a:rPr>
              <a:t>4.4</a:t>
            </a:r>
            <a:endParaRPr lang="zh-CN" altLang="en-US" sz="1200" dirty="0">
              <a:solidFill>
                <a:schemeClr val="bg1"/>
              </a:solidFill>
            </a:endParaRPr>
          </a:p>
        </p:txBody>
      </p:sp>
      <p:sp>
        <p:nvSpPr>
          <p:cNvPr id="18" name="矩形 17"/>
          <p:cNvSpPr/>
          <p:nvPr>
            <p:custDataLst>
              <p:tags r:id="rId14"/>
            </p:custDataLst>
          </p:nvPr>
        </p:nvSpPr>
        <p:spPr>
          <a:xfrm>
            <a:off x="7785154" y="3575561"/>
            <a:ext cx="501694" cy="402167"/>
          </a:xfrm>
          <a:prstGeom prst="rect">
            <a:avLst/>
          </a:prstGeom>
          <a:solidFill>
            <a:srgbClr val="E34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t>2</a:t>
            </a:r>
            <a:endParaRPr lang="zh-CN" altLang="en-US" sz="1200" dirty="0"/>
          </a:p>
        </p:txBody>
      </p:sp>
      <p:sp>
        <p:nvSpPr>
          <p:cNvPr id="19" name="矩形 18"/>
          <p:cNvSpPr/>
          <p:nvPr>
            <p:custDataLst>
              <p:tags r:id="rId15"/>
            </p:custDataLst>
          </p:nvPr>
        </p:nvSpPr>
        <p:spPr>
          <a:xfrm>
            <a:off x="9060921" y="4643945"/>
            <a:ext cx="501694" cy="685783"/>
          </a:xfrm>
          <a:prstGeom prst="rect">
            <a:avLst/>
          </a:prstGeom>
          <a:solidFill>
            <a:srgbClr val="555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1"/>
                </a:solidFill>
              </a:rPr>
              <a:t>3.5</a:t>
            </a:r>
            <a:endParaRPr lang="zh-CN" altLang="en-US" sz="1200" dirty="0">
              <a:solidFill>
                <a:schemeClr val="bg1"/>
              </a:solidFill>
            </a:endParaRPr>
          </a:p>
        </p:txBody>
      </p:sp>
      <p:sp>
        <p:nvSpPr>
          <p:cNvPr id="20" name="矩形 19"/>
          <p:cNvSpPr/>
          <p:nvPr>
            <p:custDataLst>
              <p:tags r:id="rId16"/>
            </p:custDataLst>
          </p:nvPr>
        </p:nvSpPr>
        <p:spPr>
          <a:xfrm>
            <a:off x="9060921" y="4282400"/>
            <a:ext cx="501694" cy="361545"/>
          </a:xfrm>
          <a:prstGeom prst="rect">
            <a:avLst/>
          </a:prstGeom>
          <a:solidFill>
            <a:srgbClr val="66B1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1"/>
                </a:solidFill>
              </a:rPr>
              <a:t>1.8</a:t>
            </a:r>
            <a:endParaRPr lang="zh-CN" altLang="en-US" sz="1200" dirty="0">
              <a:solidFill>
                <a:schemeClr val="bg1"/>
              </a:solidFill>
            </a:endParaRPr>
          </a:p>
        </p:txBody>
      </p:sp>
      <p:sp>
        <p:nvSpPr>
          <p:cNvPr id="21" name="矩形 20"/>
          <p:cNvSpPr/>
          <p:nvPr>
            <p:custDataLst>
              <p:tags r:id="rId17"/>
            </p:custDataLst>
          </p:nvPr>
        </p:nvSpPr>
        <p:spPr>
          <a:xfrm>
            <a:off x="9060921" y="3693367"/>
            <a:ext cx="501694" cy="589033"/>
          </a:xfrm>
          <a:prstGeom prst="rect">
            <a:avLst/>
          </a:prstGeom>
          <a:solidFill>
            <a:srgbClr val="E34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t>3</a:t>
            </a:r>
            <a:endParaRPr lang="zh-CN" altLang="en-US" sz="1200" dirty="0"/>
          </a:p>
        </p:txBody>
      </p:sp>
      <p:sp>
        <p:nvSpPr>
          <p:cNvPr id="22" name="矩形 21"/>
          <p:cNvSpPr/>
          <p:nvPr>
            <p:custDataLst>
              <p:tags r:id="rId18"/>
            </p:custDataLst>
          </p:nvPr>
        </p:nvSpPr>
        <p:spPr>
          <a:xfrm>
            <a:off x="10333039" y="4446924"/>
            <a:ext cx="501694" cy="882805"/>
          </a:xfrm>
          <a:prstGeom prst="rect">
            <a:avLst/>
          </a:prstGeom>
          <a:solidFill>
            <a:srgbClr val="555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1"/>
                </a:solidFill>
              </a:rPr>
              <a:t>4.5</a:t>
            </a:r>
            <a:endParaRPr lang="zh-CN" altLang="en-US" sz="1200" dirty="0">
              <a:solidFill>
                <a:schemeClr val="bg1"/>
              </a:solidFill>
            </a:endParaRPr>
          </a:p>
        </p:txBody>
      </p:sp>
      <p:sp>
        <p:nvSpPr>
          <p:cNvPr id="23" name="矩形 22"/>
          <p:cNvSpPr/>
          <p:nvPr>
            <p:custDataLst>
              <p:tags r:id="rId19"/>
            </p:custDataLst>
          </p:nvPr>
        </p:nvSpPr>
        <p:spPr>
          <a:xfrm>
            <a:off x="10333039" y="3894450"/>
            <a:ext cx="501694" cy="552473"/>
          </a:xfrm>
          <a:prstGeom prst="rect">
            <a:avLst/>
          </a:prstGeom>
          <a:solidFill>
            <a:srgbClr val="66B1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1"/>
                </a:solidFill>
              </a:rPr>
              <a:t>2.8</a:t>
            </a:r>
            <a:endParaRPr lang="zh-CN" altLang="en-US" sz="1200" dirty="0">
              <a:solidFill>
                <a:schemeClr val="bg1"/>
              </a:solidFill>
            </a:endParaRPr>
          </a:p>
        </p:txBody>
      </p:sp>
      <p:sp>
        <p:nvSpPr>
          <p:cNvPr id="24" name="矩形 23"/>
          <p:cNvSpPr/>
          <p:nvPr>
            <p:custDataLst>
              <p:tags r:id="rId20"/>
            </p:custDataLst>
          </p:nvPr>
        </p:nvSpPr>
        <p:spPr>
          <a:xfrm>
            <a:off x="10333039" y="2911374"/>
            <a:ext cx="501694" cy="983076"/>
          </a:xfrm>
          <a:prstGeom prst="rect">
            <a:avLst/>
          </a:prstGeom>
          <a:solidFill>
            <a:srgbClr val="E34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t>5</a:t>
            </a:r>
            <a:endParaRPr lang="zh-CN" altLang="en-US" sz="1200" dirty="0"/>
          </a:p>
        </p:txBody>
      </p:sp>
      <p:sp>
        <p:nvSpPr>
          <p:cNvPr id="25" name="文本框 24"/>
          <p:cNvSpPr txBox="1"/>
          <p:nvPr>
            <p:custDataLst>
              <p:tags r:id="rId21"/>
            </p:custDataLst>
          </p:nvPr>
        </p:nvSpPr>
        <p:spPr>
          <a:xfrm>
            <a:off x="6449716" y="5366307"/>
            <a:ext cx="621038" cy="236274"/>
          </a:xfrm>
          <a:prstGeom prst="rect">
            <a:avLst/>
          </a:prstGeom>
          <a:noFill/>
        </p:spPr>
        <p:txBody>
          <a:bodyPr wrap="none" rtlCol="0">
            <a:spAutoFit/>
          </a:bodyPr>
          <a:lstStyle/>
          <a:p>
            <a:pPr algn="ctr"/>
            <a:r>
              <a:rPr lang="zh-CN" altLang="en-US" sz="1200" dirty="0">
                <a:latin typeface="方正博雅方刊宋_GBK" panose="02000000000000000000" pitchFamily="2" charset="-122"/>
                <a:ea typeface="方正博雅方刊宋_GBK" panose="02000000000000000000" pitchFamily="2" charset="-122"/>
              </a:rPr>
              <a:t>关键词</a:t>
            </a:r>
            <a:r>
              <a:rPr lang="en-US" altLang="zh-CN" sz="1200" dirty="0">
                <a:latin typeface="方正博雅方刊宋_GBK" panose="02000000000000000000" pitchFamily="2" charset="-122"/>
                <a:ea typeface="方正博雅方刊宋_GBK" panose="02000000000000000000" pitchFamily="2" charset="-122"/>
              </a:rPr>
              <a:t>1</a:t>
            </a:r>
            <a:endParaRPr lang="zh-CN" altLang="en-US" sz="1200" dirty="0">
              <a:latin typeface="方正博雅方刊宋_GBK" panose="02000000000000000000" pitchFamily="2" charset="-122"/>
              <a:ea typeface="方正博雅方刊宋_GBK" panose="02000000000000000000" pitchFamily="2" charset="-122"/>
            </a:endParaRPr>
          </a:p>
        </p:txBody>
      </p:sp>
      <p:sp>
        <p:nvSpPr>
          <p:cNvPr id="26" name="文本框 25"/>
          <p:cNvSpPr txBox="1"/>
          <p:nvPr>
            <p:custDataLst>
              <p:tags r:id="rId22"/>
            </p:custDataLst>
          </p:nvPr>
        </p:nvSpPr>
        <p:spPr>
          <a:xfrm>
            <a:off x="7725483" y="5366307"/>
            <a:ext cx="621037" cy="236274"/>
          </a:xfrm>
          <a:prstGeom prst="rect">
            <a:avLst/>
          </a:prstGeom>
          <a:noFill/>
        </p:spPr>
        <p:txBody>
          <a:bodyPr wrap="none" rtlCol="0">
            <a:spAutoFit/>
          </a:bodyPr>
          <a:lstStyle/>
          <a:p>
            <a:pPr algn="ctr"/>
            <a:r>
              <a:rPr lang="zh-CN" altLang="en-US" sz="1200" dirty="0">
                <a:latin typeface="方正博雅方刊宋_GBK" panose="02000000000000000000" pitchFamily="2" charset="-122"/>
                <a:ea typeface="方正博雅方刊宋_GBK" panose="02000000000000000000" pitchFamily="2" charset="-122"/>
              </a:rPr>
              <a:t>关键词</a:t>
            </a:r>
            <a:r>
              <a:rPr lang="en-US" altLang="zh-CN" sz="1200" dirty="0">
                <a:latin typeface="方正博雅方刊宋_GBK" panose="02000000000000000000" pitchFamily="2" charset="-122"/>
                <a:ea typeface="方正博雅方刊宋_GBK" panose="02000000000000000000" pitchFamily="2" charset="-122"/>
              </a:rPr>
              <a:t>2</a:t>
            </a:r>
            <a:endParaRPr lang="zh-CN" altLang="en-US" sz="1200" dirty="0">
              <a:latin typeface="方正博雅方刊宋_GBK" panose="02000000000000000000" pitchFamily="2" charset="-122"/>
              <a:ea typeface="方正博雅方刊宋_GBK" panose="02000000000000000000" pitchFamily="2" charset="-122"/>
            </a:endParaRPr>
          </a:p>
        </p:txBody>
      </p:sp>
      <p:sp>
        <p:nvSpPr>
          <p:cNvPr id="27" name="文本框 26"/>
          <p:cNvSpPr txBox="1"/>
          <p:nvPr>
            <p:custDataLst>
              <p:tags r:id="rId23"/>
            </p:custDataLst>
          </p:nvPr>
        </p:nvSpPr>
        <p:spPr>
          <a:xfrm>
            <a:off x="9001249" y="5366307"/>
            <a:ext cx="621037" cy="236274"/>
          </a:xfrm>
          <a:prstGeom prst="rect">
            <a:avLst/>
          </a:prstGeom>
          <a:noFill/>
        </p:spPr>
        <p:txBody>
          <a:bodyPr wrap="none" rtlCol="0">
            <a:spAutoFit/>
          </a:bodyPr>
          <a:lstStyle/>
          <a:p>
            <a:pPr algn="ctr"/>
            <a:r>
              <a:rPr lang="zh-CN" altLang="en-US" sz="1200" dirty="0">
                <a:latin typeface="方正博雅方刊宋_GBK" panose="02000000000000000000" pitchFamily="2" charset="-122"/>
                <a:ea typeface="方正博雅方刊宋_GBK" panose="02000000000000000000" pitchFamily="2" charset="-122"/>
              </a:rPr>
              <a:t>关键词</a:t>
            </a:r>
            <a:r>
              <a:rPr lang="en-US" altLang="zh-CN" sz="1200" dirty="0">
                <a:latin typeface="方正博雅方刊宋_GBK" panose="02000000000000000000" pitchFamily="2" charset="-122"/>
                <a:ea typeface="方正博雅方刊宋_GBK" panose="02000000000000000000" pitchFamily="2" charset="-122"/>
              </a:rPr>
              <a:t>3</a:t>
            </a:r>
            <a:endParaRPr lang="zh-CN" altLang="en-US" sz="1200" dirty="0">
              <a:latin typeface="方正博雅方刊宋_GBK" panose="02000000000000000000" pitchFamily="2" charset="-122"/>
              <a:ea typeface="方正博雅方刊宋_GBK" panose="02000000000000000000" pitchFamily="2" charset="-122"/>
            </a:endParaRPr>
          </a:p>
        </p:txBody>
      </p:sp>
      <p:sp>
        <p:nvSpPr>
          <p:cNvPr id="28" name="文本框 27"/>
          <p:cNvSpPr txBox="1"/>
          <p:nvPr>
            <p:custDataLst>
              <p:tags r:id="rId24"/>
            </p:custDataLst>
          </p:nvPr>
        </p:nvSpPr>
        <p:spPr>
          <a:xfrm>
            <a:off x="10277015" y="5366307"/>
            <a:ext cx="621037" cy="236274"/>
          </a:xfrm>
          <a:prstGeom prst="rect">
            <a:avLst/>
          </a:prstGeom>
          <a:noFill/>
        </p:spPr>
        <p:txBody>
          <a:bodyPr wrap="none" rtlCol="0">
            <a:spAutoFit/>
          </a:bodyPr>
          <a:lstStyle/>
          <a:p>
            <a:pPr algn="ctr"/>
            <a:r>
              <a:rPr lang="zh-CN" altLang="en-US" sz="1200" dirty="0">
                <a:latin typeface="方正博雅方刊宋_GBK" panose="02000000000000000000" pitchFamily="2" charset="-122"/>
                <a:ea typeface="方正博雅方刊宋_GBK" panose="02000000000000000000" pitchFamily="2" charset="-122"/>
              </a:rPr>
              <a:t>关键词</a:t>
            </a:r>
            <a:r>
              <a:rPr lang="en-US" altLang="zh-CN" sz="1200" dirty="0">
                <a:latin typeface="方正博雅方刊宋_GBK" panose="02000000000000000000" pitchFamily="2" charset="-122"/>
                <a:ea typeface="方正博雅方刊宋_GBK" panose="02000000000000000000" pitchFamily="2" charset="-122"/>
              </a:rPr>
              <a:t>4</a:t>
            </a:r>
            <a:endParaRPr lang="zh-CN" altLang="en-US" sz="1200" dirty="0">
              <a:latin typeface="方正博雅方刊宋_GBK" panose="02000000000000000000" pitchFamily="2" charset="-122"/>
              <a:ea typeface="方正博雅方刊宋_GBK" panose="02000000000000000000" pitchFamily="2" charset="-122"/>
            </a:endParaRPr>
          </a:p>
        </p:txBody>
      </p:sp>
      <p:sp>
        <p:nvSpPr>
          <p:cNvPr id="29" name="文本框 28"/>
          <p:cNvSpPr txBox="1"/>
          <p:nvPr>
            <p:custDataLst>
              <p:tags r:id="rId25"/>
            </p:custDataLst>
          </p:nvPr>
        </p:nvSpPr>
        <p:spPr>
          <a:xfrm>
            <a:off x="5808160" y="2452527"/>
            <a:ext cx="302452" cy="236274"/>
          </a:xfrm>
          <a:prstGeom prst="rect">
            <a:avLst/>
          </a:prstGeom>
          <a:noFill/>
        </p:spPr>
        <p:txBody>
          <a:bodyPr wrap="none" rtlCol="0">
            <a:spAutoFit/>
          </a:bodyPr>
          <a:lstStyle/>
          <a:p>
            <a:pPr algn="r"/>
            <a:r>
              <a:rPr lang="en-US" altLang="zh-CN" sz="1200" dirty="0"/>
              <a:t>14</a:t>
            </a:r>
            <a:endParaRPr lang="zh-CN" altLang="en-US" sz="1200" dirty="0"/>
          </a:p>
        </p:txBody>
      </p:sp>
      <p:sp>
        <p:nvSpPr>
          <p:cNvPr id="30" name="文本框 29"/>
          <p:cNvSpPr txBox="1"/>
          <p:nvPr>
            <p:custDataLst>
              <p:tags r:id="rId26"/>
            </p:custDataLst>
          </p:nvPr>
        </p:nvSpPr>
        <p:spPr>
          <a:xfrm>
            <a:off x="5808160" y="2846679"/>
            <a:ext cx="302452" cy="236274"/>
          </a:xfrm>
          <a:prstGeom prst="rect">
            <a:avLst/>
          </a:prstGeom>
          <a:noFill/>
        </p:spPr>
        <p:txBody>
          <a:bodyPr wrap="none" rtlCol="0">
            <a:spAutoFit/>
          </a:bodyPr>
          <a:lstStyle/>
          <a:p>
            <a:pPr algn="r"/>
            <a:r>
              <a:rPr lang="en-US" altLang="zh-CN" sz="1200" dirty="0"/>
              <a:t>12</a:t>
            </a:r>
            <a:endParaRPr lang="zh-CN" altLang="en-US" sz="1200" dirty="0"/>
          </a:p>
        </p:txBody>
      </p:sp>
      <p:sp>
        <p:nvSpPr>
          <p:cNvPr id="31" name="文本框 30"/>
          <p:cNvSpPr txBox="1"/>
          <p:nvPr>
            <p:custDataLst>
              <p:tags r:id="rId27"/>
            </p:custDataLst>
          </p:nvPr>
        </p:nvSpPr>
        <p:spPr>
          <a:xfrm>
            <a:off x="5808160" y="3240830"/>
            <a:ext cx="302452" cy="236274"/>
          </a:xfrm>
          <a:prstGeom prst="rect">
            <a:avLst/>
          </a:prstGeom>
          <a:noFill/>
        </p:spPr>
        <p:txBody>
          <a:bodyPr wrap="none" rtlCol="0">
            <a:spAutoFit/>
          </a:bodyPr>
          <a:lstStyle/>
          <a:p>
            <a:pPr algn="r"/>
            <a:r>
              <a:rPr lang="en-US" altLang="zh-CN" sz="1200" dirty="0"/>
              <a:t>10</a:t>
            </a:r>
            <a:endParaRPr lang="zh-CN" altLang="en-US" sz="1200" dirty="0"/>
          </a:p>
        </p:txBody>
      </p:sp>
      <p:sp>
        <p:nvSpPr>
          <p:cNvPr id="32" name="文本框 31"/>
          <p:cNvSpPr txBox="1"/>
          <p:nvPr>
            <p:custDataLst>
              <p:tags r:id="rId28"/>
            </p:custDataLst>
          </p:nvPr>
        </p:nvSpPr>
        <p:spPr>
          <a:xfrm>
            <a:off x="5880627" y="3634982"/>
            <a:ext cx="229984" cy="236274"/>
          </a:xfrm>
          <a:prstGeom prst="rect">
            <a:avLst/>
          </a:prstGeom>
          <a:noFill/>
        </p:spPr>
        <p:txBody>
          <a:bodyPr wrap="none" rtlCol="0">
            <a:spAutoFit/>
          </a:bodyPr>
          <a:lstStyle/>
          <a:p>
            <a:pPr algn="r"/>
            <a:r>
              <a:rPr lang="en-US" altLang="zh-CN" sz="1200" dirty="0"/>
              <a:t>8</a:t>
            </a:r>
            <a:endParaRPr lang="zh-CN" altLang="en-US" sz="1200" dirty="0"/>
          </a:p>
        </p:txBody>
      </p:sp>
      <p:sp>
        <p:nvSpPr>
          <p:cNvPr id="33" name="文本框 32"/>
          <p:cNvSpPr txBox="1"/>
          <p:nvPr>
            <p:custDataLst>
              <p:tags r:id="rId29"/>
            </p:custDataLst>
          </p:nvPr>
        </p:nvSpPr>
        <p:spPr>
          <a:xfrm>
            <a:off x="5880627" y="4029134"/>
            <a:ext cx="229984" cy="236274"/>
          </a:xfrm>
          <a:prstGeom prst="rect">
            <a:avLst/>
          </a:prstGeom>
          <a:noFill/>
        </p:spPr>
        <p:txBody>
          <a:bodyPr wrap="none" rtlCol="0">
            <a:spAutoFit/>
          </a:bodyPr>
          <a:lstStyle/>
          <a:p>
            <a:pPr algn="r"/>
            <a:r>
              <a:rPr lang="en-US" altLang="zh-CN" sz="1200" dirty="0"/>
              <a:t>6</a:t>
            </a:r>
            <a:endParaRPr lang="zh-CN" altLang="en-US" sz="1200" dirty="0"/>
          </a:p>
        </p:txBody>
      </p:sp>
      <p:sp>
        <p:nvSpPr>
          <p:cNvPr id="34" name="文本框 33"/>
          <p:cNvSpPr txBox="1"/>
          <p:nvPr>
            <p:custDataLst>
              <p:tags r:id="rId30"/>
            </p:custDataLst>
          </p:nvPr>
        </p:nvSpPr>
        <p:spPr>
          <a:xfrm>
            <a:off x="5880627" y="4423285"/>
            <a:ext cx="229984" cy="236274"/>
          </a:xfrm>
          <a:prstGeom prst="rect">
            <a:avLst/>
          </a:prstGeom>
          <a:noFill/>
        </p:spPr>
        <p:txBody>
          <a:bodyPr wrap="none" rtlCol="0">
            <a:spAutoFit/>
          </a:bodyPr>
          <a:lstStyle/>
          <a:p>
            <a:pPr algn="r"/>
            <a:r>
              <a:rPr lang="en-US" altLang="zh-CN" sz="1200" dirty="0"/>
              <a:t>4</a:t>
            </a:r>
            <a:endParaRPr lang="zh-CN" altLang="en-US" sz="1200" dirty="0"/>
          </a:p>
        </p:txBody>
      </p:sp>
      <p:sp>
        <p:nvSpPr>
          <p:cNvPr id="35" name="文本框 34"/>
          <p:cNvSpPr txBox="1"/>
          <p:nvPr>
            <p:custDataLst>
              <p:tags r:id="rId31"/>
            </p:custDataLst>
          </p:nvPr>
        </p:nvSpPr>
        <p:spPr>
          <a:xfrm>
            <a:off x="5880627" y="4817437"/>
            <a:ext cx="229984" cy="236274"/>
          </a:xfrm>
          <a:prstGeom prst="rect">
            <a:avLst/>
          </a:prstGeom>
          <a:noFill/>
        </p:spPr>
        <p:txBody>
          <a:bodyPr wrap="none" rtlCol="0">
            <a:spAutoFit/>
          </a:bodyPr>
          <a:lstStyle/>
          <a:p>
            <a:pPr algn="r"/>
            <a:r>
              <a:rPr lang="en-US" altLang="zh-CN" sz="1200" dirty="0"/>
              <a:t>2</a:t>
            </a:r>
            <a:endParaRPr lang="zh-CN" altLang="en-US" sz="1200" dirty="0"/>
          </a:p>
        </p:txBody>
      </p:sp>
      <p:sp>
        <p:nvSpPr>
          <p:cNvPr id="36" name="文本框 35"/>
          <p:cNvSpPr txBox="1"/>
          <p:nvPr>
            <p:custDataLst>
              <p:tags r:id="rId32"/>
            </p:custDataLst>
          </p:nvPr>
        </p:nvSpPr>
        <p:spPr>
          <a:xfrm>
            <a:off x="5880627" y="5211591"/>
            <a:ext cx="229984" cy="236274"/>
          </a:xfrm>
          <a:prstGeom prst="rect">
            <a:avLst/>
          </a:prstGeom>
          <a:noFill/>
        </p:spPr>
        <p:txBody>
          <a:bodyPr wrap="none" rtlCol="0">
            <a:spAutoFit/>
          </a:bodyPr>
          <a:lstStyle/>
          <a:p>
            <a:pPr algn="r"/>
            <a:r>
              <a:rPr lang="en-US" altLang="zh-CN" sz="1200" dirty="0"/>
              <a:t>0</a:t>
            </a:r>
            <a:endParaRPr lang="zh-CN" altLang="en-US" sz="1200" dirty="0"/>
          </a:p>
        </p:txBody>
      </p:sp>
      <p:sp>
        <p:nvSpPr>
          <p:cNvPr id="37" name="矩形 36"/>
          <p:cNvSpPr/>
          <p:nvPr>
            <p:custDataLst>
              <p:tags r:id="rId33"/>
            </p:custDataLst>
          </p:nvPr>
        </p:nvSpPr>
        <p:spPr>
          <a:xfrm>
            <a:off x="7508587" y="2294746"/>
            <a:ext cx="83964" cy="83964"/>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8" name="文本框 37"/>
          <p:cNvSpPr txBox="1"/>
          <p:nvPr>
            <p:custDataLst>
              <p:tags r:id="rId34"/>
            </p:custDataLst>
          </p:nvPr>
        </p:nvSpPr>
        <p:spPr>
          <a:xfrm>
            <a:off x="7546106" y="2189748"/>
            <a:ext cx="544468" cy="262526"/>
          </a:xfrm>
          <a:prstGeom prst="rect">
            <a:avLst/>
          </a:prstGeom>
          <a:noFill/>
          <a:ln>
            <a:noFill/>
          </a:ln>
        </p:spPr>
        <p:txBody>
          <a:bodyPr wrap="none" rtlCol="0" anchor="ctr">
            <a:spAutoFit/>
          </a:bodyPr>
          <a:lstStyle/>
          <a:p>
            <a:r>
              <a:rPr lang="zh-CN" altLang="en-US" sz="1400" dirty="0">
                <a:latin typeface="方正博雅方刊宋_GBK" panose="02000000000000000000" pitchFamily="2" charset="-122"/>
                <a:ea typeface="方正博雅方刊宋_GBK" panose="02000000000000000000" pitchFamily="2" charset="-122"/>
              </a:rPr>
              <a:t>系列</a:t>
            </a:r>
            <a:r>
              <a:rPr lang="en-US" altLang="zh-CN" sz="1400" dirty="0">
                <a:latin typeface="方正博雅方刊宋_GBK" panose="02000000000000000000" pitchFamily="2" charset="-122"/>
                <a:ea typeface="方正博雅方刊宋_GBK" panose="02000000000000000000" pitchFamily="2" charset="-122"/>
              </a:rPr>
              <a:t>1</a:t>
            </a:r>
            <a:endParaRPr lang="zh-CN" altLang="en-US" sz="1400" dirty="0">
              <a:latin typeface="方正博雅方刊宋_GBK" panose="02000000000000000000" pitchFamily="2" charset="-122"/>
              <a:ea typeface="方正博雅方刊宋_GBK" panose="02000000000000000000" pitchFamily="2" charset="-122"/>
            </a:endParaRPr>
          </a:p>
        </p:txBody>
      </p:sp>
      <p:sp>
        <p:nvSpPr>
          <p:cNvPr id="39" name="矩形 38"/>
          <p:cNvSpPr/>
          <p:nvPr>
            <p:custDataLst>
              <p:tags r:id="rId35"/>
            </p:custDataLst>
          </p:nvPr>
        </p:nvSpPr>
        <p:spPr>
          <a:xfrm>
            <a:off x="8267942" y="2294746"/>
            <a:ext cx="83964" cy="8396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40" name="文本框 39"/>
          <p:cNvSpPr txBox="1"/>
          <p:nvPr>
            <p:custDataLst>
              <p:tags r:id="rId36"/>
            </p:custDataLst>
          </p:nvPr>
        </p:nvSpPr>
        <p:spPr>
          <a:xfrm>
            <a:off x="8300831" y="2189748"/>
            <a:ext cx="544468" cy="262526"/>
          </a:xfrm>
          <a:prstGeom prst="rect">
            <a:avLst/>
          </a:prstGeom>
          <a:noFill/>
          <a:ln>
            <a:noFill/>
          </a:ln>
        </p:spPr>
        <p:txBody>
          <a:bodyPr wrap="none" rtlCol="0" anchor="ctr">
            <a:spAutoFit/>
          </a:bodyPr>
          <a:lstStyle/>
          <a:p>
            <a:r>
              <a:rPr lang="zh-CN" altLang="en-US" sz="1400" dirty="0">
                <a:latin typeface="方正博雅方刊宋_GBK" panose="02000000000000000000" pitchFamily="2" charset="-122"/>
                <a:ea typeface="方正博雅方刊宋_GBK" panose="02000000000000000000" pitchFamily="2" charset="-122"/>
              </a:rPr>
              <a:t>系列</a:t>
            </a:r>
            <a:r>
              <a:rPr lang="en-US" altLang="zh-CN" sz="1400" dirty="0">
                <a:latin typeface="方正博雅方刊宋_GBK" panose="02000000000000000000" pitchFamily="2" charset="-122"/>
                <a:ea typeface="方正博雅方刊宋_GBK" panose="02000000000000000000" pitchFamily="2" charset="-122"/>
              </a:rPr>
              <a:t>2</a:t>
            </a:r>
            <a:endParaRPr lang="zh-CN" altLang="en-US" sz="1400" dirty="0">
              <a:latin typeface="方正博雅方刊宋_GBK" panose="02000000000000000000" pitchFamily="2" charset="-122"/>
              <a:ea typeface="方正博雅方刊宋_GBK" panose="02000000000000000000" pitchFamily="2" charset="-122"/>
            </a:endParaRPr>
          </a:p>
        </p:txBody>
      </p:sp>
      <p:sp>
        <p:nvSpPr>
          <p:cNvPr id="41" name="矩形 40"/>
          <p:cNvSpPr/>
          <p:nvPr>
            <p:custDataLst>
              <p:tags r:id="rId37"/>
            </p:custDataLst>
          </p:nvPr>
        </p:nvSpPr>
        <p:spPr>
          <a:xfrm>
            <a:off x="9027296" y="2294746"/>
            <a:ext cx="83964" cy="8396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42" name="文本框 41"/>
          <p:cNvSpPr txBox="1"/>
          <p:nvPr>
            <p:custDataLst>
              <p:tags r:id="rId38"/>
            </p:custDataLst>
          </p:nvPr>
        </p:nvSpPr>
        <p:spPr>
          <a:xfrm>
            <a:off x="9055556" y="2189748"/>
            <a:ext cx="544468" cy="262526"/>
          </a:xfrm>
          <a:prstGeom prst="rect">
            <a:avLst/>
          </a:prstGeom>
          <a:noFill/>
          <a:ln>
            <a:noFill/>
          </a:ln>
        </p:spPr>
        <p:txBody>
          <a:bodyPr wrap="none" rtlCol="0" anchor="ctr">
            <a:spAutoFit/>
          </a:bodyPr>
          <a:lstStyle/>
          <a:p>
            <a:r>
              <a:rPr lang="zh-CN" altLang="en-US" sz="1400" dirty="0">
                <a:latin typeface="方正博雅方刊宋_GBK" panose="02000000000000000000" pitchFamily="2" charset="-122"/>
                <a:ea typeface="方正博雅方刊宋_GBK" panose="02000000000000000000" pitchFamily="2" charset="-122"/>
              </a:rPr>
              <a:t>系列</a:t>
            </a:r>
            <a:r>
              <a:rPr lang="en-US" altLang="zh-CN" sz="1400" dirty="0">
                <a:latin typeface="方正博雅方刊宋_GBK" panose="02000000000000000000" pitchFamily="2" charset="-122"/>
                <a:ea typeface="方正博雅方刊宋_GBK" panose="02000000000000000000" pitchFamily="2" charset="-122"/>
              </a:rPr>
              <a:t>3</a:t>
            </a:r>
            <a:endParaRPr lang="zh-CN" altLang="en-US" sz="1400" dirty="0">
              <a:latin typeface="方正博雅方刊宋_GBK" panose="02000000000000000000" pitchFamily="2" charset="-122"/>
              <a:ea typeface="方正博雅方刊宋_GBK" panose="02000000000000000000" pitchFamily="2" charset="-122"/>
            </a:endParaRPr>
          </a:p>
        </p:txBody>
      </p:sp>
      <p:sp>
        <p:nvSpPr>
          <p:cNvPr id="43" name="文本框 42"/>
          <p:cNvSpPr txBox="1"/>
          <p:nvPr/>
        </p:nvSpPr>
        <p:spPr>
          <a:xfrm>
            <a:off x="1476548" y="1179435"/>
            <a:ext cx="7835219" cy="646331"/>
          </a:xfrm>
          <a:prstGeom prst="rect">
            <a:avLst/>
          </a:prstGeom>
          <a:noFill/>
        </p:spPr>
        <p:txBody>
          <a:bodyPr wrap="square" rtlCol="0">
            <a:spAutoFit/>
          </a:bodyPr>
          <a:lstStyle/>
          <a:p>
            <a:r>
              <a:rPr lang="zh-CN" altLang="en-US" sz="3600" b="1" dirty="0">
                <a:solidFill>
                  <a:srgbClr val="555F78"/>
                </a:solidFill>
                <a:latin typeface="方正博雅方刊宋_GBK" panose="02000000000000000000" pitchFamily="2" charset="-122"/>
                <a:ea typeface="方正博雅方刊宋_GBK" panose="02000000000000000000" pitchFamily="2" charset="-122"/>
              </a:rPr>
              <a:t>小清新花鸟工作总结通用模板</a:t>
            </a:r>
            <a:endParaRPr lang="zh-CN" altLang="en-US" sz="3600" b="1" dirty="0">
              <a:solidFill>
                <a:srgbClr val="555F78"/>
              </a:solidFill>
              <a:latin typeface="方正博雅方刊宋_GBK" panose="02000000000000000000" pitchFamily="2" charset="-122"/>
              <a:ea typeface="方正博雅方刊宋_GBK" panose="02000000000000000000" pitchFamily="2" charset="-122"/>
            </a:endParaRPr>
          </a:p>
        </p:txBody>
      </p:sp>
      <p:sp>
        <p:nvSpPr>
          <p:cNvPr id="46" name="TextBox 5"/>
          <p:cNvSpPr txBox="1"/>
          <p:nvPr/>
        </p:nvSpPr>
        <p:spPr>
          <a:xfrm>
            <a:off x="1463844" y="2229642"/>
            <a:ext cx="3077496" cy="369332"/>
          </a:xfrm>
          <a:prstGeom prst="rect">
            <a:avLst/>
          </a:prstGeom>
          <a:noFill/>
        </p:spPr>
        <p:txBody>
          <a:bodyPr wrap="square" rtlCol="0">
            <a:spAutoFit/>
          </a:bodyPr>
          <a:lstStyle/>
          <a:p>
            <a:pPr defTabSz="1218565"/>
            <a:r>
              <a:rPr lang="zh-CN" altLang="en-US" b="1" dirty="0">
                <a:solidFill>
                  <a:srgbClr val="E3494B"/>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请在这里输入关键词文字</a:t>
            </a:r>
            <a:endParaRPr lang="zh-CN" altLang="en-US" b="1" dirty="0">
              <a:solidFill>
                <a:srgbClr val="E3494B"/>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47" name="TextBox 5"/>
          <p:cNvSpPr txBox="1"/>
          <p:nvPr/>
        </p:nvSpPr>
        <p:spPr>
          <a:xfrm>
            <a:off x="1200233" y="2743413"/>
            <a:ext cx="3894357" cy="2643672"/>
          </a:xfrm>
          <a:prstGeom prst="rect">
            <a:avLst/>
          </a:prstGeom>
          <a:noFill/>
        </p:spPr>
        <p:txBody>
          <a:bodyPr wrap="square" rtlCol="0">
            <a:spAutoFit/>
          </a:bodyPr>
          <a:lstStyle/>
          <a:p>
            <a:pPr marL="285750" indent="-285750" defTabSz="1218565">
              <a:lnSpc>
                <a:spcPct val="150000"/>
              </a:lnSpc>
              <a:buFont typeface="Arial" panose="020B0604020202020204" pitchFamily="34" charset="0"/>
              <a:buChar char="•"/>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请在这里输入您的文字内容文字内容请在这里输入您的文字内容您的文字内容</a:t>
            </a:r>
            <a:endParaRPr lang="en-US" altLang="zh-CN"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defTabSz="1218565">
              <a:lnSpc>
                <a:spcPct val="150000"/>
              </a:lnSpc>
            </a:pPr>
            <a:endParaRPr lang="en-US" altLang="zh-CN"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marL="285750" indent="-285750" defTabSz="1218565">
              <a:lnSpc>
                <a:spcPct val="150000"/>
              </a:lnSpc>
              <a:buFont typeface="Arial" panose="020B0604020202020204" pitchFamily="34" charset="0"/>
              <a:buChar char="•"/>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请在这里输入您的文字内容文字内容请在这里输入您的文字内容您的文字内容</a:t>
            </a:r>
            <a:endParaRPr lang="en-US" altLang="zh-CN"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defTabSz="1218565">
              <a:lnSpc>
                <a:spcPct val="150000"/>
              </a:lnSpc>
            </a:pPr>
            <a:endPar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marL="285750" indent="-285750" defTabSz="1218565">
              <a:lnSpc>
                <a:spcPct val="150000"/>
              </a:lnSpc>
              <a:buFont typeface="Arial" panose="020B0604020202020204" pitchFamily="34" charset="0"/>
              <a:buChar char="•"/>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请在这里输入您的文字内容文字内容请在这里输入您的文字内容您的文字内容</a:t>
            </a:r>
            <a:endPar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51085" y="3142527"/>
            <a:ext cx="2253077" cy="2253076"/>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054383" y="3142527"/>
            <a:ext cx="2253077" cy="2253076"/>
          </a:xfrm>
          <a:prstGeom prst="rect">
            <a:avLst/>
          </a:prstGeom>
          <a:solidFill>
            <a:srgbClr val="E34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857682" y="3142527"/>
            <a:ext cx="2253077" cy="2253076"/>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251085" y="2919313"/>
            <a:ext cx="128823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040004" y="2919313"/>
            <a:ext cx="1288233" cy="0"/>
          </a:xfrm>
          <a:prstGeom prst="line">
            <a:avLst/>
          </a:prstGeom>
          <a:ln>
            <a:solidFill>
              <a:srgbClr val="E3494B"/>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843303" y="2919313"/>
            <a:ext cx="128823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KSO_Shape"/>
          <p:cNvSpPr/>
          <p:nvPr/>
        </p:nvSpPr>
        <p:spPr bwMode="auto">
          <a:xfrm>
            <a:off x="3145923" y="3426022"/>
            <a:ext cx="463400" cy="440516"/>
          </a:xfrm>
          <a:custGeom>
            <a:avLst/>
            <a:gdLst>
              <a:gd name="T0" fmla="*/ 1380426 w 8874"/>
              <a:gd name="T1" fmla="*/ 1102677 h 8441"/>
              <a:gd name="T2" fmla="*/ 1456711 w 8874"/>
              <a:gd name="T3" fmla="*/ 1712548 h 8441"/>
              <a:gd name="T4" fmla="*/ 900199 w 8874"/>
              <a:gd name="T5" fmla="*/ 1451639 h 8441"/>
              <a:gd name="T6" fmla="*/ 344092 w 8874"/>
              <a:gd name="T7" fmla="*/ 1712548 h 8441"/>
              <a:gd name="T8" fmla="*/ 420377 w 8874"/>
              <a:gd name="T9" fmla="*/ 1102677 h 8441"/>
              <a:gd name="T10" fmla="*/ 0 w 8874"/>
              <a:gd name="T11" fmla="*/ 654302 h 8441"/>
              <a:gd name="T12" fmla="*/ 603581 w 8874"/>
              <a:gd name="T13" fmla="*/ 538253 h 8441"/>
              <a:gd name="T14" fmla="*/ 900199 w 8874"/>
              <a:gd name="T15" fmla="*/ 0 h 8441"/>
              <a:gd name="T16" fmla="*/ 1197019 w 8874"/>
              <a:gd name="T17" fmla="*/ 538253 h 8441"/>
              <a:gd name="T18" fmla="*/ 1800397 w 8874"/>
              <a:gd name="T19" fmla="*/ 654302 h 8441"/>
              <a:gd name="T20" fmla="*/ 1380426 w 8874"/>
              <a:gd name="T21" fmla="*/ 1102677 h 8441"/>
              <a:gd name="T22" fmla="*/ 1076708 w 8874"/>
              <a:gd name="T23" fmla="*/ 668302 h 8441"/>
              <a:gd name="T24" fmla="*/ 900604 w 8874"/>
              <a:gd name="T25" fmla="*/ 348961 h 8441"/>
              <a:gd name="T26" fmla="*/ 724298 w 8874"/>
              <a:gd name="T27" fmla="*/ 668302 h 8441"/>
              <a:gd name="T28" fmla="*/ 366612 w 8874"/>
              <a:gd name="T29" fmla="*/ 736876 h 8441"/>
              <a:gd name="T30" fmla="*/ 615957 w 8874"/>
              <a:gd name="T31" fmla="*/ 1002452 h 8441"/>
              <a:gd name="T32" fmla="*/ 570511 w 8874"/>
              <a:gd name="T33" fmla="*/ 1363992 h 8441"/>
              <a:gd name="T34" fmla="*/ 900604 w 8874"/>
              <a:gd name="T35" fmla="*/ 1209597 h 8441"/>
              <a:gd name="T36" fmla="*/ 1230494 w 8874"/>
              <a:gd name="T37" fmla="*/ 1363992 h 8441"/>
              <a:gd name="T38" fmla="*/ 1184845 w 8874"/>
              <a:gd name="T39" fmla="*/ 1002452 h 8441"/>
              <a:gd name="T40" fmla="*/ 1434190 w 8874"/>
              <a:gd name="T41" fmla="*/ 736876 h 8441"/>
              <a:gd name="T42" fmla="*/ 1076708 w 8874"/>
              <a:gd name="T43" fmla="*/ 668302 h 844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8874" h="8441">
                <a:moveTo>
                  <a:pt x="6804" y="5435"/>
                </a:moveTo>
                <a:lnTo>
                  <a:pt x="7180" y="8441"/>
                </a:lnTo>
                <a:lnTo>
                  <a:pt x="4437" y="7155"/>
                </a:lnTo>
                <a:lnTo>
                  <a:pt x="1696" y="8441"/>
                </a:lnTo>
                <a:lnTo>
                  <a:pt x="2072" y="5435"/>
                </a:lnTo>
                <a:lnTo>
                  <a:pt x="0" y="3225"/>
                </a:lnTo>
                <a:lnTo>
                  <a:pt x="2975" y="2653"/>
                </a:lnTo>
                <a:lnTo>
                  <a:pt x="4437" y="0"/>
                </a:lnTo>
                <a:lnTo>
                  <a:pt x="5900" y="2653"/>
                </a:lnTo>
                <a:lnTo>
                  <a:pt x="8874" y="3225"/>
                </a:lnTo>
                <a:lnTo>
                  <a:pt x="6804" y="5435"/>
                </a:lnTo>
                <a:close/>
                <a:moveTo>
                  <a:pt x="5307" y="3294"/>
                </a:moveTo>
                <a:lnTo>
                  <a:pt x="4439" y="1720"/>
                </a:lnTo>
                <a:lnTo>
                  <a:pt x="3570" y="3294"/>
                </a:lnTo>
                <a:lnTo>
                  <a:pt x="1807" y="3632"/>
                </a:lnTo>
                <a:lnTo>
                  <a:pt x="3036" y="4941"/>
                </a:lnTo>
                <a:lnTo>
                  <a:pt x="2812" y="6723"/>
                </a:lnTo>
                <a:lnTo>
                  <a:pt x="4439" y="5962"/>
                </a:lnTo>
                <a:lnTo>
                  <a:pt x="6065" y="6723"/>
                </a:lnTo>
                <a:lnTo>
                  <a:pt x="5840" y="4941"/>
                </a:lnTo>
                <a:lnTo>
                  <a:pt x="7069" y="3632"/>
                </a:lnTo>
                <a:lnTo>
                  <a:pt x="5307" y="3294"/>
                </a:lnTo>
                <a:close/>
              </a:path>
            </a:pathLst>
          </a:custGeom>
          <a:solidFill>
            <a:schemeClr val="bg1">
              <a:lumMod val="50000"/>
            </a:schemeClr>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9" name="KSO_Shape"/>
          <p:cNvSpPr/>
          <p:nvPr/>
        </p:nvSpPr>
        <p:spPr bwMode="auto">
          <a:xfrm>
            <a:off x="5952491" y="3437872"/>
            <a:ext cx="463400" cy="432344"/>
          </a:xfrm>
          <a:custGeom>
            <a:avLst/>
            <a:gdLst>
              <a:gd name="T0" fmla="*/ 0 w 8970958"/>
              <a:gd name="T1" fmla="*/ 599920 h 8375651"/>
              <a:gd name="T2" fmla="*/ 300757 w 8970958"/>
              <a:gd name="T3" fmla="*/ 599920 h 8375651"/>
              <a:gd name="T4" fmla="*/ 300757 w 8970958"/>
              <a:gd name="T5" fmla="*/ 1680923 h 8375651"/>
              <a:gd name="T6" fmla="*/ 0 w 8970958"/>
              <a:gd name="T7" fmla="*/ 1680923 h 8375651"/>
              <a:gd name="T8" fmla="*/ 982536 w 8970958"/>
              <a:gd name="T9" fmla="*/ 0 h 8375651"/>
              <a:gd name="T10" fmla="*/ 1076703 w 8970958"/>
              <a:gd name="T11" fmla="*/ 47488 h 8375651"/>
              <a:gd name="T12" fmla="*/ 1124163 w 8970958"/>
              <a:gd name="T13" fmla="*/ 600007 h 8375651"/>
              <a:gd name="T14" fmla="*/ 1593490 w 8970958"/>
              <a:gd name="T15" fmla="*/ 600007 h 8375651"/>
              <a:gd name="T16" fmla="*/ 1751690 w 8970958"/>
              <a:gd name="T17" fmla="*/ 654279 h 8375651"/>
              <a:gd name="T18" fmla="*/ 1799150 w 8970958"/>
              <a:gd name="T19" fmla="*/ 828401 h 8375651"/>
              <a:gd name="T20" fmla="*/ 1789357 w 8970958"/>
              <a:gd name="T21" fmla="*/ 957297 h 8375651"/>
              <a:gd name="T22" fmla="*/ 1170117 w 8970958"/>
              <a:gd name="T23" fmla="*/ 1680923 h 8375651"/>
              <a:gd name="T24" fmla="*/ 750510 w 8970958"/>
              <a:gd name="T25" fmla="*/ 1570872 h 8375651"/>
              <a:gd name="T26" fmla="*/ 487596 w 8970958"/>
              <a:gd name="T27" fmla="*/ 1498509 h 8375651"/>
              <a:gd name="T28" fmla="*/ 420550 w 8970958"/>
              <a:gd name="T29" fmla="*/ 1498509 h 8375651"/>
              <a:gd name="T30" fmla="*/ 420550 w 8970958"/>
              <a:gd name="T31" fmla="*/ 618097 h 8375651"/>
              <a:gd name="T32" fmla="*/ 840910 w 8970958"/>
              <a:gd name="T33" fmla="*/ 186183 h 8375651"/>
              <a:gd name="T34" fmla="*/ 982536 w 8970958"/>
              <a:gd name="T35" fmla="*/ 0 h 83756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970958" h="8375651">
                <a:moveTo>
                  <a:pt x="0" y="2989262"/>
                </a:moveTo>
                <a:lnTo>
                  <a:pt x="1498600" y="2989262"/>
                </a:lnTo>
                <a:lnTo>
                  <a:pt x="1498600" y="8375650"/>
                </a:lnTo>
                <a:lnTo>
                  <a:pt x="0" y="8375650"/>
                </a:lnTo>
                <a:lnTo>
                  <a:pt x="0" y="2989262"/>
                </a:lnTo>
                <a:close/>
                <a:moveTo>
                  <a:pt x="4895750" y="0"/>
                </a:moveTo>
                <a:cubicBezTo>
                  <a:pt x="5094695" y="11268"/>
                  <a:pt x="5244843" y="93898"/>
                  <a:pt x="5364961" y="236622"/>
                </a:cubicBezTo>
                <a:cubicBezTo>
                  <a:pt x="5751590" y="691085"/>
                  <a:pt x="5717807" y="1686398"/>
                  <a:pt x="5601443" y="2989694"/>
                </a:cubicBezTo>
                <a:cubicBezTo>
                  <a:pt x="5601443" y="2989694"/>
                  <a:pt x="5601443" y="2989694"/>
                  <a:pt x="7939989" y="2989694"/>
                </a:cubicBezTo>
                <a:cubicBezTo>
                  <a:pt x="8138935" y="2989694"/>
                  <a:pt x="8499289" y="3008474"/>
                  <a:pt x="8728264" y="3260119"/>
                </a:cubicBezTo>
                <a:cubicBezTo>
                  <a:pt x="8915948" y="3462937"/>
                  <a:pt x="8994775" y="3770921"/>
                  <a:pt x="8964746" y="4127731"/>
                </a:cubicBezTo>
                <a:cubicBezTo>
                  <a:pt x="8964746" y="4127731"/>
                  <a:pt x="8964746" y="4127731"/>
                  <a:pt x="8915948" y="4769990"/>
                </a:cubicBezTo>
                <a:cubicBezTo>
                  <a:pt x="8690727" y="7680810"/>
                  <a:pt x="8638175" y="8375651"/>
                  <a:pt x="5830418" y="8375651"/>
                </a:cubicBezTo>
                <a:cubicBezTo>
                  <a:pt x="4580440" y="8375651"/>
                  <a:pt x="4133752" y="8078935"/>
                  <a:pt x="3739615" y="7827290"/>
                </a:cubicBezTo>
                <a:cubicBezTo>
                  <a:pt x="3420551" y="7624472"/>
                  <a:pt x="3169054" y="7466724"/>
                  <a:pt x="2429578" y="7466724"/>
                </a:cubicBezTo>
                <a:cubicBezTo>
                  <a:pt x="2429578" y="7466724"/>
                  <a:pt x="2429578" y="7466724"/>
                  <a:pt x="2095500" y="7466724"/>
                </a:cubicBezTo>
                <a:cubicBezTo>
                  <a:pt x="2095500" y="7466724"/>
                  <a:pt x="2095500" y="7466724"/>
                  <a:pt x="2095500" y="3079836"/>
                </a:cubicBezTo>
                <a:cubicBezTo>
                  <a:pt x="3889762" y="2662932"/>
                  <a:pt x="4043663" y="1660107"/>
                  <a:pt x="4190057" y="927707"/>
                </a:cubicBezTo>
                <a:cubicBezTo>
                  <a:pt x="4276392" y="492023"/>
                  <a:pt x="4377741" y="0"/>
                  <a:pt x="4895750" y="0"/>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10" name="KSO_Shape"/>
          <p:cNvSpPr/>
          <p:nvPr/>
        </p:nvSpPr>
        <p:spPr bwMode="auto">
          <a:xfrm>
            <a:off x="8759058" y="3422344"/>
            <a:ext cx="450324" cy="463400"/>
          </a:xfrm>
          <a:custGeom>
            <a:avLst/>
            <a:gdLst>
              <a:gd name="T0" fmla="*/ 1443836 w 3333"/>
              <a:gd name="T1" fmla="*/ 903609 h 3431"/>
              <a:gd name="T2" fmla="*/ 1368287 w 3333"/>
              <a:gd name="T3" fmla="*/ 893114 h 3431"/>
              <a:gd name="T4" fmla="*/ 1423900 w 3333"/>
              <a:gd name="T5" fmla="*/ 783443 h 3431"/>
              <a:gd name="T6" fmla="*/ 1444361 w 3333"/>
              <a:gd name="T7" fmla="*/ 784492 h 3431"/>
              <a:gd name="T8" fmla="*/ 1650548 w 3333"/>
              <a:gd name="T9" fmla="*/ 409825 h 3431"/>
              <a:gd name="T10" fmla="*/ 1470069 w 3333"/>
              <a:gd name="T11" fmla="*/ 201502 h 3431"/>
              <a:gd name="T12" fmla="*/ 1470069 w 3333"/>
              <a:gd name="T13" fmla="*/ 79761 h 3431"/>
              <a:gd name="T14" fmla="*/ 1748658 w 3333"/>
              <a:gd name="T15" fmla="*/ 409825 h 3431"/>
              <a:gd name="T16" fmla="*/ 1443836 w 3333"/>
              <a:gd name="T17" fmla="*/ 903609 h 3431"/>
              <a:gd name="T18" fmla="*/ 880887 w 3333"/>
              <a:gd name="T19" fmla="*/ 1170179 h 3431"/>
              <a:gd name="T20" fmla="*/ 317413 w 3333"/>
              <a:gd name="T21" fmla="*/ 354202 h 3431"/>
              <a:gd name="T22" fmla="*/ 319512 w 3333"/>
              <a:gd name="T23" fmla="*/ 0 h 3431"/>
              <a:gd name="T24" fmla="*/ 1433343 w 3333"/>
              <a:gd name="T25" fmla="*/ 0 h 3431"/>
              <a:gd name="T26" fmla="*/ 1433343 w 3333"/>
              <a:gd name="T27" fmla="*/ 354202 h 3431"/>
              <a:gd name="T28" fmla="*/ 880887 w 3333"/>
              <a:gd name="T29" fmla="*/ 1170179 h 3431"/>
              <a:gd name="T30" fmla="*/ 600724 w 3333"/>
              <a:gd name="T31" fmla="*/ 108097 h 3431"/>
              <a:gd name="T32" fmla="*/ 462217 w 3333"/>
              <a:gd name="T33" fmla="*/ 107573 h 3431"/>
              <a:gd name="T34" fmla="*/ 888757 w 3333"/>
              <a:gd name="T35" fmla="*/ 1071527 h 3431"/>
              <a:gd name="T36" fmla="*/ 600724 w 3333"/>
              <a:gd name="T37" fmla="*/ 108097 h 3431"/>
              <a:gd name="T38" fmla="*/ 304822 w 3333"/>
              <a:gd name="T39" fmla="*/ 784492 h 3431"/>
              <a:gd name="T40" fmla="*/ 324758 w 3333"/>
              <a:gd name="T41" fmla="*/ 783443 h 3431"/>
              <a:gd name="T42" fmla="*/ 380371 w 3333"/>
              <a:gd name="T43" fmla="*/ 893114 h 3431"/>
              <a:gd name="T44" fmla="*/ 304822 w 3333"/>
              <a:gd name="T45" fmla="*/ 903609 h 3431"/>
              <a:gd name="T46" fmla="*/ 0 w 3333"/>
              <a:gd name="T47" fmla="*/ 409825 h 3431"/>
              <a:gd name="T48" fmla="*/ 278589 w 3333"/>
              <a:gd name="T49" fmla="*/ 79761 h 3431"/>
              <a:gd name="T50" fmla="*/ 278589 w 3333"/>
              <a:gd name="T51" fmla="*/ 201502 h 3431"/>
              <a:gd name="T52" fmla="*/ 98110 w 3333"/>
              <a:gd name="T53" fmla="*/ 409825 h 3431"/>
              <a:gd name="T54" fmla="*/ 304822 w 3333"/>
              <a:gd name="T55" fmla="*/ 784492 h 3431"/>
              <a:gd name="T56" fmla="*/ 776482 w 3333"/>
              <a:gd name="T57" fmla="*/ 1318157 h 3431"/>
              <a:gd name="T58" fmla="*/ 871443 w 3333"/>
              <a:gd name="T59" fmla="*/ 1223178 h 3431"/>
              <a:gd name="T60" fmla="*/ 966405 w 3333"/>
              <a:gd name="T61" fmla="*/ 1318157 h 3431"/>
              <a:gd name="T62" fmla="*/ 871443 w 3333"/>
              <a:gd name="T63" fmla="*/ 1413661 h 3431"/>
              <a:gd name="T64" fmla="*/ 776482 w 3333"/>
              <a:gd name="T65" fmla="*/ 1318157 h 3431"/>
              <a:gd name="T66" fmla="*/ 1147934 w 3333"/>
              <a:gd name="T67" fmla="*/ 1530679 h 3431"/>
              <a:gd name="T68" fmla="*/ 1057694 w 3333"/>
              <a:gd name="T69" fmla="*/ 1620410 h 3431"/>
              <a:gd name="T70" fmla="*/ 695686 w 3333"/>
              <a:gd name="T71" fmla="*/ 1620410 h 3431"/>
              <a:gd name="T72" fmla="*/ 605446 w 3333"/>
              <a:gd name="T73" fmla="*/ 1530679 h 3431"/>
              <a:gd name="T74" fmla="*/ 695686 w 3333"/>
              <a:gd name="T75" fmla="*/ 1440423 h 3431"/>
              <a:gd name="T76" fmla="*/ 1057694 w 3333"/>
              <a:gd name="T77" fmla="*/ 1440423 h 3431"/>
              <a:gd name="T78" fmla="*/ 1147934 w 3333"/>
              <a:gd name="T79" fmla="*/ 1530679 h 3431"/>
              <a:gd name="T80" fmla="*/ 515206 w 3333"/>
              <a:gd name="T81" fmla="*/ 1656617 h 3431"/>
              <a:gd name="T82" fmla="*/ 1199350 w 3333"/>
              <a:gd name="T83" fmla="*/ 1656617 h 3431"/>
              <a:gd name="T84" fmla="*/ 1289589 w 3333"/>
              <a:gd name="T85" fmla="*/ 1800397 h 3431"/>
              <a:gd name="T86" fmla="*/ 425491 w 3333"/>
              <a:gd name="T87" fmla="*/ 1800397 h 3431"/>
              <a:gd name="T88" fmla="*/ 515206 w 3333"/>
              <a:gd name="T89" fmla="*/ 1656617 h 34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333" h="3431">
                <a:moveTo>
                  <a:pt x="2752" y="1722"/>
                </a:moveTo>
                <a:cubicBezTo>
                  <a:pt x="2703" y="1722"/>
                  <a:pt x="2655" y="1715"/>
                  <a:pt x="2608" y="1702"/>
                </a:cubicBezTo>
                <a:cubicBezTo>
                  <a:pt x="2647" y="1637"/>
                  <a:pt x="2683" y="1567"/>
                  <a:pt x="2714" y="1493"/>
                </a:cubicBezTo>
                <a:cubicBezTo>
                  <a:pt x="2727" y="1494"/>
                  <a:pt x="2740" y="1495"/>
                  <a:pt x="2753" y="1495"/>
                </a:cubicBezTo>
                <a:cubicBezTo>
                  <a:pt x="3011" y="1495"/>
                  <a:pt x="3146" y="1093"/>
                  <a:pt x="3146" y="781"/>
                </a:cubicBezTo>
                <a:cubicBezTo>
                  <a:pt x="3146" y="520"/>
                  <a:pt x="3000" y="384"/>
                  <a:pt x="2802" y="384"/>
                </a:cubicBezTo>
                <a:cubicBezTo>
                  <a:pt x="2802" y="304"/>
                  <a:pt x="2802" y="221"/>
                  <a:pt x="2802" y="152"/>
                </a:cubicBezTo>
                <a:cubicBezTo>
                  <a:pt x="3104" y="152"/>
                  <a:pt x="3333" y="394"/>
                  <a:pt x="3333" y="781"/>
                </a:cubicBezTo>
                <a:cubicBezTo>
                  <a:pt x="3333" y="1218"/>
                  <a:pt x="3114" y="1722"/>
                  <a:pt x="2752" y="1722"/>
                </a:cubicBezTo>
                <a:close/>
                <a:moveTo>
                  <a:pt x="1679" y="2230"/>
                </a:moveTo>
                <a:cubicBezTo>
                  <a:pt x="1110" y="2230"/>
                  <a:pt x="605" y="1534"/>
                  <a:pt x="605" y="675"/>
                </a:cubicBezTo>
                <a:cubicBezTo>
                  <a:pt x="605" y="633"/>
                  <a:pt x="607" y="42"/>
                  <a:pt x="609" y="0"/>
                </a:cubicBezTo>
                <a:cubicBezTo>
                  <a:pt x="2732" y="0"/>
                  <a:pt x="2732" y="0"/>
                  <a:pt x="2732" y="0"/>
                </a:cubicBezTo>
                <a:cubicBezTo>
                  <a:pt x="2735" y="42"/>
                  <a:pt x="2732" y="633"/>
                  <a:pt x="2732" y="675"/>
                </a:cubicBezTo>
                <a:cubicBezTo>
                  <a:pt x="2732" y="1534"/>
                  <a:pt x="2249" y="2230"/>
                  <a:pt x="1679" y="2230"/>
                </a:cubicBezTo>
                <a:close/>
                <a:moveTo>
                  <a:pt x="1145" y="206"/>
                </a:moveTo>
                <a:cubicBezTo>
                  <a:pt x="881" y="205"/>
                  <a:pt x="881" y="205"/>
                  <a:pt x="881" y="205"/>
                </a:cubicBezTo>
                <a:cubicBezTo>
                  <a:pt x="881" y="205"/>
                  <a:pt x="854" y="1982"/>
                  <a:pt x="1694" y="2042"/>
                </a:cubicBezTo>
                <a:cubicBezTo>
                  <a:pt x="1051" y="1570"/>
                  <a:pt x="1145" y="206"/>
                  <a:pt x="1145" y="206"/>
                </a:cubicBezTo>
                <a:close/>
                <a:moveTo>
                  <a:pt x="581" y="1495"/>
                </a:moveTo>
                <a:cubicBezTo>
                  <a:pt x="594" y="1495"/>
                  <a:pt x="606" y="1494"/>
                  <a:pt x="619" y="1493"/>
                </a:cubicBezTo>
                <a:cubicBezTo>
                  <a:pt x="650" y="1567"/>
                  <a:pt x="686" y="1637"/>
                  <a:pt x="725" y="1702"/>
                </a:cubicBezTo>
                <a:cubicBezTo>
                  <a:pt x="679" y="1715"/>
                  <a:pt x="630" y="1722"/>
                  <a:pt x="581" y="1722"/>
                </a:cubicBezTo>
                <a:cubicBezTo>
                  <a:pt x="219" y="1722"/>
                  <a:pt x="0" y="1218"/>
                  <a:pt x="0" y="781"/>
                </a:cubicBezTo>
                <a:cubicBezTo>
                  <a:pt x="0" y="394"/>
                  <a:pt x="229" y="152"/>
                  <a:pt x="531" y="152"/>
                </a:cubicBezTo>
                <a:cubicBezTo>
                  <a:pt x="531" y="221"/>
                  <a:pt x="531" y="304"/>
                  <a:pt x="531" y="384"/>
                </a:cubicBezTo>
                <a:cubicBezTo>
                  <a:pt x="333" y="384"/>
                  <a:pt x="187" y="520"/>
                  <a:pt x="187" y="781"/>
                </a:cubicBezTo>
                <a:cubicBezTo>
                  <a:pt x="187" y="1093"/>
                  <a:pt x="322" y="1495"/>
                  <a:pt x="581" y="1495"/>
                </a:cubicBezTo>
                <a:close/>
                <a:moveTo>
                  <a:pt x="1480" y="2512"/>
                </a:moveTo>
                <a:cubicBezTo>
                  <a:pt x="1480" y="2412"/>
                  <a:pt x="1561" y="2331"/>
                  <a:pt x="1661" y="2331"/>
                </a:cubicBezTo>
                <a:cubicBezTo>
                  <a:pt x="1761" y="2331"/>
                  <a:pt x="1842" y="2412"/>
                  <a:pt x="1842" y="2512"/>
                </a:cubicBezTo>
                <a:cubicBezTo>
                  <a:pt x="1842" y="2613"/>
                  <a:pt x="1761" y="2694"/>
                  <a:pt x="1661" y="2694"/>
                </a:cubicBezTo>
                <a:cubicBezTo>
                  <a:pt x="1561" y="2694"/>
                  <a:pt x="1480" y="2613"/>
                  <a:pt x="1480" y="2512"/>
                </a:cubicBezTo>
                <a:close/>
                <a:moveTo>
                  <a:pt x="2188" y="2917"/>
                </a:moveTo>
                <a:cubicBezTo>
                  <a:pt x="2188" y="3011"/>
                  <a:pt x="2111" y="3088"/>
                  <a:pt x="2016" y="3088"/>
                </a:cubicBezTo>
                <a:cubicBezTo>
                  <a:pt x="1326" y="3088"/>
                  <a:pt x="1326" y="3088"/>
                  <a:pt x="1326" y="3088"/>
                </a:cubicBezTo>
                <a:cubicBezTo>
                  <a:pt x="1231" y="3088"/>
                  <a:pt x="1154" y="3011"/>
                  <a:pt x="1154" y="2917"/>
                </a:cubicBezTo>
                <a:cubicBezTo>
                  <a:pt x="1154" y="2822"/>
                  <a:pt x="1231" y="2745"/>
                  <a:pt x="1326" y="2745"/>
                </a:cubicBezTo>
                <a:cubicBezTo>
                  <a:pt x="2016" y="2745"/>
                  <a:pt x="2016" y="2745"/>
                  <a:pt x="2016" y="2745"/>
                </a:cubicBezTo>
                <a:cubicBezTo>
                  <a:pt x="2111" y="2745"/>
                  <a:pt x="2188" y="2822"/>
                  <a:pt x="2188" y="2917"/>
                </a:cubicBezTo>
                <a:close/>
                <a:moveTo>
                  <a:pt x="982" y="3157"/>
                </a:moveTo>
                <a:cubicBezTo>
                  <a:pt x="2286" y="3157"/>
                  <a:pt x="2286" y="3157"/>
                  <a:pt x="2286" y="3157"/>
                </a:cubicBezTo>
                <a:cubicBezTo>
                  <a:pt x="2441" y="3157"/>
                  <a:pt x="2458" y="3337"/>
                  <a:pt x="2458" y="3431"/>
                </a:cubicBezTo>
                <a:cubicBezTo>
                  <a:pt x="1750" y="3431"/>
                  <a:pt x="1506" y="3431"/>
                  <a:pt x="811" y="3431"/>
                </a:cubicBezTo>
                <a:cubicBezTo>
                  <a:pt x="811" y="3337"/>
                  <a:pt x="823" y="3157"/>
                  <a:pt x="982" y="3157"/>
                </a:cubicBezTo>
                <a:close/>
              </a:path>
            </a:pathLst>
          </a:custGeom>
          <a:solidFill>
            <a:schemeClr val="bg1">
              <a:lumMod val="50000"/>
            </a:schemeClr>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11" name="TextBox 5"/>
          <p:cNvSpPr txBox="1"/>
          <p:nvPr/>
        </p:nvSpPr>
        <p:spPr>
          <a:xfrm>
            <a:off x="2709035" y="4064137"/>
            <a:ext cx="1347408" cy="369332"/>
          </a:xfrm>
          <a:prstGeom prst="rect">
            <a:avLst/>
          </a:prstGeom>
          <a:noFill/>
        </p:spPr>
        <p:txBody>
          <a:bodyPr wrap="square" rtlCol="0">
            <a:spAutoFit/>
          </a:bodyPr>
          <a:lstStyle/>
          <a:p>
            <a:pPr algn="ctr" defTabSz="1218565"/>
            <a:r>
              <a:rPr lang="zh-CN" altLang="en-US" b="1"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关键词文字</a:t>
            </a:r>
            <a:endParaRPr lang="zh-CN" altLang="en-US" b="1"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2" name="TextBox 5"/>
          <p:cNvSpPr txBox="1"/>
          <p:nvPr/>
        </p:nvSpPr>
        <p:spPr>
          <a:xfrm>
            <a:off x="2411124" y="4431796"/>
            <a:ext cx="1920162" cy="707310"/>
          </a:xfrm>
          <a:prstGeom prst="rect">
            <a:avLst/>
          </a:prstGeom>
          <a:noFill/>
        </p:spPr>
        <p:txBody>
          <a:bodyPr wrap="square" rtlCol="0">
            <a:spAutoFit/>
          </a:bodyPr>
          <a:lstStyle/>
          <a:p>
            <a:pPr algn="ctr" defTabSz="1218565">
              <a:lnSpc>
                <a:spcPct val="130000"/>
              </a:lnSpc>
            </a:pPr>
            <a:r>
              <a:rPr lang="zh-CN" altLang="en-US" sz="16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a:t>
            </a:r>
            <a:endParaRPr lang="zh-CN" altLang="en-US" sz="16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3" name="TextBox 5"/>
          <p:cNvSpPr txBox="1"/>
          <p:nvPr/>
        </p:nvSpPr>
        <p:spPr>
          <a:xfrm>
            <a:off x="5506826" y="4064137"/>
            <a:ext cx="1347408" cy="369332"/>
          </a:xfrm>
          <a:prstGeom prst="rect">
            <a:avLst/>
          </a:prstGeom>
          <a:noFill/>
        </p:spPr>
        <p:txBody>
          <a:bodyPr wrap="square" rtlCol="0">
            <a:spAutoFit/>
          </a:bodyPr>
          <a:lstStyle/>
          <a:p>
            <a:pPr algn="ctr" defTabSz="1218565"/>
            <a:r>
              <a:rPr lang="zh-CN" altLang="en-US" b="1" dirty="0">
                <a:solidFill>
                  <a:schemeClr val="bg1"/>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关键词文字</a:t>
            </a:r>
            <a:endParaRPr lang="zh-CN" altLang="en-US" b="1" dirty="0">
              <a:solidFill>
                <a:schemeClr val="bg1"/>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4" name="TextBox 5"/>
          <p:cNvSpPr txBox="1"/>
          <p:nvPr/>
        </p:nvSpPr>
        <p:spPr>
          <a:xfrm>
            <a:off x="5208915" y="4431796"/>
            <a:ext cx="1920162" cy="707310"/>
          </a:xfrm>
          <a:prstGeom prst="rect">
            <a:avLst/>
          </a:prstGeom>
          <a:noFill/>
        </p:spPr>
        <p:txBody>
          <a:bodyPr wrap="square" rtlCol="0">
            <a:spAutoFit/>
          </a:bodyPr>
          <a:lstStyle/>
          <a:p>
            <a:pPr algn="ctr" defTabSz="1218565">
              <a:lnSpc>
                <a:spcPct val="130000"/>
              </a:lnSpc>
            </a:pPr>
            <a:r>
              <a:rPr lang="zh-CN" altLang="en-US" sz="1600" dirty="0">
                <a:solidFill>
                  <a:schemeClr val="bg1"/>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a:t>
            </a:r>
            <a:endParaRPr lang="zh-CN" altLang="en-US" sz="1600" dirty="0">
              <a:solidFill>
                <a:schemeClr val="bg1"/>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5" name="TextBox 5"/>
          <p:cNvSpPr txBox="1"/>
          <p:nvPr/>
        </p:nvSpPr>
        <p:spPr>
          <a:xfrm>
            <a:off x="8359208" y="4064137"/>
            <a:ext cx="1347408" cy="369332"/>
          </a:xfrm>
          <a:prstGeom prst="rect">
            <a:avLst/>
          </a:prstGeom>
          <a:noFill/>
        </p:spPr>
        <p:txBody>
          <a:bodyPr wrap="square" rtlCol="0">
            <a:spAutoFit/>
          </a:bodyPr>
          <a:lstStyle/>
          <a:p>
            <a:pPr algn="ctr" defTabSz="1218565"/>
            <a:r>
              <a:rPr lang="zh-CN" altLang="en-US" b="1"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关键词文字</a:t>
            </a:r>
            <a:endParaRPr lang="zh-CN" altLang="en-US" b="1"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6" name="TextBox 5"/>
          <p:cNvSpPr txBox="1"/>
          <p:nvPr/>
        </p:nvSpPr>
        <p:spPr>
          <a:xfrm>
            <a:off x="8061297" y="4431796"/>
            <a:ext cx="1920162" cy="707310"/>
          </a:xfrm>
          <a:prstGeom prst="rect">
            <a:avLst/>
          </a:prstGeom>
          <a:noFill/>
        </p:spPr>
        <p:txBody>
          <a:bodyPr wrap="square" rtlCol="0">
            <a:spAutoFit/>
          </a:bodyPr>
          <a:lstStyle/>
          <a:p>
            <a:pPr algn="ctr" defTabSz="1218565">
              <a:lnSpc>
                <a:spcPct val="130000"/>
              </a:lnSpc>
            </a:pPr>
            <a:r>
              <a:rPr lang="zh-CN" altLang="en-US" sz="16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a:t>
            </a:r>
            <a:endParaRPr lang="zh-CN" altLang="en-US" sz="16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7" name="TextBox 5"/>
          <p:cNvSpPr txBox="1"/>
          <p:nvPr/>
        </p:nvSpPr>
        <p:spPr>
          <a:xfrm>
            <a:off x="1812163" y="2211575"/>
            <a:ext cx="1347408" cy="707886"/>
          </a:xfrm>
          <a:prstGeom prst="rect">
            <a:avLst/>
          </a:prstGeom>
          <a:noFill/>
        </p:spPr>
        <p:txBody>
          <a:bodyPr wrap="square" rtlCol="0">
            <a:spAutoFit/>
          </a:bodyPr>
          <a:lstStyle/>
          <a:p>
            <a:pPr algn="ctr" defTabSz="1218565"/>
            <a:r>
              <a:rPr lang="en-US" altLang="zh-CN" sz="4000" b="1"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01</a:t>
            </a:r>
            <a:endParaRPr lang="zh-CN" altLang="en-US" sz="4000" b="1"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8" name="TextBox 5"/>
          <p:cNvSpPr txBox="1"/>
          <p:nvPr/>
        </p:nvSpPr>
        <p:spPr>
          <a:xfrm>
            <a:off x="4647901" y="2211575"/>
            <a:ext cx="1347408" cy="707886"/>
          </a:xfrm>
          <a:prstGeom prst="rect">
            <a:avLst/>
          </a:prstGeom>
          <a:noFill/>
        </p:spPr>
        <p:txBody>
          <a:bodyPr wrap="square" rtlCol="0">
            <a:spAutoFit/>
          </a:bodyPr>
          <a:lstStyle/>
          <a:p>
            <a:pPr algn="ctr" defTabSz="1218565"/>
            <a:r>
              <a:rPr lang="en-US" altLang="zh-CN" sz="4000" b="1" dirty="0">
                <a:solidFill>
                  <a:srgbClr val="E3494B"/>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02</a:t>
            </a:r>
            <a:endParaRPr lang="zh-CN" altLang="en-US" sz="4000" b="1" dirty="0">
              <a:solidFill>
                <a:srgbClr val="E3494B"/>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9" name="TextBox 5"/>
          <p:cNvSpPr txBox="1"/>
          <p:nvPr/>
        </p:nvSpPr>
        <p:spPr>
          <a:xfrm>
            <a:off x="7483639" y="2211575"/>
            <a:ext cx="1347408" cy="707886"/>
          </a:xfrm>
          <a:prstGeom prst="rect">
            <a:avLst/>
          </a:prstGeom>
          <a:noFill/>
        </p:spPr>
        <p:txBody>
          <a:bodyPr wrap="square" rtlCol="0">
            <a:spAutoFit/>
          </a:bodyPr>
          <a:lstStyle/>
          <a:p>
            <a:pPr algn="ctr" defTabSz="1218565"/>
            <a:r>
              <a:rPr lang="en-US" altLang="zh-CN" sz="4000" b="1"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03</a:t>
            </a:r>
            <a:endParaRPr lang="zh-CN" altLang="en-US" sz="4000" b="1"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20" name="文本框 19"/>
          <p:cNvSpPr txBox="1"/>
          <p:nvPr/>
        </p:nvSpPr>
        <p:spPr>
          <a:xfrm>
            <a:off x="2275540" y="1342031"/>
            <a:ext cx="7835219" cy="646331"/>
          </a:xfrm>
          <a:prstGeom prst="rect">
            <a:avLst/>
          </a:prstGeom>
          <a:noFill/>
        </p:spPr>
        <p:txBody>
          <a:bodyPr wrap="square" rtlCol="0">
            <a:spAutoFit/>
          </a:bodyPr>
          <a:lstStyle/>
          <a:p>
            <a:pPr algn="ctr"/>
            <a:r>
              <a:rPr lang="zh-CN" altLang="en-US" sz="3600" b="1" dirty="0">
                <a:solidFill>
                  <a:srgbClr val="555F78"/>
                </a:solidFill>
                <a:latin typeface="方正博雅方刊宋_GBK" panose="02000000000000000000" pitchFamily="2" charset="-122"/>
                <a:ea typeface="方正博雅方刊宋_GBK" panose="02000000000000000000" pitchFamily="2" charset="-122"/>
              </a:rPr>
              <a:t>小清新花鸟工作总结通用模板</a:t>
            </a:r>
            <a:endParaRPr lang="zh-CN" altLang="en-US" sz="3600" b="1" dirty="0">
              <a:solidFill>
                <a:srgbClr val="555F78"/>
              </a:solidFill>
              <a:latin typeface="方正博雅方刊宋_GBK" panose="02000000000000000000" pitchFamily="2" charset="-122"/>
              <a:ea typeface="方正博雅方刊宋_GBK" panose="02000000000000000000"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824895" y="3088156"/>
            <a:ext cx="1841499" cy="2542620"/>
          </a:xfrm>
          <a:prstGeom prst="rect">
            <a:avLst/>
          </a:prstGeom>
          <a:solidFill>
            <a:srgbClr val="E34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953000" y="3601396"/>
            <a:ext cx="1841500" cy="707886"/>
          </a:xfrm>
          <a:prstGeom prst="rect">
            <a:avLst/>
          </a:prstGeom>
          <a:noFill/>
        </p:spPr>
        <p:txBody>
          <a:bodyPr wrap="square" rtlCol="0">
            <a:spAutoFit/>
          </a:bodyPr>
          <a:lstStyle/>
          <a:p>
            <a:r>
              <a:rPr lang="en-US" altLang="zh-CN" sz="4000" dirty="0">
                <a:solidFill>
                  <a:schemeClr val="bg1"/>
                </a:solidFill>
                <a:latin typeface="Arial" panose="020B0604020202020204" pitchFamily="34" charset="0"/>
                <a:cs typeface="Arial" panose="020B0604020202020204" pitchFamily="34" charset="0"/>
              </a:rPr>
              <a:t>56789</a:t>
            </a:r>
            <a:endParaRPr lang="zh-CN" altLang="en-US" sz="4000" dirty="0">
              <a:solidFill>
                <a:schemeClr val="bg1"/>
              </a:solidFill>
              <a:latin typeface="Arial" panose="020B0604020202020204" pitchFamily="34" charset="0"/>
              <a:cs typeface="Arial" panose="020B0604020202020204" pitchFamily="34" charset="0"/>
            </a:endParaRPr>
          </a:p>
        </p:txBody>
      </p:sp>
      <p:sp>
        <p:nvSpPr>
          <p:cNvPr id="5" name="矩形 4"/>
          <p:cNvSpPr/>
          <p:nvPr/>
        </p:nvSpPr>
        <p:spPr>
          <a:xfrm>
            <a:off x="1003300" y="1276938"/>
            <a:ext cx="3098800" cy="4353838"/>
          </a:xfrm>
          <a:prstGeom prst="rect">
            <a:avLst/>
          </a:prstGeom>
          <a:blipFill dpi="0" rotWithShape="1">
            <a:blip r:embed="rId1"/>
            <a:srcRect/>
            <a:tile tx="-2317750" ty="-50800" sx="11000" sy="11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922606" y="3088156"/>
            <a:ext cx="1916594" cy="2542620"/>
          </a:xfrm>
          <a:prstGeom prst="rect">
            <a:avLst/>
          </a:prstGeom>
          <a:blipFill dpi="0" rotWithShape="1">
            <a:blip r:embed="rId2"/>
            <a:srcRect/>
            <a:tile tx="-4394200" ty="-50800" sx="7000" sy="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095412" y="3088156"/>
            <a:ext cx="1916594" cy="2542620"/>
          </a:xfrm>
          <a:prstGeom prst="rect">
            <a:avLst/>
          </a:prstGeom>
          <a:blipFill dpi="0" rotWithShape="1">
            <a:blip r:embed="rId3"/>
            <a:srcRect/>
            <a:tile tx="-4438650" ty="-38100" sx="7000" sy="8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5"/>
          <p:cNvSpPr txBox="1"/>
          <p:nvPr/>
        </p:nvSpPr>
        <p:spPr>
          <a:xfrm>
            <a:off x="4953001" y="4283622"/>
            <a:ext cx="1713394" cy="1189428"/>
          </a:xfrm>
          <a:prstGeom prst="rect">
            <a:avLst/>
          </a:prstGeom>
          <a:noFill/>
        </p:spPr>
        <p:txBody>
          <a:bodyPr wrap="square" rtlCol="0">
            <a:spAutoFit/>
          </a:bodyPr>
          <a:lstStyle/>
          <a:p>
            <a:pPr defTabSz="1218565">
              <a:lnSpc>
                <a:spcPct val="130000"/>
              </a:lnSpc>
            </a:pPr>
            <a:r>
              <a:rPr lang="zh-CN" altLang="en-US" sz="1400" dirty="0">
                <a:solidFill>
                  <a:schemeClr val="bg1"/>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请在这里输入您的文字内容文字内容请在这里输入您的文字内容文字内容</a:t>
            </a:r>
            <a:endParaRPr lang="zh-CN" altLang="en-US" sz="1400" dirty="0">
              <a:solidFill>
                <a:schemeClr val="bg1"/>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9" name="文本框 8"/>
          <p:cNvSpPr txBox="1"/>
          <p:nvPr/>
        </p:nvSpPr>
        <p:spPr>
          <a:xfrm>
            <a:off x="4646979" y="1290007"/>
            <a:ext cx="6541722" cy="646331"/>
          </a:xfrm>
          <a:prstGeom prst="rect">
            <a:avLst/>
          </a:prstGeom>
          <a:noFill/>
        </p:spPr>
        <p:txBody>
          <a:bodyPr wrap="square" rtlCol="0">
            <a:spAutoFit/>
          </a:bodyPr>
          <a:lstStyle/>
          <a:p>
            <a:r>
              <a:rPr lang="zh-CN" altLang="en-US" sz="3600" b="1" dirty="0">
                <a:solidFill>
                  <a:srgbClr val="555F78"/>
                </a:solidFill>
                <a:latin typeface="方正博雅方刊宋_GBK" panose="02000000000000000000" pitchFamily="2" charset="-122"/>
                <a:ea typeface="方正博雅方刊宋_GBK" panose="02000000000000000000" pitchFamily="2" charset="-122"/>
              </a:rPr>
              <a:t>小清新花鸟工作总结通用模板</a:t>
            </a:r>
            <a:endParaRPr lang="zh-CN" altLang="en-US" sz="3600" b="1" dirty="0">
              <a:solidFill>
                <a:srgbClr val="555F78"/>
              </a:solidFill>
              <a:latin typeface="方正博雅方刊宋_GBK" panose="02000000000000000000" pitchFamily="2" charset="-122"/>
              <a:ea typeface="方正博雅方刊宋_GBK" panose="02000000000000000000" pitchFamily="2" charset="-122"/>
            </a:endParaRPr>
          </a:p>
        </p:txBody>
      </p:sp>
      <p:sp>
        <p:nvSpPr>
          <p:cNvPr id="10" name="TextBox 5"/>
          <p:cNvSpPr txBox="1"/>
          <p:nvPr/>
        </p:nvSpPr>
        <p:spPr>
          <a:xfrm>
            <a:off x="4707689" y="2040123"/>
            <a:ext cx="6683834" cy="704680"/>
          </a:xfrm>
          <a:prstGeom prst="rect">
            <a:avLst/>
          </a:prstGeom>
          <a:noFill/>
        </p:spPr>
        <p:txBody>
          <a:bodyPr wrap="square" rtlCol="0">
            <a:spAutoFit/>
          </a:bodyPr>
          <a:lstStyle/>
          <a:p>
            <a:pPr marL="285750" indent="-285750" defTabSz="1218565">
              <a:lnSpc>
                <a:spcPct val="150000"/>
              </a:lnSpc>
              <a:buFont typeface="Arial" panose="020B0604020202020204" pitchFamily="34" charset="0"/>
              <a:buChar char="•"/>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请在这里输入您的文字内容文字内容请在这里输入您的文字内容您的文字内容</a:t>
            </a:r>
            <a:endParaRPr lang="en-US" altLang="zh-CN"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a:p>
            <a:pPr marL="285750" indent="-285750" defTabSz="1218565">
              <a:lnSpc>
                <a:spcPct val="150000"/>
              </a:lnSpc>
              <a:buFont typeface="Arial" panose="020B0604020202020204" pitchFamily="34" charset="0"/>
              <a:buChar char="•"/>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请在这里输入您的文字内容文字内容请在这里输入您的文字内容您的文字内容</a:t>
            </a:r>
            <a:endPar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69"/>
          <p:cNvSpPr>
            <a:spLocks noChangeArrowheads="1"/>
          </p:cNvSpPr>
          <p:nvPr/>
        </p:nvSpPr>
        <p:spPr bwMode="auto">
          <a:xfrm>
            <a:off x="4790184" y="4081164"/>
            <a:ext cx="633483" cy="576790"/>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noFill/>
          <a:ln w="9525" cap="flat">
            <a:solidFill>
              <a:srgbClr val="EF9652"/>
            </a:solidFill>
            <a:bevel/>
          </a:ln>
          <a:effectLst/>
        </p:spPr>
        <p:txBody>
          <a:bodyPr wrap="none" anchor="ctr"/>
          <a:lstStyle/>
          <a:p>
            <a:endParaRPr lang="en-US" sz="900" dirty="0">
              <a:latin typeface="Arial" panose="020B0604020202020204" pitchFamily="34" charset="0"/>
              <a:cs typeface="Arial" panose="020B0604020202020204" pitchFamily="34" charset="0"/>
            </a:endParaRPr>
          </a:p>
        </p:txBody>
      </p:sp>
      <p:sp>
        <p:nvSpPr>
          <p:cNvPr id="3" name="Freeform 270"/>
          <p:cNvSpPr>
            <a:spLocks noChangeArrowheads="1"/>
          </p:cNvSpPr>
          <p:nvPr/>
        </p:nvSpPr>
        <p:spPr bwMode="auto">
          <a:xfrm>
            <a:off x="4760621" y="4045994"/>
            <a:ext cx="702462" cy="64713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bg1"/>
          </a:solidFill>
          <a:ln w="9525" cap="flat">
            <a:noFill/>
            <a:bevel/>
          </a:ln>
          <a:effectLst/>
        </p:spPr>
        <p:txBody>
          <a:bodyPr wrap="none" anchor="ctr"/>
          <a:lstStyle/>
          <a:p>
            <a:endParaRPr lang="en-US" sz="900" dirty="0">
              <a:latin typeface="Arial" panose="020B0604020202020204" pitchFamily="34" charset="0"/>
              <a:cs typeface="Arial" panose="020B0604020202020204" pitchFamily="34" charset="0"/>
            </a:endParaRPr>
          </a:p>
        </p:txBody>
      </p:sp>
      <p:sp>
        <p:nvSpPr>
          <p:cNvPr id="4" name="Freeform 269"/>
          <p:cNvSpPr>
            <a:spLocks noChangeArrowheads="1"/>
          </p:cNvSpPr>
          <p:nvPr/>
        </p:nvSpPr>
        <p:spPr bwMode="auto">
          <a:xfrm>
            <a:off x="4790183" y="2360586"/>
            <a:ext cx="633483" cy="576790"/>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noFill/>
          <a:ln w="9525" cap="flat">
            <a:solidFill>
              <a:srgbClr val="E3494B"/>
            </a:solidFill>
            <a:bevel/>
          </a:ln>
          <a:effectLst/>
        </p:spPr>
        <p:txBody>
          <a:bodyPr wrap="none" anchor="ctr"/>
          <a:lstStyle/>
          <a:p>
            <a:endParaRPr lang="en-US" sz="900" dirty="0">
              <a:latin typeface="Arial" panose="020B0604020202020204" pitchFamily="34" charset="0"/>
              <a:cs typeface="Arial" panose="020B0604020202020204" pitchFamily="34" charset="0"/>
            </a:endParaRPr>
          </a:p>
        </p:txBody>
      </p:sp>
      <p:sp>
        <p:nvSpPr>
          <p:cNvPr id="5" name="Freeform 270"/>
          <p:cNvSpPr>
            <a:spLocks noChangeArrowheads="1"/>
          </p:cNvSpPr>
          <p:nvPr/>
        </p:nvSpPr>
        <p:spPr bwMode="auto">
          <a:xfrm>
            <a:off x="4760620" y="2325416"/>
            <a:ext cx="702462" cy="64713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bg1"/>
          </a:solidFill>
          <a:ln w="9525" cap="flat">
            <a:noFill/>
            <a:bevel/>
          </a:ln>
          <a:effectLst/>
        </p:spPr>
        <p:txBody>
          <a:bodyPr wrap="none" anchor="ctr"/>
          <a:lstStyle/>
          <a:p>
            <a:endParaRPr lang="en-US" sz="900" dirty="0">
              <a:latin typeface="Arial" panose="020B0604020202020204" pitchFamily="34" charset="0"/>
              <a:cs typeface="Arial" panose="020B0604020202020204" pitchFamily="34" charset="0"/>
            </a:endParaRPr>
          </a:p>
        </p:txBody>
      </p:sp>
      <p:sp>
        <p:nvSpPr>
          <p:cNvPr id="6" name="Freeform 269"/>
          <p:cNvSpPr>
            <a:spLocks noChangeArrowheads="1"/>
          </p:cNvSpPr>
          <p:nvPr/>
        </p:nvSpPr>
        <p:spPr bwMode="auto">
          <a:xfrm>
            <a:off x="1232202" y="4081164"/>
            <a:ext cx="633483" cy="576790"/>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noFill/>
          <a:ln w="9525" cap="flat">
            <a:solidFill>
              <a:srgbClr val="555F78"/>
            </a:solidFill>
            <a:bevel/>
          </a:ln>
          <a:effectLst/>
        </p:spPr>
        <p:txBody>
          <a:bodyPr wrap="none" anchor="ctr"/>
          <a:lstStyle/>
          <a:p>
            <a:endParaRPr lang="en-US" sz="900" dirty="0">
              <a:latin typeface="Arial" panose="020B0604020202020204" pitchFamily="34" charset="0"/>
              <a:cs typeface="Arial" panose="020B0604020202020204" pitchFamily="34" charset="0"/>
            </a:endParaRPr>
          </a:p>
        </p:txBody>
      </p:sp>
      <p:sp>
        <p:nvSpPr>
          <p:cNvPr id="7" name="Freeform 270"/>
          <p:cNvSpPr>
            <a:spLocks noChangeArrowheads="1"/>
          </p:cNvSpPr>
          <p:nvPr/>
        </p:nvSpPr>
        <p:spPr bwMode="auto">
          <a:xfrm>
            <a:off x="1202639" y="4045994"/>
            <a:ext cx="702462" cy="64713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bg1"/>
          </a:solidFill>
          <a:ln w="9525" cap="flat">
            <a:noFill/>
            <a:bevel/>
          </a:ln>
          <a:effectLst/>
        </p:spPr>
        <p:txBody>
          <a:bodyPr wrap="none" anchor="ctr"/>
          <a:lstStyle/>
          <a:p>
            <a:endParaRPr lang="en-US" sz="900" dirty="0">
              <a:latin typeface="Arial" panose="020B0604020202020204" pitchFamily="34" charset="0"/>
              <a:cs typeface="Arial" panose="020B0604020202020204" pitchFamily="34" charset="0"/>
            </a:endParaRPr>
          </a:p>
        </p:txBody>
      </p:sp>
      <p:sp>
        <p:nvSpPr>
          <p:cNvPr id="8" name="Freeform 269"/>
          <p:cNvSpPr>
            <a:spLocks noChangeArrowheads="1"/>
          </p:cNvSpPr>
          <p:nvPr/>
        </p:nvSpPr>
        <p:spPr bwMode="auto">
          <a:xfrm>
            <a:off x="1232201" y="2360586"/>
            <a:ext cx="633483" cy="576790"/>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noFill/>
          <a:ln w="9525" cap="flat">
            <a:solidFill>
              <a:srgbClr val="7DBD98"/>
            </a:solidFill>
            <a:bevel/>
          </a:ln>
          <a:effectLst/>
        </p:spPr>
        <p:txBody>
          <a:bodyPr wrap="none" anchor="ctr"/>
          <a:lstStyle/>
          <a:p>
            <a:endParaRPr lang="en-US" sz="900" dirty="0">
              <a:latin typeface="Arial" panose="020B0604020202020204" pitchFamily="34" charset="0"/>
              <a:cs typeface="Arial" panose="020B0604020202020204" pitchFamily="34" charset="0"/>
            </a:endParaRPr>
          </a:p>
        </p:txBody>
      </p:sp>
      <p:sp>
        <p:nvSpPr>
          <p:cNvPr id="9" name="Freeform 270"/>
          <p:cNvSpPr>
            <a:spLocks noChangeArrowheads="1"/>
          </p:cNvSpPr>
          <p:nvPr/>
        </p:nvSpPr>
        <p:spPr bwMode="auto">
          <a:xfrm>
            <a:off x="1202638" y="2325416"/>
            <a:ext cx="702462" cy="64713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bg1"/>
          </a:solidFill>
          <a:ln w="9525" cap="flat">
            <a:noFill/>
            <a:bevel/>
          </a:ln>
          <a:effectLst/>
        </p:spPr>
        <p:txBody>
          <a:bodyPr wrap="none" anchor="ctr"/>
          <a:lstStyle/>
          <a:p>
            <a:endParaRPr lang="en-US" sz="900" dirty="0">
              <a:latin typeface="Arial" panose="020B0604020202020204" pitchFamily="34" charset="0"/>
              <a:cs typeface="Arial" panose="020B0604020202020204" pitchFamily="34" charset="0"/>
            </a:endParaRPr>
          </a:p>
        </p:txBody>
      </p:sp>
      <p:sp>
        <p:nvSpPr>
          <p:cNvPr id="10" name="Freeform 116"/>
          <p:cNvSpPr>
            <a:spLocks noChangeArrowheads="1"/>
          </p:cNvSpPr>
          <p:nvPr/>
        </p:nvSpPr>
        <p:spPr bwMode="auto">
          <a:xfrm>
            <a:off x="1423062" y="2493040"/>
            <a:ext cx="266368" cy="276915"/>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rgbClr val="436A55"/>
          </a:solidFill>
          <a:ln>
            <a:noFill/>
          </a:ln>
          <a:effectLst/>
        </p:spPr>
        <p:txBody>
          <a:bodyPr wrap="none" anchor="ctr"/>
          <a:lstStyle/>
          <a:p>
            <a:endParaRPr lang="en-US" sz="900" dirty="0">
              <a:latin typeface="Arial" panose="020B0604020202020204" pitchFamily="34" charset="0"/>
              <a:cs typeface="Arial" panose="020B0604020202020204" pitchFamily="34" charset="0"/>
            </a:endParaRPr>
          </a:p>
        </p:txBody>
      </p:sp>
      <p:sp>
        <p:nvSpPr>
          <p:cNvPr id="11" name="Shape 3719"/>
          <p:cNvSpPr/>
          <p:nvPr/>
        </p:nvSpPr>
        <p:spPr>
          <a:xfrm>
            <a:off x="4933262" y="2500223"/>
            <a:ext cx="356498" cy="324090"/>
          </a:xfrm>
          <a:custGeom>
            <a:avLst/>
            <a:gdLst/>
            <a:ahLst/>
            <a:cxnLst/>
            <a:rect l="0" t="0" r="0" b="0"/>
            <a:pathLst>
              <a:path w="120000" h="120000" extrusionOk="0">
                <a:moveTo>
                  <a:pt x="87272" y="45000"/>
                </a:moveTo>
                <a:cubicBezTo>
                  <a:pt x="82755" y="45000"/>
                  <a:pt x="79088" y="49033"/>
                  <a:pt x="79088" y="54000"/>
                </a:cubicBezTo>
                <a:cubicBezTo>
                  <a:pt x="79088" y="58972"/>
                  <a:pt x="82755" y="63000"/>
                  <a:pt x="87272" y="63000"/>
                </a:cubicBezTo>
                <a:cubicBezTo>
                  <a:pt x="91788" y="63000"/>
                  <a:pt x="95455" y="58972"/>
                  <a:pt x="95455" y="54000"/>
                </a:cubicBezTo>
                <a:cubicBezTo>
                  <a:pt x="95455" y="49033"/>
                  <a:pt x="91788" y="45000"/>
                  <a:pt x="87272" y="45000"/>
                </a:cubicBezTo>
                <a:moveTo>
                  <a:pt x="60000" y="102000"/>
                </a:moveTo>
                <a:cubicBezTo>
                  <a:pt x="54800" y="102000"/>
                  <a:pt x="49566" y="101316"/>
                  <a:pt x="44433" y="99972"/>
                </a:cubicBezTo>
                <a:cubicBezTo>
                  <a:pt x="44016" y="99861"/>
                  <a:pt x="43588" y="99805"/>
                  <a:pt x="43166" y="99805"/>
                </a:cubicBezTo>
                <a:cubicBezTo>
                  <a:pt x="42477" y="99805"/>
                  <a:pt x="41788" y="99950"/>
                  <a:pt x="41144" y="100238"/>
                </a:cubicBezTo>
                <a:lnTo>
                  <a:pt x="18622" y="110144"/>
                </a:lnTo>
                <a:lnTo>
                  <a:pt x="22294" y="92972"/>
                </a:lnTo>
                <a:cubicBezTo>
                  <a:pt x="22766" y="90772"/>
                  <a:pt x="22066" y="88466"/>
                  <a:pt x="20494" y="87011"/>
                </a:cubicBezTo>
                <a:cubicBezTo>
                  <a:pt x="10800" y="78027"/>
                  <a:pt x="5455" y="66300"/>
                  <a:pt x="5455" y="54000"/>
                </a:cubicBezTo>
                <a:cubicBezTo>
                  <a:pt x="5455" y="27533"/>
                  <a:pt x="29927" y="6000"/>
                  <a:pt x="60000" y="6000"/>
                </a:cubicBezTo>
                <a:cubicBezTo>
                  <a:pt x="90077" y="6000"/>
                  <a:pt x="114544" y="27533"/>
                  <a:pt x="114544" y="54000"/>
                </a:cubicBezTo>
                <a:cubicBezTo>
                  <a:pt x="114544" y="80466"/>
                  <a:pt x="90077" y="102000"/>
                  <a:pt x="60000" y="102000"/>
                </a:cubicBezTo>
                <a:moveTo>
                  <a:pt x="60000" y="0"/>
                </a:moveTo>
                <a:cubicBezTo>
                  <a:pt x="26861" y="0"/>
                  <a:pt x="0" y="24177"/>
                  <a:pt x="0" y="54000"/>
                </a:cubicBezTo>
                <a:cubicBezTo>
                  <a:pt x="0" y="68627"/>
                  <a:pt x="6488" y="81877"/>
                  <a:pt x="16983" y="91600"/>
                </a:cubicBezTo>
                <a:lnTo>
                  <a:pt x="10911" y="120000"/>
                </a:lnTo>
                <a:lnTo>
                  <a:pt x="43166" y="105811"/>
                </a:lnTo>
                <a:cubicBezTo>
                  <a:pt x="48511" y="107211"/>
                  <a:pt x="54150" y="108000"/>
                  <a:pt x="60000" y="108000"/>
                </a:cubicBezTo>
                <a:cubicBezTo>
                  <a:pt x="93138" y="108000"/>
                  <a:pt x="120000" y="83827"/>
                  <a:pt x="120000" y="54000"/>
                </a:cubicBezTo>
                <a:cubicBezTo>
                  <a:pt x="120000" y="24177"/>
                  <a:pt x="93138" y="0"/>
                  <a:pt x="60000" y="0"/>
                </a:cubicBezTo>
                <a:moveTo>
                  <a:pt x="60000" y="45000"/>
                </a:moveTo>
                <a:cubicBezTo>
                  <a:pt x="55483" y="45000"/>
                  <a:pt x="51816" y="49033"/>
                  <a:pt x="51816" y="54000"/>
                </a:cubicBezTo>
                <a:cubicBezTo>
                  <a:pt x="51816" y="58972"/>
                  <a:pt x="55483" y="63000"/>
                  <a:pt x="60000" y="63000"/>
                </a:cubicBezTo>
                <a:cubicBezTo>
                  <a:pt x="64516" y="63000"/>
                  <a:pt x="68183" y="58972"/>
                  <a:pt x="68183" y="54000"/>
                </a:cubicBezTo>
                <a:cubicBezTo>
                  <a:pt x="68183" y="49033"/>
                  <a:pt x="64516" y="45000"/>
                  <a:pt x="60000" y="45000"/>
                </a:cubicBezTo>
                <a:moveTo>
                  <a:pt x="32727" y="45000"/>
                </a:moveTo>
                <a:cubicBezTo>
                  <a:pt x="28211" y="45000"/>
                  <a:pt x="24544" y="49033"/>
                  <a:pt x="24544" y="54000"/>
                </a:cubicBezTo>
                <a:cubicBezTo>
                  <a:pt x="24544" y="58972"/>
                  <a:pt x="28211" y="63000"/>
                  <a:pt x="32727" y="63000"/>
                </a:cubicBezTo>
                <a:cubicBezTo>
                  <a:pt x="37244" y="63000"/>
                  <a:pt x="40911" y="58972"/>
                  <a:pt x="40911" y="54000"/>
                </a:cubicBezTo>
                <a:cubicBezTo>
                  <a:pt x="40911" y="49033"/>
                  <a:pt x="37244" y="45000"/>
                  <a:pt x="32727" y="45000"/>
                </a:cubicBezTo>
              </a:path>
            </a:pathLst>
          </a:custGeom>
          <a:solidFill>
            <a:srgbClr val="E3494B"/>
          </a:solidFill>
          <a:ln>
            <a:noFill/>
          </a:ln>
        </p:spPr>
        <p:txBody>
          <a:bodyPr lIns="38075" tIns="38075" rIns="38075" bIns="38075" anchor="ctr" anchorCtr="0">
            <a:noAutofit/>
          </a:bodyPr>
          <a:lstStyle/>
          <a:p>
            <a:pPr marL="0" marR="0" lvl="0" indent="0" algn="l" rtl="0">
              <a:spcBef>
                <a:spcPts val="0"/>
              </a:spcBef>
              <a:buNone/>
            </a:pPr>
            <a:endParaRPr sz="3000">
              <a:solidFill>
                <a:schemeClr val="dk1"/>
              </a:solidFill>
              <a:latin typeface="Arial" panose="020B0604020202020204" pitchFamily="34" charset="0"/>
              <a:ea typeface="Lato" panose="020F0502020204030203"/>
              <a:cs typeface="Arial" panose="020B0604020202020204" pitchFamily="34" charset="0"/>
              <a:sym typeface="Lato" panose="020F0502020204030203"/>
            </a:endParaRPr>
          </a:p>
        </p:txBody>
      </p:sp>
      <p:sp>
        <p:nvSpPr>
          <p:cNvPr id="12" name="Shape 3716"/>
          <p:cNvSpPr/>
          <p:nvPr/>
        </p:nvSpPr>
        <p:spPr>
          <a:xfrm>
            <a:off x="1400878" y="4223225"/>
            <a:ext cx="314036" cy="314036"/>
          </a:xfrm>
          <a:custGeom>
            <a:avLst/>
            <a:gdLst/>
            <a:ahLst/>
            <a:cxnLst/>
            <a:rect l="0" t="0" r="0" b="0"/>
            <a:pathLst>
              <a:path w="120000" h="120000" extrusionOk="0">
                <a:moveTo>
                  <a:pt x="117272" y="40911"/>
                </a:moveTo>
                <a:cubicBezTo>
                  <a:pt x="115766" y="40911"/>
                  <a:pt x="114544" y="42133"/>
                  <a:pt x="114544" y="43638"/>
                </a:cubicBezTo>
                <a:lnTo>
                  <a:pt x="114544" y="103638"/>
                </a:lnTo>
                <a:cubicBezTo>
                  <a:pt x="114544" y="109661"/>
                  <a:pt x="109661" y="114544"/>
                  <a:pt x="103638" y="114544"/>
                </a:cubicBezTo>
                <a:lnTo>
                  <a:pt x="16361" y="114544"/>
                </a:lnTo>
                <a:cubicBezTo>
                  <a:pt x="10338" y="114544"/>
                  <a:pt x="5455" y="109661"/>
                  <a:pt x="5455" y="103638"/>
                </a:cubicBezTo>
                <a:lnTo>
                  <a:pt x="5455" y="16361"/>
                </a:lnTo>
                <a:cubicBezTo>
                  <a:pt x="5455" y="10338"/>
                  <a:pt x="10338" y="5455"/>
                  <a:pt x="16361" y="5455"/>
                </a:cubicBezTo>
                <a:lnTo>
                  <a:pt x="76361" y="5455"/>
                </a:lnTo>
                <a:cubicBezTo>
                  <a:pt x="77872" y="5455"/>
                  <a:pt x="79088" y="4233"/>
                  <a:pt x="79088" y="2727"/>
                </a:cubicBezTo>
                <a:cubicBezTo>
                  <a:pt x="79088" y="1222"/>
                  <a:pt x="77872" y="0"/>
                  <a:pt x="76361" y="0"/>
                </a:cubicBezTo>
                <a:lnTo>
                  <a:pt x="16361" y="0"/>
                </a:lnTo>
                <a:cubicBezTo>
                  <a:pt x="7322" y="0"/>
                  <a:pt x="0" y="7327"/>
                  <a:pt x="0" y="16361"/>
                </a:cubicBezTo>
                <a:lnTo>
                  <a:pt x="0" y="103638"/>
                </a:lnTo>
                <a:cubicBezTo>
                  <a:pt x="0" y="112677"/>
                  <a:pt x="7322" y="120000"/>
                  <a:pt x="16361" y="120000"/>
                </a:cubicBezTo>
                <a:lnTo>
                  <a:pt x="103638" y="120000"/>
                </a:lnTo>
                <a:cubicBezTo>
                  <a:pt x="112677" y="120000"/>
                  <a:pt x="120000" y="112677"/>
                  <a:pt x="120000" y="103638"/>
                </a:cubicBezTo>
                <a:lnTo>
                  <a:pt x="120000" y="43638"/>
                </a:lnTo>
                <a:cubicBezTo>
                  <a:pt x="120000" y="42133"/>
                  <a:pt x="118777" y="40911"/>
                  <a:pt x="117272" y="40911"/>
                </a:cubicBezTo>
                <a:moveTo>
                  <a:pt x="38922" y="70911"/>
                </a:moveTo>
                <a:lnTo>
                  <a:pt x="49088" y="70911"/>
                </a:lnTo>
                <a:lnTo>
                  <a:pt x="49088" y="81077"/>
                </a:lnTo>
                <a:lnTo>
                  <a:pt x="36816" y="83183"/>
                </a:lnTo>
                <a:cubicBezTo>
                  <a:pt x="36816" y="83183"/>
                  <a:pt x="38922" y="70911"/>
                  <a:pt x="38922" y="70911"/>
                </a:cubicBezTo>
                <a:close/>
                <a:moveTo>
                  <a:pt x="93194" y="15233"/>
                </a:moveTo>
                <a:lnTo>
                  <a:pt x="104766" y="26805"/>
                </a:lnTo>
                <a:lnTo>
                  <a:pt x="54544" y="77027"/>
                </a:lnTo>
                <a:lnTo>
                  <a:pt x="54544" y="65455"/>
                </a:lnTo>
                <a:lnTo>
                  <a:pt x="42977" y="65455"/>
                </a:lnTo>
                <a:cubicBezTo>
                  <a:pt x="42977" y="65455"/>
                  <a:pt x="93194" y="15233"/>
                  <a:pt x="93194" y="15233"/>
                </a:cubicBezTo>
                <a:close/>
                <a:moveTo>
                  <a:pt x="100577" y="7855"/>
                </a:moveTo>
                <a:cubicBezTo>
                  <a:pt x="102061" y="6372"/>
                  <a:pt x="104105" y="5455"/>
                  <a:pt x="106361" y="5455"/>
                </a:cubicBezTo>
                <a:cubicBezTo>
                  <a:pt x="110883" y="5455"/>
                  <a:pt x="114544" y="9122"/>
                  <a:pt x="114544" y="13638"/>
                </a:cubicBezTo>
                <a:cubicBezTo>
                  <a:pt x="114544" y="15894"/>
                  <a:pt x="113627" y="17944"/>
                  <a:pt x="112150" y="19422"/>
                </a:cubicBezTo>
                <a:lnTo>
                  <a:pt x="108622" y="22950"/>
                </a:lnTo>
                <a:lnTo>
                  <a:pt x="97050" y="11377"/>
                </a:lnTo>
                <a:cubicBezTo>
                  <a:pt x="97050" y="11377"/>
                  <a:pt x="100577" y="7855"/>
                  <a:pt x="100577" y="7855"/>
                </a:cubicBezTo>
                <a:close/>
                <a:moveTo>
                  <a:pt x="30000" y="90000"/>
                </a:moveTo>
                <a:lnTo>
                  <a:pt x="53277" y="86005"/>
                </a:lnTo>
                <a:lnTo>
                  <a:pt x="116005" y="23277"/>
                </a:lnTo>
                <a:cubicBezTo>
                  <a:pt x="118472" y="20811"/>
                  <a:pt x="120000" y="17405"/>
                  <a:pt x="120000" y="13638"/>
                </a:cubicBezTo>
                <a:cubicBezTo>
                  <a:pt x="120000" y="6105"/>
                  <a:pt x="113894" y="0"/>
                  <a:pt x="106361" y="0"/>
                </a:cubicBezTo>
                <a:cubicBezTo>
                  <a:pt x="102600" y="0"/>
                  <a:pt x="99188" y="1527"/>
                  <a:pt x="96722" y="3994"/>
                </a:cubicBezTo>
                <a:lnTo>
                  <a:pt x="33994" y="66722"/>
                </a:lnTo>
                <a:cubicBezTo>
                  <a:pt x="33994" y="66722"/>
                  <a:pt x="30000" y="90000"/>
                  <a:pt x="30000" y="90000"/>
                </a:cubicBezTo>
                <a:close/>
              </a:path>
            </a:pathLst>
          </a:custGeom>
          <a:solidFill>
            <a:srgbClr val="555F78"/>
          </a:solidFill>
          <a:ln>
            <a:noFill/>
          </a:ln>
        </p:spPr>
        <p:txBody>
          <a:bodyPr lIns="38075" tIns="38075" rIns="38075" bIns="38075" anchor="ctr" anchorCtr="0">
            <a:noAutofit/>
          </a:bodyPr>
          <a:lstStyle/>
          <a:p>
            <a:pPr marL="0" marR="0" lvl="0" indent="0" algn="l" rtl="0">
              <a:spcBef>
                <a:spcPts val="0"/>
              </a:spcBef>
              <a:buNone/>
            </a:pPr>
            <a:endParaRPr sz="3000">
              <a:solidFill>
                <a:schemeClr val="dk1"/>
              </a:solidFill>
              <a:latin typeface="Arial" panose="020B0604020202020204" pitchFamily="34" charset="0"/>
              <a:ea typeface="Lato" panose="020F0502020204030203"/>
              <a:cs typeface="Arial" panose="020B0604020202020204" pitchFamily="34" charset="0"/>
              <a:sym typeface="Lato" panose="020F0502020204030203"/>
            </a:endParaRPr>
          </a:p>
        </p:txBody>
      </p:sp>
      <p:sp>
        <p:nvSpPr>
          <p:cNvPr id="13" name="Shape 3954"/>
          <p:cNvSpPr/>
          <p:nvPr/>
        </p:nvSpPr>
        <p:spPr>
          <a:xfrm>
            <a:off x="4933263" y="4236683"/>
            <a:ext cx="350926" cy="287120"/>
          </a:xfrm>
          <a:custGeom>
            <a:avLst/>
            <a:gdLst/>
            <a:ahLst/>
            <a:cxnLst/>
            <a:rect l="0" t="0" r="0" b="0"/>
            <a:pathLst>
              <a:path w="120000" h="120000" extrusionOk="0">
                <a:moveTo>
                  <a:pt x="92727" y="113333"/>
                </a:moveTo>
                <a:cubicBezTo>
                  <a:pt x="80677" y="113333"/>
                  <a:pt x="70911" y="101394"/>
                  <a:pt x="70911" y="86666"/>
                </a:cubicBezTo>
                <a:cubicBezTo>
                  <a:pt x="70911" y="71938"/>
                  <a:pt x="80677" y="60000"/>
                  <a:pt x="92727" y="60000"/>
                </a:cubicBezTo>
                <a:cubicBezTo>
                  <a:pt x="104777" y="60000"/>
                  <a:pt x="114544" y="71938"/>
                  <a:pt x="114544" y="86666"/>
                </a:cubicBezTo>
                <a:cubicBezTo>
                  <a:pt x="114544" y="101394"/>
                  <a:pt x="104777" y="113333"/>
                  <a:pt x="92727" y="113333"/>
                </a:cubicBezTo>
                <a:moveTo>
                  <a:pt x="70900" y="18850"/>
                </a:moveTo>
                <a:lnTo>
                  <a:pt x="71005" y="18822"/>
                </a:lnTo>
                <a:cubicBezTo>
                  <a:pt x="71500" y="12022"/>
                  <a:pt x="76122" y="6666"/>
                  <a:pt x="81816" y="6666"/>
                </a:cubicBezTo>
                <a:cubicBezTo>
                  <a:pt x="86227" y="6666"/>
                  <a:pt x="90011" y="9883"/>
                  <a:pt x="91727" y="14494"/>
                </a:cubicBezTo>
                <a:lnTo>
                  <a:pt x="91716" y="14494"/>
                </a:lnTo>
                <a:lnTo>
                  <a:pt x="106455" y="57894"/>
                </a:lnTo>
                <a:cubicBezTo>
                  <a:pt x="102422" y="55011"/>
                  <a:pt x="97738" y="53333"/>
                  <a:pt x="92727" y="53333"/>
                </a:cubicBezTo>
                <a:cubicBezTo>
                  <a:pt x="83788" y="53333"/>
                  <a:pt x="75877" y="58611"/>
                  <a:pt x="70905" y="66733"/>
                </a:cubicBezTo>
                <a:cubicBezTo>
                  <a:pt x="70905" y="66733"/>
                  <a:pt x="70900" y="18850"/>
                  <a:pt x="70900" y="18850"/>
                </a:cubicBezTo>
                <a:close/>
                <a:moveTo>
                  <a:pt x="65455" y="73333"/>
                </a:moveTo>
                <a:lnTo>
                  <a:pt x="54544" y="73333"/>
                </a:lnTo>
                <a:lnTo>
                  <a:pt x="54544" y="26666"/>
                </a:lnTo>
                <a:lnTo>
                  <a:pt x="65455" y="26666"/>
                </a:lnTo>
                <a:cubicBezTo>
                  <a:pt x="65455" y="26666"/>
                  <a:pt x="65455" y="73333"/>
                  <a:pt x="65455" y="73333"/>
                </a:cubicBezTo>
                <a:close/>
                <a:moveTo>
                  <a:pt x="65455" y="86666"/>
                </a:moveTo>
                <a:lnTo>
                  <a:pt x="54544" y="86666"/>
                </a:lnTo>
                <a:lnTo>
                  <a:pt x="54544" y="80000"/>
                </a:lnTo>
                <a:lnTo>
                  <a:pt x="65455" y="80000"/>
                </a:lnTo>
                <a:cubicBezTo>
                  <a:pt x="65455" y="80000"/>
                  <a:pt x="65455" y="86666"/>
                  <a:pt x="65455" y="86666"/>
                </a:cubicBezTo>
                <a:close/>
                <a:moveTo>
                  <a:pt x="49094" y="66733"/>
                </a:moveTo>
                <a:cubicBezTo>
                  <a:pt x="44122" y="58611"/>
                  <a:pt x="36211" y="53333"/>
                  <a:pt x="27272" y="53333"/>
                </a:cubicBezTo>
                <a:cubicBezTo>
                  <a:pt x="22261" y="53333"/>
                  <a:pt x="17577" y="55011"/>
                  <a:pt x="13544" y="57894"/>
                </a:cubicBezTo>
                <a:lnTo>
                  <a:pt x="28283" y="14494"/>
                </a:lnTo>
                <a:lnTo>
                  <a:pt x="28272" y="14494"/>
                </a:lnTo>
                <a:cubicBezTo>
                  <a:pt x="29988" y="9883"/>
                  <a:pt x="33772" y="6666"/>
                  <a:pt x="38183" y="6666"/>
                </a:cubicBezTo>
                <a:cubicBezTo>
                  <a:pt x="43877" y="6666"/>
                  <a:pt x="48500" y="12022"/>
                  <a:pt x="48994" y="18822"/>
                </a:cubicBezTo>
                <a:lnTo>
                  <a:pt x="49100" y="18850"/>
                </a:lnTo>
                <a:cubicBezTo>
                  <a:pt x="49100" y="18850"/>
                  <a:pt x="49094" y="66733"/>
                  <a:pt x="49094" y="66733"/>
                </a:cubicBezTo>
                <a:close/>
                <a:moveTo>
                  <a:pt x="27272" y="113333"/>
                </a:moveTo>
                <a:cubicBezTo>
                  <a:pt x="15222" y="113333"/>
                  <a:pt x="5455" y="101394"/>
                  <a:pt x="5455" y="86666"/>
                </a:cubicBezTo>
                <a:cubicBezTo>
                  <a:pt x="5455" y="71938"/>
                  <a:pt x="15222" y="60000"/>
                  <a:pt x="27272" y="60000"/>
                </a:cubicBezTo>
                <a:cubicBezTo>
                  <a:pt x="39322" y="60000"/>
                  <a:pt x="49088" y="71938"/>
                  <a:pt x="49088" y="86666"/>
                </a:cubicBezTo>
                <a:cubicBezTo>
                  <a:pt x="49088" y="101394"/>
                  <a:pt x="39322" y="113333"/>
                  <a:pt x="27272" y="113333"/>
                </a:cubicBezTo>
                <a:moveTo>
                  <a:pt x="117233" y="72111"/>
                </a:moveTo>
                <a:lnTo>
                  <a:pt x="97244" y="13333"/>
                </a:lnTo>
                <a:lnTo>
                  <a:pt x="97183" y="13344"/>
                </a:lnTo>
                <a:cubicBezTo>
                  <a:pt x="94933" y="5588"/>
                  <a:pt x="88938" y="0"/>
                  <a:pt x="81816" y="0"/>
                </a:cubicBezTo>
                <a:cubicBezTo>
                  <a:pt x="72783" y="0"/>
                  <a:pt x="65455" y="8955"/>
                  <a:pt x="65455" y="20000"/>
                </a:cubicBezTo>
                <a:lnTo>
                  <a:pt x="54544" y="20000"/>
                </a:lnTo>
                <a:cubicBezTo>
                  <a:pt x="54544" y="8955"/>
                  <a:pt x="47216" y="0"/>
                  <a:pt x="38183" y="0"/>
                </a:cubicBezTo>
                <a:cubicBezTo>
                  <a:pt x="31066" y="0"/>
                  <a:pt x="25066" y="5588"/>
                  <a:pt x="22816" y="13344"/>
                </a:cubicBezTo>
                <a:lnTo>
                  <a:pt x="22755" y="13333"/>
                </a:lnTo>
                <a:lnTo>
                  <a:pt x="2766" y="72111"/>
                </a:lnTo>
                <a:cubicBezTo>
                  <a:pt x="1011" y="76511"/>
                  <a:pt x="0" y="81438"/>
                  <a:pt x="0" y="86666"/>
                </a:cubicBezTo>
                <a:cubicBezTo>
                  <a:pt x="0" y="105077"/>
                  <a:pt x="12211" y="120000"/>
                  <a:pt x="27272" y="120000"/>
                </a:cubicBezTo>
                <a:cubicBezTo>
                  <a:pt x="40466" y="120000"/>
                  <a:pt x="51472" y="108550"/>
                  <a:pt x="53994" y="93333"/>
                </a:cubicBezTo>
                <a:lnTo>
                  <a:pt x="66005" y="93333"/>
                </a:lnTo>
                <a:cubicBezTo>
                  <a:pt x="68527" y="108550"/>
                  <a:pt x="79533" y="120000"/>
                  <a:pt x="92727" y="120000"/>
                </a:cubicBezTo>
                <a:cubicBezTo>
                  <a:pt x="107788" y="120000"/>
                  <a:pt x="120000" y="105077"/>
                  <a:pt x="120000" y="86666"/>
                </a:cubicBezTo>
                <a:cubicBezTo>
                  <a:pt x="120000" y="81438"/>
                  <a:pt x="118988" y="76511"/>
                  <a:pt x="117233" y="72111"/>
                </a:cubicBezTo>
                <a:moveTo>
                  <a:pt x="92727" y="66666"/>
                </a:moveTo>
                <a:cubicBezTo>
                  <a:pt x="83688" y="66666"/>
                  <a:pt x="76361" y="75622"/>
                  <a:pt x="76361" y="86666"/>
                </a:cubicBezTo>
                <a:cubicBezTo>
                  <a:pt x="76361" y="88511"/>
                  <a:pt x="77583" y="90000"/>
                  <a:pt x="79088" y="90000"/>
                </a:cubicBezTo>
                <a:cubicBezTo>
                  <a:pt x="80600" y="90000"/>
                  <a:pt x="81816" y="88511"/>
                  <a:pt x="81816" y="86666"/>
                </a:cubicBezTo>
                <a:cubicBezTo>
                  <a:pt x="81816" y="79305"/>
                  <a:pt x="86700" y="73333"/>
                  <a:pt x="92727" y="73333"/>
                </a:cubicBezTo>
                <a:cubicBezTo>
                  <a:pt x="94233" y="73333"/>
                  <a:pt x="95455" y="71844"/>
                  <a:pt x="95455" y="70000"/>
                </a:cubicBezTo>
                <a:cubicBezTo>
                  <a:pt x="95455" y="68155"/>
                  <a:pt x="94233" y="66666"/>
                  <a:pt x="92727" y="66666"/>
                </a:cubicBezTo>
                <a:moveTo>
                  <a:pt x="27272" y="66666"/>
                </a:moveTo>
                <a:cubicBezTo>
                  <a:pt x="18233" y="66666"/>
                  <a:pt x="10911" y="75622"/>
                  <a:pt x="10911" y="86666"/>
                </a:cubicBezTo>
                <a:cubicBezTo>
                  <a:pt x="10911" y="88511"/>
                  <a:pt x="12127" y="90000"/>
                  <a:pt x="13638" y="90000"/>
                </a:cubicBezTo>
                <a:cubicBezTo>
                  <a:pt x="15144" y="90000"/>
                  <a:pt x="16361" y="88511"/>
                  <a:pt x="16361" y="86666"/>
                </a:cubicBezTo>
                <a:cubicBezTo>
                  <a:pt x="16361" y="79305"/>
                  <a:pt x="21250" y="73333"/>
                  <a:pt x="27272" y="73333"/>
                </a:cubicBezTo>
                <a:cubicBezTo>
                  <a:pt x="28777" y="73333"/>
                  <a:pt x="30000" y="71844"/>
                  <a:pt x="30000" y="70000"/>
                </a:cubicBezTo>
                <a:cubicBezTo>
                  <a:pt x="30000" y="68155"/>
                  <a:pt x="28777" y="66666"/>
                  <a:pt x="27272" y="66666"/>
                </a:cubicBezTo>
              </a:path>
            </a:pathLst>
          </a:custGeom>
          <a:solidFill>
            <a:srgbClr val="EF9652"/>
          </a:solidFill>
          <a:ln>
            <a:noFill/>
          </a:ln>
        </p:spPr>
        <p:txBody>
          <a:bodyPr lIns="38075" tIns="38075" rIns="38075" bIns="38075" anchor="ctr" anchorCtr="0">
            <a:noAutofit/>
          </a:bodyPr>
          <a:lstStyle/>
          <a:p>
            <a:pPr marL="0" marR="0" lvl="0" indent="0" algn="l" rtl="0">
              <a:spcBef>
                <a:spcPts val="0"/>
              </a:spcBef>
              <a:buNone/>
            </a:pPr>
            <a:endParaRPr sz="3000">
              <a:solidFill>
                <a:schemeClr val="dk1"/>
              </a:solidFill>
              <a:latin typeface="Arial" panose="020B0604020202020204" pitchFamily="34" charset="0"/>
              <a:ea typeface="Lato" panose="020F0502020204030203"/>
              <a:cs typeface="Arial" panose="020B0604020202020204" pitchFamily="34" charset="0"/>
              <a:sym typeface="Lato" panose="020F0502020204030203"/>
            </a:endParaRPr>
          </a:p>
        </p:txBody>
      </p:sp>
      <p:sp>
        <p:nvSpPr>
          <p:cNvPr id="14" name="TextBox 5"/>
          <p:cNvSpPr txBox="1"/>
          <p:nvPr/>
        </p:nvSpPr>
        <p:spPr>
          <a:xfrm>
            <a:off x="1943375" y="2362510"/>
            <a:ext cx="1347408" cy="369332"/>
          </a:xfrm>
          <a:prstGeom prst="rect">
            <a:avLst/>
          </a:prstGeom>
          <a:noFill/>
        </p:spPr>
        <p:txBody>
          <a:bodyPr wrap="square" rtlCol="0">
            <a:spAutoFit/>
          </a:bodyPr>
          <a:lstStyle/>
          <a:p>
            <a:pPr defTabSz="1218565"/>
            <a:r>
              <a:rPr lang="zh-CN" altLang="en-US" b="1" dirty="0">
                <a:solidFill>
                  <a:schemeClr val="tx1">
                    <a:lumMod val="85000"/>
                    <a:lumOff val="1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关键词文字</a:t>
            </a:r>
            <a:endParaRPr lang="zh-CN" altLang="en-US" b="1" dirty="0">
              <a:solidFill>
                <a:schemeClr val="tx1">
                  <a:lumMod val="85000"/>
                  <a:lumOff val="1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5" name="TextBox 5"/>
          <p:cNvSpPr txBox="1"/>
          <p:nvPr/>
        </p:nvSpPr>
        <p:spPr>
          <a:xfrm>
            <a:off x="1943375" y="2712329"/>
            <a:ext cx="2360295" cy="909352"/>
          </a:xfrm>
          <a:prstGeom prst="rect">
            <a:avLst/>
          </a:prstGeom>
          <a:noFill/>
        </p:spPr>
        <p:txBody>
          <a:bodyPr wrap="square" rtlCol="0">
            <a:spAutoFit/>
          </a:bodyPr>
          <a:lstStyle/>
          <a:p>
            <a:pPr defTabSz="1218565">
              <a:lnSpc>
                <a:spcPct val="130000"/>
              </a:lnSpc>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请在这里输入您的文字内容文字内容请在这里输入您的文字内容文字内容</a:t>
            </a:r>
            <a:endPar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6" name="TextBox 5"/>
          <p:cNvSpPr txBox="1"/>
          <p:nvPr/>
        </p:nvSpPr>
        <p:spPr>
          <a:xfrm>
            <a:off x="5540773" y="2350478"/>
            <a:ext cx="1347408" cy="369332"/>
          </a:xfrm>
          <a:prstGeom prst="rect">
            <a:avLst/>
          </a:prstGeom>
          <a:noFill/>
        </p:spPr>
        <p:txBody>
          <a:bodyPr wrap="square" rtlCol="0">
            <a:spAutoFit/>
          </a:bodyPr>
          <a:lstStyle/>
          <a:p>
            <a:pPr defTabSz="1218565"/>
            <a:r>
              <a:rPr lang="zh-CN" altLang="en-US" b="1" dirty="0">
                <a:solidFill>
                  <a:schemeClr val="tx1">
                    <a:lumMod val="85000"/>
                    <a:lumOff val="1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关键词文字</a:t>
            </a:r>
            <a:endParaRPr lang="zh-CN" altLang="en-US" b="1" dirty="0">
              <a:solidFill>
                <a:schemeClr val="tx1">
                  <a:lumMod val="85000"/>
                  <a:lumOff val="1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7" name="TextBox 5"/>
          <p:cNvSpPr txBox="1"/>
          <p:nvPr/>
        </p:nvSpPr>
        <p:spPr>
          <a:xfrm>
            <a:off x="5540773" y="2700297"/>
            <a:ext cx="2360295" cy="909352"/>
          </a:xfrm>
          <a:prstGeom prst="rect">
            <a:avLst/>
          </a:prstGeom>
          <a:noFill/>
        </p:spPr>
        <p:txBody>
          <a:bodyPr wrap="square" rtlCol="0">
            <a:spAutoFit/>
          </a:bodyPr>
          <a:lstStyle/>
          <a:p>
            <a:pPr defTabSz="1218565">
              <a:lnSpc>
                <a:spcPct val="130000"/>
              </a:lnSpc>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请在这里输入您的文字内容文字内容请在这里输入您的文字内容文字内容</a:t>
            </a:r>
            <a:endPar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8" name="TextBox 5"/>
          <p:cNvSpPr txBox="1"/>
          <p:nvPr/>
        </p:nvSpPr>
        <p:spPr>
          <a:xfrm>
            <a:off x="1943375" y="4095737"/>
            <a:ext cx="1347408" cy="369332"/>
          </a:xfrm>
          <a:prstGeom prst="rect">
            <a:avLst/>
          </a:prstGeom>
          <a:noFill/>
        </p:spPr>
        <p:txBody>
          <a:bodyPr wrap="square" rtlCol="0">
            <a:spAutoFit/>
          </a:bodyPr>
          <a:lstStyle/>
          <a:p>
            <a:pPr defTabSz="1218565"/>
            <a:r>
              <a:rPr lang="zh-CN" altLang="en-US" b="1" dirty="0">
                <a:solidFill>
                  <a:schemeClr val="tx1">
                    <a:lumMod val="85000"/>
                    <a:lumOff val="1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关键词文字</a:t>
            </a:r>
            <a:endParaRPr lang="zh-CN" altLang="en-US" b="1" dirty="0">
              <a:solidFill>
                <a:schemeClr val="tx1">
                  <a:lumMod val="85000"/>
                  <a:lumOff val="1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19" name="TextBox 5"/>
          <p:cNvSpPr txBox="1"/>
          <p:nvPr/>
        </p:nvSpPr>
        <p:spPr>
          <a:xfrm>
            <a:off x="1943375" y="4445556"/>
            <a:ext cx="2360295" cy="909352"/>
          </a:xfrm>
          <a:prstGeom prst="rect">
            <a:avLst/>
          </a:prstGeom>
          <a:noFill/>
        </p:spPr>
        <p:txBody>
          <a:bodyPr wrap="square" rtlCol="0">
            <a:spAutoFit/>
          </a:bodyPr>
          <a:lstStyle/>
          <a:p>
            <a:pPr defTabSz="1218565">
              <a:lnSpc>
                <a:spcPct val="130000"/>
              </a:lnSpc>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请在这里输入您的文字内容文字内容请在这里输入您的文字内容文字内容</a:t>
            </a:r>
            <a:endPar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20" name="TextBox 5"/>
          <p:cNvSpPr txBox="1"/>
          <p:nvPr/>
        </p:nvSpPr>
        <p:spPr>
          <a:xfrm>
            <a:off x="5540773" y="4083705"/>
            <a:ext cx="1347408" cy="369332"/>
          </a:xfrm>
          <a:prstGeom prst="rect">
            <a:avLst/>
          </a:prstGeom>
          <a:noFill/>
        </p:spPr>
        <p:txBody>
          <a:bodyPr wrap="square" rtlCol="0">
            <a:spAutoFit/>
          </a:bodyPr>
          <a:lstStyle/>
          <a:p>
            <a:pPr defTabSz="1218565"/>
            <a:r>
              <a:rPr lang="zh-CN" altLang="en-US" b="1" dirty="0">
                <a:solidFill>
                  <a:schemeClr val="tx1">
                    <a:lumMod val="85000"/>
                    <a:lumOff val="1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关键词文字</a:t>
            </a:r>
            <a:endParaRPr lang="zh-CN" altLang="en-US" b="1" dirty="0">
              <a:solidFill>
                <a:schemeClr val="tx1">
                  <a:lumMod val="85000"/>
                  <a:lumOff val="1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21" name="TextBox 5"/>
          <p:cNvSpPr txBox="1"/>
          <p:nvPr/>
        </p:nvSpPr>
        <p:spPr>
          <a:xfrm>
            <a:off x="5540773" y="4433524"/>
            <a:ext cx="2360295" cy="909352"/>
          </a:xfrm>
          <a:prstGeom prst="rect">
            <a:avLst/>
          </a:prstGeom>
          <a:noFill/>
        </p:spPr>
        <p:txBody>
          <a:bodyPr wrap="square" rtlCol="0">
            <a:spAutoFit/>
          </a:bodyPr>
          <a:lstStyle/>
          <a:p>
            <a:pPr defTabSz="1218565">
              <a:lnSpc>
                <a:spcPct val="130000"/>
              </a:lnSpc>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请在这里输入您的文字内容文字内容请在这里输入您的文字内容文字内容</a:t>
            </a:r>
            <a:endPar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25" name="文本框 24"/>
          <p:cNvSpPr txBox="1"/>
          <p:nvPr/>
        </p:nvSpPr>
        <p:spPr>
          <a:xfrm>
            <a:off x="1157820" y="1240625"/>
            <a:ext cx="7835219" cy="646331"/>
          </a:xfrm>
          <a:prstGeom prst="rect">
            <a:avLst/>
          </a:prstGeom>
          <a:noFill/>
        </p:spPr>
        <p:txBody>
          <a:bodyPr wrap="square" rtlCol="0">
            <a:spAutoFit/>
          </a:bodyPr>
          <a:lstStyle/>
          <a:p>
            <a:r>
              <a:rPr lang="zh-CN" altLang="en-US" sz="3600" b="1" dirty="0">
                <a:solidFill>
                  <a:srgbClr val="555F78"/>
                </a:solidFill>
                <a:latin typeface="方正博雅方刊宋_GBK" panose="02000000000000000000" pitchFamily="2" charset="-122"/>
                <a:ea typeface="方正博雅方刊宋_GBK" panose="02000000000000000000" pitchFamily="2" charset="-122"/>
              </a:rPr>
              <a:t>小清新花鸟工作总结通用模板</a:t>
            </a:r>
            <a:endParaRPr lang="zh-CN" altLang="en-US" sz="3600" b="1" dirty="0">
              <a:solidFill>
                <a:srgbClr val="555F78"/>
              </a:solidFill>
              <a:latin typeface="方正博雅方刊宋_GBK" panose="02000000000000000000" pitchFamily="2" charset="-122"/>
              <a:ea typeface="方正博雅方刊宋_GBK" panose="02000000000000000000" pitchFamily="2" charset="-122"/>
            </a:endParaRPr>
          </a:p>
        </p:txBody>
      </p:sp>
      <p:grpSp>
        <p:nvGrpSpPr>
          <p:cNvPr id="27" name="组合 26"/>
          <p:cNvGrpSpPr/>
          <p:nvPr/>
        </p:nvGrpSpPr>
        <p:grpSpPr>
          <a:xfrm>
            <a:off x="8408643" y="2012912"/>
            <a:ext cx="2360295" cy="3497943"/>
            <a:chOff x="8408643" y="2012912"/>
            <a:chExt cx="2360295" cy="3497943"/>
          </a:xfrm>
        </p:grpSpPr>
        <p:pic>
          <p:nvPicPr>
            <p:cNvPr id="23" name="Mini-iPad-B&amp;W-Mockup.png"/>
            <p:cNvPicPr/>
            <p:nvPr/>
          </p:nvPicPr>
          <p:blipFill>
            <a:blip r:embed="rId1"/>
            <a:stretch>
              <a:fillRect/>
            </a:stretch>
          </p:blipFill>
          <p:spPr>
            <a:xfrm>
              <a:off x="8408643" y="2012912"/>
              <a:ext cx="2360295" cy="3497943"/>
            </a:xfrm>
            <a:prstGeom prst="rect">
              <a:avLst/>
            </a:prstGeom>
            <a:ln w="12700" cap="flat">
              <a:noFill/>
              <a:miter lim="400000"/>
              <a:headEnd/>
              <a:tailEnd/>
            </a:ln>
            <a:effectLst/>
          </p:spPr>
        </p:pic>
        <p:sp>
          <p:nvSpPr>
            <p:cNvPr id="26" name="矩形 25"/>
            <p:cNvSpPr/>
            <p:nvPr/>
          </p:nvSpPr>
          <p:spPr>
            <a:xfrm rot="5400000">
              <a:off x="8178484" y="2718544"/>
              <a:ext cx="2803206" cy="2082800"/>
            </a:xfrm>
            <a:prstGeom prst="rect">
              <a:avLst/>
            </a:prstGeom>
            <a:blipFill dpi="0" rotWithShape="1">
              <a:blip r:embed="rId2"/>
              <a:srcRect/>
              <a:tile tx="-4165600" ty="-12700" sx="5000" sy="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389121" y="2284597"/>
            <a:ext cx="657699" cy="584775"/>
          </a:xfrm>
          <a:prstGeom prst="rect">
            <a:avLst/>
          </a:prstGeom>
          <a:noFill/>
        </p:spPr>
        <p:txBody>
          <a:bodyPr wrap="square" rtlCol="0">
            <a:spAutoFit/>
          </a:bodyPr>
          <a:lstStyle/>
          <a:p>
            <a:r>
              <a:rPr lang="en-US" altLang="zh-CN" sz="3200" dirty="0">
                <a:solidFill>
                  <a:srgbClr val="66B192"/>
                </a:solidFill>
                <a:latin typeface="方正博雅方刊宋_GBK" panose="02000000000000000000" pitchFamily="2" charset="-122"/>
                <a:ea typeface="方正博雅方刊宋_GBK" panose="02000000000000000000" pitchFamily="2" charset="-122"/>
                <a:cs typeface="Arial" panose="020B0604020202020204" pitchFamily="34" charset="0"/>
              </a:rPr>
              <a:t>01</a:t>
            </a:r>
            <a:endParaRPr lang="zh-CN" altLang="en-US" sz="3200" dirty="0">
              <a:solidFill>
                <a:srgbClr val="66B192"/>
              </a:solidFill>
              <a:latin typeface="方正博雅方刊宋_GBK" panose="02000000000000000000" pitchFamily="2" charset="-122"/>
              <a:ea typeface="方正博雅方刊宋_GBK" panose="02000000000000000000" pitchFamily="2" charset="-122"/>
              <a:cs typeface="Arial" panose="020B0604020202020204" pitchFamily="34" charset="0"/>
            </a:endParaRPr>
          </a:p>
        </p:txBody>
      </p:sp>
      <p:sp>
        <p:nvSpPr>
          <p:cNvPr id="9" name="文本框 8"/>
          <p:cNvSpPr txBox="1"/>
          <p:nvPr/>
        </p:nvSpPr>
        <p:spPr>
          <a:xfrm>
            <a:off x="5059421" y="2301397"/>
            <a:ext cx="657699" cy="584775"/>
          </a:xfrm>
          <a:prstGeom prst="rect">
            <a:avLst/>
          </a:prstGeom>
          <a:noFill/>
        </p:spPr>
        <p:txBody>
          <a:bodyPr wrap="square" rtlCol="0">
            <a:spAutoFit/>
          </a:bodyPr>
          <a:lstStyle/>
          <a:p>
            <a:r>
              <a:rPr lang="en-US" altLang="zh-CN" sz="3200" dirty="0">
                <a:solidFill>
                  <a:srgbClr val="555F78"/>
                </a:solidFill>
                <a:latin typeface="方正博雅方刊宋_GBK" panose="02000000000000000000" pitchFamily="2" charset="-122"/>
                <a:ea typeface="方正博雅方刊宋_GBK" panose="02000000000000000000" pitchFamily="2" charset="-122"/>
                <a:cs typeface="Arial" panose="020B0604020202020204" pitchFamily="34" charset="0"/>
              </a:rPr>
              <a:t>02</a:t>
            </a:r>
            <a:endParaRPr lang="zh-CN" altLang="en-US" sz="3200" dirty="0">
              <a:solidFill>
                <a:srgbClr val="555F78"/>
              </a:solidFill>
              <a:latin typeface="方正博雅方刊宋_GBK" panose="02000000000000000000" pitchFamily="2" charset="-122"/>
              <a:ea typeface="方正博雅方刊宋_GBK" panose="02000000000000000000" pitchFamily="2" charset="-122"/>
              <a:cs typeface="Arial" panose="020B0604020202020204" pitchFamily="34" charset="0"/>
            </a:endParaRPr>
          </a:p>
        </p:txBody>
      </p:sp>
      <p:sp>
        <p:nvSpPr>
          <p:cNvPr id="10" name="文本框 9"/>
          <p:cNvSpPr txBox="1"/>
          <p:nvPr/>
        </p:nvSpPr>
        <p:spPr>
          <a:xfrm>
            <a:off x="8657543" y="2314097"/>
            <a:ext cx="657699" cy="584775"/>
          </a:xfrm>
          <a:prstGeom prst="rect">
            <a:avLst/>
          </a:prstGeom>
          <a:noFill/>
        </p:spPr>
        <p:txBody>
          <a:bodyPr wrap="square" rtlCol="0">
            <a:spAutoFit/>
          </a:bodyPr>
          <a:lstStyle/>
          <a:p>
            <a:r>
              <a:rPr lang="en-US" altLang="zh-CN" sz="3200" dirty="0">
                <a:solidFill>
                  <a:srgbClr val="E3494B"/>
                </a:solidFill>
                <a:latin typeface="方正博雅方刊宋_GBK" panose="02000000000000000000" pitchFamily="2" charset="-122"/>
                <a:ea typeface="方正博雅方刊宋_GBK" panose="02000000000000000000" pitchFamily="2" charset="-122"/>
                <a:cs typeface="Arial" panose="020B0604020202020204" pitchFamily="34" charset="0"/>
              </a:rPr>
              <a:t>03</a:t>
            </a:r>
            <a:endParaRPr lang="zh-CN" altLang="en-US" sz="3200" dirty="0">
              <a:solidFill>
                <a:srgbClr val="E3494B"/>
              </a:solidFill>
              <a:latin typeface="方正博雅方刊宋_GBK" panose="02000000000000000000" pitchFamily="2" charset="-122"/>
              <a:ea typeface="方正博雅方刊宋_GBK" panose="02000000000000000000" pitchFamily="2" charset="-122"/>
              <a:cs typeface="Arial" panose="020B0604020202020204" pitchFamily="34" charset="0"/>
            </a:endParaRPr>
          </a:p>
        </p:txBody>
      </p:sp>
      <p:grpSp>
        <p:nvGrpSpPr>
          <p:cNvPr id="11" name="组合 10"/>
          <p:cNvGrpSpPr/>
          <p:nvPr/>
        </p:nvGrpSpPr>
        <p:grpSpPr>
          <a:xfrm>
            <a:off x="1157820" y="2440405"/>
            <a:ext cx="2692400" cy="3094121"/>
            <a:chOff x="1079500" y="2717800"/>
            <a:chExt cx="2692400" cy="3327400"/>
          </a:xfrm>
        </p:grpSpPr>
        <p:cxnSp>
          <p:nvCxnSpPr>
            <p:cNvPr id="12" name="直接连接符 11"/>
            <p:cNvCxnSpPr/>
            <p:nvPr/>
          </p:nvCxnSpPr>
          <p:spPr>
            <a:xfrm>
              <a:off x="2349500" y="2717800"/>
              <a:ext cx="1422400" cy="0"/>
            </a:xfrm>
            <a:prstGeom prst="line">
              <a:avLst/>
            </a:prstGeom>
            <a:ln w="12700">
              <a:solidFill>
                <a:srgbClr val="B7B7B7"/>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771900" y="2717800"/>
              <a:ext cx="0" cy="3327400"/>
            </a:xfrm>
            <a:prstGeom prst="line">
              <a:avLst/>
            </a:prstGeom>
            <a:ln w="12700">
              <a:solidFill>
                <a:srgbClr val="B7B7B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1079500" y="6045200"/>
              <a:ext cx="2692400" cy="0"/>
            </a:xfrm>
            <a:prstGeom prst="line">
              <a:avLst/>
            </a:prstGeom>
            <a:ln w="12700">
              <a:solidFill>
                <a:srgbClr val="B7B7B7"/>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1079500" y="3517900"/>
              <a:ext cx="0" cy="2527300"/>
            </a:xfrm>
            <a:prstGeom prst="line">
              <a:avLst/>
            </a:prstGeom>
            <a:ln w="12700">
              <a:solidFill>
                <a:srgbClr val="B7B7B7"/>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4840820" y="2440405"/>
            <a:ext cx="2692400" cy="3094121"/>
            <a:chOff x="1079500" y="2717800"/>
            <a:chExt cx="2692400" cy="3327400"/>
          </a:xfrm>
        </p:grpSpPr>
        <p:cxnSp>
          <p:nvCxnSpPr>
            <p:cNvPr id="17" name="直接连接符 16"/>
            <p:cNvCxnSpPr/>
            <p:nvPr/>
          </p:nvCxnSpPr>
          <p:spPr>
            <a:xfrm>
              <a:off x="2349500" y="2717800"/>
              <a:ext cx="1422400" cy="0"/>
            </a:xfrm>
            <a:prstGeom prst="line">
              <a:avLst/>
            </a:prstGeom>
            <a:ln w="12700">
              <a:solidFill>
                <a:srgbClr val="B7B7B7"/>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771900" y="2717800"/>
              <a:ext cx="0" cy="3327400"/>
            </a:xfrm>
            <a:prstGeom prst="line">
              <a:avLst/>
            </a:prstGeom>
            <a:ln w="12700">
              <a:solidFill>
                <a:srgbClr val="B7B7B7"/>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1079500" y="6045200"/>
              <a:ext cx="2692400" cy="0"/>
            </a:xfrm>
            <a:prstGeom prst="line">
              <a:avLst/>
            </a:prstGeom>
            <a:ln w="12700">
              <a:solidFill>
                <a:srgbClr val="B7B7B7"/>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1079500" y="3517900"/>
              <a:ext cx="0" cy="2527300"/>
            </a:xfrm>
            <a:prstGeom prst="line">
              <a:avLst/>
            </a:prstGeom>
            <a:ln w="12700">
              <a:solidFill>
                <a:srgbClr val="B7B7B7"/>
              </a:solidFil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8460319" y="2440405"/>
            <a:ext cx="2692400" cy="3094121"/>
            <a:chOff x="1079500" y="2717800"/>
            <a:chExt cx="2692400" cy="3327400"/>
          </a:xfrm>
        </p:grpSpPr>
        <p:cxnSp>
          <p:nvCxnSpPr>
            <p:cNvPr id="22" name="直接连接符 21"/>
            <p:cNvCxnSpPr/>
            <p:nvPr/>
          </p:nvCxnSpPr>
          <p:spPr>
            <a:xfrm>
              <a:off x="2349500" y="2717800"/>
              <a:ext cx="1422400" cy="0"/>
            </a:xfrm>
            <a:prstGeom prst="line">
              <a:avLst/>
            </a:prstGeom>
            <a:ln w="12700">
              <a:solidFill>
                <a:srgbClr val="B7B7B7"/>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771900" y="2717800"/>
              <a:ext cx="0" cy="3327400"/>
            </a:xfrm>
            <a:prstGeom prst="line">
              <a:avLst/>
            </a:prstGeom>
            <a:ln w="12700">
              <a:solidFill>
                <a:srgbClr val="B7B7B7"/>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1079500" y="6045200"/>
              <a:ext cx="2692400" cy="0"/>
            </a:xfrm>
            <a:prstGeom prst="line">
              <a:avLst/>
            </a:prstGeom>
            <a:ln w="12700">
              <a:solidFill>
                <a:srgbClr val="B7B7B7"/>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1079500" y="3517900"/>
              <a:ext cx="0" cy="2527300"/>
            </a:xfrm>
            <a:prstGeom prst="line">
              <a:avLst/>
            </a:prstGeom>
            <a:ln w="12700">
              <a:solidFill>
                <a:srgbClr val="B7B7B7"/>
              </a:solidFill>
            </a:ln>
          </p:spPr>
          <p:style>
            <a:lnRef idx="1">
              <a:schemeClr val="accent1"/>
            </a:lnRef>
            <a:fillRef idx="0">
              <a:schemeClr val="accent1"/>
            </a:fillRef>
            <a:effectRef idx="0">
              <a:schemeClr val="accent1"/>
            </a:effectRef>
            <a:fontRef idx="minor">
              <a:schemeClr val="tx1"/>
            </a:fontRef>
          </p:style>
        </p:cxnSp>
      </p:grpSp>
      <p:sp>
        <p:nvSpPr>
          <p:cNvPr id="26" name="TextBox 5"/>
          <p:cNvSpPr txBox="1"/>
          <p:nvPr/>
        </p:nvSpPr>
        <p:spPr>
          <a:xfrm>
            <a:off x="1328112" y="3055839"/>
            <a:ext cx="1347408" cy="369332"/>
          </a:xfrm>
          <a:prstGeom prst="rect">
            <a:avLst/>
          </a:prstGeom>
          <a:noFill/>
        </p:spPr>
        <p:txBody>
          <a:bodyPr wrap="square" rtlCol="0">
            <a:spAutoFit/>
          </a:bodyPr>
          <a:lstStyle/>
          <a:p>
            <a:pPr defTabSz="1218565"/>
            <a:r>
              <a:rPr lang="zh-CN" altLang="en-US" b="1" dirty="0">
                <a:solidFill>
                  <a:srgbClr val="66B192"/>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关键词文字</a:t>
            </a:r>
            <a:endParaRPr lang="zh-CN" altLang="en-US" b="1" dirty="0">
              <a:solidFill>
                <a:srgbClr val="66B192"/>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27" name="TextBox 5"/>
          <p:cNvSpPr txBox="1"/>
          <p:nvPr/>
        </p:nvSpPr>
        <p:spPr>
          <a:xfrm>
            <a:off x="1328112" y="3657632"/>
            <a:ext cx="2360295" cy="1189428"/>
          </a:xfrm>
          <a:prstGeom prst="rect">
            <a:avLst/>
          </a:prstGeom>
          <a:noFill/>
        </p:spPr>
        <p:txBody>
          <a:bodyPr wrap="square" rtlCol="0">
            <a:spAutoFit/>
          </a:bodyPr>
          <a:lstStyle/>
          <a:p>
            <a:pPr defTabSz="1218565">
              <a:lnSpc>
                <a:spcPct val="130000"/>
              </a:lnSpc>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请在这里输入您的文字内容文字内容请在这里输入您的文字内容文字内容请在这里输入您的文字内容文字内容</a:t>
            </a:r>
            <a:endPar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28" name="TextBox 5"/>
          <p:cNvSpPr txBox="1"/>
          <p:nvPr/>
        </p:nvSpPr>
        <p:spPr>
          <a:xfrm>
            <a:off x="5000857" y="3055839"/>
            <a:ext cx="1347408" cy="369332"/>
          </a:xfrm>
          <a:prstGeom prst="rect">
            <a:avLst/>
          </a:prstGeom>
          <a:noFill/>
        </p:spPr>
        <p:txBody>
          <a:bodyPr wrap="square" rtlCol="0">
            <a:spAutoFit/>
          </a:bodyPr>
          <a:lstStyle/>
          <a:p>
            <a:pPr defTabSz="1218565"/>
            <a:r>
              <a:rPr lang="zh-CN" altLang="en-US" b="1" dirty="0">
                <a:solidFill>
                  <a:srgbClr val="555F78"/>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关键词文字</a:t>
            </a:r>
            <a:endParaRPr lang="zh-CN" altLang="en-US" b="1" dirty="0">
              <a:solidFill>
                <a:srgbClr val="555F78"/>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29" name="TextBox 5"/>
          <p:cNvSpPr txBox="1"/>
          <p:nvPr/>
        </p:nvSpPr>
        <p:spPr>
          <a:xfrm>
            <a:off x="5000857" y="3657632"/>
            <a:ext cx="2360295" cy="1189428"/>
          </a:xfrm>
          <a:prstGeom prst="rect">
            <a:avLst/>
          </a:prstGeom>
          <a:noFill/>
        </p:spPr>
        <p:txBody>
          <a:bodyPr wrap="square" rtlCol="0">
            <a:spAutoFit/>
          </a:bodyPr>
          <a:lstStyle/>
          <a:p>
            <a:pPr defTabSz="1218565">
              <a:lnSpc>
                <a:spcPct val="130000"/>
              </a:lnSpc>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请在这里输入您的文字内容文字内容请在这里输入您的文字内容文字内容请在这里输入您的文字内容文字内容</a:t>
            </a:r>
            <a:endPar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30" name="TextBox 5"/>
          <p:cNvSpPr txBox="1"/>
          <p:nvPr/>
        </p:nvSpPr>
        <p:spPr>
          <a:xfrm>
            <a:off x="8634008" y="3055839"/>
            <a:ext cx="1347408" cy="369332"/>
          </a:xfrm>
          <a:prstGeom prst="rect">
            <a:avLst/>
          </a:prstGeom>
          <a:noFill/>
        </p:spPr>
        <p:txBody>
          <a:bodyPr wrap="square" rtlCol="0">
            <a:spAutoFit/>
          </a:bodyPr>
          <a:lstStyle/>
          <a:p>
            <a:pPr defTabSz="1218565"/>
            <a:r>
              <a:rPr lang="zh-CN" altLang="en-US" b="1" dirty="0">
                <a:solidFill>
                  <a:srgbClr val="E3494B"/>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关键词文字</a:t>
            </a:r>
            <a:endParaRPr lang="zh-CN" altLang="en-US" b="1" dirty="0">
              <a:solidFill>
                <a:srgbClr val="E3494B"/>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31" name="TextBox 5"/>
          <p:cNvSpPr txBox="1"/>
          <p:nvPr/>
        </p:nvSpPr>
        <p:spPr>
          <a:xfrm>
            <a:off x="8634008" y="3657632"/>
            <a:ext cx="2360295" cy="1189428"/>
          </a:xfrm>
          <a:prstGeom prst="rect">
            <a:avLst/>
          </a:prstGeom>
          <a:noFill/>
        </p:spPr>
        <p:txBody>
          <a:bodyPr wrap="square" rtlCol="0">
            <a:spAutoFit/>
          </a:bodyPr>
          <a:lstStyle/>
          <a:p>
            <a:pPr defTabSz="1218565">
              <a:lnSpc>
                <a:spcPct val="130000"/>
              </a:lnSpc>
            </a:pPr>
            <a:r>
              <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rPr>
              <a:t>请在这里输入您的文字内容文字内容请在这里输入您的文字内容文字内容请在这里输入您的文字内容文字内容</a:t>
            </a:r>
            <a:endParaRPr lang="zh-CN" altLang="en-US" sz="1400" dirty="0">
              <a:solidFill>
                <a:schemeClr val="tx1">
                  <a:lumMod val="75000"/>
                  <a:lumOff val="25000"/>
                </a:schemeClr>
              </a:solidFill>
              <a:latin typeface="方正博雅方刊宋_GBK" panose="02000000000000000000" pitchFamily="2" charset="-122"/>
              <a:ea typeface="方正博雅方刊宋_GBK" panose="02000000000000000000" pitchFamily="2" charset="-122"/>
              <a:cs typeface="微软雅黑" panose="020B0503020204020204" charset="-122"/>
              <a:sym typeface="+mn-ea"/>
            </a:endParaRPr>
          </a:p>
        </p:txBody>
      </p:sp>
      <p:sp>
        <p:nvSpPr>
          <p:cNvPr id="32" name="文本框 31"/>
          <p:cNvSpPr txBox="1"/>
          <p:nvPr/>
        </p:nvSpPr>
        <p:spPr>
          <a:xfrm>
            <a:off x="1157820" y="1240625"/>
            <a:ext cx="7835219" cy="646331"/>
          </a:xfrm>
          <a:prstGeom prst="rect">
            <a:avLst/>
          </a:prstGeom>
          <a:noFill/>
        </p:spPr>
        <p:txBody>
          <a:bodyPr wrap="square" rtlCol="0">
            <a:spAutoFit/>
          </a:bodyPr>
          <a:lstStyle/>
          <a:p>
            <a:r>
              <a:rPr lang="zh-CN" altLang="en-US" sz="3600" b="1" dirty="0">
                <a:solidFill>
                  <a:srgbClr val="555F78"/>
                </a:solidFill>
                <a:latin typeface="方正博雅方刊宋_GBK" panose="02000000000000000000" pitchFamily="2" charset="-122"/>
                <a:ea typeface="方正博雅方刊宋_GBK" panose="02000000000000000000" pitchFamily="2" charset="-122"/>
              </a:rPr>
              <a:t>小清新花鸟工作总结通用模板</a:t>
            </a:r>
            <a:endParaRPr lang="zh-CN" altLang="en-US" sz="3600" b="1" dirty="0">
              <a:solidFill>
                <a:srgbClr val="555F78"/>
              </a:solidFill>
              <a:latin typeface="方正博雅方刊宋_GBK" panose="02000000000000000000" pitchFamily="2" charset="-122"/>
              <a:ea typeface="方正博雅方刊宋_GBK" panose="02000000000000000000"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78390" y="2790781"/>
            <a:ext cx="7835219" cy="1107996"/>
          </a:xfrm>
          <a:prstGeom prst="rect">
            <a:avLst/>
          </a:prstGeom>
          <a:noFill/>
        </p:spPr>
        <p:txBody>
          <a:bodyPr wrap="square" rtlCol="0">
            <a:spAutoFit/>
          </a:bodyPr>
          <a:lstStyle/>
          <a:p>
            <a:pPr algn="ctr"/>
            <a:r>
              <a:rPr lang="en-US" altLang="zh-CN" sz="6600" b="1" dirty="0">
                <a:solidFill>
                  <a:srgbClr val="E3494B"/>
                </a:solidFill>
                <a:latin typeface="方正博雅方刊宋_GBK" panose="02000000000000000000" pitchFamily="2" charset="-122"/>
                <a:ea typeface="方正博雅方刊宋_GBK" panose="02000000000000000000" pitchFamily="2" charset="-122"/>
              </a:rPr>
              <a:t>T</a:t>
            </a:r>
            <a:r>
              <a:rPr lang="en-US" altLang="zh-CN" sz="6600" b="1" dirty="0">
                <a:solidFill>
                  <a:srgbClr val="66B192"/>
                </a:solidFill>
                <a:latin typeface="方正博雅方刊宋_GBK" panose="02000000000000000000" pitchFamily="2" charset="-122"/>
                <a:ea typeface="方正博雅方刊宋_GBK" panose="02000000000000000000" pitchFamily="2" charset="-122"/>
              </a:rPr>
              <a:t>H</a:t>
            </a:r>
            <a:r>
              <a:rPr lang="en-US" altLang="zh-CN" sz="6600" b="1" dirty="0">
                <a:solidFill>
                  <a:srgbClr val="555F78"/>
                </a:solidFill>
                <a:latin typeface="方正博雅方刊宋_GBK" panose="02000000000000000000" pitchFamily="2" charset="-122"/>
                <a:ea typeface="方正博雅方刊宋_GBK" panose="02000000000000000000" pitchFamily="2" charset="-122"/>
              </a:rPr>
              <a:t>A</a:t>
            </a:r>
            <a:r>
              <a:rPr lang="en-US" altLang="zh-CN" sz="6600" b="1" dirty="0">
                <a:solidFill>
                  <a:srgbClr val="EF9652"/>
                </a:solidFill>
                <a:latin typeface="方正博雅方刊宋_GBK" panose="02000000000000000000" pitchFamily="2" charset="-122"/>
                <a:ea typeface="方正博雅方刊宋_GBK" panose="02000000000000000000" pitchFamily="2" charset="-122"/>
              </a:rPr>
              <a:t>N</a:t>
            </a:r>
            <a:r>
              <a:rPr lang="en-US" altLang="zh-CN" sz="6600" b="1" dirty="0">
                <a:solidFill>
                  <a:srgbClr val="E3494B"/>
                </a:solidFill>
                <a:latin typeface="方正博雅方刊宋_GBK" panose="02000000000000000000" pitchFamily="2" charset="-122"/>
                <a:ea typeface="方正博雅方刊宋_GBK" panose="02000000000000000000" pitchFamily="2" charset="-122"/>
              </a:rPr>
              <a:t>K </a:t>
            </a:r>
            <a:r>
              <a:rPr lang="en-US" altLang="zh-CN" sz="6600" b="1" dirty="0">
                <a:solidFill>
                  <a:srgbClr val="555F78"/>
                </a:solidFill>
                <a:latin typeface="方正博雅方刊宋_GBK" panose="02000000000000000000" pitchFamily="2" charset="-122"/>
                <a:ea typeface="方正博雅方刊宋_GBK" panose="02000000000000000000" pitchFamily="2" charset="-122"/>
              </a:rPr>
              <a:t>Y</a:t>
            </a:r>
            <a:r>
              <a:rPr lang="en-US" altLang="zh-CN" sz="6600" b="1" dirty="0">
                <a:solidFill>
                  <a:srgbClr val="66B192"/>
                </a:solidFill>
                <a:latin typeface="方正博雅方刊宋_GBK" panose="02000000000000000000" pitchFamily="2" charset="-122"/>
                <a:ea typeface="方正博雅方刊宋_GBK" panose="02000000000000000000" pitchFamily="2" charset="-122"/>
              </a:rPr>
              <a:t>O</a:t>
            </a:r>
            <a:r>
              <a:rPr lang="en-US" altLang="zh-CN" sz="6600" b="1" dirty="0">
                <a:solidFill>
                  <a:srgbClr val="E3494B"/>
                </a:solidFill>
                <a:latin typeface="方正博雅方刊宋_GBK" panose="02000000000000000000" pitchFamily="2" charset="-122"/>
                <a:ea typeface="方正博雅方刊宋_GBK" panose="02000000000000000000" pitchFamily="2" charset="-122"/>
              </a:rPr>
              <a:t>U</a:t>
            </a:r>
            <a:endParaRPr lang="zh-CN" altLang="en-US" sz="6600" b="1" dirty="0">
              <a:solidFill>
                <a:srgbClr val="E3494B"/>
              </a:solidFill>
              <a:latin typeface="方正博雅方刊宋_GBK" panose="02000000000000000000" pitchFamily="2" charset="-122"/>
              <a:ea typeface="方正博雅方刊宋_GBK" panose="02000000000000000000" pitchFamily="2" charset="-122"/>
            </a:endParaRPr>
          </a:p>
        </p:txBody>
      </p:sp>
    </p:spTree>
  </p:cSld>
  <p:clrMapOvr>
    <a:masterClrMapping/>
  </p:clrMapOvr>
</p:sld>
</file>

<file path=ppt/tags/tag1.xml><?xml version="1.0" encoding="utf-8"?>
<p:tagLst xmlns:p="http://schemas.openxmlformats.org/presentationml/2006/main">
  <p:tag name="KSO_WM_TAG_VERSION" val="1.0"/>
  <p:tag name="KSO_WM_BEAUTIFY_FLAG" val="#wm#"/>
  <p:tag name="KSO_WM_UNIT_TYPE" val="i"/>
  <p:tag name="KSO_WM_UNIT_ID" val="background2018176_12*i*7"/>
  <p:tag name="KSO_WM_TEMPLATE_CATEGORY" val="background"/>
  <p:tag name="KSO_WM_TEMPLATE_INDEX" val="2018176"/>
  <p:tag name="KSO_WM_UNIT_INDEX" val="7"/>
</p:tagLst>
</file>

<file path=ppt/tags/tag2.xml><?xml version="1.0" encoding="utf-8"?>
<p:tagLst xmlns:p="http://schemas.openxmlformats.org/presentationml/2006/main">
  <p:tag name="KSO_WM_TAG_VERSION" val="1.0"/>
  <p:tag name="KSO_WM_BEAUTIFY_FLAG" val="#wm#"/>
  <p:tag name="KSO_WM_UNIT_TYPE" val="i"/>
  <p:tag name="KSO_WM_UNIT_ID" val="background2018176_12*i*8"/>
  <p:tag name="KSO_WM_TEMPLATE_CATEGORY" val="background"/>
  <p:tag name="KSO_WM_TEMPLATE_INDEX" val="2018176"/>
  <p:tag name="KSO_WM_UNIT_INDEX" val="8"/>
</p:tagLst>
</file>

<file path=ppt/tags/tag3.xml><?xml version="1.0" encoding="utf-8"?>
<p:tagLst xmlns:p="http://schemas.openxmlformats.org/presentationml/2006/main">
  <p:tag name="KSO_WM_TAG_VERSION" val="1.0"/>
  <p:tag name="KSO_WM_BEAUTIFY_FLAG" val="#wm#"/>
  <p:tag name="KSO_WM_UNIT_TYPE" val="i"/>
  <p:tag name="KSO_WM_UNIT_ID" val="background2018176_12*i*9"/>
  <p:tag name="KSO_WM_TEMPLATE_CATEGORY" val="background"/>
  <p:tag name="KSO_WM_TEMPLATE_INDEX" val="2018176"/>
  <p:tag name="KSO_WM_UNIT_INDEX" val="9"/>
</p:tagLst>
</file>

<file path=ppt/tags/tag4.xml><?xml version="1.0" encoding="utf-8"?>
<p:tagLst xmlns:p="http://schemas.openxmlformats.org/presentationml/2006/main">
  <p:tag name="KSO_WM_TAG_VERSION" val="1.0"/>
  <p:tag name="KSO_WM_BEAUTIFY_FLAG" val="#wm#"/>
  <p:tag name="KSO_WM_UNIT_TYPE" val="i"/>
  <p:tag name="KSO_WM_UNIT_ID" val="background2018176_12*i*10"/>
  <p:tag name="KSO_WM_TEMPLATE_CATEGORY" val="background"/>
  <p:tag name="KSO_WM_TEMPLATE_INDEX" val="2018176"/>
  <p:tag name="KSO_WM_UNIT_INDEX" val="10"/>
</p:tagLst>
</file>

<file path=ppt/tags/tag5.xml><?xml version="1.0" encoding="utf-8"?>
<p:tagLst xmlns:p="http://schemas.openxmlformats.org/presentationml/2006/main">
  <p:tag name="KSO_WM_TAG_VERSION" val="1.0"/>
  <p:tag name="KSO_WM_BEAUTIFY_FLAG" val="#wm#"/>
  <p:tag name="KSO_WM_UNIT_TYPE" val="i"/>
  <p:tag name="KSO_WM_UNIT_ID" val="background2018176_12*i*11"/>
  <p:tag name="KSO_WM_TEMPLATE_CATEGORY" val="background"/>
  <p:tag name="KSO_WM_TEMPLATE_INDEX" val="2018176"/>
  <p:tag name="KSO_WM_UNIT_INDEX" val="11"/>
</p:tagLst>
</file>

<file path=ppt/tags/tag6.xml><?xml version="1.0" encoding="utf-8"?>
<p:tagLst xmlns:p="http://schemas.openxmlformats.org/presentationml/2006/main">
  <p:tag name="KSO_WM_TAG_VERSION" val="1.0"/>
  <p:tag name="KSO_WM_BEAUTIFY_FLAG" val="#wm#"/>
  <p:tag name="KSO_WM_UNIT_TYPE" val="i"/>
  <p:tag name="KSO_WM_UNIT_ID" val="background2018176_12*i*12"/>
  <p:tag name="KSO_WM_TEMPLATE_CATEGORY" val="background"/>
  <p:tag name="KSO_WM_TEMPLATE_INDEX" val="2018176"/>
  <p:tag name="KSO_WM_UNIT_INDEX" val="12"/>
</p:tagLst>
</file>

<file path=ppt/tags/tag7.xml><?xml version="1.0" encoding="utf-8"?>
<p:tagLst xmlns:p="http://schemas.openxmlformats.org/presentationml/2006/main">
  <p:tag name="KSO_WM_TAG_VERSION" val="1.0"/>
  <p:tag name="KSO_WM_BEAUTIFY_FLAG" val="#wm#"/>
  <p:tag name="KSO_WM_UNIT_TYPE" val="i"/>
  <p:tag name="KSO_WM_UNIT_ID" val="background2018176_12*i*13"/>
  <p:tag name="KSO_WM_TEMPLATE_CATEGORY" val="background"/>
  <p:tag name="KSO_WM_TEMPLATE_INDEX" val="2018176"/>
  <p:tag name="KSO_WM_UNIT_INDEX" val="13"/>
</p:tagLst>
</file>

<file path=ppt/tags/tag8.xml><?xml version="1.0" encoding="utf-8"?>
<p:tagLst xmlns:p="http://schemas.openxmlformats.org/presentationml/2006/main">
  <p:tag name="KSO_WM_TAG_VERSION" val="1.0"/>
  <p:tag name="KSO_WM_BEAUTIFY_FLAG" val="#wm#"/>
  <p:tag name="KSO_WM_UNIT_TYPE" val="i"/>
  <p:tag name="KSO_WM_UNIT_ID" val="background2018176_12*i*14"/>
  <p:tag name="KSO_WM_TEMPLATE_CATEGORY" val="background"/>
  <p:tag name="KSO_WM_TEMPLATE_INDEX" val="2018176"/>
  <p:tag name="KSO_WM_UNIT_INDEX" val="14"/>
</p:tagLst>
</file>

<file path=ppt/tags/tag9.xml><?xml version="1.0" encoding="utf-8"?>
<p:tagLst xmlns:p="http://schemas.openxmlformats.org/presentationml/2006/main">
  <p:tag name="KSO_WM_TAG_VERSION" val="1.0"/>
  <p:tag name="KSO_WM_BEAUTIFY_FLAG" val="#wm#"/>
  <p:tag name="KSO_WM_UNIT_TYPE" val="i"/>
  <p:tag name="KSO_WM_UNIT_ID" val="background2018176_12*i*15"/>
  <p:tag name="KSO_WM_TEMPLATE_CATEGORY" val="background"/>
  <p:tag name="KSO_WM_TEMPLATE_INDEX" val="2018176"/>
  <p:tag name="KSO_WM_UNIT_INDEX" val="15"/>
</p:tagLst>
</file>

<file path=ppt/tags/tag10.xml><?xml version="1.0" encoding="utf-8"?>
<p:tagLst xmlns:p="http://schemas.openxmlformats.org/presentationml/2006/main">
  <p:tag name="KSO_WM_TEMPLATE_CATEGORY" val="background"/>
  <p:tag name="KSO_WM_TEMPLATE_INDEX" val="2018176"/>
  <p:tag name="KSO_WM_TAG_VERSION" val="1.0"/>
  <p:tag name="KSO_WM_UNIT_TYPE" val="h_f"/>
  <p:tag name="KSO_WM_UNIT_INDEX" val="2_1"/>
  <p:tag name="KSO_WM_UNIT_ID" val="background2018176_12*h_f*2_1"/>
  <p:tag name="KSO_WM_UNIT_LAYERLEVEL" val="1_1"/>
  <p:tag name="KSO_WM_UNIT_VALUE" val="2"/>
  <p:tag name="KSO_WM_UNIT_HIGHLIGHT" val="0"/>
  <p:tag name="KSO_WM_UNIT_COMPATIBLE" val="0"/>
  <p:tag name="KSO_WM_UNIT_CLEAR" val="0"/>
  <p:tag name="KSO_WM_BEAUTIFY_FLAG" val="#wm#"/>
  <p:tag name="KSO_WM_UNIT_PRESET_TEXT" val="8,000"/>
</p:tagLst>
</file>

<file path=ppt/tags/tag11.xml><?xml version="1.0" encoding="utf-8"?>
<p:tagLst xmlns:p="http://schemas.openxmlformats.org/presentationml/2006/main">
  <p:tag name="KSO_WM_TEMPLATE_CATEGORY" val="background"/>
  <p:tag name="KSO_WM_TEMPLATE_INDEX" val="2018176"/>
  <p:tag name="KSO_WM_TAG_VERSION" val="1.0"/>
  <p:tag name="KSO_WM_UNIT_TYPE" val="h_f"/>
  <p:tag name="KSO_WM_UNIT_INDEX" val="2_2"/>
  <p:tag name="KSO_WM_UNIT_ID" val="background2018176_12*h_f*2_2"/>
  <p:tag name="KSO_WM_UNIT_LAYERLEVEL" val="1_1"/>
  <p:tag name="KSO_WM_UNIT_VALUE" val="3"/>
  <p:tag name="KSO_WM_UNIT_HIGHLIGHT" val="0"/>
  <p:tag name="KSO_WM_UNIT_COMPATIBLE" val="0"/>
  <p:tag name="KSO_WM_UNIT_CLEAR" val="0"/>
  <p:tag name="KSO_WM_BEAUTIFY_FLAG" val="#wm#"/>
  <p:tag name="KSO_WM_UNIT_PRESET_TEXT" val="10,000"/>
</p:tagLst>
</file>

<file path=ppt/tags/tag12.xml><?xml version="1.0" encoding="utf-8"?>
<p:tagLst xmlns:p="http://schemas.openxmlformats.org/presentationml/2006/main">
  <p:tag name="KSO_WM_TEMPLATE_CATEGORY" val="background"/>
  <p:tag name="KSO_WM_TEMPLATE_INDEX" val="2018176"/>
  <p:tag name="KSO_WM_TAG_VERSION" val="1.0"/>
  <p:tag name="KSO_WM_UNIT_TYPE" val="h_f"/>
  <p:tag name="KSO_WM_UNIT_INDEX" val="2_3"/>
  <p:tag name="KSO_WM_UNIT_ID" val="background2018176_12*h_f*2_3"/>
  <p:tag name="KSO_WM_UNIT_LAYERLEVEL" val="1_1"/>
  <p:tag name="KSO_WM_UNIT_VALUE" val="2"/>
  <p:tag name="KSO_WM_UNIT_HIGHLIGHT" val="0"/>
  <p:tag name="KSO_WM_UNIT_COMPATIBLE" val="0"/>
  <p:tag name="KSO_WM_UNIT_CLEAR" val="0"/>
  <p:tag name="KSO_WM_BEAUTIFY_FLAG" val="#wm#"/>
  <p:tag name="KSO_WM_UNIT_PRESET_TEXT" val="7,023"/>
</p:tagLst>
</file>

<file path=ppt/tags/tag13.xml><?xml version="1.0" encoding="utf-8"?>
<p:tagLst xmlns:p="http://schemas.openxmlformats.org/presentationml/2006/main">
  <p:tag name="KSO_WM_TEMPLATE_CATEGORY" val="background"/>
  <p:tag name="KSO_WM_TEMPLATE_INDEX" val="2018176"/>
  <p:tag name="KSO_WM_TAG_VERSION" val="1.0"/>
  <p:tag name="KSO_WM_UNIT_TYPE" val="h_f"/>
  <p:tag name="KSO_WM_UNIT_INDEX" val="2_4"/>
  <p:tag name="KSO_WM_UNIT_ID" val="background2018176_12*h_f*2_4"/>
  <p:tag name="KSO_WM_UNIT_LAYERLEVEL" val="1_1"/>
  <p:tag name="KSO_WM_UNIT_VALUE" val="2"/>
  <p:tag name="KSO_WM_UNIT_HIGHLIGHT" val="0"/>
  <p:tag name="KSO_WM_UNIT_COMPATIBLE" val="0"/>
  <p:tag name="KSO_WM_UNIT_CLEAR" val="0"/>
  <p:tag name="KSO_WM_BEAUTIFY_FLAG" val="#wm#"/>
  <p:tag name="KSO_WM_UNIT_PRESET_TEXT" val="9,023"/>
</p:tagLst>
</file>

<file path=ppt/tags/tag14.xml><?xml version="1.0" encoding="utf-8"?>
<p:tagLst xmlns:p="http://schemas.openxmlformats.org/presentationml/2006/main">
  <p:tag name="KSO_WM_TAG_VERSION" val="1.0"/>
  <p:tag name="KSO_WM_BEAUTIFY_FLAG" val="#wm#"/>
  <p:tag name="KSO_WM_UNIT_TYPE" val="i"/>
  <p:tag name="KSO_WM_UNIT_ID" val="background2018176_12*i*0"/>
  <p:tag name="KSO_WM_TEMPLATE_CATEGORY" val="background"/>
  <p:tag name="KSO_WM_TEMPLATE_INDEX" val="2018176"/>
  <p:tag name="KSO_WM_UNIT_INDEX" val="0"/>
</p:tagLst>
</file>

<file path=ppt/tags/tag15.xml><?xml version="1.0" encoding="utf-8"?>
<p:tagLst xmlns:p="http://schemas.openxmlformats.org/presentationml/2006/main">
  <p:tag name="KSO_WM_TEMPLATE_CATEGORY" val="background"/>
  <p:tag name="KSO_WM_TEMPLATE_INDEX" val="2018176"/>
  <p:tag name="KSO_WM_TAG_VERSION" val="1.0"/>
  <p:tag name="KSO_WM_UNIT_TYPE" val="h_a"/>
  <p:tag name="KSO_WM_UNIT_INDEX" val="1_1"/>
  <p:tag name="KSO_WM_UNIT_ID" val="background2018176_12*h_a*1_1"/>
  <p:tag name="KSO_WM_UNIT_LAYERLEVEL" val="1_1"/>
  <p:tag name="KSO_WM_UNIT_VALUE" val="4"/>
  <p:tag name="KSO_WM_UNIT_HIGHLIGHT" val="0"/>
  <p:tag name="KSO_WM_UNIT_COMPATIBLE" val="0"/>
  <p:tag name="KSO_WM_UNIT_CLEAR" val="0"/>
  <p:tag name="KSO_WM_BEAUTIFY_FLAG" val="#wm#"/>
  <p:tag name="KSO_WM_UNIT_PRESET_TEXT" val="USERS"/>
</p:tagLst>
</file>

<file path=ppt/tags/tag16.xml><?xml version="1.0" encoding="utf-8"?>
<p:tagLst xmlns:p="http://schemas.openxmlformats.org/presentationml/2006/main">
  <p:tag name="KSO_WM_TEMPLATE_CATEGORY" val="background"/>
  <p:tag name="KSO_WM_TEMPLATE_INDEX" val="2018176"/>
  <p:tag name="KSO_WM_TAG_VERSION" val="1.0"/>
  <p:tag name="KSO_WM_UNIT_TYPE" val="h_b"/>
  <p:tag name="KSO_WM_UNIT_INDEX" val="1_1"/>
  <p:tag name="KSO_WM_UNIT_ID" val="background2018176_12*h_b*1_1"/>
  <p:tag name="KSO_WM_UNIT_LAYERLEVEL" val="1_1"/>
  <p:tag name="KSO_WM_UNIT_VALUE" val="4"/>
  <p:tag name="KSO_WM_UNIT_HIGHLIGHT" val="0"/>
  <p:tag name="KSO_WM_UNIT_COMPATIBLE" val="0"/>
  <p:tag name="KSO_WM_UNIT_CLEAR" val="0"/>
  <p:tag name="KSO_WM_BEAUTIFY_FLAG" val="#wm#"/>
  <p:tag name="KSO_WM_UNIT_PRESET_TEXT" val="253,023"/>
</p:tagLst>
</file>

<file path=ppt/tags/tag17.xml><?xml version="1.0" encoding="utf-8"?>
<p:tagLst xmlns:p="http://schemas.openxmlformats.org/presentationml/2006/main">
  <p:tag name="KSO_WM_TAG_VERSION" val="1.0"/>
  <p:tag name="KSO_WM_BEAUTIFY_FLAG" val="#wm#"/>
  <p:tag name="KSO_WM_UNIT_TYPE" val="i"/>
  <p:tag name="KSO_WM_UNIT_ID" val="background20181106_16*i*11"/>
  <p:tag name="KSO_WM_TEMPLATE_CATEGORY" val="background"/>
  <p:tag name="KSO_WM_TEMPLATE_INDEX" val="20181106"/>
  <p:tag name="KSO_WM_UNIT_INDEX" val="11"/>
</p:tagLst>
</file>

<file path=ppt/tags/tag18.xml><?xml version="1.0" encoding="utf-8"?>
<p:tagLst xmlns:p="http://schemas.openxmlformats.org/presentationml/2006/main">
  <p:tag name="KSO_WM_TAG_VERSION" val="1.0"/>
  <p:tag name="KSO_WM_BEAUTIFY_FLAG" val="#wm#"/>
  <p:tag name="KSO_WM_UNIT_TYPE" val="i"/>
  <p:tag name="KSO_WM_UNIT_ID" val="background20181106_16*i*12"/>
  <p:tag name="KSO_WM_TEMPLATE_CATEGORY" val="background"/>
  <p:tag name="KSO_WM_TEMPLATE_INDEX" val="20181106"/>
  <p:tag name="KSO_WM_UNIT_INDEX" val="12"/>
</p:tagLst>
</file>

<file path=ppt/tags/tag19.xml><?xml version="1.0" encoding="utf-8"?>
<p:tagLst xmlns:p="http://schemas.openxmlformats.org/presentationml/2006/main">
  <p:tag name="KSO_WM_TAG_VERSION" val="1.0"/>
  <p:tag name="KSO_WM_BEAUTIFY_FLAG" val="#wm#"/>
  <p:tag name="KSO_WM_UNIT_TYPE" val="i"/>
  <p:tag name="KSO_WM_UNIT_ID" val="background20181106_16*i*13"/>
  <p:tag name="KSO_WM_TEMPLATE_CATEGORY" val="background"/>
  <p:tag name="KSO_WM_TEMPLATE_INDEX" val="20181106"/>
  <p:tag name="KSO_WM_UNIT_INDEX" val="13"/>
</p:tagLst>
</file>

<file path=ppt/tags/tag20.xml><?xml version="1.0" encoding="utf-8"?>
<p:tagLst xmlns:p="http://schemas.openxmlformats.org/presentationml/2006/main">
  <p:tag name="KSO_WM_TAG_VERSION" val="1.0"/>
  <p:tag name="KSO_WM_BEAUTIFY_FLAG" val="#wm#"/>
  <p:tag name="KSO_WM_UNIT_TYPE" val="i"/>
  <p:tag name="KSO_WM_UNIT_ID" val="background20181106_16*i*14"/>
  <p:tag name="KSO_WM_TEMPLATE_CATEGORY" val="background"/>
  <p:tag name="KSO_WM_TEMPLATE_INDEX" val="20181106"/>
  <p:tag name="KSO_WM_UNIT_INDEX" val="14"/>
</p:tagLst>
</file>

<file path=ppt/tags/tag21.xml><?xml version="1.0" encoding="utf-8"?>
<p:tagLst xmlns:p="http://schemas.openxmlformats.org/presentationml/2006/main">
  <p:tag name="KSO_WM_TAG_VERSION" val="1.0"/>
  <p:tag name="KSO_WM_BEAUTIFY_FLAG" val="#wm#"/>
  <p:tag name="KSO_WM_UNIT_TYPE" val="i"/>
  <p:tag name="KSO_WM_UNIT_ID" val="background20181106_16*i*15"/>
  <p:tag name="KSO_WM_TEMPLATE_CATEGORY" val="background"/>
  <p:tag name="KSO_WM_TEMPLATE_INDEX" val="20181106"/>
  <p:tag name="KSO_WM_UNIT_INDEX" val="15"/>
</p:tagLst>
</file>

<file path=ppt/tags/tag22.xml><?xml version="1.0" encoding="utf-8"?>
<p:tagLst xmlns:p="http://schemas.openxmlformats.org/presentationml/2006/main">
  <p:tag name="KSO_WM_TAG_VERSION" val="1.0"/>
  <p:tag name="KSO_WM_BEAUTIFY_FLAG" val="#wm#"/>
  <p:tag name="KSO_WM_UNIT_TYPE" val="i"/>
  <p:tag name="KSO_WM_UNIT_ID" val="background20181106_16*i*16"/>
  <p:tag name="KSO_WM_TEMPLATE_CATEGORY" val="background"/>
  <p:tag name="KSO_WM_TEMPLATE_INDEX" val="20181106"/>
  <p:tag name="KSO_WM_UNIT_INDEX" val="16"/>
</p:tagLst>
</file>

<file path=ppt/tags/tag23.xml><?xml version="1.0" encoding="utf-8"?>
<p:tagLst xmlns:p="http://schemas.openxmlformats.org/presentationml/2006/main">
  <p:tag name="KSO_WM_TAG_VERSION" val="1.0"/>
  <p:tag name="KSO_WM_BEAUTIFY_FLAG" val="#wm#"/>
  <p:tag name="KSO_WM_UNIT_TYPE" val="i"/>
  <p:tag name="KSO_WM_UNIT_ID" val="background20181106_16*i*17"/>
  <p:tag name="KSO_WM_TEMPLATE_CATEGORY" val="background"/>
  <p:tag name="KSO_WM_TEMPLATE_INDEX" val="20181106"/>
  <p:tag name="KSO_WM_UNIT_INDEX" val="17"/>
</p:tagLst>
</file>

<file path=ppt/tags/tag24.xml><?xml version="1.0" encoding="utf-8"?>
<p:tagLst xmlns:p="http://schemas.openxmlformats.org/presentationml/2006/main">
  <p:tag name="KSO_WM_TAG_VERSION" val="1.0"/>
  <p:tag name="KSO_WM_BEAUTIFY_FLAG" val="#wm#"/>
  <p:tag name="KSO_WM_UNIT_TYPE" val="i"/>
  <p:tag name="KSO_WM_UNIT_ID" val="background20181106_16*i*18"/>
  <p:tag name="KSO_WM_TEMPLATE_CATEGORY" val="background"/>
  <p:tag name="KSO_WM_TEMPLATE_INDEX" val="20181106"/>
  <p:tag name="KSO_WM_UNIT_INDEX" val="18"/>
</p:tagLst>
</file>

<file path=ppt/tags/tag25.xml><?xml version="1.0" encoding="utf-8"?>
<p:tagLst xmlns:p="http://schemas.openxmlformats.org/presentationml/2006/main">
  <p:tag name="KSO_WM_TAG_VERSION" val="1.0"/>
  <p:tag name="KSO_WM_BEAUTIFY_FLAG" val="#wm#"/>
  <p:tag name="KSO_WM_UNIT_TYPE" val="i"/>
  <p:tag name="KSO_WM_UNIT_ID" val="background20181106_16*i*19"/>
  <p:tag name="KSO_WM_TEMPLATE_CATEGORY" val="background"/>
  <p:tag name="KSO_WM_TEMPLATE_INDEX" val="20181106"/>
  <p:tag name="KSO_WM_UNIT_INDEX" val="19"/>
</p:tagLst>
</file>

<file path=ppt/tags/tag26.xml><?xml version="1.0" encoding="utf-8"?>
<p:tagLst xmlns:p="http://schemas.openxmlformats.org/presentationml/2006/main">
  <p:tag name="KSO_WM_TAG_VERSION" val="1.0"/>
  <p:tag name="KSO_WM_BEAUTIFY_FLAG" val="#wm#"/>
  <p:tag name="KSO_WM_UNIT_TYPE" val="i"/>
  <p:tag name="KSO_WM_UNIT_ID" val="background20181106_16*i*20"/>
  <p:tag name="KSO_WM_TEMPLATE_CATEGORY" val="background"/>
  <p:tag name="KSO_WM_TEMPLATE_INDEX" val="20181106"/>
  <p:tag name="KSO_WM_UNIT_INDEX" val="20"/>
</p:tagLst>
</file>

<file path=ppt/tags/tag27.xml><?xml version="1.0" encoding="utf-8"?>
<p:tagLst xmlns:p="http://schemas.openxmlformats.org/presentationml/2006/main">
  <p:tag name="KSO_WM_TAG_VERSION" val="1.0"/>
  <p:tag name="KSO_WM_BEAUTIFY_FLAG" val="#wm#"/>
  <p:tag name="KSO_WM_UNIT_TYPE" val="i"/>
  <p:tag name="KSO_WM_UNIT_ID" val="background20181106_16*i*21"/>
  <p:tag name="KSO_WM_TEMPLATE_CATEGORY" val="background"/>
  <p:tag name="KSO_WM_TEMPLATE_INDEX" val="20181106"/>
  <p:tag name="KSO_WM_UNIT_INDEX" val="21"/>
</p:tagLst>
</file>

<file path=ppt/tags/tag28.xml><?xml version="1.0" encoding="utf-8"?>
<p:tagLst xmlns:p="http://schemas.openxmlformats.org/presentationml/2006/main">
  <p:tag name="KSO_WM_TAG_VERSION" val="1.0"/>
  <p:tag name="KSO_WM_BEAUTIFY_FLAG" val="#wm#"/>
  <p:tag name="KSO_WM_UNIT_TYPE" val="i"/>
  <p:tag name="KSO_WM_UNIT_ID" val="background20181106_16*i*22"/>
  <p:tag name="KSO_WM_TEMPLATE_CATEGORY" val="background"/>
  <p:tag name="KSO_WM_TEMPLATE_INDEX" val="20181106"/>
  <p:tag name="KSO_WM_UNIT_INDEX" val="22"/>
</p:tagLst>
</file>

<file path=ppt/tags/tag29.xml><?xml version="1.0" encoding="utf-8"?>
<p:tagLst xmlns:p="http://schemas.openxmlformats.org/presentationml/2006/main">
  <p:tag name="KSO_WM_TAG_VERSION" val="1.0"/>
  <p:tag name="KSO_WM_BEAUTIFY_FLAG" val="#wm#"/>
  <p:tag name="KSO_WM_UNIT_TYPE" val="i"/>
  <p:tag name="KSO_WM_UNIT_ID" val="background20181106_16*i*23"/>
  <p:tag name="KSO_WM_TEMPLATE_CATEGORY" val="background"/>
  <p:tag name="KSO_WM_TEMPLATE_INDEX" val="20181106"/>
  <p:tag name="KSO_WM_UNIT_INDEX" val="23"/>
</p:tagLst>
</file>

<file path=ppt/tags/tag30.xml><?xml version="1.0" encoding="utf-8"?>
<p:tagLst xmlns:p="http://schemas.openxmlformats.org/presentationml/2006/main">
  <p:tag name="KSO_WM_TAG_VERSION" val="1.0"/>
  <p:tag name="KSO_WM_BEAUTIFY_FLAG" val="#wm#"/>
  <p:tag name="KSO_WM_UNIT_TYPE" val="i"/>
  <p:tag name="KSO_WM_UNIT_ID" val="background20181106_16*i*24"/>
  <p:tag name="KSO_WM_TEMPLATE_CATEGORY" val="background"/>
  <p:tag name="KSO_WM_TEMPLATE_INDEX" val="20181106"/>
  <p:tag name="KSO_WM_UNIT_INDEX" val="24"/>
</p:tagLst>
</file>

<file path=ppt/tags/tag31.xml><?xml version="1.0" encoding="utf-8"?>
<p:tagLst xmlns:p="http://schemas.openxmlformats.org/presentationml/2006/main">
  <p:tag name="KSO_WM_TAG_VERSION" val="1.0"/>
  <p:tag name="KSO_WM_BEAUTIFY_FLAG" val="#wm#"/>
  <p:tag name="KSO_WM_UNIT_TYPE" val="i"/>
  <p:tag name="KSO_WM_UNIT_ID" val="background20181106_16*i*25"/>
  <p:tag name="KSO_WM_TEMPLATE_CATEGORY" val="background"/>
  <p:tag name="KSO_WM_TEMPLATE_INDEX" val="20181106"/>
  <p:tag name="KSO_WM_UNIT_INDEX" val="25"/>
</p:tagLst>
</file>

<file path=ppt/tags/tag32.xml><?xml version="1.0" encoding="utf-8"?>
<p:tagLst xmlns:p="http://schemas.openxmlformats.org/presentationml/2006/main">
  <p:tag name="KSO_WM_TAG_VERSION" val="1.0"/>
  <p:tag name="KSO_WM_BEAUTIFY_FLAG" val="#wm#"/>
  <p:tag name="KSO_WM_UNIT_TYPE" val="i"/>
  <p:tag name="KSO_WM_UNIT_ID" val="background20181106_16*i*26"/>
  <p:tag name="KSO_WM_TEMPLATE_CATEGORY" val="background"/>
  <p:tag name="KSO_WM_TEMPLATE_INDEX" val="20181106"/>
  <p:tag name="KSO_WM_UNIT_INDEX" val="26"/>
</p:tagLst>
</file>

<file path=ppt/tags/tag33.xml><?xml version="1.0" encoding="utf-8"?>
<p:tagLst xmlns:p="http://schemas.openxmlformats.org/presentationml/2006/main">
  <p:tag name="KSO_WM_TAG_VERSION" val="1.0"/>
  <p:tag name="KSO_WM_BEAUTIFY_FLAG" val="#wm#"/>
  <p:tag name="KSO_WM_UNIT_TYPE" val="i"/>
  <p:tag name="KSO_WM_UNIT_ID" val="background20181106_16*i*27"/>
  <p:tag name="KSO_WM_TEMPLATE_CATEGORY" val="background"/>
  <p:tag name="KSO_WM_TEMPLATE_INDEX" val="20181106"/>
  <p:tag name="KSO_WM_UNIT_INDEX" val="27"/>
</p:tagLst>
</file>

<file path=ppt/tags/tag34.xml><?xml version="1.0" encoding="utf-8"?>
<p:tagLst xmlns:p="http://schemas.openxmlformats.org/presentationml/2006/main">
  <p:tag name="KSO_WM_TAG_VERSION" val="1.0"/>
  <p:tag name="KSO_WM_BEAUTIFY_FLAG" val="#wm#"/>
  <p:tag name="KSO_WM_UNIT_TYPE" val="i"/>
  <p:tag name="KSO_WM_UNIT_ID" val="background20181106_16*i*28"/>
  <p:tag name="KSO_WM_TEMPLATE_CATEGORY" val="background"/>
  <p:tag name="KSO_WM_TEMPLATE_INDEX" val="20181106"/>
  <p:tag name="KSO_WM_UNIT_INDEX" val="28"/>
</p:tagLst>
</file>

<file path=ppt/tags/tag35.xml><?xml version="1.0" encoding="utf-8"?>
<p:tagLst xmlns:p="http://schemas.openxmlformats.org/presentationml/2006/main">
  <p:tag name="KSO_WM_TAG_VERSION" val="1.0"/>
  <p:tag name="KSO_WM_BEAUTIFY_FLAG" val="#wm#"/>
  <p:tag name="KSO_WM_UNIT_TYPE" val="i"/>
  <p:tag name="KSO_WM_UNIT_ID" val="background20181106_16*i*29"/>
  <p:tag name="KSO_WM_TEMPLATE_CATEGORY" val="background"/>
  <p:tag name="KSO_WM_TEMPLATE_INDEX" val="20181106"/>
  <p:tag name="KSO_WM_UNIT_INDEX" val="29"/>
</p:tagLst>
</file>

<file path=ppt/tags/tag36.xml><?xml version="1.0" encoding="utf-8"?>
<p:tagLst xmlns:p="http://schemas.openxmlformats.org/presentationml/2006/main">
  <p:tag name="KSO_WM_TAG_VERSION" val="1.0"/>
  <p:tag name="KSO_WM_BEAUTIFY_FLAG" val="#wm#"/>
  <p:tag name="KSO_WM_UNIT_TYPE" val="i"/>
  <p:tag name="KSO_WM_UNIT_ID" val="background20181106_16*i*30"/>
  <p:tag name="KSO_WM_TEMPLATE_CATEGORY" val="background"/>
  <p:tag name="KSO_WM_TEMPLATE_INDEX" val="20181106"/>
  <p:tag name="KSO_WM_UNIT_INDEX" val="30"/>
</p:tagLst>
</file>

<file path=ppt/tags/tag37.xml><?xml version="1.0" encoding="utf-8"?>
<p:tagLst xmlns:p="http://schemas.openxmlformats.org/presentationml/2006/main">
  <p:tag name="KSO_WM_TAG_VERSION" val="1.0"/>
  <p:tag name="KSO_WM_BEAUTIFY_FLAG" val="#wm#"/>
  <p:tag name="KSO_WM_UNIT_TYPE" val="i"/>
  <p:tag name="KSO_WM_UNIT_ID" val="background20181106_16*i*31"/>
  <p:tag name="KSO_WM_TEMPLATE_CATEGORY" val="background"/>
  <p:tag name="KSO_WM_TEMPLATE_INDEX" val="20181106"/>
  <p:tag name="KSO_WM_UNIT_INDEX" val="31"/>
</p:tagLst>
</file>

<file path=ppt/tags/tag38.xml><?xml version="1.0" encoding="utf-8"?>
<p:tagLst xmlns:p="http://schemas.openxmlformats.org/presentationml/2006/main">
  <p:tag name="KSO_WM_TAG_VERSION" val="1.0"/>
  <p:tag name="KSO_WM_BEAUTIFY_FLAG" val="#wm#"/>
  <p:tag name="KSO_WM_UNIT_TYPE" val="i"/>
  <p:tag name="KSO_WM_UNIT_ID" val="background20181106_16*i*32"/>
  <p:tag name="KSO_WM_TEMPLATE_CATEGORY" val="background"/>
  <p:tag name="KSO_WM_TEMPLATE_INDEX" val="20181106"/>
  <p:tag name="KSO_WM_UNIT_INDEX" val="32"/>
</p:tagLst>
</file>

<file path=ppt/tags/tag39.xml><?xml version="1.0" encoding="utf-8"?>
<p:tagLst xmlns:p="http://schemas.openxmlformats.org/presentationml/2006/main">
  <p:tag name="KSO_WM_TAG_VERSION" val="1.0"/>
  <p:tag name="KSO_WM_BEAUTIFY_FLAG" val="#wm#"/>
  <p:tag name="KSO_WM_UNIT_TYPE" val="i"/>
  <p:tag name="KSO_WM_UNIT_ID" val="background20181106_16*i*33"/>
  <p:tag name="KSO_WM_TEMPLATE_CATEGORY" val="background"/>
  <p:tag name="KSO_WM_TEMPLATE_INDEX" val="20181106"/>
  <p:tag name="KSO_WM_UNIT_INDEX" val="33"/>
</p:tagLst>
</file>

<file path=ppt/tags/tag40.xml><?xml version="1.0" encoding="utf-8"?>
<p:tagLst xmlns:p="http://schemas.openxmlformats.org/presentationml/2006/main">
  <p:tag name="KSO_WM_TAG_VERSION" val="1.0"/>
  <p:tag name="KSO_WM_BEAUTIFY_FLAG" val="#wm#"/>
  <p:tag name="KSO_WM_UNIT_TYPE" val="i"/>
  <p:tag name="KSO_WM_UNIT_ID" val="background20181106_16*i*34"/>
  <p:tag name="KSO_WM_TEMPLATE_CATEGORY" val="background"/>
  <p:tag name="KSO_WM_TEMPLATE_INDEX" val="20181106"/>
  <p:tag name="KSO_WM_UNIT_INDEX" val="34"/>
</p:tagLst>
</file>

<file path=ppt/tags/tag41.xml><?xml version="1.0" encoding="utf-8"?>
<p:tagLst xmlns:p="http://schemas.openxmlformats.org/presentationml/2006/main">
  <p:tag name="KSO_WM_TAG_VERSION" val="1.0"/>
  <p:tag name="KSO_WM_BEAUTIFY_FLAG" val="#wm#"/>
  <p:tag name="KSO_WM_UNIT_TYPE" val="i"/>
  <p:tag name="KSO_WM_UNIT_ID" val="background20181106_16*i*35"/>
  <p:tag name="KSO_WM_TEMPLATE_CATEGORY" val="background"/>
  <p:tag name="KSO_WM_TEMPLATE_INDEX" val="20181106"/>
  <p:tag name="KSO_WM_UNIT_INDEX" val="35"/>
</p:tagLst>
</file>

<file path=ppt/tags/tag42.xml><?xml version="1.0" encoding="utf-8"?>
<p:tagLst xmlns:p="http://schemas.openxmlformats.org/presentationml/2006/main">
  <p:tag name="KSO_WM_TAG_VERSION" val="1.0"/>
  <p:tag name="KSO_WM_BEAUTIFY_FLAG" val="#wm#"/>
  <p:tag name="KSO_WM_UNIT_TYPE" val="i"/>
  <p:tag name="KSO_WM_UNIT_ID" val="background20181106_16*i*36"/>
  <p:tag name="KSO_WM_TEMPLATE_CATEGORY" val="background"/>
  <p:tag name="KSO_WM_TEMPLATE_INDEX" val="20181106"/>
  <p:tag name="KSO_WM_UNIT_INDEX" val="36"/>
</p:tagLst>
</file>

<file path=ppt/tags/tag43.xml><?xml version="1.0" encoding="utf-8"?>
<p:tagLst xmlns:p="http://schemas.openxmlformats.org/presentationml/2006/main">
  <p:tag name="KSO_WM_TAG_VERSION" val="1.0"/>
  <p:tag name="KSO_WM_BEAUTIFY_FLAG" val="#wm#"/>
  <p:tag name="KSO_WM_UNIT_TYPE" val="i"/>
  <p:tag name="KSO_WM_UNIT_ID" val="background20181106_16*i*37"/>
  <p:tag name="KSO_WM_TEMPLATE_CATEGORY" val="background"/>
  <p:tag name="KSO_WM_TEMPLATE_INDEX" val="20181106"/>
  <p:tag name="KSO_WM_UNIT_INDEX" val="37"/>
</p:tagLst>
</file>

<file path=ppt/tags/tag44.xml><?xml version="1.0" encoding="utf-8"?>
<p:tagLst xmlns:p="http://schemas.openxmlformats.org/presentationml/2006/main">
  <p:tag name="KSO_WM_TAG_VERSION" val="1.0"/>
  <p:tag name="KSO_WM_BEAUTIFY_FLAG" val="#wm#"/>
  <p:tag name="KSO_WM_UNIT_TYPE" val="i"/>
  <p:tag name="KSO_WM_UNIT_ID" val="background20181106_16*i*38"/>
  <p:tag name="KSO_WM_TEMPLATE_CATEGORY" val="background"/>
  <p:tag name="KSO_WM_TEMPLATE_INDEX" val="20181106"/>
  <p:tag name="KSO_WM_UNIT_INDEX" val="38"/>
</p:tagLst>
</file>

<file path=ppt/tags/tag45.xml><?xml version="1.0" encoding="utf-8"?>
<p:tagLst xmlns:p="http://schemas.openxmlformats.org/presentationml/2006/main">
  <p:tag name="KSO_WM_TAG_VERSION" val="1.0"/>
  <p:tag name="KSO_WM_BEAUTIFY_FLAG" val="#wm#"/>
  <p:tag name="KSO_WM_UNIT_TYPE" val="i"/>
  <p:tag name="KSO_WM_UNIT_ID" val="background20181106_16*i*39"/>
  <p:tag name="KSO_WM_TEMPLATE_CATEGORY" val="background"/>
  <p:tag name="KSO_WM_TEMPLATE_INDEX" val="20181106"/>
  <p:tag name="KSO_WM_UNIT_INDEX" val="39"/>
</p:tagLst>
</file>

<file path=ppt/tags/tag46.xml><?xml version="1.0" encoding="utf-8"?>
<p:tagLst xmlns:p="http://schemas.openxmlformats.org/presentationml/2006/main">
  <p:tag name="KSO_WM_TAG_VERSION" val="1.0"/>
  <p:tag name="KSO_WM_BEAUTIFY_FLAG" val="#wm#"/>
  <p:tag name="KSO_WM_UNIT_TYPE" val="i"/>
  <p:tag name="KSO_WM_UNIT_ID" val="background20181106_16*i*40"/>
  <p:tag name="KSO_WM_TEMPLATE_CATEGORY" val="background"/>
  <p:tag name="KSO_WM_TEMPLATE_INDEX" val="20181106"/>
  <p:tag name="KSO_WM_UNIT_INDEX" val="40"/>
</p:tagLst>
</file>

<file path=ppt/tags/tag47.xml><?xml version="1.0" encoding="utf-8"?>
<p:tagLst xmlns:p="http://schemas.openxmlformats.org/presentationml/2006/main">
  <p:tag name="KSO_WM_TAG_VERSION" val="1.0"/>
  <p:tag name="KSO_WM_BEAUTIFY_FLAG" val="#wm#"/>
  <p:tag name="KSO_WM_UNIT_TYPE" val="i"/>
  <p:tag name="KSO_WM_UNIT_ID" val="background20181106_16*i*41"/>
  <p:tag name="KSO_WM_TEMPLATE_CATEGORY" val="background"/>
  <p:tag name="KSO_WM_TEMPLATE_INDEX" val="20181106"/>
  <p:tag name="KSO_WM_UNIT_INDEX" val="41"/>
</p:tagLst>
</file>

<file path=ppt/tags/tag48.xml><?xml version="1.0" encoding="utf-8"?>
<p:tagLst xmlns:p="http://schemas.openxmlformats.org/presentationml/2006/main">
  <p:tag name="KSO_WM_TAG_VERSION" val="1.0"/>
  <p:tag name="KSO_WM_BEAUTIFY_FLAG" val="#wm#"/>
  <p:tag name="KSO_WM_UNIT_TYPE" val="i"/>
  <p:tag name="KSO_WM_UNIT_ID" val="background20181106_16*i*42"/>
  <p:tag name="KSO_WM_TEMPLATE_CATEGORY" val="background"/>
  <p:tag name="KSO_WM_TEMPLATE_INDEX" val="20181106"/>
  <p:tag name="KSO_WM_UNIT_INDEX" val="42"/>
</p:tagLst>
</file>

<file path=ppt/tags/tag49.xml><?xml version="1.0" encoding="utf-8"?>
<p:tagLst xmlns:p="http://schemas.openxmlformats.org/presentationml/2006/main">
  <p:tag name="KSO_WM_TAG_VERSION" val="1.0"/>
  <p:tag name="KSO_WM_BEAUTIFY_FLAG" val="#wm#"/>
  <p:tag name="KSO_WM_UNIT_TYPE" val="i"/>
  <p:tag name="KSO_WM_UNIT_ID" val="background20181106_16*i*43"/>
  <p:tag name="KSO_WM_TEMPLATE_CATEGORY" val="background"/>
  <p:tag name="KSO_WM_TEMPLATE_INDEX" val="20181106"/>
  <p:tag name="KSO_WM_UNIT_INDEX" val="43"/>
</p:tagLst>
</file>

<file path=ppt/tags/tag50.xml><?xml version="1.0" encoding="utf-8"?>
<p:tagLst xmlns:p="http://schemas.openxmlformats.org/presentationml/2006/main">
  <p:tag name="KSO_WM_TAG_VERSION" val="1.0"/>
  <p:tag name="KSO_WM_BEAUTIFY_FLAG" val="#wm#"/>
  <p:tag name="KSO_WM_UNIT_TYPE" val="i"/>
  <p:tag name="KSO_WM_UNIT_ID" val="background20181106_16*i*44"/>
  <p:tag name="KSO_WM_TEMPLATE_CATEGORY" val="background"/>
  <p:tag name="KSO_WM_TEMPLATE_INDEX" val="20181106"/>
  <p:tag name="KSO_WM_UNIT_INDEX" val="44"/>
</p:tagLst>
</file>

<file path=ppt/tags/tag51.xml><?xml version="1.0" encoding="utf-8"?>
<p:tagLst xmlns:p="http://schemas.openxmlformats.org/presentationml/2006/main">
  <p:tag name="KSO_WM_TAG_VERSION" val="1.0"/>
  <p:tag name="KSO_WM_BEAUTIFY_FLAG" val="#wm#"/>
  <p:tag name="KSO_WM_UNIT_TYPE" val="i"/>
  <p:tag name="KSO_WM_UNIT_ID" val="background20181106_16*i*45"/>
  <p:tag name="KSO_WM_TEMPLATE_CATEGORY" val="background"/>
  <p:tag name="KSO_WM_TEMPLATE_INDEX" val="20181106"/>
  <p:tag name="KSO_WM_UNIT_INDEX" val="45"/>
</p:tagLst>
</file>

<file path=ppt/tags/tag52.xml><?xml version="1.0" encoding="utf-8"?>
<p:tagLst xmlns:p="http://schemas.openxmlformats.org/presentationml/2006/main">
  <p:tag name="KSO_WM_TAG_VERSION" val="1.0"/>
  <p:tag name="KSO_WM_BEAUTIFY_FLAG" val="#wm#"/>
  <p:tag name="KSO_WM_UNIT_TYPE" val="i"/>
  <p:tag name="KSO_WM_UNIT_ID" val="background20181106_16*i*46"/>
  <p:tag name="KSO_WM_TEMPLATE_CATEGORY" val="background"/>
  <p:tag name="KSO_WM_TEMPLATE_INDEX" val="20181106"/>
  <p:tag name="KSO_WM_UNIT_INDEX" val="46"/>
</p:tagLst>
</file>

<file path=ppt/tags/tag53.xml><?xml version="1.0" encoding="utf-8"?>
<p:tagLst xmlns:p="http://schemas.openxmlformats.org/presentationml/2006/main">
  <p:tag name="KSO_WM_TAG_VERSION" val="1.0"/>
  <p:tag name="KSO_WM_BEAUTIFY_FLAG" val="#wm#"/>
  <p:tag name="KSO_WM_UNIT_TYPE" val="i"/>
  <p:tag name="KSO_WM_UNIT_ID" val="background20181106_16*i*47"/>
  <p:tag name="KSO_WM_TEMPLATE_CATEGORY" val="background"/>
  <p:tag name="KSO_WM_TEMPLATE_INDEX" val="20181106"/>
  <p:tag name="KSO_WM_UNIT_INDEX" val="47"/>
</p:tagLst>
</file>

<file path=ppt/tags/tag54.xml><?xml version="1.0" encoding="utf-8"?>
<p:tagLst xmlns:p="http://schemas.openxmlformats.org/presentationml/2006/main">
  <p:tag name="KSO_WM_TAG_VERSION" val="1.0"/>
  <p:tag name="KSO_WM_BEAUTIFY_FLAG" val="#wm#"/>
  <p:tag name="KSO_WM_UNIT_TYPE" val="i"/>
  <p:tag name="KSO_WM_UNIT_ID" val="background20181106_16*i*48"/>
  <p:tag name="KSO_WM_TEMPLATE_CATEGORY" val="background"/>
  <p:tag name="KSO_WM_TEMPLATE_INDEX" val="20181106"/>
  <p:tag name="KSO_WM_UNIT_INDEX" val="4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1551</Words>
  <Application>WPS 演示</Application>
  <PresentationFormat>宽屏</PresentationFormat>
  <Paragraphs>215</Paragraphs>
  <Slides>12</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12</vt:i4>
      </vt:variant>
    </vt:vector>
  </HeadingPairs>
  <TitlesOfParts>
    <vt:vector size="25" baseType="lpstr">
      <vt:lpstr>Arial</vt:lpstr>
      <vt:lpstr>宋体</vt:lpstr>
      <vt:lpstr>Wingdings</vt:lpstr>
      <vt:lpstr>方正博雅方刊宋_GBK</vt:lpstr>
      <vt:lpstr>微软雅黑</vt:lpstr>
      <vt:lpstr>Calibri</vt:lpstr>
      <vt:lpstr>Lato</vt:lpstr>
      <vt:lpstr>Arial</vt:lpstr>
      <vt:lpstr>黑体</vt:lpstr>
      <vt:lpstr>等线</vt:lpstr>
      <vt:lpstr>Arial Unicode MS</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cp:lastModifiedBy>
  <cp:revision>31</cp:revision>
  <dcterms:created xsi:type="dcterms:W3CDTF">2018-09-15T07:33:00Z</dcterms:created>
  <dcterms:modified xsi:type="dcterms:W3CDTF">2018-09-21T07:06:32Z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