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507" r:id="rId3"/>
    <p:sldId id="509" r:id="rId4"/>
    <p:sldId id="508" r:id="rId5"/>
    <p:sldId id="510" r:id="rId6"/>
    <p:sldId id="521" r:id="rId7"/>
    <p:sldId id="522" r:id="rId8"/>
    <p:sldId id="511" r:id="rId9"/>
    <p:sldId id="512" r:id="rId10"/>
    <p:sldId id="520" r:id="rId11"/>
    <p:sldId id="523" r:id="rId12"/>
    <p:sldId id="513" r:id="rId13"/>
    <p:sldId id="514" r:id="rId14"/>
    <p:sldId id="516" r:id="rId15"/>
    <p:sldId id="515" r:id="rId16"/>
    <p:sldId id="519" r:id="rId17"/>
    <p:sldId id="518" r:id="rId18"/>
    <p:sldId id="517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C9CB"/>
    <a:srgbClr val="88C0A9"/>
    <a:srgbClr val="73B59A"/>
    <a:srgbClr val="45AEC4"/>
    <a:srgbClr val="3FABA8"/>
    <a:srgbClr val="4A2E40"/>
    <a:srgbClr val="F05C52"/>
    <a:srgbClr val="4A2D40"/>
    <a:srgbClr val="FCC709"/>
    <a:srgbClr val="BDD2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4" autoAdjust="0"/>
    <p:restoredTop sz="96076" autoAdjust="0"/>
  </p:normalViewPr>
  <p:slideViewPr>
    <p:cSldViewPr snapToGrid="0">
      <p:cViewPr>
        <p:scale>
          <a:sx n="75" d="100"/>
          <a:sy n="75" d="100"/>
        </p:scale>
        <p:origin x="1074" y="582"/>
      </p:cViewPr>
      <p:guideLst>
        <p:guide orient="horz" pos="1820"/>
        <p:guide pos="2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2" r="8042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3421743" y="458107"/>
            <a:ext cx="2343150" cy="0"/>
          </a:xfrm>
          <a:prstGeom prst="line">
            <a:avLst/>
          </a:prstGeom>
          <a:ln w="38100">
            <a:solidFill>
              <a:srgbClr val="88C0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419350" y="6467021"/>
            <a:ext cx="6826250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8212818" y="458107"/>
            <a:ext cx="1731282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895475" y="2970706"/>
            <a:ext cx="840105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6600" dirty="0">
                <a:solidFill>
                  <a:srgbClr val="90CBB3"/>
                </a:solidFill>
                <a:latin typeface="晴圆" panose="020F0000000000000000" pitchFamily="34" charset="-122"/>
                <a:ea typeface="晴圆" panose="020F0000000000000000" pitchFamily="34" charset="-122"/>
              </a:rPr>
              <a:t>教师说课 教育教学</a:t>
            </a:r>
            <a:endParaRPr lang="zh-CN" altLang="en-US" sz="6600" dirty="0">
              <a:solidFill>
                <a:srgbClr val="90CBB3"/>
              </a:solidFill>
              <a:latin typeface="晴圆" panose="020F0000000000000000" pitchFamily="34" charset="-122"/>
              <a:ea typeface="晴圆" panose="020F0000000000000000" pitchFamily="34" charset="-122"/>
            </a:endParaRPr>
          </a:p>
        </p:txBody>
      </p:sp>
      <p:sp>
        <p:nvSpPr>
          <p:cNvPr id="12" name="文本框 14"/>
          <p:cNvSpPr txBox="1"/>
          <p:nvPr/>
        </p:nvSpPr>
        <p:spPr>
          <a:xfrm>
            <a:off x="2007140" y="4078702"/>
            <a:ext cx="81777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Event planning is an effective behavior to increase market share. An action plan with executable, actionable and creative ideas can effectively enhance the company's reputation and brand reputation.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745208" y="1870985"/>
            <a:ext cx="731157" cy="731157"/>
          </a:xfrm>
          <a:prstGeom prst="ellipse">
            <a:avLst/>
          </a:prstGeom>
          <a:solidFill>
            <a:srgbClr val="90C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730422" y="1870985"/>
            <a:ext cx="731157" cy="731157"/>
          </a:xfrm>
          <a:prstGeom prst="ellipse">
            <a:avLst/>
          </a:prstGeom>
          <a:solidFill>
            <a:srgbClr val="90C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715636" y="1870985"/>
            <a:ext cx="731157" cy="731157"/>
          </a:xfrm>
          <a:prstGeom prst="ellipse">
            <a:avLst/>
          </a:prstGeom>
          <a:solidFill>
            <a:srgbClr val="90C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4819650" y="1938619"/>
            <a:ext cx="256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小清新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9" b="45993"/>
          <a:stretch>
            <a:fillRect/>
          </a:stretch>
        </p:blipFill>
        <p:spPr>
          <a:xfrm>
            <a:off x="5753100" y="0"/>
            <a:ext cx="6438900" cy="6858000"/>
          </a:xfrm>
          <a:prstGeom prst="rect">
            <a:avLst/>
          </a:prstGeom>
        </p:spPr>
      </p:pic>
      <p:cxnSp>
        <p:nvCxnSpPr>
          <p:cNvPr id="18" name="直接连接符 17"/>
          <p:cNvCxnSpPr/>
          <p:nvPr/>
        </p:nvCxnSpPr>
        <p:spPr>
          <a:xfrm>
            <a:off x="391886" y="257920"/>
            <a:ext cx="5577114" cy="0"/>
          </a:xfrm>
          <a:prstGeom prst="line">
            <a:avLst/>
          </a:prstGeom>
          <a:ln w="38100">
            <a:solidFill>
              <a:srgbClr val="88C0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391886" y="6571634"/>
            <a:ext cx="10668000" cy="0"/>
          </a:xfrm>
          <a:prstGeom prst="line">
            <a:avLst/>
          </a:prstGeom>
          <a:ln w="38100">
            <a:solidFill>
              <a:srgbClr val="88C0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1886" y="257920"/>
            <a:ext cx="0" cy="6313714"/>
          </a:xfrm>
          <a:prstGeom prst="line">
            <a:avLst/>
          </a:prstGeom>
          <a:ln w="38100">
            <a:solidFill>
              <a:srgbClr val="88C0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2428982" y="2191731"/>
            <a:ext cx="4579289" cy="3925963"/>
            <a:chOff x="4832952" y="1635206"/>
            <a:chExt cx="4579289" cy="3925963"/>
          </a:xfrm>
        </p:grpSpPr>
        <p:sp>
          <p:nvSpPr>
            <p:cNvPr id="21" name="文本框 20"/>
            <p:cNvSpPr txBox="1"/>
            <p:nvPr/>
          </p:nvSpPr>
          <p:spPr>
            <a:xfrm>
              <a:off x="5340953" y="1971096"/>
              <a:ext cx="40712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here, or by copying your text, select Paste in this box and choose to keep text only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340953" y="1635206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88C0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rgbClr val="88C0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832952" y="1671542"/>
              <a:ext cx="56297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40953" y="3044676"/>
              <a:ext cx="40712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here, or by copying your text, select Paste in this box and choose to keep text only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340953" y="2708786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88C0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rgbClr val="88C0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832952" y="2745122"/>
              <a:ext cx="56297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340953" y="4118256"/>
              <a:ext cx="40712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here, or by copying your text, select Paste in this box and choose to keep text only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340953" y="3782366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88C0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rgbClr val="88C0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4832952" y="3818702"/>
              <a:ext cx="56297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340953" y="5191837"/>
              <a:ext cx="40712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here, or by copying your text, select Paste in this box and choose to keep text only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340953" y="4855947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88C0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rgbClr val="88C0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832952" y="4892283"/>
              <a:ext cx="56297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1028353" y="906446"/>
            <a:ext cx="30625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90CBB3"/>
                </a:solidFill>
                <a:latin typeface="晴圆" panose="020F0000000000000000" pitchFamily="34" charset="-122"/>
                <a:ea typeface="晴圆" panose="020F0000000000000000" pitchFamily="34" charset="-122"/>
              </a:rPr>
              <a:t>目 录</a:t>
            </a:r>
            <a:r>
              <a:rPr lang="en-US" altLang="zh-CN" sz="4000" b="1" dirty="0">
                <a:solidFill>
                  <a:srgbClr val="90CBB3"/>
                </a:solidFill>
                <a:latin typeface="晴圆" panose="020F0000000000000000" pitchFamily="34" charset="-122"/>
                <a:ea typeface="晴圆" panose="020F0000000000000000" pitchFamily="34" charset="-122"/>
              </a:rPr>
              <a:t>/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康娃娃体W5(P)" panose="040B0500000000000000" pitchFamily="82" charset="-122"/>
                <a:ea typeface="华康娃娃体W5(P)" panose="040B0500000000000000" pitchFamily="82" charset="-122"/>
                <a:cs typeface="Arial" panose="020B0604020202020204" pitchFamily="34" charset="0"/>
              </a:rPr>
              <a:t>contents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华康娃娃体W5(P)" panose="040B0500000000000000" pitchFamily="82" charset="-122"/>
              <a:ea typeface="华康娃娃体W5(P)" panose="040B0500000000000000" pitchFamily="8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44"/>
          <a:stretch>
            <a:fillRect/>
          </a:stretch>
        </p:blipFill>
        <p:spPr>
          <a:xfrm>
            <a:off x="0" y="450234"/>
            <a:ext cx="12192000" cy="6407765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373743" y="450234"/>
            <a:ext cx="11449957" cy="0"/>
          </a:xfrm>
          <a:prstGeom prst="line">
            <a:avLst/>
          </a:prstGeom>
          <a:ln w="57150">
            <a:solidFill>
              <a:srgbClr val="88C0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2354388" y="1136335"/>
            <a:ext cx="7483224" cy="2339103"/>
            <a:chOff x="2212319" y="1239234"/>
            <a:chExt cx="7483224" cy="2339103"/>
          </a:xfrm>
        </p:grpSpPr>
        <p:sp>
          <p:nvSpPr>
            <p:cNvPr id="5" name="矩形 4"/>
            <p:cNvSpPr/>
            <p:nvPr/>
          </p:nvSpPr>
          <p:spPr>
            <a:xfrm>
              <a:off x="2890789" y="2162564"/>
              <a:ext cx="612628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212319" y="3178227"/>
              <a:ext cx="74832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An action plan with executable, actionable and creative ideas can effectively enhance the company's reputation and brand reputation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435200" y="1239234"/>
              <a:ext cx="103746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5400" b="1" dirty="0">
                  <a:solidFill>
                    <a:srgbClr val="88C0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5400" b="1" dirty="0">
                <a:solidFill>
                  <a:srgbClr val="88C0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2" r="8042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3421743" y="458107"/>
            <a:ext cx="2343150" cy="0"/>
          </a:xfrm>
          <a:prstGeom prst="line">
            <a:avLst/>
          </a:prstGeom>
          <a:ln w="38100">
            <a:solidFill>
              <a:srgbClr val="88C0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419350" y="6379937"/>
            <a:ext cx="6826250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8212818" y="458107"/>
            <a:ext cx="1731282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78971" y="653597"/>
            <a:ext cx="11234058" cy="5550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5074226" y="752037"/>
            <a:ext cx="2043546" cy="493537"/>
            <a:chOff x="3950855" y="2191731"/>
            <a:chExt cx="2043546" cy="493537"/>
          </a:xfrm>
        </p:grpSpPr>
        <p:sp>
          <p:nvSpPr>
            <p:cNvPr id="18" name="文本框 17"/>
            <p:cNvSpPr txBox="1"/>
            <p:nvPr/>
          </p:nvSpPr>
          <p:spPr>
            <a:xfrm>
              <a:off x="4065154" y="2454436"/>
              <a:ext cx="181494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950855" y="2191731"/>
              <a:ext cx="20435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88C0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rgbClr val="88C0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556058" y="2940623"/>
            <a:ext cx="292092" cy="61119"/>
            <a:chOff x="5820670" y="1165283"/>
            <a:chExt cx="292092" cy="61119"/>
          </a:xfrm>
          <a:solidFill>
            <a:srgbClr val="88C0A9"/>
          </a:solidFill>
        </p:grpSpPr>
        <p:sp>
          <p:nvSpPr>
            <p:cNvPr id="21" name="椭圆 20"/>
            <p:cNvSpPr/>
            <p:nvPr/>
          </p:nvSpPr>
          <p:spPr>
            <a:xfrm>
              <a:off x="5936157" y="1165283"/>
              <a:ext cx="61119" cy="6111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820670" y="1165283"/>
              <a:ext cx="61119" cy="61119"/>
            </a:xfrm>
            <a:prstGeom prst="ellipse">
              <a:avLst/>
            </a:prstGeom>
            <a:solidFill>
              <a:srgbClr val="A3C9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6051643" y="1165283"/>
              <a:ext cx="61119" cy="61119"/>
            </a:xfrm>
            <a:prstGeom prst="ellipse">
              <a:avLst/>
            </a:prstGeom>
            <a:solidFill>
              <a:srgbClr val="A3C9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848150" y="4140702"/>
            <a:ext cx="2252368" cy="543134"/>
            <a:chOff x="1894647" y="4236353"/>
            <a:chExt cx="2252368" cy="543134"/>
          </a:xfrm>
        </p:grpSpPr>
        <p:sp>
          <p:nvSpPr>
            <p:cNvPr id="25" name="Flowchart: Connector 52"/>
            <p:cNvSpPr/>
            <p:nvPr/>
          </p:nvSpPr>
          <p:spPr>
            <a:xfrm>
              <a:off x="1894647" y="4236784"/>
              <a:ext cx="541820" cy="542703"/>
            </a:xfrm>
            <a:prstGeom prst="flowChartConnector">
              <a:avLst/>
            </a:prstGeom>
            <a:solidFill>
              <a:srgbClr val="88C0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>
              <a:normAutofit/>
            </a:bodyPr>
            <a:lstStyle/>
            <a:p>
              <a:pPr algn="ctr"/>
              <a:endParaRPr lang="en-I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2592551" y="4236353"/>
              <a:ext cx="155446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592551" y="4501684"/>
              <a:ext cx="1441961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52"/>
            <p:cNvSpPr>
              <a:spLocks noEditPoints="1"/>
            </p:cNvSpPr>
            <p:nvPr/>
          </p:nvSpPr>
          <p:spPr bwMode="auto">
            <a:xfrm>
              <a:off x="2051977" y="4392544"/>
              <a:ext cx="227161" cy="231183"/>
            </a:xfrm>
            <a:custGeom>
              <a:avLst/>
              <a:gdLst>
                <a:gd name="T0" fmla="*/ 82 w 174"/>
                <a:gd name="T1" fmla="*/ 125 h 177"/>
                <a:gd name="T2" fmla="*/ 79 w 174"/>
                <a:gd name="T3" fmla="*/ 119 h 177"/>
                <a:gd name="T4" fmla="*/ 72 w 174"/>
                <a:gd name="T5" fmla="*/ 119 h 177"/>
                <a:gd name="T6" fmla="*/ 81 w 174"/>
                <a:gd name="T7" fmla="*/ 167 h 177"/>
                <a:gd name="T8" fmla="*/ 55 w 174"/>
                <a:gd name="T9" fmla="*/ 176 h 177"/>
                <a:gd name="T10" fmla="*/ 27 w 174"/>
                <a:gd name="T11" fmla="*/ 118 h 177"/>
                <a:gd name="T12" fmla="*/ 0 w 174"/>
                <a:gd name="T13" fmla="*/ 84 h 177"/>
                <a:gd name="T14" fmla="*/ 10 w 174"/>
                <a:gd name="T15" fmla="*/ 59 h 177"/>
                <a:gd name="T16" fmla="*/ 36 w 174"/>
                <a:gd name="T17" fmla="*/ 48 h 177"/>
                <a:gd name="T18" fmla="*/ 79 w 174"/>
                <a:gd name="T19" fmla="*/ 48 h 177"/>
                <a:gd name="T20" fmla="*/ 142 w 174"/>
                <a:gd name="T21" fmla="*/ 3 h 177"/>
                <a:gd name="T22" fmla="*/ 153 w 174"/>
                <a:gd name="T23" fmla="*/ 9 h 177"/>
                <a:gd name="T24" fmla="*/ 153 w 174"/>
                <a:gd name="T25" fmla="*/ 56 h 177"/>
                <a:gd name="T26" fmla="*/ 166 w 174"/>
                <a:gd name="T27" fmla="*/ 64 h 177"/>
                <a:gd name="T28" fmla="*/ 166 w 174"/>
                <a:gd name="T29" fmla="*/ 104 h 177"/>
                <a:gd name="T30" fmla="*/ 153 w 174"/>
                <a:gd name="T31" fmla="*/ 159 h 177"/>
                <a:gd name="T32" fmla="*/ 141 w 174"/>
                <a:gd name="T33" fmla="*/ 164 h 177"/>
                <a:gd name="T34" fmla="*/ 85 w 174"/>
                <a:gd name="T35" fmla="*/ 105 h 177"/>
                <a:gd name="T36" fmla="*/ 36 w 174"/>
                <a:gd name="T37" fmla="*/ 62 h 177"/>
                <a:gd name="T38" fmla="*/ 14 w 174"/>
                <a:gd name="T39" fmla="*/ 84 h 177"/>
                <a:gd name="T40" fmla="*/ 33 w 174"/>
                <a:gd name="T41" fmla="*/ 105 h 177"/>
                <a:gd name="T42" fmla="*/ 57 w 174"/>
                <a:gd name="T43" fmla="*/ 161 h 177"/>
                <a:gd name="T44" fmla="*/ 70 w 174"/>
                <a:gd name="T45" fmla="*/ 156 h 177"/>
                <a:gd name="T46" fmla="*/ 55 w 174"/>
                <a:gd name="T47" fmla="*/ 112 h 177"/>
                <a:gd name="T48" fmla="*/ 85 w 174"/>
                <a:gd name="T49" fmla="*/ 105 h 177"/>
                <a:gd name="T50" fmla="*/ 93 w 174"/>
                <a:gd name="T51" fmla="*/ 55 h 177"/>
                <a:gd name="T52" fmla="*/ 93 w 174"/>
                <a:gd name="T53" fmla="*/ 112 h 177"/>
                <a:gd name="T54" fmla="*/ 93 w 174"/>
                <a:gd name="T55" fmla="*/ 113 h 177"/>
                <a:gd name="T56" fmla="*/ 139 w 174"/>
                <a:gd name="T57" fmla="*/ 146 h 177"/>
                <a:gd name="T58" fmla="*/ 93 w 174"/>
                <a:gd name="T59" fmla="*/ 52 h 177"/>
                <a:gd name="T60" fmla="*/ 93 w 174"/>
                <a:gd name="T61" fmla="*/ 55 h 177"/>
                <a:gd name="T62" fmla="*/ 153 w 174"/>
                <a:gd name="T63" fmla="*/ 65 h 177"/>
                <a:gd name="T64" fmla="*/ 153 w 174"/>
                <a:gd name="T65" fmla="*/ 102 h 177"/>
                <a:gd name="T66" fmla="*/ 165 w 174"/>
                <a:gd name="T67" fmla="*/ 84 h 177"/>
                <a:gd name="T68" fmla="*/ 159 w 174"/>
                <a:gd name="T69" fmla="*/ 7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4" h="177">
                  <a:moveTo>
                    <a:pt x="141" y="164"/>
                  </a:moveTo>
                  <a:cubicBezTo>
                    <a:pt x="82" y="125"/>
                    <a:pt x="82" y="125"/>
                    <a:pt x="82" y="125"/>
                  </a:cubicBezTo>
                  <a:cubicBezTo>
                    <a:pt x="80" y="124"/>
                    <a:pt x="79" y="122"/>
                    <a:pt x="79" y="119"/>
                  </a:cubicBezTo>
                  <a:cubicBezTo>
                    <a:pt x="79" y="119"/>
                    <a:pt x="79" y="119"/>
                    <a:pt x="79" y="119"/>
                  </a:cubicBezTo>
                  <a:cubicBezTo>
                    <a:pt x="79" y="119"/>
                    <a:pt x="79" y="119"/>
                    <a:pt x="79" y="11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85" y="158"/>
                    <a:pt x="85" y="158"/>
                    <a:pt x="85" y="158"/>
                  </a:cubicBezTo>
                  <a:cubicBezTo>
                    <a:pt x="87" y="162"/>
                    <a:pt x="85" y="166"/>
                    <a:pt x="81" y="167"/>
                  </a:cubicBezTo>
                  <a:cubicBezTo>
                    <a:pt x="68" y="172"/>
                    <a:pt x="68" y="172"/>
                    <a:pt x="68" y="172"/>
                  </a:cubicBezTo>
                  <a:cubicBezTo>
                    <a:pt x="55" y="176"/>
                    <a:pt x="55" y="176"/>
                    <a:pt x="55" y="176"/>
                  </a:cubicBezTo>
                  <a:cubicBezTo>
                    <a:pt x="51" y="177"/>
                    <a:pt x="47" y="175"/>
                    <a:pt x="46" y="172"/>
                  </a:cubicBezTo>
                  <a:cubicBezTo>
                    <a:pt x="27" y="118"/>
                    <a:pt x="27" y="118"/>
                    <a:pt x="27" y="118"/>
                  </a:cubicBezTo>
                  <a:cubicBezTo>
                    <a:pt x="20" y="117"/>
                    <a:pt x="14" y="113"/>
                    <a:pt x="9" y="107"/>
                  </a:cubicBezTo>
                  <a:cubicBezTo>
                    <a:pt x="3" y="101"/>
                    <a:pt x="0" y="93"/>
                    <a:pt x="0" y="84"/>
                  </a:cubicBezTo>
                  <a:cubicBezTo>
                    <a:pt x="0" y="74"/>
                    <a:pt x="4" y="65"/>
                    <a:pt x="1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7" y="52"/>
                    <a:pt x="26" y="48"/>
                    <a:pt x="36" y="48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5"/>
                    <a:pt x="81" y="43"/>
                    <a:pt x="83" y="42"/>
                  </a:cubicBezTo>
                  <a:cubicBezTo>
                    <a:pt x="142" y="3"/>
                    <a:pt x="142" y="3"/>
                    <a:pt x="142" y="3"/>
                  </a:cubicBezTo>
                  <a:cubicBezTo>
                    <a:pt x="145" y="0"/>
                    <a:pt x="149" y="1"/>
                    <a:pt x="151" y="5"/>
                  </a:cubicBezTo>
                  <a:cubicBezTo>
                    <a:pt x="152" y="6"/>
                    <a:pt x="153" y="7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56"/>
                    <a:pt x="153" y="56"/>
                    <a:pt x="153" y="56"/>
                  </a:cubicBezTo>
                  <a:cubicBezTo>
                    <a:pt x="157" y="58"/>
                    <a:pt x="162" y="60"/>
                    <a:pt x="165" y="64"/>
                  </a:cubicBezTo>
                  <a:cubicBezTo>
                    <a:pt x="166" y="64"/>
                    <a:pt x="166" y="64"/>
                    <a:pt x="166" y="64"/>
                  </a:cubicBezTo>
                  <a:cubicBezTo>
                    <a:pt x="171" y="69"/>
                    <a:pt x="174" y="76"/>
                    <a:pt x="174" y="84"/>
                  </a:cubicBezTo>
                  <a:cubicBezTo>
                    <a:pt x="174" y="91"/>
                    <a:pt x="171" y="99"/>
                    <a:pt x="166" y="104"/>
                  </a:cubicBezTo>
                  <a:cubicBezTo>
                    <a:pt x="162" y="107"/>
                    <a:pt x="158" y="110"/>
                    <a:pt x="153" y="111"/>
                  </a:cubicBezTo>
                  <a:cubicBezTo>
                    <a:pt x="153" y="159"/>
                    <a:pt x="153" y="159"/>
                    <a:pt x="153" y="159"/>
                  </a:cubicBezTo>
                  <a:cubicBezTo>
                    <a:pt x="153" y="163"/>
                    <a:pt x="149" y="166"/>
                    <a:pt x="146" y="166"/>
                  </a:cubicBezTo>
                  <a:cubicBezTo>
                    <a:pt x="144" y="166"/>
                    <a:pt x="142" y="165"/>
                    <a:pt x="141" y="164"/>
                  </a:cubicBezTo>
                  <a:close/>
                  <a:moveTo>
                    <a:pt x="85" y="105"/>
                  </a:moveTo>
                  <a:cubicBezTo>
                    <a:pt x="85" y="105"/>
                    <a:pt x="85" y="105"/>
                    <a:pt x="85" y="105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0" y="62"/>
                    <a:pt x="24" y="65"/>
                    <a:pt x="20" y="68"/>
                  </a:cubicBezTo>
                  <a:cubicBezTo>
                    <a:pt x="16" y="72"/>
                    <a:pt x="14" y="78"/>
                    <a:pt x="14" y="84"/>
                  </a:cubicBezTo>
                  <a:cubicBezTo>
                    <a:pt x="14" y="89"/>
                    <a:pt x="16" y="94"/>
                    <a:pt x="19" y="98"/>
                  </a:cubicBezTo>
                  <a:cubicBezTo>
                    <a:pt x="23" y="102"/>
                    <a:pt x="28" y="105"/>
                    <a:pt x="33" y="105"/>
                  </a:cubicBezTo>
                  <a:cubicBezTo>
                    <a:pt x="36" y="105"/>
                    <a:pt x="38" y="107"/>
                    <a:pt x="39" y="110"/>
                  </a:cubicBezTo>
                  <a:cubicBezTo>
                    <a:pt x="57" y="161"/>
                    <a:pt x="57" y="161"/>
                    <a:pt x="57" y="161"/>
                  </a:cubicBezTo>
                  <a:cubicBezTo>
                    <a:pt x="63" y="158"/>
                    <a:pt x="63" y="158"/>
                    <a:pt x="63" y="158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56" y="115"/>
                    <a:pt x="56" y="115"/>
                    <a:pt x="56" y="115"/>
                  </a:cubicBezTo>
                  <a:cubicBezTo>
                    <a:pt x="55" y="114"/>
                    <a:pt x="55" y="113"/>
                    <a:pt x="55" y="112"/>
                  </a:cubicBezTo>
                  <a:cubicBezTo>
                    <a:pt x="55" y="108"/>
                    <a:pt x="58" y="105"/>
                    <a:pt x="62" y="105"/>
                  </a:cubicBezTo>
                  <a:cubicBezTo>
                    <a:pt x="85" y="105"/>
                    <a:pt x="85" y="105"/>
                    <a:pt x="85" y="105"/>
                  </a:cubicBezTo>
                  <a:close/>
                  <a:moveTo>
                    <a:pt x="93" y="55"/>
                  </a:moveTo>
                  <a:cubicBezTo>
                    <a:pt x="93" y="55"/>
                    <a:pt x="93" y="55"/>
                    <a:pt x="93" y="55"/>
                  </a:cubicBezTo>
                  <a:cubicBezTo>
                    <a:pt x="93" y="112"/>
                    <a:pt x="93" y="112"/>
                    <a:pt x="93" y="112"/>
                  </a:cubicBezTo>
                  <a:cubicBezTo>
                    <a:pt x="93" y="112"/>
                    <a:pt x="93" y="112"/>
                    <a:pt x="93" y="112"/>
                  </a:cubicBezTo>
                  <a:cubicBezTo>
                    <a:pt x="93" y="112"/>
                    <a:pt x="93" y="112"/>
                    <a:pt x="93" y="112"/>
                  </a:cubicBezTo>
                  <a:cubicBezTo>
                    <a:pt x="93" y="113"/>
                    <a:pt x="93" y="113"/>
                    <a:pt x="93" y="113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139" y="146"/>
                    <a:pt x="139" y="146"/>
                    <a:pt x="139" y="146"/>
                  </a:cubicBezTo>
                  <a:cubicBezTo>
                    <a:pt x="139" y="22"/>
                    <a:pt x="139" y="22"/>
                    <a:pt x="139" y="22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55"/>
                    <a:pt x="93" y="55"/>
                    <a:pt x="93" y="55"/>
                  </a:cubicBezTo>
                  <a:close/>
                  <a:moveTo>
                    <a:pt x="153" y="65"/>
                  </a:moveTo>
                  <a:cubicBezTo>
                    <a:pt x="153" y="65"/>
                    <a:pt x="153" y="65"/>
                    <a:pt x="153" y="65"/>
                  </a:cubicBezTo>
                  <a:cubicBezTo>
                    <a:pt x="153" y="102"/>
                    <a:pt x="153" y="102"/>
                    <a:pt x="153" y="102"/>
                  </a:cubicBezTo>
                  <a:cubicBezTo>
                    <a:pt x="155" y="101"/>
                    <a:pt x="158" y="100"/>
                    <a:pt x="160" y="98"/>
                  </a:cubicBezTo>
                  <a:cubicBezTo>
                    <a:pt x="163" y="94"/>
                    <a:pt x="165" y="89"/>
                    <a:pt x="165" y="84"/>
                  </a:cubicBezTo>
                  <a:cubicBezTo>
                    <a:pt x="165" y="78"/>
                    <a:pt x="163" y="73"/>
                    <a:pt x="160" y="70"/>
                  </a:cubicBezTo>
                  <a:cubicBezTo>
                    <a:pt x="159" y="70"/>
                    <a:pt x="159" y="70"/>
                    <a:pt x="159" y="70"/>
                  </a:cubicBezTo>
                  <a:cubicBezTo>
                    <a:pt x="157" y="68"/>
                    <a:pt x="155" y="66"/>
                    <a:pt x="153" y="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848150" y="3409032"/>
            <a:ext cx="2252368" cy="542703"/>
            <a:chOff x="1894647" y="3381669"/>
            <a:chExt cx="2252368" cy="542703"/>
          </a:xfrm>
        </p:grpSpPr>
        <p:sp>
          <p:nvSpPr>
            <p:cNvPr id="30" name="Flowchart: Connector 49"/>
            <p:cNvSpPr/>
            <p:nvPr/>
          </p:nvSpPr>
          <p:spPr>
            <a:xfrm>
              <a:off x="1894647" y="3381669"/>
              <a:ext cx="541820" cy="542703"/>
            </a:xfrm>
            <a:prstGeom prst="flowChartConnector">
              <a:avLst/>
            </a:prstGeom>
            <a:solidFill>
              <a:srgbClr val="88C0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>
              <a:normAutofit/>
            </a:bodyPr>
            <a:lstStyle/>
            <a:p>
              <a:pPr algn="ctr"/>
              <a:endParaRPr lang="en-I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592551" y="3381669"/>
              <a:ext cx="155446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2592551" y="3647000"/>
              <a:ext cx="144380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 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262"/>
            <p:cNvSpPr>
              <a:spLocks noEditPoints="1"/>
            </p:cNvSpPr>
            <p:nvPr/>
          </p:nvSpPr>
          <p:spPr bwMode="auto">
            <a:xfrm>
              <a:off x="2062531" y="3534916"/>
              <a:ext cx="206053" cy="236208"/>
            </a:xfrm>
            <a:custGeom>
              <a:avLst/>
              <a:gdLst>
                <a:gd name="T0" fmla="*/ 145 w 157"/>
                <a:gd name="T1" fmla="*/ 115 h 181"/>
                <a:gd name="T2" fmla="*/ 144 w 157"/>
                <a:gd name="T3" fmla="*/ 94 h 181"/>
                <a:gd name="T4" fmla="*/ 151 w 157"/>
                <a:gd name="T5" fmla="*/ 67 h 181"/>
                <a:gd name="T6" fmla="*/ 137 w 157"/>
                <a:gd name="T7" fmla="*/ 32 h 181"/>
                <a:gd name="T8" fmla="*/ 117 w 157"/>
                <a:gd name="T9" fmla="*/ 10 h 181"/>
                <a:gd name="T10" fmla="*/ 88 w 157"/>
                <a:gd name="T11" fmla="*/ 4 h 181"/>
                <a:gd name="T12" fmla="*/ 61 w 157"/>
                <a:gd name="T13" fmla="*/ 11 h 181"/>
                <a:gd name="T14" fmla="*/ 34 w 157"/>
                <a:gd name="T15" fmla="*/ 18 h 181"/>
                <a:gd name="T16" fmla="*/ 12 w 157"/>
                <a:gd name="T17" fmla="*/ 38 h 181"/>
                <a:gd name="T18" fmla="*/ 5 w 157"/>
                <a:gd name="T19" fmla="*/ 67 h 181"/>
                <a:gd name="T20" fmla="*/ 13 w 157"/>
                <a:gd name="T21" fmla="*/ 94 h 181"/>
                <a:gd name="T22" fmla="*/ 12 w 157"/>
                <a:gd name="T23" fmla="*/ 115 h 181"/>
                <a:gd name="T24" fmla="*/ 5 w 157"/>
                <a:gd name="T25" fmla="*/ 158 h 181"/>
                <a:gd name="T26" fmla="*/ 46 w 157"/>
                <a:gd name="T27" fmla="*/ 180 h 181"/>
                <a:gd name="T28" fmla="*/ 78 w 157"/>
                <a:gd name="T29" fmla="*/ 153 h 181"/>
                <a:gd name="T30" fmla="*/ 111 w 157"/>
                <a:gd name="T31" fmla="*/ 180 h 181"/>
                <a:gd name="T32" fmla="*/ 152 w 157"/>
                <a:gd name="T33" fmla="*/ 158 h 181"/>
                <a:gd name="T34" fmla="*/ 44 w 157"/>
                <a:gd name="T35" fmla="*/ 168 h 181"/>
                <a:gd name="T36" fmla="*/ 27 w 157"/>
                <a:gd name="T37" fmla="*/ 124 h 181"/>
                <a:gd name="T38" fmla="*/ 50 w 157"/>
                <a:gd name="T39" fmla="*/ 145 h 181"/>
                <a:gd name="T40" fmla="*/ 92 w 157"/>
                <a:gd name="T41" fmla="*/ 129 h 181"/>
                <a:gd name="T42" fmla="*/ 70 w 157"/>
                <a:gd name="T43" fmla="*/ 132 h 181"/>
                <a:gd name="T44" fmla="*/ 58 w 157"/>
                <a:gd name="T45" fmla="*/ 128 h 181"/>
                <a:gd name="T46" fmla="*/ 44 w 157"/>
                <a:gd name="T47" fmla="*/ 120 h 181"/>
                <a:gd name="T48" fmla="*/ 27 w 157"/>
                <a:gd name="T49" fmla="*/ 97 h 181"/>
                <a:gd name="T50" fmla="*/ 23 w 157"/>
                <a:gd name="T51" fmla="*/ 84 h 181"/>
                <a:gd name="T52" fmla="*/ 27 w 157"/>
                <a:gd name="T53" fmla="*/ 63 h 181"/>
                <a:gd name="T54" fmla="*/ 24 w 157"/>
                <a:gd name="T55" fmla="*/ 45 h 181"/>
                <a:gd name="T56" fmla="*/ 44 w 157"/>
                <a:gd name="T57" fmla="*/ 33 h 181"/>
                <a:gd name="T58" fmla="*/ 65 w 157"/>
                <a:gd name="T59" fmla="*/ 25 h 181"/>
                <a:gd name="T60" fmla="*/ 78 w 157"/>
                <a:gd name="T61" fmla="*/ 14 h 181"/>
                <a:gd name="T62" fmla="*/ 99 w 157"/>
                <a:gd name="T63" fmla="*/ 25 h 181"/>
                <a:gd name="T64" fmla="*/ 113 w 157"/>
                <a:gd name="T65" fmla="*/ 33 h 181"/>
                <a:gd name="T66" fmla="*/ 130 w 157"/>
                <a:gd name="T67" fmla="*/ 56 h 181"/>
                <a:gd name="T68" fmla="*/ 141 w 157"/>
                <a:gd name="T69" fmla="*/ 77 h 181"/>
                <a:gd name="T70" fmla="*/ 130 w 157"/>
                <a:gd name="T71" fmla="*/ 97 h 181"/>
                <a:gd name="T72" fmla="*/ 116 w 157"/>
                <a:gd name="T73" fmla="*/ 115 h 181"/>
                <a:gd name="T74" fmla="*/ 99 w 157"/>
                <a:gd name="T75" fmla="*/ 128 h 181"/>
                <a:gd name="T76" fmla="*/ 126 w 157"/>
                <a:gd name="T77" fmla="*/ 149 h 181"/>
                <a:gd name="T78" fmla="*/ 107 w 157"/>
                <a:gd name="T79" fmla="*/ 145 h 181"/>
                <a:gd name="T80" fmla="*/ 123 w 157"/>
                <a:gd name="T81" fmla="*/ 136 h 181"/>
                <a:gd name="T82" fmla="*/ 130 w 157"/>
                <a:gd name="T83" fmla="*/ 124 h 181"/>
                <a:gd name="T84" fmla="*/ 104 w 157"/>
                <a:gd name="T85" fmla="*/ 103 h 181"/>
                <a:gd name="T86" fmla="*/ 52 w 157"/>
                <a:gd name="T87" fmla="*/ 51 h 181"/>
                <a:gd name="T88" fmla="*/ 78 w 157"/>
                <a:gd name="T89" fmla="*/ 114 h 181"/>
                <a:gd name="T90" fmla="*/ 99 w 157"/>
                <a:gd name="T91" fmla="*/ 97 h 181"/>
                <a:gd name="T92" fmla="*/ 50 w 157"/>
                <a:gd name="T93" fmla="*/ 77 h 181"/>
                <a:gd name="T94" fmla="*/ 107 w 157"/>
                <a:gd name="T95" fmla="*/ 7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7" h="181">
                  <a:moveTo>
                    <a:pt x="156" y="151"/>
                  </a:moveTo>
                  <a:cubicBezTo>
                    <a:pt x="138" y="121"/>
                    <a:pt x="138" y="121"/>
                    <a:pt x="138" y="121"/>
                  </a:cubicBezTo>
                  <a:cubicBezTo>
                    <a:pt x="141" y="120"/>
                    <a:pt x="143" y="118"/>
                    <a:pt x="145" y="115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6" y="112"/>
                    <a:pt x="147" y="109"/>
                    <a:pt x="146" y="105"/>
                  </a:cubicBezTo>
                  <a:cubicBezTo>
                    <a:pt x="144" y="94"/>
                    <a:pt x="144" y="94"/>
                    <a:pt x="144" y="94"/>
                  </a:cubicBezTo>
                  <a:cubicBezTo>
                    <a:pt x="144" y="94"/>
                    <a:pt x="144" y="94"/>
                    <a:pt x="144" y="94"/>
                  </a:cubicBezTo>
                  <a:cubicBezTo>
                    <a:pt x="151" y="86"/>
                    <a:pt x="151" y="86"/>
                    <a:pt x="151" y="86"/>
                  </a:cubicBezTo>
                  <a:cubicBezTo>
                    <a:pt x="151" y="86"/>
                    <a:pt x="151" y="86"/>
                    <a:pt x="151" y="86"/>
                  </a:cubicBezTo>
                  <a:cubicBezTo>
                    <a:pt x="154" y="83"/>
                    <a:pt x="155" y="80"/>
                    <a:pt x="155" y="77"/>
                  </a:cubicBezTo>
                  <a:cubicBezTo>
                    <a:pt x="155" y="73"/>
                    <a:pt x="154" y="70"/>
                    <a:pt x="151" y="67"/>
                  </a:cubicBezTo>
                  <a:cubicBezTo>
                    <a:pt x="144" y="59"/>
                    <a:pt x="144" y="59"/>
                    <a:pt x="144" y="59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7" y="45"/>
                    <a:pt x="146" y="41"/>
                    <a:pt x="145" y="38"/>
                  </a:cubicBezTo>
                  <a:cubicBezTo>
                    <a:pt x="143" y="35"/>
                    <a:pt x="140" y="33"/>
                    <a:pt x="137" y="32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3" y="18"/>
                    <a:pt x="123" y="18"/>
                    <a:pt x="123" y="18"/>
                  </a:cubicBezTo>
                  <a:cubicBezTo>
                    <a:pt x="122" y="15"/>
                    <a:pt x="120" y="12"/>
                    <a:pt x="117" y="10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14" y="9"/>
                    <a:pt x="110" y="8"/>
                    <a:pt x="107" y="9"/>
                  </a:cubicBezTo>
                  <a:cubicBezTo>
                    <a:pt x="96" y="11"/>
                    <a:pt x="96" y="11"/>
                    <a:pt x="96" y="11"/>
                  </a:cubicBezTo>
                  <a:cubicBezTo>
                    <a:pt x="96" y="11"/>
                    <a:pt x="96" y="11"/>
                    <a:pt x="96" y="11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5" y="1"/>
                    <a:pt x="82" y="0"/>
                    <a:pt x="78" y="0"/>
                  </a:cubicBezTo>
                  <a:cubicBezTo>
                    <a:pt x="75" y="0"/>
                    <a:pt x="72" y="1"/>
                    <a:pt x="69" y="4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6" y="8"/>
                    <a:pt x="43" y="9"/>
                    <a:pt x="40" y="10"/>
                  </a:cubicBezTo>
                  <a:cubicBezTo>
                    <a:pt x="37" y="12"/>
                    <a:pt x="35" y="15"/>
                    <a:pt x="34" y="18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6" y="33"/>
                    <a:pt x="14" y="35"/>
                    <a:pt x="12" y="38"/>
                  </a:cubicBezTo>
                  <a:cubicBezTo>
                    <a:pt x="10" y="41"/>
                    <a:pt x="10" y="45"/>
                    <a:pt x="10" y="48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3" y="70"/>
                    <a:pt x="2" y="73"/>
                    <a:pt x="2" y="77"/>
                  </a:cubicBezTo>
                  <a:cubicBezTo>
                    <a:pt x="2" y="80"/>
                    <a:pt x="3" y="83"/>
                    <a:pt x="5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13" y="94"/>
                    <a:pt x="13" y="94"/>
                    <a:pt x="13" y="94"/>
                  </a:cubicBezTo>
                  <a:cubicBezTo>
                    <a:pt x="13" y="94"/>
                    <a:pt x="13" y="94"/>
                    <a:pt x="13" y="94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10" y="109"/>
                    <a:pt x="10" y="112"/>
                    <a:pt x="12" y="115"/>
                  </a:cubicBezTo>
                  <a:cubicBezTo>
                    <a:pt x="13" y="118"/>
                    <a:pt x="16" y="120"/>
                    <a:pt x="19" y="121"/>
                  </a:cubicBezTo>
                  <a:cubicBezTo>
                    <a:pt x="1" y="151"/>
                    <a:pt x="1" y="151"/>
                    <a:pt x="1" y="151"/>
                  </a:cubicBezTo>
                  <a:cubicBezTo>
                    <a:pt x="0" y="153"/>
                    <a:pt x="1" y="156"/>
                    <a:pt x="3" y="157"/>
                  </a:cubicBezTo>
                  <a:cubicBezTo>
                    <a:pt x="3" y="158"/>
                    <a:pt x="4" y="158"/>
                    <a:pt x="5" y="158"/>
                  </a:cubicBezTo>
                  <a:cubicBezTo>
                    <a:pt x="5" y="158"/>
                    <a:pt x="5" y="158"/>
                    <a:pt x="5" y="158"/>
                  </a:cubicBezTo>
                  <a:cubicBezTo>
                    <a:pt x="29" y="158"/>
                    <a:pt x="29" y="158"/>
                    <a:pt x="29" y="158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41" y="180"/>
                    <a:pt x="44" y="181"/>
                    <a:pt x="46" y="180"/>
                  </a:cubicBezTo>
                  <a:cubicBezTo>
                    <a:pt x="47" y="180"/>
                    <a:pt x="47" y="179"/>
                    <a:pt x="48" y="178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9" y="150"/>
                    <a:pt x="69" y="150"/>
                    <a:pt x="69" y="150"/>
                  </a:cubicBezTo>
                  <a:cubicBezTo>
                    <a:pt x="72" y="152"/>
                    <a:pt x="75" y="153"/>
                    <a:pt x="78" y="153"/>
                  </a:cubicBezTo>
                  <a:cubicBezTo>
                    <a:pt x="82" y="153"/>
                    <a:pt x="85" y="152"/>
                    <a:pt x="88" y="150"/>
                  </a:cubicBezTo>
                  <a:cubicBezTo>
                    <a:pt x="91" y="147"/>
                    <a:pt x="91" y="147"/>
                    <a:pt x="91" y="147"/>
                  </a:cubicBezTo>
                  <a:cubicBezTo>
                    <a:pt x="109" y="178"/>
                    <a:pt x="109" y="178"/>
                    <a:pt x="109" y="178"/>
                  </a:cubicBezTo>
                  <a:cubicBezTo>
                    <a:pt x="109" y="179"/>
                    <a:pt x="110" y="180"/>
                    <a:pt x="111" y="180"/>
                  </a:cubicBezTo>
                  <a:cubicBezTo>
                    <a:pt x="113" y="181"/>
                    <a:pt x="115" y="180"/>
                    <a:pt x="116" y="178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152" y="158"/>
                    <a:pt x="152" y="158"/>
                    <a:pt x="152" y="158"/>
                  </a:cubicBezTo>
                  <a:cubicBezTo>
                    <a:pt x="152" y="158"/>
                    <a:pt x="152" y="158"/>
                    <a:pt x="152" y="158"/>
                  </a:cubicBezTo>
                  <a:cubicBezTo>
                    <a:pt x="153" y="158"/>
                    <a:pt x="153" y="158"/>
                    <a:pt x="154" y="157"/>
                  </a:cubicBezTo>
                  <a:cubicBezTo>
                    <a:pt x="156" y="156"/>
                    <a:pt x="157" y="153"/>
                    <a:pt x="156" y="151"/>
                  </a:cubicBezTo>
                  <a:close/>
                  <a:moveTo>
                    <a:pt x="44" y="168"/>
                  </a:moveTo>
                  <a:cubicBezTo>
                    <a:pt x="44" y="168"/>
                    <a:pt x="44" y="168"/>
                    <a:pt x="44" y="168"/>
                  </a:cubicBezTo>
                  <a:cubicBezTo>
                    <a:pt x="35" y="151"/>
                    <a:pt x="35" y="151"/>
                    <a:pt x="35" y="151"/>
                  </a:cubicBezTo>
                  <a:cubicBezTo>
                    <a:pt x="34" y="150"/>
                    <a:pt x="33" y="149"/>
                    <a:pt x="31" y="149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27" y="124"/>
                    <a:pt x="27" y="124"/>
                    <a:pt x="27" y="124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5" y="139"/>
                    <a:pt x="37" y="141"/>
                    <a:pt x="40" y="143"/>
                  </a:cubicBezTo>
                  <a:cubicBezTo>
                    <a:pt x="43" y="145"/>
                    <a:pt x="46" y="145"/>
                    <a:pt x="50" y="145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44" y="168"/>
                    <a:pt x="44" y="168"/>
                    <a:pt x="44" y="168"/>
                  </a:cubicBezTo>
                  <a:close/>
                  <a:moveTo>
                    <a:pt x="92" y="129"/>
                  </a:moveTo>
                  <a:cubicBezTo>
                    <a:pt x="92" y="129"/>
                    <a:pt x="92" y="129"/>
                    <a:pt x="92" y="129"/>
                  </a:cubicBezTo>
                  <a:cubicBezTo>
                    <a:pt x="90" y="129"/>
                    <a:pt x="88" y="130"/>
                    <a:pt x="87" y="132"/>
                  </a:cubicBezTo>
                  <a:cubicBezTo>
                    <a:pt x="86" y="132"/>
                    <a:pt x="86" y="132"/>
                    <a:pt x="86" y="132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69" y="130"/>
                    <a:pt x="67" y="129"/>
                    <a:pt x="65" y="129"/>
                  </a:cubicBezTo>
                  <a:cubicBezTo>
                    <a:pt x="65" y="129"/>
                    <a:pt x="65" y="129"/>
                    <a:pt x="65" y="129"/>
                  </a:cubicBezTo>
                  <a:cubicBezTo>
                    <a:pt x="62" y="128"/>
                    <a:pt x="60" y="128"/>
                    <a:pt x="58" y="128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3" y="118"/>
                    <a:pt x="42" y="116"/>
                    <a:pt x="40" y="115"/>
                  </a:cubicBezTo>
                  <a:cubicBezTo>
                    <a:pt x="39" y="113"/>
                    <a:pt x="37" y="112"/>
                    <a:pt x="35" y="111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27" y="95"/>
                    <a:pt x="27" y="93"/>
                    <a:pt x="27" y="91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6" y="88"/>
                    <a:pt x="25" y="86"/>
                    <a:pt x="23" y="85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5" y="67"/>
                    <a:pt x="26" y="65"/>
                    <a:pt x="27" y="6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7" y="61"/>
                    <a:pt x="27" y="58"/>
                    <a:pt x="27" y="5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7" y="41"/>
                    <a:pt x="39" y="40"/>
                    <a:pt x="40" y="39"/>
                  </a:cubicBezTo>
                  <a:cubicBezTo>
                    <a:pt x="42" y="37"/>
                    <a:pt x="43" y="35"/>
                    <a:pt x="44" y="33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60" y="26"/>
                    <a:pt x="62" y="26"/>
                    <a:pt x="65" y="25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7" y="24"/>
                    <a:pt x="69" y="23"/>
                    <a:pt x="70" y="22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8" y="23"/>
                    <a:pt x="90" y="24"/>
                    <a:pt x="92" y="25"/>
                  </a:cubicBezTo>
                  <a:cubicBezTo>
                    <a:pt x="94" y="26"/>
                    <a:pt x="97" y="26"/>
                    <a:pt x="99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4" y="38"/>
                    <a:pt x="118" y="41"/>
                    <a:pt x="122" y="42"/>
                  </a:cubicBezTo>
                  <a:cubicBezTo>
                    <a:pt x="132" y="45"/>
                    <a:pt x="132" y="45"/>
                    <a:pt x="132" y="45"/>
                  </a:cubicBezTo>
                  <a:cubicBezTo>
                    <a:pt x="130" y="56"/>
                    <a:pt x="130" y="56"/>
                    <a:pt x="130" y="56"/>
                  </a:cubicBezTo>
                  <a:cubicBezTo>
                    <a:pt x="130" y="58"/>
                    <a:pt x="130" y="61"/>
                    <a:pt x="130" y="63"/>
                  </a:cubicBezTo>
                  <a:cubicBezTo>
                    <a:pt x="131" y="65"/>
                    <a:pt x="132" y="67"/>
                    <a:pt x="133" y="69"/>
                  </a:cubicBezTo>
                  <a:cubicBezTo>
                    <a:pt x="141" y="77"/>
                    <a:pt x="141" y="77"/>
                    <a:pt x="141" y="77"/>
                  </a:cubicBezTo>
                  <a:cubicBezTo>
                    <a:pt x="141" y="77"/>
                    <a:pt x="141" y="77"/>
                    <a:pt x="141" y="77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2" y="87"/>
                    <a:pt x="131" y="88"/>
                    <a:pt x="130" y="91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30" y="93"/>
                    <a:pt x="130" y="95"/>
                    <a:pt x="130" y="97"/>
                  </a:cubicBezTo>
                  <a:cubicBezTo>
                    <a:pt x="130" y="97"/>
                    <a:pt x="130" y="97"/>
                    <a:pt x="130" y="97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22" y="111"/>
                    <a:pt x="122" y="111"/>
                    <a:pt x="122" y="111"/>
                  </a:cubicBezTo>
                  <a:cubicBezTo>
                    <a:pt x="120" y="112"/>
                    <a:pt x="118" y="113"/>
                    <a:pt x="116" y="115"/>
                  </a:cubicBezTo>
                  <a:cubicBezTo>
                    <a:pt x="115" y="116"/>
                    <a:pt x="114" y="118"/>
                    <a:pt x="113" y="120"/>
                  </a:cubicBezTo>
                  <a:cubicBezTo>
                    <a:pt x="113" y="120"/>
                    <a:pt x="113" y="120"/>
                    <a:pt x="113" y="120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99" y="128"/>
                    <a:pt x="99" y="128"/>
                    <a:pt x="99" y="128"/>
                  </a:cubicBezTo>
                  <a:cubicBezTo>
                    <a:pt x="97" y="128"/>
                    <a:pt x="94" y="128"/>
                    <a:pt x="92" y="129"/>
                  </a:cubicBezTo>
                  <a:cubicBezTo>
                    <a:pt x="92" y="129"/>
                    <a:pt x="92" y="129"/>
                    <a:pt x="92" y="129"/>
                  </a:cubicBezTo>
                  <a:close/>
                  <a:moveTo>
                    <a:pt x="126" y="149"/>
                  </a:moveTo>
                  <a:cubicBezTo>
                    <a:pt x="126" y="149"/>
                    <a:pt x="126" y="149"/>
                    <a:pt x="126" y="149"/>
                  </a:cubicBezTo>
                  <a:cubicBezTo>
                    <a:pt x="124" y="149"/>
                    <a:pt x="123" y="150"/>
                    <a:pt x="122" y="151"/>
                  </a:cubicBezTo>
                  <a:cubicBezTo>
                    <a:pt x="113" y="168"/>
                    <a:pt x="113" y="168"/>
                    <a:pt x="113" y="168"/>
                  </a:cubicBezTo>
                  <a:cubicBezTo>
                    <a:pt x="98" y="143"/>
                    <a:pt x="98" y="143"/>
                    <a:pt x="98" y="143"/>
                  </a:cubicBezTo>
                  <a:cubicBezTo>
                    <a:pt x="107" y="145"/>
                    <a:pt x="107" y="145"/>
                    <a:pt x="107" y="145"/>
                  </a:cubicBezTo>
                  <a:cubicBezTo>
                    <a:pt x="107" y="145"/>
                    <a:pt x="107" y="145"/>
                    <a:pt x="107" y="145"/>
                  </a:cubicBezTo>
                  <a:cubicBezTo>
                    <a:pt x="110" y="145"/>
                    <a:pt x="113" y="145"/>
                    <a:pt x="116" y="143"/>
                  </a:cubicBezTo>
                  <a:cubicBezTo>
                    <a:pt x="117" y="143"/>
                    <a:pt x="117" y="143"/>
                    <a:pt x="117" y="143"/>
                  </a:cubicBezTo>
                  <a:cubicBezTo>
                    <a:pt x="119" y="142"/>
                    <a:pt x="122" y="139"/>
                    <a:pt x="123" y="136"/>
                  </a:cubicBezTo>
                  <a:cubicBezTo>
                    <a:pt x="123" y="135"/>
                    <a:pt x="123" y="135"/>
                    <a:pt x="123" y="135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30" y="124"/>
                    <a:pt x="130" y="124"/>
                    <a:pt x="130" y="124"/>
                  </a:cubicBezTo>
                  <a:cubicBezTo>
                    <a:pt x="145" y="149"/>
                    <a:pt x="145" y="149"/>
                    <a:pt x="145" y="149"/>
                  </a:cubicBezTo>
                  <a:cubicBezTo>
                    <a:pt x="126" y="149"/>
                    <a:pt x="126" y="149"/>
                    <a:pt x="126" y="149"/>
                  </a:cubicBezTo>
                  <a:close/>
                  <a:moveTo>
                    <a:pt x="104" y="103"/>
                  </a:moveTo>
                  <a:cubicBezTo>
                    <a:pt x="104" y="103"/>
                    <a:pt x="104" y="103"/>
                    <a:pt x="104" y="103"/>
                  </a:cubicBezTo>
                  <a:cubicBezTo>
                    <a:pt x="111" y="96"/>
                    <a:pt x="115" y="87"/>
                    <a:pt x="115" y="77"/>
                  </a:cubicBezTo>
                  <a:cubicBezTo>
                    <a:pt x="115" y="66"/>
                    <a:pt x="111" y="57"/>
                    <a:pt x="104" y="51"/>
                  </a:cubicBezTo>
                  <a:cubicBezTo>
                    <a:pt x="98" y="44"/>
                    <a:pt x="89" y="40"/>
                    <a:pt x="78" y="40"/>
                  </a:cubicBezTo>
                  <a:cubicBezTo>
                    <a:pt x="68" y="40"/>
                    <a:pt x="59" y="44"/>
                    <a:pt x="52" y="51"/>
                  </a:cubicBezTo>
                  <a:cubicBezTo>
                    <a:pt x="45" y="57"/>
                    <a:pt x="41" y="66"/>
                    <a:pt x="41" y="77"/>
                  </a:cubicBezTo>
                  <a:cubicBezTo>
                    <a:pt x="41" y="87"/>
                    <a:pt x="45" y="96"/>
                    <a:pt x="52" y="103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9" y="110"/>
                    <a:pt x="68" y="114"/>
                    <a:pt x="78" y="114"/>
                  </a:cubicBezTo>
                  <a:cubicBezTo>
                    <a:pt x="89" y="114"/>
                    <a:pt x="98" y="110"/>
                    <a:pt x="104" y="103"/>
                  </a:cubicBezTo>
                  <a:close/>
                  <a:moveTo>
                    <a:pt x="99" y="97"/>
                  </a:moveTo>
                  <a:cubicBezTo>
                    <a:pt x="99" y="97"/>
                    <a:pt x="99" y="97"/>
                    <a:pt x="99" y="97"/>
                  </a:cubicBezTo>
                  <a:cubicBezTo>
                    <a:pt x="99" y="97"/>
                    <a:pt x="99" y="97"/>
                    <a:pt x="99" y="97"/>
                  </a:cubicBezTo>
                  <a:cubicBezTo>
                    <a:pt x="93" y="102"/>
                    <a:pt x="86" y="105"/>
                    <a:pt x="78" y="105"/>
                  </a:cubicBezTo>
                  <a:cubicBezTo>
                    <a:pt x="71" y="105"/>
                    <a:pt x="63" y="102"/>
                    <a:pt x="58" y="97"/>
                  </a:cubicBezTo>
                  <a:cubicBezTo>
                    <a:pt x="58" y="97"/>
                    <a:pt x="58" y="97"/>
                    <a:pt x="58" y="97"/>
                  </a:cubicBezTo>
                  <a:cubicBezTo>
                    <a:pt x="53" y="92"/>
                    <a:pt x="50" y="85"/>
                    <a:pt x="50" y="77"/>
                  </a:cubicBezTo>
                  <a:cubicBezTo>
                    <a:pt x="50" y="69"/>
                    <a:pt x="53" y="62"/>
                    <a:pt x="58" y="57"/>
                  </a:cubicBezTo>
                  <a:cubicBezTo>
                    <a:pt x="63" y="51"/>
                    <a:pt x="71" y="48"/>
                    <a:pt x="78" y="48"/>
                  </a:cubicBezTo>
                  <a:cubicBezTo>
                    <a:pt x="86" y="48"/>
                    <a:pt x="93" y="51"/>
                    <a:pt x="99" y="57"/>
                  </a:cubicBezTo>
                  <a:cubicBezTo>
                    <a:pt x="104" y="62"/>
                    <a:pt x="107" y="69"/>
                    <a:pt x="107" y="77"/>
                  </a:cubicBezTo>
                  <a:cubicBezTo>
                    <a:pt x="107" y="85"/>
                    <a:pt x="104" y="92"/>
                    <a:pt x="99" y="97"/>
                  </a:cubicBezTo>
                  <a:cubicBezTo>
                    <a:pt x="99" y="97"/>
                    <a:pt x="99" y="97"/>
                    <a:pt x="99" y="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848150" y="4872802"/>
            <a:ext cx="2252368" cy="568964"/>
            <a:chOff x="1894647" y="5091037"/>
            <a:chExt cx="2252368" cy="568964"/>
          </a:xfrm>
        </p:grpSpPr>
        <p:sp>
          <p:nvSpPr>
            <p:cNvPr id="35" name="Flowchart: Connector 55"/>
            <p:cNvSpPr/>
            <p:nvPr/>
          </p:nvSpPr>
          <p:spPr>
            <a:xfrm>
              <a:off x="1894647" y="5117298"/>
              <a:ext cx="541820" cy="542703"/>
            </a:xfrm>
            <a:prstGeom prst="flowChartConnector">
              <a:avLst/>
            </a:prstGeom>
            <a:solidFill>
              <a:srgbClr val="88C0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>
              <a:normAutofit/>
            </a:bodyPr>
            <a:lstStyle/>
            <a:p>
              <a:pPr algn="ctr"/>
              <a:endParaRPr lang="en-I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592551" y="5091037"/>
              <a:ext cx="155446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2592551" y="5356368"/>
              <a:ext cx="1435518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63"/>
            <p:cNvSpPr>
              <a:spLocks noEditPoints="1"/>
            </p:cNvSpPr>
            <p:nvPr/>
          </p:nvSpPr>
          <p:spPr bwMode="auto">
            <a:xfrm>
              <a:off x="2052982" y="5288638"/>
              <a:ext cx="225151" cy="200023"/>
            </a:xfrm>
            <a:custGeom>
              <a:avLst/>
              <a:gdLst>
                <a:gd name="T0" fmla="*/ 165 w 172"/>
                <a:gd name="T1" fmla="*/ 0 h 153"/>
                <a:gd name="T2" fmla="*/ 7 w 172"/>
                <a:gd name="T3" fmla="*/ 0 h 153"/>
                <a:gd name="T4" fmla="*/ 0 w 172"/>
                <a:gd name="T5" fmla="*/ 7 h 153"/>
                <a:gd name="T6" fmla="*/ 0 w 172"/>
                <a:gd name="T7" fmla="*/ 39 h 153"/>
                <a:gd name="T8" fmla="*/ 7 w 172"/>
                <a:gd name="T9" fmla="*/ 46 h 153"/>
                <a:gd name="T10" fmla="*/ 8 w 172"/>
                <a:gd name="T11" fmla="*/ 46 h 153"/>
                <a:gd name="T12" fmla="*/ 8 w 172"/>
                <a:gd name="T13" fmla="*/ 146 h 153"/>
                <a:gd name="T14" fmla="*/ 15 w 172"/>
                <a:gd name="T15" fmla="*/ 153 h 153"/>
                <a:gd name="T16" fmla="*/ 158 w 172"/>
                <a:gd name="T17" fmla="*/ 153 h 153"/>
                <a:gd name="T18" fmla="*/ 165 w 172"/>
                <a:gd name="T19" fmla="*/ 146 h 153"/>
                <a:gd name="T20" fmla="*/ 165 w 172"/>
                <a:gd name="T21" fmla="*/ 46 h 153"/>
                <a:gd name="T22" fmla="*/ 165 w 172"/>
                <a:gd name="T23" fmla="*/ 46 h 153"/>
                <a:gd name="T24" fmla="*/ 172 w 172"/>
                <a:gd name="T25" fmla="*/ 39 h 153"/>
                <a:gd name="T26" fmla="*/ 172 w 172"/>
                <a:gd name="T27" fmla="*/ 7 h 153"/>
                <a:gd name="T28" fmla="*/ 165 w 172"/>
                <a:gd name="T29" fmla="*/ 0 h 153"/>
                <a:gd name="T30" fmla="*/ 150 w 172"/>
                <a:gd name="T31" fmla="*/ 139 h 153"/>
                <a:gd name="T32" fmla="*/ 150 w 172"/>
                <a:gd name="T33" fmla="*/ 139 h 153"/>
                <a:gd name="T34" fmla="*/ 22 w 172"/>
                <a:gd name="T35" fmla="*/ 139 h 153"/>
                <a:gd name="T36" fmla="*/ 22 w 172"/>
                <a:gd name="T37" fmla="*/ 46 h 153"/>
                <a:gd name="T38" fmla="*/ 150 w 172"/>
                <a:gd name="T39" fmla="*/ 46 h 153"/>
                <a:gd name="T40" fmla="*/ 150 w 172"/>
                <a:gd name="T41" fmla="*/ 139 h 153"/>
                <a:gd name="T42" fmla="*/ 158 w 172"/>
                <a:gd name="T43" fmla="*/ 32 h 153"/>
                <a:gd name="T44" fmla="*/ 158 w 172"/>
                <a:gd name="T45" fmla="*/ 32 h 153"/>
                <a:gd name="T46" fmla="*/ 14 w 172"/>
                <a:gd name="T47" fmla="*/ 32 h 153"/>
                <a:gd name="T48" fmla="*/ 14 w 172"/>
                <a:gd name="T49" fmla="*/ 15 h 153"/>
                <a:gd name="T50" fmla="*/ 158 w 172"/>
                <a:gd name="T51" fmla="*/ 15 h 153"/>
                <a:gd name="T52" fmla="*/ 158 w 172"/>
                <a:gd name="T53" fmla="*/ 32 h 153"/>
                <a:gd name="T54" fmla="*/ 51 w 172"/>
                <a:gd name="T55" fmla="*/ 86 h 153"/>
                <a:gd name="T56" fmla="*/ 51 w 172"/>
                <a:gd name="T57" fmla="*/ 86 h 153"/>
                <a:gd name="T58" fmla="*/ 63 w 172"/>
                <a:gd name="T59" fmla="*/ 91 h 153"/>
                <a:gd name="T60" fmla="*/ 110 w 172"/>
                <a:gd name="T61" fmla="*/ 91 h 153"/>
                <a:gd name="T62" fmla="*/ 121 w 172"/>
                <a:gd name="T63" fmla="*/ 86 h 153"/>
                <a:gd name="T64" fmla="*/ 121 w 172"/>
                <a:gd name="T65" fmla="*/ 86 h 153"/>
                <a:gd name="T66" fmla="*/ 126 w 172"/>
                <a:gd name="T67" fmla="*/ 75 h 153"/>
                <a:gd name="T68" fmla="*/ 121 w 172"/>
                <a:gd name="T69" fmla="*/ 64 h 153"/>
                <a:gd name="T70" fmla="*/ 121 w 172"/>
                <a:gd name="T71" fmla="*/ 64 h 153"/>
                <a:gd name="T72" fmla="*/ 110 w 172"/>
                <a:gd name="T73" fmla="*/ 59 h 153"/>
                <a:gd name="T74" fmla="*/ 63 w 172"/>
                <a:gd name="T75" fmla="*/ 59 h 153"/>
                <a:gd name="T76" fmla="*/ 51 w 172"/>
                <a:gd name="T77" fmla="*/ 64 h 153"/>
                <a:gd name="T78" fmla="*/ 51 w 172"/>
                <a:gd name="T79" fmla="*/ 64 h 153"/>
                <a:gd name="T80" fmla="*/ 47 w 172"/>
                <a:gd name="T81" fmla="*/ 75 h 153"/>
                <a:gd name="T82" fmla="*/ 51 w 172"/>
                <a:gd name="T83" fmla="*/ 86 h 153"/>
                <a:gd name="T84" fmla="*/ 57 w 172"/>
                <a:gd name="T85" fmla="*/ 70 h 153"/>
                <a:gd name="T86" fmla="*/ 57 w 172"/>
                <a:gd name="T87" fmla="*/ 70 h 153"/>
                <a:gd name="T88" fmla="*/ 57 w 172"/>
                <a:gd name="T89" fmla="*/ 70 h 153"/>
                <a:gd name="T90" fmla="*/ 63 w 172"/>
                <a:gd name="T91" fmla="*/ 67 h 153"/>
                <a:gd name="T92" fmla="*/ 110 w 172"/>
                <a:gd name="T93" fmla="*/ 67 h 153"/>
                <a:gd name="T94" fmla="*/ 115 w 172"/>
                <a:gd name="T95" fmla="*/ 70 h 153"/>
                <a:gd name="T96" fmla="*/ 115 w 172"/>
                <a:gd name="T97" fmla="*/ 70 h 153"/>
                <a:gd name="T98" fmla="*/ 117 w 172"/>
                <a:gd name="T99" fmla="*/ 75 h 153"/>
                <a:gd name="T100" fmla="*/ 115 w 172"/>
                <a:gd name="T101" fmla="*/ 80 h 153"/>
                <a:gd name="T102" fmla="*/ 115 w 172"/>
                <a:gd name="T103" fmla="*/ 80 h 153"/>
                <a:gd name="T104" fmla="*/ 110 w 172"/>
                <a:gd name="T105" fmla="*/ 82 h 153"/>
                <a:gd name="T106" fmla="*/ 63 w 172"/>
                <a:gd name="T107" fmla="*/ 82 h 153"/>
                <a:gd name="T108" fmla="*/ 57 w 172"/>
                <a:gd name="T109" fmla="*/ 80 h 153"/>
                <a:gd name="T110" fmla="*/ 57 w 172"/>
                <a:gd name="T111" fmla="*/ 80 h 153"/>
                <a:gd name="T112" fmla="*/ 55 w 172"/>
                <a:gd name="T113" fmla="*/ 75 h 153"/>
                <a:gd name="T114" fmla="*/ 57 w 172"/>
                <a:gd name="T115" fmla="*/ 7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2" h="153">
                  <a:moveTo>
                    <a:pt x="165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4"/>
                    <a:pt x="0" y="7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3"/>
                    <a:pt x="4" y="46"/>
                    <a:pt x="7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8" y="150"/>
                    <a:pt x="11" y="153"/>
                    <a:pt x="15" y="153"/>
                  </a:cubicBezTo>
                  <a:cubicBezTo>
                    <a:pt x="158" y="153"/>
                    <a:pt x="158" y="153"/>
                    <a:pt x="158" y="153"/>
                  </a:cubicBezTo>
                  <a:cubicBezTo>
                    <a:pt x="161" y="153"/>
                    <a:pt x="165" y="150"/>
                    <a:pt x="165" y="146"/>
                  </a:cubicBezTo>
                  <a:cubicBezTo>
                    <a:pt x="165" y="46"/>
                    <a:pt x="165" y="46"/>
                    <a:pt x="165" y="46"/>
                  </a:cubicBezTo>
                  <a:cubicBezTo>
                    <a:pt x="165" y="46"/>
                    <a:pt x="165" y="46"/>
                    <a:pt x="165" y="46"/>
                  </a:cubicBezTo>
                  <a:cubicBezTo>
                    <a:pt x="169" y="46"/>
                    <a:pt x="172" y="43"/>
                    <a:pt x="172" y="39"/>
                  </a:cubicBezTo>
                  <a:cubicBezTo>
                    <a:pt x="172" y="7"/>
                    <a:pt x="172" y="7"/>
                    <a:pt x="172" y="7"/>
                  </a:cubicBezTo>
                  <a:cubicBezTo>
                    <a:pt x="172" y="4"/>
                    <a:pt x="169" y="0"/>
                    <a:pt x="165" y="0"/>
                  </a:cubicBezTo>
                  <a:close/>
                  <a:moveTo>
                    <a:pt x="150" y="139"/>
                  </a:moveTo>
                  <a:cubicBezTo>
                    <a:pt x="150" y="139"/>
                    <a:pt x="150" y="139"/>
                    <a:pt x="150" y="139"/>
                  </a:cubicBezTo>
                  <a:cubicBezTo>
                    <a:pt x="22" y="139"/>
                    <a:pt x="22" y="139"/>
                    <a:pt x="22" y="139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150" y="46"/>
                    <a:pt x="150" y="46"/>
                    <a:pt x="150" y="46"/>
                  </a:cubicBezTo>
                  <a:cubicBezTo>
                    <a:pt x="150" y="139"/>
                    <a:pt x="150" y="139"/>
                    <a:pt x="150" y="139"/>
                  </a:cubicBezTo>
                  <a:close/>
                  <a:moveTo>
                    <a:pt x="158" y="32"/>
                  </a:moveTo>
                  <a:cubicBezTo>
                    <a:pt x="158" y="32"/>
                    <a:pt x="158" y="32"/>
                    <a:pt x="158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8" y="32"/>
                    <a:pt x="158" y="32"/>
                    <a:pt x="158" y="32"/>
                  </a:cubicBezTo>
                  <a:close/>
                  <a:moveTo>
                    <a:pt x="51" y="86"/>
                  </a:moveTo>
                  <a:cubicBezTo>
                    <a:pt x="51" y="86"/>
                    <a:pt x="51" y="86"/>
                    <a:pt x="51" y="86"/>
                  </a:cubicBezTo>
                  <a:cubicBezTo>
                    <a:pt x="54" y="89"/>
                    <a:pt x="58" y="91"/>
                    <a:pt x="63" y="91"/>
                  </a:cubicBezTo>
                  <a:cubicBezTo>
                    <a:pt x="110" y="91"/>
                    <a:pt x="110" y="91"/>
                    <a:pt x="110" y="91"/>
                  </a:cubicBezTo>
                  <a:cubicBezTo>
                    <a:pt x="114" y="91"/>
                    <a:pt x="118" y="89"/>
                    <a:pt x="121" y="86"/>
                  </a:cubicBezTo>
                  <a:cubicBezTo>
                    <a:pt x="121" y="86"/>
                    <a:pt x="121" y="86"/>
                    <a:pt x="121" y="86"/>
                  </a:cubicBezTo>
                  <a:cubicBezTo>
                    <a:pt x="124" y="83"/>
                    <a:pt x="126" y="79"/>
                    <a:pt x="126" y="75"/>
                  </a:cubicBezTo>
                  <a:cubicBezTo>
                    <a:pt x="126" y="70"/>
                    <a:pt x="124" y="66"/>
                    <a:pt x="121" y="64"/>
                  </a:cubicBezTo>
                  <a:cubicBezTo>
                    <a:pt x="121" y="64"/>
                    <a:pt x="121" y="64"/>
                    <a:pt x="121" y="64"/>
                  </a:cubicBezTo>
                  <a:cubicBezTo>
                    <a:pt x="118" y="61"/>
                    <a:pt x="114" y="59"/>
                    <a:pt x="110" y="59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58" y="59"/>
                    <a:pt x="54" y="61"/>
                    <a:pt x="51" y="64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49" y="66"/>
                    <a:pt x="47" y="70"/>
                    <a:pt x="47" y="75"/>
                  </a:cubicBezTo>
                  <a:cubicBezTo>
                    <a:pt x="47" y="79"/>
                    <a:pt x="49" y="83"/>
                    <a:pt x="51" y="86"/>
                  </a:cubicBezTo>
                  <a:close/>
                  <a:moveTo>
                    <a:pt x="57" y="70"/>
                  </a:moveTo>
                  <a:cubicBezTo>
                    <a:pt x="57" y="70"/>
                    <a:pt x="57" y="70"/>
                    <a:pt x="57" y="70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9" y="68"/>
                    <a:pt x="61" y="67"/>
                    <a:pt x="63" y="67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2" y="67"/>
                    <a:pt x="114" y="68"/>
                    <a:pt x="115" y="70"/>
                  </a:cubicBezTo>
                  <a:cubicBezTo>
                    <a:pt x="115" y="70"/>
                    <a:pt x="115" y="70"/>
                    <a:pt x="115" y="70"/>
                  </a:cubicBezTo>
                  <a:cubicBezTo>
                    <a:pt x="117" y="71"/>
                    <a:pt x="117" y="73"/>
                    <a:pt x="117" y="75"/>
                  </a:cubicBezTo>
                  <a:cubicBezTo>
                    <a:pt x="117" y="77"/>
                    <a:pt x="117" y="79"/>
                    <a:pt x="115" y="80"/>
                  </a:cubicBezTo>
                  <a:cubicBezTo>
                    <a:pt x="115" y="80"/>
                    <a:pt x="115" y="80"/>
                    <a:pt x="115" y="80"/>
                  </a:cubicBezTo>
                  <a:cubicBezTo>
                    <a:pt x="114" y="81"/>
                    <a:pt x="112" y="82"/>
                    <a:pt x="110" y="82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61" y="82"/>
                    <a:pt x="59" y="81"/>
                    <a:pt x="57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6" y="79"/>
                    <a:pt x="55" y="77"/>
                    <a:pt x="55" y="75"/>
                  </a:cubicBezTo>
                  <a:cubicBezTo>
                    <a:pt x="55" y="73"/>
                    <a:pt x="56" y="71"/>
                    <a:pt x="57" y="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404727" y="1648307"/>
            <a:ext cx="4848745" cy="1169629"/>
            <a:chOff x="2459125" y="1979261"/>
            <a:chExt cx="4512010" cy="1169629"/>
          </a:xfrm>
        </p:grpSpPr>
        <p:sp>
          <p:nvSpPr>
            <p:cNvPr id="40" name="矩形 39"/>
            <p:cNvSpPr/>
            <p:nvPr/>
          </p:nvSpPr>
          <p:spPr>
            <a:xfrm>
              <a:off x="2459125" y="1979261"/>
              <a:ext cx="282893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11"/>
            <p:cNvSpPr/>
            <p:nvPr/>
          </p:nvSpPr>
          <p:spPr>
            <a:xfrm>
              <a:off x="2500149" y="2548726"/>
              <a:ext cx="4470986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 modern times, papers are often used to refer to articles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that carry out research in various academic fields 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describe the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resultsof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academic research. 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2"/>
          <a:srcRect l="32244" t="512" r="15163" b="480"/>
          <a:stretch>
            <a:fillRect/>
          </a:stretch>
        </p:blipFill>
        <p:spPr>
          <a:xfrm>
            <a:off x="1491908" y="1479893"/>
            <a:ext cx="3627489" cy="4421982"/>
          </a:xfrm>
          <a:custGeom>
            <a:avLst/>
            <a:gdLst>
              <a:gd name="connsiteX0" fmla="*/ 0 w 3627489"/>
              <a:gd name="connsiteY0" fmla="*/ 0 h 4421982"/>
              <a:gd name="connsiteX1" fmla="*/ 3627489 w 3627489"/>
              <a:gd name="connsiteY1" fmla="*/ 0 h 4421982"/>
              <a:gd name="connsiteX2" fmla="*/ 3627489 w 3627489"/>
              <a:gd name="connsiteY2" fmla="*/ 4421982 h 4421982"/>
              <a:gd name="connsiteX3" fmla="*/ 0 w 3627489"/>
              <a:gd name="connsiteY3" fmla="*/ 4421982 h 4421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27489" h="4421982">
                <a:moveTo>
                  <a:pt x="0" y="0"/>
                </a:moveTo>
                <a:lnTo>
                  <a:pt x="3627489" y="0"/>
                </a:lnTo>
                <a:lnTo>
                  <a:pt x="3627489" y="4421982"/>
                </a:lnTo>
                <a:lnTo>
                  <a:pt x="0" y="4421982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2" r="8042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3421743" y="458107"/>
            <a:ext cx="2343150" cy="0"/>
          </a:xfrm>
          <a:prstGeom prst="line">
            <a:avLst/>
          </a:prstGeom>
          <a:ln w="38100">
            <a:solidFill>
              <a:srgbClr val="88C0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419350" y="6379937"/>
            <a:ext cx="6826250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8212818" y="458107"/>
            <a:ext cx="1731282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78971" y="653597"/>
            <a:ext cx="11234058" cy="5550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074226" y="752037"/>
            <a:ext cx="2043546" cy="493537"/>
            <a:chOff x="3950855" y="2191731"/>
            <a:chExt cx="2043546" cy="493537"/>
          </a:xfrm>
        </p:grpSpPr>
        <p:sp>
          <p:nvSpPr>
            <p:cNvPr id="18" name="文本框 17"/>
            <p:cNvSpPr txBox="1"/>
            <p:nvPr/>
          </p:nvSpPr>
          <p:spPr>
            <a:xfrm>
              <a:off x="4065154" y="2454436"/>
              <a:ext cx="181494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950855" y="2191731"/>
              <a:ext cx="20435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88C0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rgbClr val="88C0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1" name="îṣļîḑé-Rectangle 43"/>
          <p:cNvSpPr/>
          <p:nvPr/>
        </p:nvSpPr>
        <p:spPr bwMode="auto">
          <a:xfrm>
            <a:off x="478971" y="2239442"/>
            <a:ext cx="1533784" cy="885380"/>
          </a:xfrm>
          <a:prstGeom prst="rect">
            <a:avLst/>
          </a:prstGeom>
          <a:solidFill>
            <a:srgbClr val="A3C9CB"/>
          </a:solidFill>
          <a:ln w="0">
            <a:noFill/>
            <a:prstDash val="solid"/>
            <a:miter lim="800000"/>
          </a:ln>
        </p:spPr>
        <p:txBody>
          <a:bodyPr anchor="ctr"/>
          <a:lstStyle/>
          <a:p>
            <a:pPr algn="ctr" defTabSz="608965"/>
            <a:endParaRPr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îṣļîḑé-Freeform: Shape 45"/>
          <p:cNvSpPr/>
          <p:nvPr/>
        </p:nvSpPr>
        <p:spPr bwMode="auto">
          <a:xfrm>
            <a:off x="1724467" y="1948926"/>
            <a:ext cx="288288" cy="1175896"/>
          </a:xfrm>
          <a:custGeom>
            <a:avLst/>
            <a:gdLst>
              <a:gd name="T0" fmla="*/ 256 w 256"/>
              <a:gd name="T1" fmla="*/ 0 h 340"/>
              <a:gd name="T2" fmla="*/ 256 w 256"/>
              <a:gd name="T3" fmla="*/ 340 h 340"/>
              <a:gd name="T4" fmla="*/ 0 w 256"/>
              <a:gd name="T5" fmla="*/ 170 h 340"/>
              <a:gd name="T6" fmla="*/ 256 w 256"/>
              <a:gd name="T7" fmla="*/ 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" h="340">
                <a:moveTo>
                  <a:pt x="256" y="0"/>
                </a:moveTo>
                <a:lnTo>
                  <a:pt x="256" y="340"/>
                </a:lnTo>
                <a:lnTo>
                  <a:pt x="0" y="170"/>
                </a:lnTo>
                <a:lnTo>
                  <a:pt x="256" y="0"/>
                </a:lnTo>
                <a:close/>
              </a:path>
            </a:pathLst>
          </a:custGeom>
          <a:solidFill>
            <a:srgbClr val="73B59A"/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 defTabSz="608965"/>
            <a:endParaRPr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îṣļîḑé-Arrow: Pentagon 46"/>
          <p:cNvSpPr/>
          <p:nvPr/>
        </p:nvSpPr>
        <p:spPr bwMode="auto">
          <a:xfrm>
            <a:off x="1724467" y="1651494"/>
            <a:ext cx="5993244" cy="885380"/>
          </a:xfrm>
          <a:prstGeom prst="homePlate">
            <a:avLst/>
          </a:prstGeom>
          <a:solidFill>
            <a:srgbClr val="A3C9CB"/>
          </a:solidFill>
          <a:ln w="0">
            <a:noFill/>
            <a:prstDash val="solid"/>
            <a:miter lim="800000"/>
          </a:ln>
        </p:spPr>
        <p:txBody>
          <a:bodyPr anchor="ctr"/>
          <a:lstStyle/>
          <a:p>
            <a:pPr algn="ctr" defTabSz="608965"/>
            <a:endParaRPr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îṣļîḑé-Rectangle 68"/>
          <p:cNvSpPr/>
          <p:nvPr/>
        </p:nvSpPr>
        <p:spPr bwMode="auto">
          <a:xfrm>
            <a:off x="478972" y="3145587"/>
            <a:ext cx="1533783" cy="885380"/>
          </a:xfrm>
          <a:prstGeom prst="rect">
            <a:avLst/>
          </a:prstGeom>
          <a:solidFill>
            <a:srgbClr val="88C0A9"/>
          </a:solidFill>
          <a:ln w="0">
            <a:noFill/>
            <a:prstDash val="solid"/>
            <a:miter lim="800000"/>
          </a:ln>
        </p:spPr>
        <p:txBody>
          <a:bodyPr anchor="ctr"/>
          <a:lstStyle/>
          <a:p>
            <a:pPr algn="ctr" defTabSz="608965"/>
            <a:endParaRPr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îṣļîḑé-Freeform: Shape 69"/>
          <p:cNvSpPr/>
          <p:nvPr/>
        </p:nvSpPr>
        <p:spPr bwMode="auto">
          <a:xfrm>
            <a:off x="1724467" y="2855071"/>
            <a:ext cx="288288" cy="1175896"/>
          </a:xfrm>
          <a:custGeom>
            <a:avLst/>
            <a:gdLst>
              <a:gd name="T0" fmla="*/ 256 w 256"/>
              <a:gd name="T1" fmla="*/ 0 h 340"/>
              <a:gd name="T2" fmla="*/ 256 w 256"/>
              <a:gd name="T3" fmla="*/ 340 h 340"/>
              <a:gd name="T4" fmla="*/ 0 w 256"/>
              <a:gd name="T5" fmla="*/ 170 h 340"/>
              <a:gd name="T6" fmla="*/ 256 w 256"/>
              <a:gd name="T7" fmla="*/ 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" h="340">
                <a:moveTo>
                  <a:pt x="256" y="0"/>
                </a:moveTo>
                <a:lnTo>
                  <a:pt x="256" y="340"/>
                </a:lnTo>
                <a:lnTo>
                  <a:pt x="0" y="170"/>
                </a:lnTo>
                <a:lnTo>
                  <a:pt x="256" y="0"/>
                </a:lnTo>
                <a:close/>
              </a:path>
            </a:pathLst>
          </a:custGeom>
          <a:solidFill>
            <a:srgbClr val="73B59A"/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 defTabSz="608965"/>
            <a:endParaRPr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îṣļîḑé-Arrow: Pentagon 70"/>
          <p:cNvSpPr/>
          <p:nvPr/>
        </p:nvSpPr>
        <p:spPr bwMode="auto">
          <a:xfrm>
            <a:off x="1724467" y="2557639"/>
            <a:ext cx="7627251" cy="885380"/>
          </a:xfrm>
          <a:prstGeom prst="homePlate">
            <a:avLst/>
          </a:prstGeom>
          <a:solidFill>
            <a:srgbClr val="88C0A9"/>
          </a:solidFill>
          <a:ln w="0">
            <a:noFill/>
            <a:prstDash val="solid"/>
            <a:miter lim="800000"/>
          </a:ln>
        </p:spPr>
        <p:txBody>
          <a:bodyPr anchor="ctr"/>
          <a:lstStyle/>
          <a:p>
            <a:pPr algn="ctr" defTabSz="608965"/>
            <a:endParaRPr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îṣļîḑé-Rectangle 72"/>
          <p:cNvSpPr/>
          <p:nvPr/>
        </p:nvSpPr>
        <p:spPr bwMode="auto">
          <a:xfrm>
            <a:off x="478972" y="4051732"/>
            <a:ext cx="1533784" cy="885380"/>
          </a:xfrm>
          <a:prstGeom prst="rect">
            <a:avLst/>
          </a:prstGeom>
          <a:solidFill>
            <a:srgbClr val="A3C9CB"/>
          </a:solidFill>
          <a:ln w="0">
            <a:noFill/>
            <a:prstDash val="solid"/>
            <a:miter lim="800000"/>
          </a:ln>
        </p:spPr>
        <p:txBody>
          <a:bodyPr anchor="ctr"/>
          <a:lstStyle/>
          <a:p>
            <a:pPr algn="ctr" defTabSz="608965"/>
            <a:endParaRPr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îṣļîḑé-Freeform: Shape 73"/>
          <p:cNvSpPr/>
          <p:nvPr/>
        </p:nvSpPr>
        <p:spPr bwMode="auto">
          <a:xfrm>
            <a:off x="1724467" y="3761216"/>
            <a:ext cx="288288" cy="1175896"/>
          </a:xfrm>
          <a:custGeom>
            <a:avLst/>
            <a:gdLst>
              <a:gd name="T0" fmla="*/ 256 w 256"/>
              <a:gd name="T1" fmla="*/ 0 h 340"/>
              <a:gd name="T2" fmla="*/ 256 w 256"/>
              <a:gd name="T3" fmla="*/ 340 h 340"/>
              <a:gd name="T4" fmla="*/ 0 w 256"/>
              <a:gd name="T5" fmla="*/ 170 h 340"/>
              <a:gd name="T6" fmla="*/ 256 w 256"/>
              <a:gd name="T7" fmla="*/ 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" h="340">
                <a:moveTo>
                  <a:pt x="256" y="0"/>
                </a:moveTo>
                <a:lnTo>
                  <a:pt x="256" y="340"/>
                </a:lnTo>
                <a:lnTo>
                  <a:pt x="0" y="170"/>
                </a:lnTo>
                <a:lnTo>
                  <a:pt x="256" y="0"/>
                </a:lnTo>
                <a:close/>
              </a:path>
            </a:pathLst>
          </a:custGeom>
          <a:solidFill>
            <a:srgbClr val="73B59A"/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 defTabSz="608965"/>
            <a:endParaRPr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îṣļîḑé-Arrow: Pentagon 74"/>
          <p:cNvSpPr/>
          <p:nvPr/>
        </p:nvSpPr>
        <p:spPr bwMode="auto">
          <a:xfrm>
            <a:off x="1724467" y="3463784"/>
            <a:ext cx="7139641" cy="885380"/>
          </a:xfrm>
          <a:prstGeom prst="homePlate">
            <a:avLst/>
          </a:prstGeom>
          <a:solidFill>
            <a:srgbClr val="A3C9CB"/>
          </a:solidFill>
          <a:ln w="0">
            <a:noFill/>
            <a:prstDash val="solid"/>
            <a:miter lim="800000"/>
          </a:ln>
        </p:spPr>
        <p:txBody>
          <a:bodyPr anchor="ctr"/>
          <a:lstStyle/>
          <a:p>
            <a:pPr algn="ctr" defTabSz="608965"/>
            <a:endParaRPr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îṣļîḑé-Rectangle 76"/>
          <p:cNvSpPr/>
          <p:nvPr/>
        </p:nvSpPr>
        <p:spPr bwMode="auto">
          <a:xfrm>
            <a:off x="478971" y="4957878"/>
            <a:ext cx="1533783" cy="885380"/>
          </a:xfrm>
          <a:prstGeom prst="rect">
            <a:avLst/>
          </a:prstGeom>
          <a:solidFill>
            <a:srgbClr val="88C0A9"/>
          </a:solidFill>
          <a:ln w="0">
            <a:noFill/>
            <a:prstDash val="solid"/>
            <a:miter lim="800000"/>
          </a:ln>
        </p:spPr>
        <p:txBody>
          <a:bodyPr anchor="ctr"/>
          <a:lstStyle/>
          <a:p>
            <a:pPr algn="ctr" defTabSz="608965"/>
            <a:endParaRPr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îṣļîḑé-Freeform: Shape 77"/>
          <p:cNvSpPr/>
          <p:nvPr/>
        </p:nvSpPr>
        <p:spPr bwMode="auto">
          <a:xfrm>
            <a:off x="1724466" y="4667362"/>
            <a:ext cx="288288" cy="1175896"/>
          </a:xfrm>
          <a:custGeom>
            <a:avLst/>
            <a:gdLst>
              <a:gd name="T0" fmla="*/ 256 w 256"/>
              <a:gd name="T1" fmla="*/ 0 h 340"/>
              <a:gd name="T2" fmla="*/ 256 w 256"/>
              <a:gd name="T3" fmla="*/ 340 h 340"/>
              <a:gd name="T4" fmla="*/ 0 w 256"/>
              <a:gd name="T5" fmla="*/ 170 h 340"/>
              <a:gd name="T6" fmla="*/ 256 w 256"/>
              <a:gd name="T7" fmla="*/ 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" h="340">
                <a:moveTo>
                  <a:pt x="256" y="0"/>
                </a:moveTo>
                <a:lnTo>
                  <a:pt x="256" y="340"/>
                </a:lnTo>
                <a:lnTo>
                  <a:pt x="0" y="170"/>
                </a:lnTo>
                <a:lnTo>
                  <a:pt x="256" y="0"/>
                </a:lnTo>
                <a:close/>
              </a:path>
            </a:pathLst>
          </a:custGeom>
          <a:solidFill>
            <a:srgbClr val="73B59A"/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 defTabSz="608965"/>
            <a:endParaRPr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îṣļîḑé-Arrow: Pentagon 78"/>
          <p:cNvSpPr/>
          <p:nvPr/>
        </p:nvSpPr>
        <p:spPr bwMode="auto">
          <a:xfrm>
            <a:off x="1724466" y="4369930"/>
            <a:ext cx="6503378" cy="885380"/>
          </a:xfrm>
          <a:prstGeom prst="homePlate">
            <a:avLst/>
          </a:prstGeom>
          <a:solidFill>
            <a:srgbClr val="88C0A9"/>
          </a:solidFill>
          <a:ln w="0">
            <a:noFill/>
            <a:prstDash val="solid"/>
            <a:miter lim="800000"/>
          </a:ln>
        </p:spPr>
        <p:txBody>
          <a:bodyPr anchor="ctr"/>
          <a:lstStyle/>
          <a:p>
            <a:pPr algn="ctr" defTabSz="608965"/>
            <a:endParaRPr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îṣļîḑé-TextBox 79"/>
          <p:cNvSpPr txBox="1"/>
          <p:nvPr/>
        </p:nvSpPr>
        <p:spPr>
          <a:xfrm>
            <a:off x="816170" y="2527991"/>
            <a:ext cx="466794" cy="461665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pPr defTabSz="608965"/>
            <a:r>
              <a:rPr lang="en-US" sz="32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sz="32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îṣļîḑé-TextBox 80"/>
          <p:cNvSpPr txBox="1"/>
          <p:nvPr/>
        </p:nvSpPr>
        <p:spPr>
          <a:xfrm>
            <a:off x="798222" y="3411811"/>
            <a:ext cx="503664" cy="461665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pPr defTabSz="608965"/>
            <a:r>
              <a:rPr lang="en-US" sz="32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sz="32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îṣļîḑé-TextBox 81"/>
          <p:cNvSpPr txBox="1"/>
          <p:nvPr/>
        </p:nvSpPr>
        <p:spPr>
          <a:xfrm>
            <a:off x="798222" y="4275883"/>
            <a:ext cx="513282" cy="461665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pPr defTabSz="608965"/>
            <a:r>
              <a:rPr lang="en-US" sz="32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sz="32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îṣļîḑé-TextBox 82"/>
          <p:cNvSpPr txBox="1"/>
          <p:nvPr/>
        </p:nvSpPr>
        <p:spPr>
          <a:xfrm>
            <a:off x="798222" y="5155161"/>
            <a:ext cx="503664" cy="461665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pPr defTabSz="608965"/>
            <a:r>
              <a:rPr lang="en-US" sz="3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sz="3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Group 88"/>
          <p:cNvGrpSpPr/>
          <p:nvPr/>
        </p:nvGrpSpPr>
        <p:grpSpPr>
          <a:xfrm>
            <a:off x="2043235" y="2007981"/>
            <a:ext cx="363857" cy="363857"/>
            <a:chOff x="3428999" y="2415226"/>
            <a:chExt cx="330200" cy="330200"/>
          </a:xfrm>
          <a:solidFill>
            <a:schemeClr val="bg1"/>
          </a:solidFill>
        </p:grpSpPr>
        <p:sp>
          <p:nvSpPr>
            <p:cNvPr id="54" name="îṣļîḑé-Freeform: Shape 89"/>
            <p:cNvSpPr/>
            <p:nvPr/>
          </p:nvSpPr>
          <p:spPr bwMode="auto">
            <a:xfrm>
              <a:off x="3428999" y="2415226"/>
              <a:ext cx="330200" cy="330200"/>
            </a:xfrm>
            <a:custGeom>
              <a:avLst/>
              <a:gdLst>
                <a:gd name="T0" fmla="*/ 91 w 208"/>
                <a:gd name="T1" fmla="*/ 33 h 208"/>
                <a:gd name="T2" fmla="*/ 82 w 208"/>
                <a:gd name="T3" fmla="*/ 43 h 208"/>
                <a:gd name="T4" fmla="*/ 69 w 208"/>
                <a:gd name="T5" fmla="*/ 48 h 208"/>
                <a:gd name="T6" fmla="*/ 46 w 208"/>
                <a:gd name="T7" fmla="*/ 35 h 208"/>
                <a:gd name="T8" fmla="*/ 46 w 208"/>
                <a:gd name="T9" fmla="*/ 68 h 208"/>
                <a:gd name="T10" fmla="*/ 42 w 208"/>
                <a:gd name="T11" fmla="*/ 84 h 208"/>
                <a:gd name="T12" fmla="*/ 33 w 208"/>
                <a:gd name="T13" fmla="*/ 92 h 208"/>
                <a:gd name="T14" fmla="*/ 33 w 208"/>
                <a:gd name="T15" fmla="*/ 117 h 208"/>
                <a:gd name="T16" fmla="*/ 42 w 208"/>
                <a:gd name="T17" fmla="*/ 126 h 208"/>
                <a:gd name="T18" fmla="*/ 46 w 208"/>
                <a:gd name="T19" fmla="*/ 141 h 208"/>
                <a:gd name="T20" fmla="*/ 46 w 208"/>
                <a:gd name="T21" fmla="*/ 175 h 208"/>
                <a:gd name="T22" fmla="*/ 69 w 208"/>
                <a:gd name="T23" fmla="*/ 162 h 208"/>
                <a:gd name="T24" fmla="*/ 82 w 208"/>
                <a:gd name="T25" fmla="*/ 166 h 208"/>
                <a:gd name="T26" fmla="*/ 91 w 208"/>
                <a:gd name="T27" fmla="*/ 176 h 208"/>
                <a:gd name="T28" fmla="*/ 117 w 208"/>
                <a:gd name="T29" fmla="*/ 176 h 208"/>
                <a:gd name="T30" fmla="*/ 126 w 208"/>
                <a:gd name="T31" fmla="*/ 166 h 208"/>
                <a:gd name="T32" fmla="*/ 137 w 208"/>
                <a:gd name="T33" fmla="*/ 162 h 208"/>
                <a:gd name="T34" fmla="*/ 162 w 208"/>
                <a:gd name="T35" fmla="*/ 175 h 208"/>
                <a:gd name="T36" fmla="*/ 162 w 208"/>
                <a:gd name="T37" fmla="*/ 141 h 208"/>
                <a:gd name="T38" fmla="*/ 165 w 208"/>
                <a:gd name="T39" fmla="*/ 126 h 208"/>
                <a:gd name="T40" fmla="*/ 175 w 208"/>
                <a:gd name="T41" fmla="*/ 117 h 208"/>
                <a:gd name="T42" fmla="*/ 175 w 208"/>
                <a:gd name="T43" fmla="*/ 91 h 208"/>
                <a:gd name="T44" fmla="*/ 165 w 208"/>
                <a:gd name="T45" fmla="*/ 84 h 208"/>
                <a:gd name="T46" fmla="*/ 162 w 208"/>
                <a:gd name="T47" fmla="*/ 68 h 208"/>
                <a:gd name="T48" fmla="*/ 162 w 208"/>
                <a:gd name="T49" fmla="*/ 35 h 208"/>
                <a:gd name="T50" fmla="*/ 137 w 208"/>
                <a:gd name="T51" fmla="*/ 48 h 208"/>
                <a:gd name="T52" fmla="*/ 126 w 208"/>
                <a:gd name="T53" fmla="*/ 43 h 208"/>
                <a:gd name="T54" fmla="*/ 117 w 208"/>
                <a:gd name="T55" fmla="*/ 33 h 208"/>
                <a:gd name="T56" fmla="*/ 113 w 208"/>
                <a:gd name="T57" fmla="*/ 0 h 208"/>
                <a:gd name="T58" fmla="*/ 124 w 208"/>
                <a:gd name="T59" fmla="*/ 7 h 208"/>
                <a:gd name="T60" fmla="*/ 137 w 208"/>
                <a:gd name="T61" fmla="*/ 35 h 208"/>
                <a:gd name="T62" fmla="*/ 162 w 208"/>
                <a:gd name="T63" fmla="*/ 22 h 208"/>
                <a:gd name="T64" fmla="*/ 170 w 208"/>
                <a:gd name="T65" fmla="*/ 24 h 208"/>
                <a:gd name="T66" fmla="*/ 188 w 208"/>
                <a:gd name="T67" fmla="*/ 45 h 208"/>
                <a:gd name="T68" fmla="*/ 173 w 208"/>
                <a:gd name="T69" fmla="*/ 71 h 208"/>
                <a:gd name="T70" fmla="*/ 201 w 208"/>
                <a:gd name="T71" fmla="*/ 85 h 208"/>
                <a:gd name="T72" fmla="*/ 208 w 208"/>
                <a:gd name="T73" fmla="*/ 95 h 208"/>
                <a:gd name="T74" fmla="*/ 205 w 208"/>
                <a:gd name="T75" fmla="*/ 121 h 208"/>
                <a:gd name="T76" fmla="*/ 178 w 208"/>
                <a:gd name="T77" fmla="*/ 130 h 208"/>
                <a:gd name="T78" fmla="*/ 186 w 208"/>
                <a:gd name="T79" fmla="*/ 159 h 208"/>
                <a:gd name="T80" fmla="*/ 183 w 208"/>
                <a:gd name="T81" fmla="*/ 172 h 208"/>
                <a:gd name="T82" fmla="*/ 165 w 208"/>
                <a:gd name="T83" fmla="*/ 188 h 208"/>
                <a:gd name="T84" fmla="*/ 155 w 208"/>
                <a:gd name="T85" fmla="*/ 186 h 208"/>
                <a:gd name="T86" fmla="*/ 126 w 208"/>
                <a:gd name="T87" fmla="*/ 198 h 208"/>
                <a:gd name="T88" fmla="*/ 117 w 208"/>
                <a:gd name="T89" fmla="*/ 208 h 208"/>
                <a:gd name="T90" fmla="*/ 91 w 208"/>
                <a:gd name="T91" fmla="*/ 208 h 208"/>
                <a:gd name="T92" fmla="*/ 82 w 208"/>
                <a:gd name="T93" fmla="*/ 198 h 208"/>
                <a:gd name="T94" fmla="*/ 54 w 208"/>
                <a:gd name="T95" fmla="*/ 186 h 208"/>
                <a:gd name="T96" fmla="*/ 42 w 208"/>
                <a:gd name="T97" fmla="*/ 188 h 208"/>
                <a:gd name="T98" fmla="*/ 25 w 208"/>
                <a:gd name="T99" fmla="*/ 172 h 208"/>
                <a:gd name="T100" fmla="*/ 20 w 208"/>
                <a:gd name="T101" fmla="*/ 159 h 208"/>
                <a:gd name="T102" fmla="*/ 31 w 208"/>
                <a:gd name="T103" fmla="*/ 130 h 208"/>
                <a:gd name="T104" fmla="*/ 3 w 208"/>
                <a:gd name="T105" fmla="*/ 121 h 208"/>
                <a:gd name="T106" fmla="*/ 0 w 208"/>
                <a:gd name="T107" fmla="*/ 95 h 208"/>
                <a:gd name="T108" fmla="*/ 6 w 208"/>
                <a:gd name="T109" fmla="*/ 85 h 208"/>
                <a:gd name="T110" fmla="*/ 33 w 208"/>
                <a:gd name="T111" fmla="*/ 71 h 208"/>
                <a:gd name="T112" fmla="*/ 20 w 208"/>
                <a:gd name="T113" fmla="*/ 45 h 208"/>
                <a:gd name="T114" fmla="*/ 36 w 208"/>
                <a:gd name="T115" fmla="*/ 24 h 208"/>
                <a:gd name="T116" fmla="*/ 46 w 208"/>
                <a:gd name="T117" fmla="*/ 22 h 208"/>
                <a:gd name="T118" fmla="*/ 69 w 208"/>
                <a:gd name="T119" fmla="*/ 35 h 208"/>
                <a:gd name="T120" fmla="*/ 84 w 208"/>
                <a:gd name="T121" fmla="*/ 7 h 208"/>
                <a:gd name="T122" fmla="*/ 95 w 208"/>
                <a:gd name="T12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8" h="208">
                  <a:moveTo>
                    <a:pt x="113" y="13"/>
                  </a:moveTo>
                  <a:lnTo>
                    <a:pt x="95" y="13"/>
                  </a:lnTo>
                  <a:lnTo>
                    <a:pt x="91" y="33"/>
                  </a:lnTo>
                  <a:lnTo>
                    <a:pt x="90" y="37"/>
                  </a:lnTo>
                  <a:lnTo>
                    <a:pt x="87" y="40"/>
                  </a:lnTo>
                  <a:lnTo>
                    <a:pt x="82" y="43"/>
                  </a:lnTo>
                  <a:lnTo>
                    <a:pt x="75" y="46"/>
                  </a:lnTo>
                  <a:lnTo>
                    <a:pt x="72" y="48"/>
                  </a:lnTo>
                  <a:lnTo>
                    <a:pt x="69" y="48"/>
                  </a:lnTo>
                  <a:lnTo>
                    <a:pt x="67" y="46"/>
                  </a:lnTo>
                  <a:lnTo>
                    <a:pt x="62" y="45"/>
                  </a:lnTo>
                  <a:lnTo>
                    <a:pt x="46" y="35"/>
                  </a:lnTo>
                  <a:lnTo>
                    <a:pt x="33" y="46"/>
                  </a:lnTo>
                  <a:lnTo>
                    <a:pt x="45" y="63"/>
                  </a:lnTo>
                  <a:lnTo>
                    <a:pt x="46" y="68"/>
                  </a:lnTo>
                  <a:lnTo>
                    <a:pt x="46" y="72"/>
                  </a:lnTo>
                  <a:lnTo>
                    <a:pt x="45" y="76"/>
                  </a:lnTo>
                  <a:lnTo>
                    <a:pt x="42" y="84"/>
                  </a:lnTo>
                  <a:lnTo>
                    <a:pt x="41" y="87"/>
                  </a:lnTo>
                  <a:lnTo>
                    <a:pt x="38" y="89"/>
                  </a:lnTo>
                  <a:lnTo>
                    <a:pt x="33" y="92"/>
                  </a:lnTo>
                  <a:lnTo>
                    <a:pt x="13" y="95"/>
                  </a:lnTo>
                  <a:lnTo>
                    <a:pt x="13" y="113"/>
                  </a:lnTo>
                  <a:lnTo>
                    <a:pt x="33" y="117"/>
                  </a:lnTo>
                  <a:lnTo>
                    <a:pt x="38" y="118"/>
                  </a:lnTo>
                  <a:lnTo>
                    <a:pt x="41" y="121"/>
                  </a:lnTo>
                  <a:lnTo>
                    <a:pt x="42" y="126"/>
                  </a:lnTo>
                  <a:lnTo>
                    <a:pt x="45" y="133"/>
                  </a:lnTo>
                  <a:lnTo>
                    <a:pt x="46" y="137"/>
                  </a:lnTo>
                  <a:lnTo>
                    <a:pt x="46" y="141"/>
                  </a:lnTo>
                  <a:lnTo>
                    <a:pt x="45" y="146"/>
                  </a:lnTo>
                  <a:lnTo>
                    <a:pt x="33" y="163"/>
                  </a:lnTo>
                  <a:lnTo>
                    <a:pt x="46" y="175"/>
                  </a:lnTo>
                  <a:lnTo>
                    <a:pt x="62" y="163"/>
                  </a:lnTo>
                  <a:lnTo>
                    <a:pt x="67" y="162"/>
                  </a:lnTo>
                  <a:lnTo>
                    <a:pt x="69" y="162"/>
                  </a:lnTo>
                  <a:lnTo>
                    <a:pt x="72" y="162"/>
                  </a:lnTo>
                  <a:lnTo>
                    <a:pt x="75" y="163"/>
                  </a:lnTo>
                  <a:lnTo>
                    <a:pt x="82" y="166"/>
                  </a:lnTo>
                  <a:lnTo>
                    <a:pt x="87" y="167"/>
                  </a:lnTo>
                  <a:lnTo>
                    <a:pt x="90" y="172"/>
                  </a:lnTo>
                  <a:lnTo>
                    <a:pt x="91" y="176"/>
                  </a:lnTo>
                  <a:lnTo>
                    <a:pt x="95" y="195"/>
                  </a:lnTo>
                  <a:lnTo>
                    <a:pt x="113" y="195"/>
                  </a:lnTo>
                  <a:lnTo>
                    <a:pt x="117" y="176"/>
                  </a:lnTo>
                  <a:lnTo>
                    <a:pt x="119" y="172"/>
                  </a:lnTo>
                  <a:lnTo>
                    <a:pt x="121" y="167"/>
                  </a:lnTo>
                  <a:lnTo>
                    <a:pt x="126" y="166"/>
                  </a:lnTo>
                  <a:lnTo>
                    <a:pt x="131" y="163"/>
                  </a:lnTo>
                  <a:lnTo>
                    <a:pt x="134" y="162"/>
                  </a:lnTo>
                  <a:lnTo>
                    <a:pt x="137" y="162"/>
                  </a:lnTo>
                  <a:lnTo>
                    <a:pt x="142" y="162"/>
                  </a:lnTo>
                  <a:lnTo>
                    <a:pt x="144" y="163"/>
                  </a:lnTo>
                  <a:lnTo>
                    <a:pt x="162" y="175"/>
                  </a:lnTo>
                  <a:lnTo>
                    <a:pt x="175" y="163"/>
                  </a:lnTo>
                  <a:lnTo>
                    <a:pt x="163" y="146"/>
                  </a:lnTo>
                  <a:lnTo>
                    <a:pt x="162" y="141"/>
                  </a:lnTo>
                  <a:lnTo>
                    <a:pt x="160" y="137"/>
                  </a:lnTo>
                  <a:lnTo>
                    <a:pt x="162" y="133"/>
                  </a:lnTo>
                  <a:lnTo>
                    <a:pt x="165" y="126"/>
                  </a:lnTo>
                  <a:lnTo>
                    <a:pt x="168" y="121"/>
                  </a:lnTo>
                  <a:lnTo>
                    <a:pt x="170" y="118"/>
                  </a:lnTo>
                  <a:lnTo>
                    <a:pt x="175" y="117"/>
                  </a:lnTo>
                  <a:lnTo>
                    <a:pt x="195" y="113"/>
                  </a:lnTo>
                  <a:lnTo>
                    <a:pt x="195" y="95"/>
                  </a:lnTo>
                  <a:lnTo>
                    <a:pt x="175" y="91"/>
                  </a:lnTo>
                  <a:lnTo>
                    <a:pt x="170" y="89"/>
                  </a:lnTo>
                  <a:lnTo>
                    <a:pt x="168" y="87"/>
                  </a:lnTo>
                  <a:lnTo>
                    <a:pt x="165" y="84"/>
                  </a:lnTo>
                  <a:lnTo>
                    <a:pt x="162" y="76"/>
                  </a:lnTo>
                  <a:lnTo>
                    <a:pt x="160" y="72"/>
                  </a:lnTo>
                  <a:lnTo>
                    <a:pt x="162" y="68"/>
                  </a:lnTo>
                  <a:lnTo>
                    <a:pt x="163" y="63"/>
                  </a:lnTo>
                  <a:lnTo>
                    <a:pt x="175" y="46"/>
                  </a:lnTo>
                  <a:lnTo>
                    <a:pt x="162" y="35"/>
                  </a:lnTo>
                  <a:lnTo>
                    <a:pt x="144" y="45"/>
                  </a:lnTo>
                  <a:lnTo>
                    <a:pt x="142" y="46"/>
                  </a:lnTo>
                  <a:lnTo>
                    <a:pt x="137" y="48"/>
                  </a:lnTo>
                  <a:lnTo>
                    <a:pt x="134" y="48"/>
                  </a:lnTo>
                  <a:lnTo>
                    <a:pt x="131" y="46"/>
                  </a:lnTo>
                  <a:lnTo>
                    <a:pt x="126" y="43"/>
                  </a:lnTo>
                  <a:lnTo>
                    <a:pt x="121" y="40"/>
                  </a:lnTo>
                  <a:lnTo>
                    <a:pt x="119" y="37"/>
                  </a:lnTo>
                  <a:lnTo>
                    <a:pt x="117" y="33"/>
                  </a:lnTo>
                  <a:lnTo>
                    <a:pt x="113" y="13"/>
                  </a:lnTo>
                  <a:close/>
                  <a:moveTo>
                    <a:pt x="95" y="0"/>
                  </a:moveTo>
                  <a:lnTo>
                    <a:pt x="113" y="0"/>
                  </a:lnTo>
                  <a:lnTo>
                    <a:pt x="117" y="1"/>
                  </a:lnTo>
                  <a:lnTo>
                    <a:pt x="121" y="3"/>
                  </a:lnTo>
                  <a:lnTo>
                    <a:pt x="124" y="7"/>
                  </a:lnTo>
                  <a:lnTo>
                    <a:pt x="126" y="11"/>
                  </a:lnTo>
                  <a:lnTo>
                    <a:pt x="130" y="30"/>
                  </a:lnTo>
                  <a:lnTo>
                    <a:pt x="137" y="35"/>
                  </a:lnTo>
                  <a:lnTo>
                    <a:pt x="155" y="23"/>
                  </a:lnTo>
                  <a:lnTo>
                    <a:pt x="159" y="22"/>
                  </a:lnTo>
                  <a:lnTo>
                    <a:pt x="162" y="22"/>
                  </a:lnTo>
                  <a:lnTo>
                    <a:pt x="165" y="22"/>
                  </a:lnTo>
                  <a:lnTo>
                    <a:pt x="169" y="23"/>
                  </a:lnTo>
                  <a:lnTo>
                    <a:pt x="170" y="24"/>
                  </a:lnTo>
                  <a:lnTo>
                    <a:pt x="183" y="37"/>
                  </a:lnTo>
                  <a:lnTo>
                    <a:pt x="186" y="40"/>
                  </a:lnTo>
                  <a:lnTo>
                    <a:pt x="188" y="45"/>
                  </a:lnTo>
                  <a:lnTo>
                    <a:pt x="186" y="49"/>
                  </a:lnTo>
                  <a:lnTo>
                    <a:pt x="185" y="53"/>
                  </a:lnTo>
                  <a:lnTo>
                    <a:pt x="173" y="71"/>
                  </a:lnTo>
                  <a:lnTo>
                    <a:pt x="178" y="79"/>
                  </a:lnTo>
                  <a:lnTo>
                    <a:pt x="198" y="82"/>
                  </a:lnTo>
                  <a:lnTo>
                    <a:pt x="201" y="85"/>
                  </a:lnTo>
                  <a:lnTo>
                    <a:pt x="205" y="88"/>
                  </a:lnTo>
                  <a:lnTo>
                    <a:pt x="206" y="91"/>
                  </a:lnTo>
                  <a:lnTo>
                    <a:pt x="208" y="95"/>
                  </a:lnTo>
                  <a:lnTo>
                    <a:pt x="208" y="113"/>
                  </a:lnTo>
                  <a:lnTo>
                    <a:pt x="206" y="118"/>
                  </a:lnTo>
                  <a:lnTo>
                    <a:pt x="205" y="121"/>
                  </a:lnTo>
                  <a:lnTo>
                    <a:pt x="201" y="124"/>
                  </a:lnTo>
                  <a:lnTo>
                    <a:pt x="198" y="126"/>
                  </a:lnTo>
                  <a:lnTo>
                    <a:pt x="178" y="130"/>
                  </a:lnTo>
                  <a:lnTo>
                    <a:pt x="173" y="138"/>
                  </a:lnTo>
                  <a:lnTo>
                    <a:pt x="185" y="156"/>
                  </a:lnTo>
                  <a:lnTo>
                    <a:pt x="186" y="159"/>
                  </a:lnTo>
                  <a:lnTo>
                    <a:pt x="188" y="163"/>
                  </a:lnTo>
                  <a:lnTo>
                    <a:pt x="186" y="167"/>
                  </a:lnTo>
                  <a:lnTo>
                    <a:pt x="183" y="172"/>
                  </a:lnTo>
                  <a:lnTo>
                    <a:pt x="170" y="185"/>
                  </a:lnTo>
                  <a:lnTo>
                    <a:pt x="169" y="186"/>
                  </a:lnTo>
                  <a:lnTo>
                    <a:pt x="165" y="188"/>
                  </a:lnTo>
                  <a:lnTo>
                    <a:pt x="162" y="188"/>
                  </a:lnTo>
                  <a:lnTo>
                    <a:pt x="159" y="188"/>
                  </a:lnTo>
                  <a:lnTo>
                    <a:pt x="155" y="186"/>
                  </a:lnTo>
                  <a:lnTo>
                    <a:pt x="137" y="175"/>
                  </a:lnTo>
                  <a:lnTo>
                    <a:pt x="130" y="177"/>
                  </a:lnTo>
                  <a:lnTo>
                    <a:pt x="126" y="198"/>
                  </a:lnTo>
                  <a:lnTo>
                    <a:pt x="124" y="202"/>
                  </a:lnTo>
                  <a:lnTo>
                    <a:pt x="121" y="205"/>
                  </a:lnTo>
                  <a:lnTo>
                    <a:pt x="117" y="208"/>
                  </a:lnTo>
                  <a:lnTo>
                    <a:pt x="113" y="208"/>
                  </a:lnTo>
                  <a:lnTo>
                    <a:pt x="95" y="208"/>
                  </a:lnTo>
                  <a:lnTo>
                    <a:pt x="91" y="208"/>
                  </a:lnTo>
                  <a:lnTo>
                    <a:pt x="87" y="205"/>
                  </a:lnTo>
                  <a:lnTo>
                    <a:pt x="84" y="202"/>
                  </a:lnTo>
                  <a:lnTo>
                    <a:pt x="82" y="198"/>
                  </a:lnTo>
                  <a:lnTo>
                    <a:pt x="78" y="177"/>
                  </a:lnTo>
                  <a:lnTo>
                    <a:pt x="69" y="175"/>
                  </a:lnTo>
                  <a:lnTo>
                    <a:pt x="54" y="186"/>
                  </a:lnTo>
                  <a:lnTo>
                    <a:pt x="49" y="188"/>
                  </a:lnTo>
                  <a:lnTo>
                    <a:pt x="46" y="188"/>
                  </a:lnTo>
                  <a:lnTo>
                    <a:pt x="42" y="188"/>
                  </a:lnTo>
                  <a:lnTo>
                    <a:pt x="39" y="186"/>
                  </a:lnTo>
                  <a:lnTo>
                    <a:pt x="36" y="185"/>
                  </a:lnTo>
                  <a:lnTo>
                    <a:pt x="25" y="172"/>
                  </a:lnTo>
                  <a:lnTo>
                    <a:pt x="22" y="167"/>
                  </a:lnTo>
                  <a:lnTo>
                    <a:pt x="20" y="163"/>
                  </a:lnTo>
                  <a:lnTo>
                    <a:pt x="20" y="159"/>
                  </a:lnTo>
                  <a:lnTo>
                    <a:pt x="23" y="156"/>
                  </a:lnTo>
                  <a:lnTo>
                    <a:pt x="33" y="138"/>
                  </a:lnTo>
                  <a:lnTo>
                    <a:pt x="31" y="130"/>
                  </a:lnTo>
                  <a:lnTo>
                    <a:pt x="10" y="126"/>
                  </a:lnTo>
                  <a:lnTo>
                    <a:pt x="6" y="124"/>
                  </a:lnTo>
                  <a:lnTo>
                    <a:pt x="3" y="121"/>
                  </a:lnTo>
                  <a:lnTo>
                    <a:pt x="0" y="118"/>
                  </a:lnTo>
                  <a:lnTo>
                    <a:pt x="0" y="113"/>
                  </a:lnTo>
                  <a:lnTo>
                    <a:pt x="0" y="95"/>
                  </a:lnTo>
                  <a:lnTo>
                    <a:pt x="0" y="91"/>
                  </a:lnTo>
                  <a:lnTo>
                    <a:pt x="3" y="88"/>
                  </a:lnTo>
                  <a:lnTo>
                    <a:pt x="6" y="85"/>
                  </a:lnTo>
                  <a:lnTo>
                    <a:pt x="10" y="82"/>
                  </a:lnTo>
                  <a:lnTo>
                    <a:pt x="31" y="79"/>
                  </a:lnTo>
                  <a:lnTo>
                    <a:pt x="33" y="71"/>
                  </a:lnTo>
                  <a:lnTo>
                    <a:pt x="23" y="53"/>
                  </a:lnTo>
                  <a:lnTo>
                    <a:pt x="20" y="49"/>
                  </a:lnTo>
                  <a:lnTo>
                    <a:pt x="20" y="45"/>
                  </a:lnTo>
                  <a:lnTo>
                    <a:pt x="22" y="40"/>
                  </a:lnTo>
                  <a:lnTo>
                    <a:pt x="25" y="37"/>
                  </a:lnTo>
                  <a:lnTo>
                    <a:pt x="36" y="24"/>
                  </a:lnTo>
                  <a:lnTo>
                    <a:pt x="39" y="23"/>
                  </a:lnTo>
                  <a:lnTo>
                    <a:pt x="42" y="22"/>
                  </a:lnTo>
                  <a:lnTo>
                    <a:pt x="46" y="22"/>
                  </a:lnTo>
                  <a:lnTo>
                    <a:pt x="49" y="22"/>
                  </a:lnTo>
                  <a:lnTo>
                    <a:pt x="54" y="23"/>
                  </a:lnTo>
                  <a:lnTo>
                    <a:pt x="69" y="35"/>
                  </a:lnTo>
                  <a:lnTo>
                    <a:pt x="78" y="30"/>
                  </a:lnTo>
                  <a:lnTo>
                    <a:pt x="82" y="11"/>
                  </a:lnTo>
                  <a:lnTo>
                    <a:pt x="84" y="7"/>
                  </a:lnTo>
                  <a:lnTo>
                    <a:pt x="87" y="3"/>
                  </a:lnTo>
                  <a:lnTo>
                    <a:pt x="91" y="1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 defTabSz="608965"/>
              <a:endParaRPr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îṣļîḑé-Freeform: Shape 90"/>
            <p:cNvSpPr/>
            <p:nvPr/>
          </p:nvSpPr>
          <p:spPr bwMode="auto">
            <a:xfrm>
              <a:off x="3521074" y="2508888"/>
              <a:ext cx="144463" cy="144462"/>
            </a:xfrm>
            <a:custGeom>
              <a:avLst/>
              <a:gdLst>
                <a:gd name="T0" fmla="*/ 46 w 91"/>
                <a:gd name="T1" fmla="*/ 6 h 91"/>
                <a:gd name="T2" fmla="*/ 30 w 91"/>
                <a:gd name="T3" fmla="*/ 9 h 91"/>
                <a:gd name="T4" fmla="*/ 17 w 91"/>
                <a:gd name="T5" fmla="*/ 17 h 91"/>
                <a:gd name="T6" fmla="*/ 10 w 91"/>
                <a:gd name="T7" fmla="*/ 30 h 91"/>
                <a:gd name="T8" fmla="*/ 6 w 91"/>
                <a:gd name="T9" fmla="*/ 45 h 91"/>
                <a:gd name="T10" fmla="*/ 10 w 91"/>
                <a:gd name="T11" fmla="*/ 61 h 91"/>
                <a:gd name="T12" fmla="*/ 17 w 91"/>
                <a:gd name="T13" fmla="*/ 74 h 91"/>
                <a:gd name="T14" fmla="*/ 30 w 91"/>
                <a:gd name="T15" fmla="*/ 82 h 91"/>
                <a:gd name="T16" fmla="*/ 46 w 91"/>
                <a:gd name="T17" fmla="*/ 85 h 91"/>
                <a:gd name="T18" fmla="*/ 62 w 91"/>
                <a:gd name="T19" fmla="*/ 82 h 91"/>
                <a:gd name="T20" fmla="*/ 73 w 91"/>
                <a:gd name="T21" fmla="*/ 74 h 91"/>
                <a:gd name="T22" fmla="*/ 82 w 91"/>
                <a:gd name="T23" fmla="*/ 61 h 91"/>
                <a:gd name="T24" fmla="*/ 85 w 91"/>
                <a:gd name="T25" fmla="*/ 45 h 91"/>
                <a:gd name="T26" fmla="*/ 82 w 91"/>
                <a:gd name="T27" fmla="*/ 30 h 91"/>
                <a:gd name="T28" fmla="*/ 73 w 91"/>
                <a:gd name="T29" fmla="*/ 17 h 91"/>
                <a:gd name="T30" fmla="*/ 62 w 91"/>
                <a:gd name="T31" fmla="*/ 9 h 91"/>
                <a:gd name="T32" fmla="*/ 46 w 91"/>
                <a:gd name="T33" fmla="*/ 6 h 91"/>
                <a:gd name="T34" fmla="*/ 46 w 91"/>
                <a:gd name="T35" fmla="*/ 0 h 91"/>
                <a:gd name="T36" fmla="*/ 63 w 91"/>
                <a:gd name="T37" fmla="*/ 3 h 91"/>
                <a:gd name="T38" fmla="*/ 78 w 91"/>
                <a:gd name="T39" fmla="*/ 13 h 91"/>
                <a:gd name="T40" fmla="*/ 88 w 91"/>
                <a:gd name="T41" fmla="*/ 28 h 91"/>
                <a:gd name="T42" fmla="*/ 91 w 91"/>
                <a:gd name="T43" fmla="*/ 45 h 91"/>
                <a:gd name="T44" fmla="*/ 88 w 91"/>
                <a:gd name="T45" fmla="*/ 64 h 91"/>
                <a:gd name="T46" fmla="*/ 78 w 91"/>
                <a:gd name="T47" fmla="*/ 78 h 91"/>
                <a:gd name="T48" fmla="*/ 63 w 91"/>
                <a:gd name="T49" fmla="*/ 87 h 91"/>
                <a:gd name="T50" fmla="*/ 46 w 91"/>
                <a:gd name="T51" fmla="*/ 91 h 91"/>
                <a:gd name="T52" fmla="*/ 29 w 91"/>
                <a:gd name="T53" fmla="*/ 87 h 91"/>
                <a:gd name="T54" fmla="*/ 14 w 91"/>
                <a:gd name="T55" fmla="*/ 78 h 91"/>
                <a:gd name="T56" fmla="*/ 4 w 91"/>
                <a:gd name="T57" fmla="*/ 64 h 91"/>
                <a:gd name="T58" fmla="*/ 0 w 91"/>
                <a:gd name="T59" fmla="*/ 45 h 91"/>
                <a:gd name="T60" fmla="*/ 4 w 91"/>
                <a:gd name="T61" fmla="*/ 28 h 91"/>
                <a:gd name="T62" fmla="*/ 14 w 91"/>
                <a:gd name="T63" fmla="*/ 13 h 91"/>
                <a:gd name="T64" fmla="*/ 29 w 91"/>
                <a:gd name="T65" fmla="*/ 3 h 91"/>
                <a:gd name="T66" fmla="*/ 46 w 91"/>
                <a:gd name="T6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1" h="91">
                  <a:moveTo>
                    <a:pt x="46" y="6"/>
                  </a:moveTo>
                  <a:lnTo>
                    <a:pt x="30" y="9"/>
                  </a:lnTo>
                  <a:lnTo>
                    <a:pt x="17" y="17"/>
                  </a:lnTo>
                  <a:lnTo>
                    <a:pt x="10" y="30"/>
                  </a:lnTo>
                  <a:lnTo>
                    <a:pt x="6" y="45"/>
                  </a:lnTo>
                  <a:lnTo>
                    <a:pt x="10" y="61"/>
                  </a:lnTo>
                  <a:lnTo>
                    <a:pt x="17" y="74"/>
                  </a:lnTo>
                  <a:lnTo>
                    <a:pt x="30" y="82"/>
                  </a:lnTo>
                  <a:lnTo>
                    <a:pt x="46" y="85"/>
                  </a:lnTo>
                  <a:lnTo>
                    <a:pt x="62" y="82"/>
                  </a:lnTo>
                  <a:lnTo>
                    <a:pt x="73" y="74"/>
                  </a:lnTo>
                  <a:lnTo>
                    <a:pt x="82" y="61"/>
                  </a:lnTo>
                  <a:lnTo>
                    <a:pt x="85" y="45"/>
                  </a:lnTo>
                  <a:lnTo>
                    <a:pt x="82" y="30"/>
                  </a:lnTo>
                  <a:lnTo>
                    <a:pt x="73" y="17"/>
                  </a:lnTo>
                  <a:lnTo>
                    <a:pt x="62" y="9"/>
                  </a:lnTo>
                  <a:lnTo>
                    <a:pt x="46" y="6"/>
                  </a:lnTo>
                  <a:close/>
                  <a:moveTo>
                    <a:pt x="46" y="0"/>
                  </a:moveTo>
                  <a:lnTo>
                    <a:pt x="63" y="3"/>
                  </a:lnTo>
                  <a:lnTo>
                    <a:pt x="78" y="13"/>
                  </a:lnTo>
                  <a:lnTo>
                    <a:pt x="88" y="28"/>
                  </a:lnTo>
                  <a:lnTo>
                    <a:pt x="91" y="45"/>
                  </a:lnTo>
                  <a:lnTo>
                    <a:pt x="88" y="64"/>
                  </a:lnTo>
                  <a:lnTo>
                    <a:pt x="78" y="78"/>
                  </a:lnTo>
                  <a:lnTo>
                    <a:pt x="63" y="87"/>
                  </a:lnTo>
                  <a:lnTo>
                    <a:pt x="46" y="91"/>
                  </a:lnTo>
                  <a:lnTo>
                    <a:pt x="29" y="87"/>
                  </a:lnTo>
                  <a:lnTo>
                    <a:pt x="14" y="78"/>
                  </a:lnTo>
                  <a:lnTo>
                    <a:pt x="4" y="64"/>
                  </a:lnTo>
                  <a:lnTo>
                    <a:pt x="0" y="45"/>
                  </a:lnTo>
                  <a:lnTo>
                    <a:pt x="4" y="28"/>
                  </a:lnTo>
                  <a:lnTo>
                    <a:pt x="14" y="13"/>
                  </a:lnTo>
                  <a:lnTo>
                    <a:pt x="29" y="3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 defTabSz="608965"/>
              <a:endParaRPr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îṣļîḑé-Freeform: Shape 91"/>
            <p:cNvSpPr/>
            <p:nvPr/>
          </p:nvSpPr>
          <p:spPr bwMode="auto">
            <a:xfrm>
              <a:off x="3552824" y="2539051"/>
              <a:ext cx="82550" cy="82550"/>
            </a:xfrm>
            <a:custGeom>
              <a:avLst/>
              <a:gdLst>
                <a:gd name="T0" fmla="*/ 26 w 52"/>
                <a:gd name="T1" fmla="*/ 7 h 52"/>
                <a:gd name="T2" fmla="*/ 20 w 52"/>
                <a:gd name="T3" fmla="*/ 9 h 52"/>
                <a:gd name="T4" fmla="*/ 15 w 52"/>
                <a:gd name="T5" fmla="*/ 10 h 52"/>
                <a:gd name="T6" fmla="*/ 10 w 52"/>
                <a:gd name="T7" fmla="*/ 14 h 52"/>
                <a:gd name="T8" fmla="*/ 7 w 52"/>
                <a:gd name="T9" fmla="*/ 20 h 52"/>
                <a:gd name="T10" fmla="*/ 6 w 52"/>
                <a:gd name="T11" fmla="*/ 26 h 52"/>
                <a:gd name="T12" fmla="*/ 7 w 52"/>
                <a:gd name="T13" fmla="*/ 33 h 52"/>
                <a:gd name="T14" fmla="*/ 10 w 52"/>
                <a:gd name="T15" fmla="*/ 37 h 52"/>
                <a:gd name="T16" fmla="*/ 15 w 52"/>
                <a:gd name="T17" fmla="*/ 42 h 52"/>
                <a:gd name="T18" fmla="*/ 20 w 52"/>
                <a:gd name="T19" fmla="*/ 45 h 52"/>
                <a:gd name="T20" fmla="*/ 26 w 52"/>
                <a:gd name="T21" fmla="*/ 46 h 52"/>
                <a:gd name="T22" fmla="*/ 32 w 52"/>
                <a:gd name="T23" fmla="*/ 45 h 52"/>
                <a:gd name="T24" fmla="*/ 38 w 52"/>
                <a:gd name="T25" fmla="*/ 42 h 52"/>
                <a:gd name="T26" fmla="*/ 42 w 52"/>
                <a:gd name="T27" fmla="*/ 37 h 52"/>
                <a:gd name="T28" fmla="*/ 45 w 52"/>
                <a:gd name="T29" fmla="*/ 33 h 52"/>
                <a:gd name="T30" fmla="*/ 45 w 52"/>
                <a:gd name="T31" fmla="*/ 26 h 52"/>
                <a:gd name="T32" fmla="*/ 45 w 52"/>
                <a:gd name="T33" fmla="*/ 20 h 52"/>
                <a:gd name="T34" fmla="*/ 42 w 52"/>
                <a:gd name="T35" fmla="*/ 14 h 52"/>
                <a:gd name="T36" fmla="*/ 38 w 52"/>
                <a:gd name="T37" fmla="*/ 10 h 52"/>
                <a:gd name="T38" fmla="*/ 32 w 52"/>
                <a:gd name="T39" fmla="*/ 9 h 52"/>
                <a:gd name="T40" fmla="*/ 26 w 52"/>
                <a:gd name="T41" fmla="*/ 7 h 52"/>
                <a:gd name="T42" fmla="*/ 26 w 52"/>
                <a:gd name="T43" fmla="*/ 0 h 52"/>
                <a:gd name="T44" fmla="*/ 39 w 52"/>
                <a:gd name="T45" fmla="*/ 4 h 52"/>
                <a:gd name="T46" fmla="*/ 48 w 52"/>
                <a:gd name="T47" fmla="*/ 13 h 52"/>
                <a:gd name="T48" fmla="*/ 52 w 52"/>
                <a:gd name="T49" fmla="*/ 26 h 52"/>
                <a:gd name="T50" fmla="*/ 48 w 52"/>
                <a:gd name="T51" fmla="*/ 39 h 52"/>
                <a:gd name="T52" fmla="*/ 39 w 52"/>
                <a:gd name="T53" fmla="*/ 49 h 52"/>
                <a:gd name="T54" fmla="*/ 26 w 52"/>
                <a:gd name="T55" fmla="*/ 52 h 52"/>
                <a:gd name="T56" fmla="*/ 13 w 52"/>
                <a:gd name="T57" fmla="*/ 49 h 52"/>
                <a:gd name="T58" fmla="*/ 3 w 52"/>
                <a:gd name="T59" fmla="*/ 39 h 52"/>
                <a:gd name="T60" fmla="*/ 0 w 52"/>
                <a:gd name="T61" fmla="*/ 26 h 52"/>
                <a:gd name="T62" fmla="*/ 3 w 52"/>
                <a:gd name="T63" fmla="*/ 13 h 52"/>
                <a:gd name="T64" fmla="*/ 13 w 52"/>
                <a:gd name="T65" fmla="*/ 4 h 52"/>
                <a:gd name="T66" fmla="*/ 26 w 52"/>
                <a:gd name="T6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" h="52">
                  <a:moveTo>
                    <a:pt x="26" y="7"/>
                  </a:moveTo>
                  <a:lnTo>
                    <a:pt x="20" y="9"/>
                  </a:lnTo>
                  <a:lnTo>
                    <a:pt x="15" y="10"/>
                  </a:lnTo>
                  <a:lnTo>
                    <a:pt x="10" y="14"/>
                  </a:lnTo>
                  <a:lnTo>
                    <a:pt x="7" y="20"/>
                  </a:lnTo>
                  <a:lnTo>
                    <a:pt x="6" y="26"/>
                  </a:lnTo>
                  <a:lnTo>
                    <a:pt x="7" y="33"/>
                  </a:lnTo>
                  <a:lnTo>
                    <a:pt x="10" y="37"/>
                  </a:lnTo>
                  <a:lnTo>
                    <a:pt x="15" y="42"/>
                  </a:lnTo>
                  <a:lnTo>
                    <a:pt x="20" y="45"/>
                  </a:lnTo>
                  <a:lnTo>
                    <a:pt x="26" y="46"/>
                  </a:lnTo>
                  <a:lnTo>
                    <a:pt x="32" y="45"/>
                  </a:lnTo>
                  <a:lnTo>
                    <a:pt x="38" y="42"/>
                  </a:lnTo>
                  <a:lnTo>
                    <a:pt x="42" y="37"/>
                  </a:lnTo>
                  <a:lnTo>
                    <a:pt x="45" y="33"/>
                  </a:lnTo>
                  <a:lnTo>
                    <a:pt x="45" y="26"/>
                  </a:lnTo>
                  <a:lnTo>
                    <a:pt x="45" y="20"/>
                  </a:lnTo>
                  <a:lnTo>
                    <a:pt x="42" y="14"/>
                  </a:lnTo>
                  <a:lnTo>
                    <a:pt x="38" y="10"/>
                  </a:lnTo>
                  <a:lnTo>
                    <a:pt x="32" y="9"/>
                  </a:lnTo>
                  <a:lnTo>
                    <a:pt x="26" y="7"/>
                  </a:lnTo>
                  <a:close/>
                  <a:moveTo>
                    <a:pt x="26" y="0"/>
                  </a:moveTo>
                  <a:lnTo>
                    <a:pt x="39" y="4"/>
                  </a:lnTo>
                  <a:lnTo>
                    <a:pt x="48" y="13"/>
                  </a:lnTo>
                  <a:lnTo>
                    <a:pt x="52" y="26"/>
                  </a:lnTo>
                  <a:lnTo>
                    <a:pt x="48" y="39"/>
                  </a:lnTo>
                  <a:lnTo>
                    <a:pt x="39" y="49"/>
                  </a:lnTo>
                  <a:lnTo>
                    <a:pt x="26" y="52"/>
                  </a:lnTo>
                  <a:lnTo>
                    <a:pt x="13" y="49"/>
                  </a:lnTo>
                  <a:lnTo>
                    <a:pt x="3" y="39"/>
                  </a:lnTo>
                  <a:lnTo>
                    <a:pt x="0" y="26"/>
                  </a:lnTo>
                  <a:lnTo>
                    <a:pt x="3" y="13"/>
                  </a:lnTo>
                  <a:lnTo>
                    <a:pt x="13" y="4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 defTabSz="608965"/>
              <a:endParaRPr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îṣļîḑé-Rectangle 98"/>
          <p:cNvSpPr/>
          <p:nvPr/>
        </p:nvSpPr>
        <p:spPr>
          <a:xfrm>
            <a:off x="9322881" y="3106232"/>
            <a:ext cx="255198" cy="379656"/>
          </a:xfrm>
          <a:prstGeom prst="rect">
            <a:avLst/>
          </a:prstGeom>
        </p:spPr>
        <p:txBody>
          <a:bodyPr anchor="ctr"/>
          <a:lstStyle/>
          <a:p>
            <a:pPr algn="ctr" defTabSz="608965"/>
            <a:endParaRPr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Group 102"/>
          <p:cNvGrpSpPr/>
          <p:nvPr/>
        </p:nvGrpSpPr>
        <p:grpSpPr>
          <a:xfrm>
            <a:off x="2043233" y="2865470"/>
            <a:ext cx="362108" cy="339367"/>
            <a:chOff x="4241799" y="3248663"/>
            <a:chExt cx="328613" cy="307975"/>
          </a:xfrm>
          <a:solidFill>
            <a:schemeClr val="bg1"/>
          </a:solidFill>
        </p:grpSpPr>
        <p:sp>
          <p:nvSpPr>
            <p:cNvPr id="52" name="îṣļîḑé-Freeform: Shape 103"/>
            <p:cNvSpPr/>
            <p:nvPr/>
          </p:nvSpPr>
          <p:spPr bwMode="auto">
            <a:xfrm>
              <a:off x="4283074" y="3289938"/>
              <a:ext cx="246063" cy="163512"/>
            </a:xfrm>
            <a:custGeom>
              <a:avLst/>
              <a:gdLst>
                <a:gd name="T0" fmla="*/ 5 w 155"/>
                <a:gd name="T1" fmla="*/ 7 h 103"/>
                <a:gd name="T2" fmla="*/ 5 w 155"/>
                <a:gd name="T3" fmla="*/ 98 h 103"/>
                <a:gd name="T4" fmla="*/ 148 w 155"/>
                <a:gd name="T5" fmla="*/ 98 h 103"/>
                <a:gd name="T6" fmla="*/ 148 w 155"/>
                <a:gd name="T7" fmla="*/ 7 h 103"/>
                <a:gd name="T8" fmla="*/ 5 w 155"/>
                <a:gd name="T9" fmla="*/ 7 h 103"/>
                <a:gd name="T10" fmla="*/ 148 w 155"/>
                <a:gd name="T11" fmla="*/ 0 h 103"/>
                <a:gd name="T12" fmla="*/ 151 w 155"/>
                <a:gd name="T13" fmla="*/ 1 h 103"/>
                <a:gd name="T14" fmla="*/ 154 w 155"/>
                <a:gd name="T15" fmla="*/ 2 h 103"/>
                <a:gd name="T16" fmla="*/ 155 w 155"/>
                <a:gd name="T17" fmla="*/ 7 h 103"/>
                <a:gd name="T18" fmla="*/ 155 w 155"/>
                <a:gd name="T19" fmla="*/ 98 h 103"/>
                <a:gd name="T20" fmla="*/ 154 w 155"/>
                <a:gd name="T21" fmla="*/ 101 h 103"/>
                <a:gd name="T22" fmla="*/ 151 w 155"/>
                <a:gd name="T23" fmla="*/ 102 h 103"/>
                <a:gd name="T24" fmla="*/ 148 w 155"/>
                <a:gd name="T25" fmla="*/ 103 h 103"/>
                <a:gd name="T26" fmla="*/ 5 w 155"/>
                <a:gd name="T27" fmla="*/ 103 h 103"/>
                <a:gd name="T28" fmla="*/ 2 w 155"/>
                <a:gd name="T29" fmla="*/ 102 h 103"/>
                <a:gd name="T30" fmla="*/ 0 w 155"/>
                <a:gd name="T31" fmla="*/ 101 h 103"/>
                <a:gd name="T32" fmla="*/ 0 w 155"/>
                <a:gd name="T33" fmla="*/ 98 h 103"/>
                <a:gd name="T34" fmla="*/ 0 w 155"/>
                <a:gd name="T35" fmla="*/ 7 h 103"/>
                <a:gd name="T36" fmla="*/ 0 w 155"/>
                <a:gd name="T37" fmla="*/ 2 h 103"/>
                <a:gd name="T38" fmla="*/ 2 w 155"/>
                <a:gd name="T39" fmla="*/ 1 h 103"/>
                <a:gd name="T40" fmla="*/ 5 w 155"/>
                <a:gd name="T41" fmla="*/ 0 h 103"/>
                <a:gd name="T42" fmla="*/ 148 w 155"/>
                <a:gd name="T43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5" h="103">
                  <a:moveTo>
                    <a:pt x="5" y="7"/>
                  </a:moveTo>
                  <a:lnTo>
                    <a:pt x="5" y="98"/>
                  </a:lnTo>
                  <a:lnTo>
                    <a:pt x="148" y="98"/>
                  </a:lnTo>
                  <a:lnTo>
                    <a:pt x="148" y="7"/>
                  </a:lnTo>
                  <a:lnTo>
                    <a:pt x="5" y="7"/>
                  </a:lnTo>
                  <a:close/>
                  <a:moveTo>
                    <a:pt x="148" y="0"/>
                  </a:moveTo>
                  <a:lnTo>
                    <a:pt x="151" y="1"/>
                  </a:lnTo>
                  <a:lnTo>
                    <a:pt x="154" y="2"/>
                  </a:lnTo>
                  <a:lnTo>
                    <a:pt x="155" y="7"/>
                  </a:lnTo>
                  <a:lnTo>
                    <a:pt x="155" y="98"/>
                  </a:lnTo>
                  <a:lnTo>
                    <a:pt x="154" y="101"/>
                  </a:lnTo>
                  <a:lnTo>
                    <a:pt x="151" y="102"/>
                  </a:lnTo>
                  <a:lnTo>
                    <a:pt x="148" y="103"/>
                  </a:lnTo>
                  <a:lnTo>
                    <a:pt x="5" y="103"/>
                  </a:lnTo>
                  <a:lnTo>
                    <a:pt x="2" y="102"/>
                  </a:lnTo>
                  <a:lnTo>
                    <a:pt x="0" y="101"/>
                  </a:lnTo>
                  <a:lnTo>
                    <a:pt x="0" y="98"/>
                  </a:lnTo>
                  <a:lnTo>
                    <a:pt x="0" y="7"/>
                  </a:lnTo>
                  <a:lnTo>
                    <a:pt x="0" y="2"/>
                  </a:lnTo>
                  <a:lnTo>
                    <a:pt x="2" y="1"/>
                  </a:lnTo>
                  <a:lnTo>
                    <a:pt x="5" y="0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 defTabSz="608965"/>
              <a:endParaRPr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îṣļîḑé-Freeform: Shape 104"/>
            <p:cNvSpPr/>
            <p:nvPr/>
          </p:nvSpPr>
          <p:spPr bwMode="auto">
            <a:xfrm>
              <a:off x="4241799" y="3248663"/>
              <a:ext cx="328613" cy="307975"/>
            </a:xfrm>
            <a:custGeom>
              <a:avLst/>
              <a:gdLst>
                <a:gd name="T0" fmla="*/ 18 w 207"/>
                <a:gd name="T1" fmla="*/ 13 h 194"/>
                <a:gd name="T2" fmla="*/ 16 w 207"/>
                <a:gd name="T3" fmla="*/ 14 h 194"/>
                <a:gd name="T4" fmla="*/ 13 w 207"/>
                <a:gd name="T5" fmla="*/ 15 h 194"/>
                <a:gd name="T6" fmla="*/ 13 w 207"/>
                <a:gd name="T7" fmla="*/ 20 h 194"/>
                <a:gd name="T8" fmla="*/ 13 w 207"/>
                <a:gd name="T9" fmla="*/ 150 h 194"/>
                <a:gd name="T10" fmla="*/ 13 w 207"/>
                <a:gd name="T11" fmla="*/ 153 h 194"/>
                <a:gd name="T12" fmla="*/ 16 w 207"/>
                <a:gd name="T13" fmla="*/ 154 h 194"/>
                <a:gd name="T14" fmla="*/ 18 w 207"/>
                <a:gd name="T15" fmla="*/ 155 h 194"/>
                <a:gd name="T16" fmla="*/ 187 w 207"/>
                <a:gd name="T17" fmla="*/ 155 h 194"/>
                <a:gd name="T18" fmla="*/ 190 w 207"/>
                <a:gd name="T19" fmla="*/ 154 h 194"/>
                <a:gd name="T20" fmla="*/ 193 w 207"/>
                <a:gd name="T21" fmla="*/ 153 h 194"/>
                <a:gd name="T22" fmla="*/ 194 w 207"/>
                <a:gd name="T23" fmla="*/ 150 h 194"/>
                <a:gd name="T24" fmla="*/ 194 w 207"/>
                <a:gd name="T25" fmla="*/ 20 h 194"/>
                <a:gd name="T26" fmla="*/ 193 w 207"/>
                <a:gd name="T27" fmla="*/ 15 h 194"/>
                <a:gd name="T28" fmla="*/ 190 w 207"/>
                <a:gd name="T29" fmla="*/ 14 h 194"/>
                <a:gd name="T30" fmla="*/ 187 w 207"/>
                <a:gd name="T31" fmla="*/ 13 h 194"/>
                <a:gd name="T32" fmla="*/ 18 w 207"/>
                <a:gd name="T33" fmla="*/ 13 h 194"/>
                <a:gd name="T34" fmla="*/ 18 w 207"/>
                <a:gd name="T35" fmla="*/ 0 h 194"/>
                <a:gd name="T36" fmla="*/ 187 w 207"/>
                <a:gd name="T37" fmla="*/ 0 h 194"/>
                <a:gd name="T38" fmla="*/ 193 w 207"/>
                <a:gd name="T39" fmla="*/ 1 h 194"/>
                <a:gd name="T40" fmla="*/ 199 w 207"/>
                <a:gd name="T41" fmla="*/ 4 h 194"/>
                <a:gd name="T42" fmla="*/ 203 w 207"/>
                <a:gd name="T43" fmla="*/ 8 h 194"/>
                <a:gd name="T44" fmla="*/ 206 w 207"/>
                <a:gd name="T45" fmla="*/ 13 h 194"/>
                <a:gd name="T46" fmla="*/ 207 w 207"/>
                <a:gd name="T47" fmla="*/ 20 h 194"/>
                <a:gd name="T48" fmla="*/ 207 w 207"/>
                <a:gd name="T49" fmla="*/ 150 h 194"/>
                <a:gd name="T50" fmla="*/ 206 w 207"/>
                <a:gd name="T51" fmla="*/ 155 h 194"/>
                <a:gd name="T52" fmla="*/ 203 w 207"/>
                <a:gd name="T53" fmla="*/ 161 h 194"/>
                <a:gd name="T54" fmla="*/ 199 w 207"/>
                <a:gd name="T55" fmla="*/ 164 h 194"/>
                <a:gd name="T56" fmla="*/ 193 w 207"/>
                <a:gd name="T57" fmla="*/ 167 h 194"/>
                <a:gd name="T58" fmla="*/ 187 w 207"/>
                <a:gd name="T59" fmla="*/ 168 h 194"/>
                <a:gd name="T60" fmla="*/ 122 w 207"/>
                <a:gd name="T61" fmla="*/ 168 h 194"/>
                <a:gd name="T62" fmla="*/ 122 w 207"/>
                <a:gd name="T63" fmla="*/ 177 h 194"/>
                <a:gd name="T64" fmla="*/ 163 w 207"/>
                <a:gd name="T65" fmla="*/ 181 h 194"/>
                <a:gd name="T66" fmla="*/ 166 w 207"/>
                <a:gd name="T67" fmla="*/ 183 h 194"/>
                <a:gd name="T68" fmla="*/ 167 w 207"/>
                <a:gd name="T69" fmla="*/ 186 h 194"/>
                <a:gd name="T70" fmla="*/ 168 w 207"/>
                <a:gd name="T71" fmla="*/ 189 h 194"/>
                <a:gd name="T72" fmla="*/ 167 w 207"/>
                <a:gd name="T73" fmla="*/ 191 h 194"/>
                <a:gd name="T74" fmla="*/ 164 w 207"/>
                <a:gd name="T75" fmla="*/ 193 h 194"/>
                <a:gd name="T76" fmla="*/ 161 w 207"/>
                <a:gd name="T77" fmla="*/ 194 h 194"/>
                <a:gd name="T78" fmla="*/ 44 w 207"/>
                <a:gd name="T79" fmla="*/ 194 h 194"/>
                <a:gd name="T80" fmla="*/ 41 w 207"/>
                <a:gd name="T81" fmla="*/ 193 h 194"/>
                <a:gd name="T82" fmla="*/ 39 w 207"/>
                <a:gd name="T83" fmla="*/ 191 h 194"/>
                <a:gd name="T84" fmla="*/ 39 w 207"/>
                <a:gd name="T85" fmla="*/ 189 h 194"/>
                <a:gd name="T86" fmla="*/ 39 w 207"/>
                <a:gd name="T87" fmla="*/ 186 h 194"/>
                <a:gd name="T88" fmla="*/ 40 w 207"/>
                <a:gd name="T89" fmla="*/ 183 h 194"/>
                <a:gd name="T90" fmla="*/ 43 w 207"/>
                <a:gd name="T91" fmla="*/ 181 h 194"/>
                <a:gd name="T92" fmla="*/ 83 w 207"/>
                <a:gd name="T93" fmla="*/ 177 h 194"/>
                <a:gd name="T94" fmla="*/ 83 w 207"/>
                <a:gd name="T95" fmla="*/ 168 h 194"/>
                <a:gd name="T96" fmla="*/ 18 w 207"/>
                <a:gd name="T97" fmla="*/ 168 h 194"/>
                <a:gd name="T98" fmla="*/ 13 w 207"/>
                <a:gd name="T99" fmla="*/ 167 h 194"/>
                <a:gd name="T100" fmla="*/ 7 w 207"/>
                <a:gd name="T101" fmla="*/ 164 h 194"/>
                <a:gd name="T102" fmla="*/ 3 w 207"/>
                <a:gd name="T103" fmla="*/ 161 h 194"/>
                <a:gd name="T104" fmla="*/ 0 w 207"/>
                <a:gd name="T105" fmla="*/ 155 h 194"/>
                <a:gd name="T106" fmla="*/ 0 w 207"/>
                <a:gd name="T107" fmla="*/ 150 h 194"/>
                <a:gd name="T108" fmla="*/ 0 w 207"/>
                <a:gd name="T109" fmla="*/ 20 h 194"/>
                <a:gd name="T110" fmla="*/ 0 w 207"/>
                <a:gd name="T111" fmla="*/ 13 h 194"/>
                <a:gd name="T112" fmla="*/ 3 w 207"/>
                <a:gd name="T113" fmla="*/ 8 h 194"/>
                <a:gd name="T114" fmla="*/ 7 w 207"/>
                <a:gd name="T115" fmla="*/ 4 h 194"/>
                <a:gd name="T116" fmla="*/ 13 w 207"/>
                <a:gd name="T117" fmla="*/ 1 h 194"/>
                <a:gd name="T118" fmla="*/ 18 w 207"/>
                <a:gd name="T119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7" h="194">
                  <a:moveTo>
                    <a:pt x="18" y="13"/>
                  </a:moveTo>
                  <a:lnTo>
                    <a:pt x="16" y="14"/>
                  </a:lnTo>
                  <a:lnTo>
                    <a:pt x="13" y="15"/>
                  </a:lnTo>
                  <a:lnTo>
                    <a:pt x="13" y="20"/>
                  </a:lnTo>
                  <a:lnTo>
                    <a:pt x="13" y="150"/>
                  </a:lnTo>
                  <a:lnTo>
                    <a:pt x="13" y="153"/>
                  </a:lnTo>
                  <a:lnTo>
                    <a:pt x="16" y="154"/>
                  </a:lnTo>
                  <a:lnTo>
                    <a:pt x="18" y="155"/>
                  </a:lnTo>
                  <a:lnTo>
                    <a:pt x="187" y="155"/>
                  </a:lnTo>
                  <a:lnTo>
                    <a:pt x="190" y="154"/>
                  </a:lnTo>
                  <a:lnTo>
                    <a:pt x="193" y="153"/>
                  </a:lnTo>
                  <a:lnTo>
                    <a:pt x="194" y="150"/>
                  </a:lnTo>
                  <a:lnTo>
                    <a:pt x="194" y="20"/>
                  </a:lnTo>
                  <a:lnTo>
                    <a:pt x="193" y="15"/>
                  </a:lnTo>
                  <a:lnTo>
                    <a:pt x="190" y="14"/>
                  </a:lnTo>
                  <a:lnTo>
                    <a:pt x="187" y="13"/>
                  </a:lnTo>
                  <a:lnTo>
                    <a:pt x="18" y="13"/>
                  </a:lnTo>
                  <a:close/>
                  <a:moveTo>
                    <a:pt x="18" y="0"/>
                  </a:moveTo>
                  <a:lnTo>
                    <a:pt x="187" y="0"/>
                  </a:lnTo>
                  <a:lnTo>
                    <a:pt x="193" y="1"/>
                  </a:lnTo>
                  <a:lnTo>
                    <a:pt x="199" y="4"/>
                  </a:lnTo>
                  <a:lnTo>
                    <a:pt x="203" y="8"/>
                  </a:lnTo>
                  <a:lnTo>
                    <a:pt x="206" y="13"/>
                  </a:lnTo>
                  <a:lnTo>
                    <a:pt x="207" y="20"/>
                  </a:lnTo>
                  <a:lnTo>
                    <a:pt x="207" y="150"/>
                  </a:lnTo>
                  <a:lnTo>
                    <a:pt x="206" y="155"/>
                  </a:lnTo>
                  <a:lnTo>
                    <a:pt x="203" y="161"/>
                  </a:lnTo>
                  <a:lnTo>
                    <a:pt x="199" y="164"/>
                  </a:lnTo>
                  <a:lnTo>
                    <a:pt x="193" y="167"/>
                  </a:lnTo>
                  <a:lnTo>
                    <a:pt x="187" y="168"/>
                  </a:lnTo>
                  <a:lnTo>
                    <a:pt x="122" y="168"/>
                  </a:lnTo>
                  <a:lnTo>
                    <a:pt x="122" y="177"/>
                  </a:lnTo>
                  <a:lnTo>
                    <a:pt x="163" y="181"/>
                  </a:lnTo>
                  <a:lnTo>
                    <a:pt x="166" y="183"/>
                  </a:lnTo>
                  <a:lnTo>
                    <a:pt x="167" y="186"/>
                  </a:lnTo>
                  <a:lnTo>
                    <a:pt x="168" y="189"/>
                  </a:lnTo>
                  <a:lnTo>
                    <a:pt x="167" y="191"/>
                  </a:lnTo>
                  <a:lnTo>
                    <a:pt x="164" y="193"/>
                  </a:lnTo>
                  <a:lnTo>
                    <a:pt x="161" y="194"/>
                  </a:lnTo>
                  <a:lnTo>
                    <a:pt x="44" y="194"/>
                  </a:lnTo>
                  <a:lnTo>
                    <a:pt x="41" y="193"/>
                  </a:lnTo>
                  <a:lnTo>
                    <a:pt x="39" y="191"/>
                  </a:lnTo>
                  <a:lnTo>
                    <a:pt x="39" y="189"/>
                  </a:lnTo>
                  <a:lnTo>
                    <a:pt x="39" y="186"/>
                  </a:lnTo>
                  <a:lnTo>
                    <a:pt x="40" y="183"/>
                  </a:lnTo>
                  <a:lnTo>
                    <a:pt x="43" y="181"/>
                  </a:lnTo>
                  <a:lnTo>
                    <a:pt x="83" y="177"/>
                  </a:lnTo>
                  <a:lnTo>
                    <a:pt x="83" y="168"/>
                  </a:lnTo>
                  <a:lnTo>
                    <a:pt x="18" y="168"/>
                  </a:lnTo>
                  <a:lnTo>
                    <a:pt x="13" y="167"/>
                  </a:lnTo>
                  <a:lnTo>
                    <a:pt x="7" y="164"/>
                  </a:lnTo>
                  <a:lnTo>
                    <a:pt x="3" y="161"/>
                  </a:lnTo>
                  <a:lnTo>
                    <a:pt x="0" y="155"/>
                  </a:lnTo>
                  <a:lnTo>
                    <a:pt x="0" y="150"/>
                  </a:lnTo>
                  <a:lnTo>
                    <a:pt x="0" y="20"/>
                  </a:lnTo>
                  <a:lnTo>
                    <a:pt x="0" y="13"/>
                  </a:lnTo>
                  <a:lnTo>
                    <a:pt x="3" y="8"/>
                  </a:lnTo>
                  <a:lnTo>
                    <a:pt x="7" y="4"/>
                  </a:lnTo>
                  <a:lnTo>
                    <a:pt x="13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 defTabSz="608965"/>
              <a:endParaRPr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Group 107"/>
          <p:cNvGrpSpPr/>
          <p:nvPr/>
        </p:nvGrpSpPr>
        <p:grpSpPr>
          <a:xfrm>
            <a:off x="2024164" y="3713965"/>
            <a:ext cx="400243" cy="398317"/>
            <a:chOff x="5380038" y="3075626"/>
            <a:chExt cx="330200" cy="328612"/>
          </a:xfrm>
          <a:solidFill>
            <a:schemeClr val="bg1"/>
          </a:solidFill>
        </p:grpSpPr>
        <p:sp>
          <p:nvSpPr>
            <p:cNvPr id="46" name="îṣļîḑé-Freeform: Shape 108"/>
            <p:cNvSpPr/>
            <p:nvPr/>
          </p:nvSpPr>
          <p:spPr bwMode="auto">
            <a:xfrm>
              <a:off x="5380038" y="3107376"/>
              <a:ext cx="300038" cy="296862"/>
            </a:xfrm>
            <a:custGeom>
              <a:avLst/>
              <a:gdLst>
                <a:gd name="T0" fmla="*/ 17 w 189"/>
                <a:gd name="T1" fmla="*/ 81 h 187"/>
                <a:gd name="T2" fmla="*/ 15 w 189"/>
                <a:gd name="T3" fmla="*/ 85 h 187"/>
                <a:gd name="T4" fmla="*/ 16 w 189"/>
                <a:gd name="T5" fmla="*/ 91 h 187"/>
                <a:gd name="T6" fmla="*/ 100 w 189"/>
                <a:gd name="T7" fmla="*/ 174 h 187"/>
                <a:gd name="T8" fmla="*/ 104 w 189"/>
                <a:gd name="T9" fmla="*/ 174 h 187"/>
                <a:gd name="T10" fmla="*/ 108 w 189"/>
                <a:gd name="T11" fmla="*/ 170 h 187"/>
                <a:gd name="T12" fmla="*/ 123 w 189"/>
                <a:gd name="T13" fmla="*/ 81 h 187"/>
                <a:gd name="T14" fmla="*/ 91 w 189"/>
                <a:gd name="T15" fmla="*/ 70 h 187"/>
                <a:gd name="T16" fmla="*/ 58 w 189"/>
                <a:gd name="T17" fmla="*/ 65 h 187"/>
                <a:gd name="T18" fmla="*/ 121 w 189"/>
                <a:gd name="T19" fmla="*/ 13 h 187"/>
                <a:gd name="T20" fmla="*/ 111 w 189"/>
                <a:gd name="T21" fmla="*/ 24 h 187"/>
                <a:gd name="T22" fmla="*/ 113 w 189"/>
                <a:gd name="T23" fmla="*/ 27 h 187"/>
                <a:gd name="T24" fmla="*/ 68 w 189"/>
                <a:gd name="T25" fmla="*/ 60 h 187"/>
                <a:gd name="T26" fmla="*/ 85 w 189"/>
                <a:gd name="T27" fmla="*/ 63 h 187"/>
                <a:gd name="T28" fmla="*/ 113 w 189"/>
                <a:gd name="T29" fmla="*/ 69 h 187"/>
                <a:gd name="T30" fmla="*/ 142 w 189"/>
                <a:gd name="T31" fmla="*/ 86 h 187"/>
                <a:gd name="T32" fmla="*/ 162 w 189"/>
                <a:gd name="T33" fmla="*/ 78 h 187"/>
                <a:gd name="T34" fmla="*/ 165 w 189"/>
                <a:gd name="T35" fmla="*/ 78 h 187"/>
                <a:gd name="T36" fmla="*/ 176 w 189"/>
                <a:gd name="T37" fmla="*/ 68 h 187"/>
                <a:gd name="T38" fmla="*/ 176 w 189"/>
                <a:gd name="T39" fmla="*/ 65 h 187"/>
                <a:gd name="T40" fmla="*/ 126 w 189"/>
                <a:gd name="T41" fmla="*/ 13 h 187"/>
                <a:gd name="T42" fmla="*/ 123 w 189"/>
                <a:gd name="T43" fmla="*/ 13 h 187"/>
                <a:gd name="T44" fmla="*/ 127 w 189"/>
                <a:gd name="T45" fmla="*/ 0 h 187"/>
                <a:gd name="T46" fmla="*/ 134 w 189"/>
                <a:gd name="T47" fmla="*/ 4 h 187"/>
                <a:gd name="T48" fmla="*/ 188 w 189"/>
                <a:gd name="T49" fmla="*/ 57 h 187"/>
                <a:gd name="T50" fmla="*/ 189 w 189"/>
                <a:gd name="T51" fmla="*/ 66 h 187"/>
                <a:gd name="T52" fmla="*/ 188 w 189"/>
                <a:gd name="T53" fmla="*/ 73 h 187"/>
                <a:gd name="T54" fmla="*/ 176 w 189"/>
                <a:gd name="T55" fmla="*/ 86 h 187"/>
                <a:gd name="T56" fmla="*/ 169 w 189"/>
                <a:gd name="T57" fmla="*/ 91 h 187"/>
                <a:gd name="T58" fmla="*/ 160 w 189"/>
                <a:gd name="T59" fmla="*/ 91 h 187"/>
                <a:gd name="T60" fmla="*/ 121 w 189"/>
                <a:gd name="T61" fmla="*/ 176 h 187"/>
                <a:gd name="T62" fmla="*/ 116 w 189"/>
                <a:gd name="T63" fmla="*/ 183 h 187"/>
                <a:gd name="T64" fmla="*/ 107 w 189"/>
                <a:gd name="T65" fmla="*/ 187 h 187"/>
                <a:gd name="T66" fmla="*/ 103 w 189"/>
                <a:gd name="T67" fmla="*/ 187 h 187"/>
                <a:gd name="T68" fmla="*/ 92 w 189"/>
                <a:gd name="T69" fmla="*/ 184 h 187"/>
                <a:gd name="T70" fmla="*/ 6 w 189"/>
                <a:gd name="T71" fmla="*/ 101 h 187"/>
                <a:gd name="T72" fmla="*/ 2 w 189"/>
                <a:gd name="T73" fmla="*/ 92 h 187"/>
                <a:gd name="T74" fmla="*/ 2 w 189"/>
                <a:gd name="T75" fmla="*/ 82 h 187"/>
                <a:gd name="T76" fmla="*/ 5 w 189"/>
                <a:gd name="T77" fmla="*/ 75 h 187"/>
                <a:gd name="T78" fmla="*/ 13 w 189"/>
                <a:gd name="T79" fmla="*/ 69 h 187"/>
                <a:gd name="T80" fmla="*/ 98 w 189"/>
                <a:gd name="T81" fmla="*/ 29 h 187"/>
                <a:gd name="T82" fmla="*/ 98 w 189"/>
                <a:gd name="T83" fmla="*/ 20 h 187"/>
                <a:gd name="T84" fmla="*/ 103 w 189"/>
                <a:gd name="T85" fmla="*/ 13 h 187"/>
                <a:gd name="T86" fmla="*/ 116 w 189"/>
                <a:gd name="T87" fmla="*/ 1 h 187"/>
                <a:gd name="T88" fmla="*/ 124 w 189"/>
                <a:gd name="T8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9" h="187">
                  <a:moveTo>
                    <a:pt x="58" y="65"/>
                  </a:moveTo>
                  <a:lnTo>
                    <a:pt x="17" y="81"/>
                  </a:lnTo>
                  <a:lnTo>
                    <a:pt x="15" y="82"/>
                  </a:lnTo>
                  <a:lnTo>
                    <a:pt x="15" y="85"/>
                  </a:lnTo>
                  <a:lnTo>
                    <a:pt x="15" y="88"/>
                  </a:lnTo>
                  <a:lnTo>
                    <a:pt x="16" y="91"/>
                  </a:lnTo>
                  <a:lnTo>
                    <a:pt x="98" y="173"/>
                  </a:lnTo>
                  <a:lnTo>
                    <a:pt x="100" y="174"/>
                  </a:lnTo>
                  <a:lnTo>
                    <a:pt x="103" y="174"/>
                  </a:lnTo>
                  <a:lnTo>
                    <a:pt x="104" y="174"/>
                  </a:lnTo>
                  <a:lnTo>
                    <a:pt x="107" y="173"/>
                  </a:lnTo>
                  <a:lnTo>
                    <a:pt x="108" y="170"/>
                  </a:lnTo>
                  <a:lnTo>
                    <a:pt x="140" y="94"/>
                  </a:lnTo>
                  <a:lnTo>
                    <a:pt x="123" y="81"/>
                  </a:lnTo>
                  <a:lnTo>
                    <a:pt x="107" y="73"/>
                  </a:lnTo>
                  <a:lnTo>
                    <a:pt x="91" y="70"/>
                  </a:lnTo>
                  <a:lnTo>
                    <a:pt x="74" y="68"/>
                  </a:lnTo>
                  <a:lnTo>
                    <a:pt x="58" y="65"/>
                  </a:lnTo>
                  <a:close/>
                  <a:moveTo>
                    <a:pt x="123" y="13"/>
                  </a:moveTo>
                  <a:lnTo>
                    <a:pt x="121" y="13"/>
                  </a:lnTo>
                  <a:lnTo>
                    <a:pt x="113" y="23"/>
                  </a:lnTo>
                  <a:lnTo>
                    <a:pt x="111" y="24"/>
                  </a:lnTo>
                  <a:lnTo>
                    <a:pt x="111" y="26"/>
                  </a:lnTo>
                  <a:lnTo>
                    <a:pt x="113" y="27"/>
                  </a:lnTo>
                  <a:lnTo>
                    <a:pt x="123" y="39"/>
                  </a:lnTo>
                  <a:lnTo>
                    <a:pt x="68" y="60"/>
                  </a:lnTo>
                  <a:lnTo>
                    <a:pt x="77" y="62"/>
                  </a:lnTo>
                  <a:lnTo>
                    <a:pt x="85" y="63"/>
                  </a:lnTo>
                  <a:lnTo>
                    <a:pt x="98" y="65"/>
                  </a:lnTo>
                  <a:lnTo>
                    <a:pt x="113" y="69"/>
                  </a:lnTo>
                  <a:lnTo>
                    <a:pt x="127" y="75"/>
                  </a:lnTo>
                  <a:lnTo>
                    <a:pt x="142" y="86"/>
                  </a:lnTo>
                  <a:lnTo>
                    <a:pt x="150" y="66"/>
                  </a:lnTo>
                  <a:lnTo>
                    <a:pt x="162" y="78"/>
                  </a:lnTo>
                  <a:lnTo>
                    <a:pt x="163" y="78"/>
                  </a:lnTo>
                  <a:lnTo>
                    <a:pt x="165" y="78"/>
                  </a:lnTo>
                  <a:lnTo>
                    <a:pt x="166" y="78"/>
                  </a:lnTo>
                  <a:lnTo>
                    <a:pt x="176" y="68"/>
                  </a:lnTo>
                  <a:lnTo>
                    <a:pt x="176" y="66"/>
                  </a:lnTo>
                  <a:lnTo>
                    <a:pt x="176" y="65"/>
                  </a:lnTo>
                  <a:lnTo>
                    <a:pt x="176" y="63"/>
                  </a:lnTo>
                  <a:lnTo>
                    <a:pt x="126" y="13"/>
                  </a:lnTo>
                  <a:lnTo>
                    <a:pt x="124" y="13"/>
                  </a:lnTo>
                  <a:lnTo>
                    <a:pt x="123" y="13"/>
                  </a:lnTo>
                  <a:close/>
                  <a:moveTo>
                    <a:pt x="124" y="0"/>
                  </a:moveTo>
                  <a:lnTo>
                    <a:pt x="127" y="0"/>
                  </a:lnTo>
                  <a:lnTo>
                    <a:pt x="131" y="1"/>
                  </a:lnTo>
                  <a:lnTo>
                    <a:pt x="134" y="4"/>
                  </a:lnTo>
                  <a:lnTo>
                    <a:pt x="185" y="55"/>
                  </a:lnTo>
                  <a:lnTo>
                    <a:pt x="188" y="57"/>
                  </a:lnTo>
                  <a:lnTo>
                    <a:pt x="189" y="62"/>
                  </a:lnTo>
                  <a:lnTo>
                    <a:pt x="189" y="66"/>
                  </a:lnTo>
                  <a:lnTo>
                    <a:pt x="189" y="70"/>
                  </a:lnTo>
                  <a:lnTo>
                    <a:pt x="188" y="73"/>
                  </a:lnTo>
                  <a:lnTo>
                    <a:pt x="185" y="78"/>
                  </a:lnTo>
                  <a:lnTo>
                    <a:pt x="176" y="86"/>
                  </a:lnTo>
                  <a:lnTo>
                    <a:pt x="172" y="89"/>
                  </a:lnTo>
                  <a:lnTo>
                    <a:pt x="169" y="91"/>
                  </a:lnTo>
                  <a:lnTo>
                    <a:pt x="165" y="91"/>
                  </a:lnTo>
                  <a:lnTo>
                    <a:pt x="160" y="91"/>
                  </a:lnTo>
                  <a:lnTo>
                    <a:pt x="156" y="88"/>
                  </a:lnTo>
                  <a:lnTo>
                    <a:pt x="121" y="176"/>
                  </a:lnTo>
                  <a:lnTo>
                    <a:pt x="118" y="179"/>
                  </a:lnTo>
                  <a:lnTo>
                    <a:pt x="116" y="183"/>
                  </a:lnTo>
                  <a:lnTo>
                    <a:pt x="111" y="186"/>
                  </a:lnTo>
                  <a:lnTo>
                    <a:pt x="107" y="187"/>
                  </a:lnTo>
                  <a:lnTo>
                    <a:pt x="103" y="187"/>
                  </a:lnTo>
                  <a:lnTo>
                    <a:pt x="103" y="187"/>
                  </a:lnTo>
                  <a:lnTo>
                    <a:pt x="97" y="186"/>
                  </a:lnTo>
                  <a:lnTo>
                    <a:pt x="92" y="184"/>
                  </a:lnTo>
                  <a:lnTo>
                    <a:pt x="90" y="182"/>
                  </a:lnTo>
                  <a:lnTo>
                    <a:pt x="6" y="101"/>
                  </a:lnTo>
                  <a:lnTo>
                    <a:pt x="3" y="96"/>
                  </a:lnTo>
                  <a:lnTo>
                    <a:pt x="2" y="92"/>
                  </a:lnTo>
                  <a:lnTo>
                    <a:pt x="0" y="88"/>
                  </a:lnTo>
                  <a:lnTo>
                    <a:pt x="2" y="82"/>
                  </a:lnTo>
                  <a:lnTo>
                    <a:pt x="3" y="78"/>
                  </a:lnTo>
                  <a:lnTo>
                    <a:pt x="5" y="75"/>
                  </a:lnTo>
                  <a:lnTo>
                    <a:pt x="9" y="70"/>
                  </a:lnTo>
                  <a:lnTo>
                    <a:pt x="13" y="69"/>
                  </a:lnTo>
                  <a:lnTo>
                    <a:pt x="101" y="33"/>
                  </a:lnTo>
                  <a:lnTo>
                    <a:pt x="98" y="29"/>
                  </a:lnTo>
                  <a:lnTo>
                    <a:pt x="98" y="24"/>
                  </a:lnTo>
                  <a:lnTo>
                    <a:pt x="98" y="20"/>
                  </a:lnTo>
                  <a:lnTo>
                    <a:pt x="100" y="17"/>
                  </a:lnTo>
                  <a:lnTo>
                    <a:pt x="103" y="13"/>
                  </a:lnTo>
                  <a:lnTo>
                    <a:pt x="113" y="4"/>
                  </a:lnTo>
                  <a:lnTo>
                    <a:pt x="116" y="1"/>
                  </a:lnTo>
                  <a:lnTo>
                    <a:pt x="120" y="0"/>
                  </a:lnTo>
                  <a:lnTo>
                    <a:pt x="12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 defTabSz="608965"/>
              <a:endParaRPr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îṣļîḑé-Freeform: Shape 109"/>
            <p:cNvSpPr/>
            <p:nvPr/>
          </p:nvSpPr>
          <p:spPr bwMode="auto">
            <a:xfrm>
              <a:off x="5524500" y="3239138"/>
              <a:ext cx="52388" cy="53975"/>
            </a:xfrm>
            <a:custGeom>
              <a:avLst/>
              <a:gdLst>
                <a:gd name="T0" fmla="*/ 17 w 33"/>
                <a:gd name="T1" fmla="*/ 8 h 34"/>
                <a:gd name="T2" fmla="*/ 13 w 33"/>
                <a:gd name="T3" fmla="*/ 8 h 34"/>
                <a:gd name="T4" fmla="*/ 10 w 33"/>
                <a:gd name="T5" fmla="*/ 11 h 34"/>
                <a:gd name="T6" fmla="*/ 7 w 33"/>
                <a:gd name="T7" fmla="*/ 13 h 34"/>
                <a:gd name="T8" fmla="*/ 7 w 33"/>
                <a:gd name="T9" fmla="*/ 16 h 34"/>
                <a:gd name="T10" fmla="*/ 7 w 33"/>
                <a:gd name="T11" fmla="*/ 21 h 34"/>
                <a:gd name="T12" fmla="*/ 10 w 33"/>
                <a:gd name="T13" fmla="*/ 24 h 34"/>
                <a:gd name="T14" fmla="*/ 13 w 33"/>
                <a:gd name="T15" fmla="*/ 26 h 34"/>
                <a:gd name="T16" fmla="*/ 17 w 33"/>
                <a:gd name="T17" fmla="*/ 26 h 34"/>
                <a:gd name="T18" fmla="*/ 20 w 33"/>
                <a:gd name="T19" fmla="*/ 26 h 34"/>
                <a:gd name="T20" fmla="*/ 23 w 33"/>
                <a:gd name="T21" fmla="*/ 24 h 34"/>
                <a:gd name="T22" fmla="*/ 26 w 33"/>
                <a:gd name="T23" fmla="*/ 21 h 34"/>
                <a:gd name="T24" fmla="*/ 26 w 33"/>
                <a:gd name="T25" fmla="*/ 16 h 34"/>
                <a:gd name="T26" fmla="*/ 26 w 33"/>
                <a:gd name="T27" fmla="*/ 13 h 34"/>
                <a:gd name="T28" fmla="*/ 23 w 33"/>
                <a:gd name="T29" fmla="*/ 11 h 34"/>
                <a:gd name="T30" fmla="*/ 20 w 33"/>
                <a:gd name="T31" fmla="*/ 8 h 34"/>
                <a:gd name="T32" fmla="*/ 17 w 33"/>
                <a:gd name="T33" fmla="*/ 8 h 34"/>
                <a:gd name="T34" fmla="*/ 17 w 33"/>
                <a:gd name="T35" fmla="*/ 0 h 34"/>
                <a:gd name="T36" fmla="*/ 22 w 33"/>
                <a:gd name="T37" fmla="*/ 2 h 34"/>
                <a:gd name="T38" fmla="*/ 26 w 33"/>
                <a:gd name="T39" fmla="*/ 3 h 34"/>
                <a:gd name="T40" fmla="*/ 30 w 33"/>
                <a:gd name="T41" fmla="*/ 8 h 34"/>
                <a:gd name="T42" fmla="*/ 32 w 33"/>
                <a:gd name="T43" fmla="*/ 12 h 34"/>
                <a:gd name="T44" fmla="*/ 33 w 33"/>
                <a:gd name="T45" fmla="*/ 16 h 34"/>
                <a:gd name="T46" fmla="*/ 32 w 33"/>
                <a:gd name="T47" fmla="*/ 22 h 34"/>
                <a:gd name="T48" fmla="*/ 30 w 33"/>
                <a:gd name="T49" fmla="*/ 26 h 34"/>
                <a:gd name="T50" fmla="*/ 26 w 33"/>
                <a:gd name="T51" fmla="*/ 29 h 34"/>
                <a:gd name="T52" fmla="*/ 22 w 33"/>
                <a:gd name="T53" fmla="*/ 32 h 34"/>
                <a:gd name="T54" fmla="*/ 17 w 33"/>
                <a:gd name="T55" fmla="*/ 34 h 34"/>
                <a:gd name="T56" fmla="*/ 12 w 33"/>
                <a:gd name="T57" fmla="*/ 32 h 34"/>
                <a:gd name="T58" fmla="*/ 7 w 33"/>
                <a:gd name="T59" fmla="*/ 29 h 34"/>
                <a:gd name="T60" fmla="*/ 4 w 33"/>
                <a:gd name="T61" fmla="*/ 26 h 34"/>
                <a:gd name="T62" fmla="*/ 1 w 33"/>
                <a:gd name="T63" fmla="*/ 22 h 34"/>
                <a:gd name="T64" fmla="*/ 0 w 33"/>
                <a:gd name="T65" fmla="*/ 16 h 34"/>
                <a:gd name="T66" fmla="*/ 1 w 33"/>
                <a:gd name="T67" fmla="*/ 12 h 34"/>
                <a:gd name="T68" fmla="*/ 4 w 33"/>
                <a:gd name="T69" fmla="*/ 8 h 34"/>
                <a:gd name="T70" fmla="*/ 7 w 33"/>
                <a:gd name="T71" fmla="*/ 3 h 34"/>
                <a:gd name="T72" fmla="*/ 12 w 33"/>
                <a:gd name="T73" fmla="*/ 2 h 34"/>
                <a:gd name="T74" fmla="*/ 17 w 33"/>
                <a:gd name="T7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34">
                  <a:moveTo>
                    <a:pt x="17" y="8"/>
                  </a:moveTo>
                  <a:lnTo>
                    <a:pt x="13" y="8"/>
                  </a:lnTo>
                  <a:lnTo>
                    <a:pt x="10" y="11"/>
                  </a:lnTo>
                  <a:lnTo>
                    <a:pt x="7" y="13"/>
                  </a:lnTo>
                  <a:lnTo>
                    <a:pt x="7" y="16"/>
                  </a:lnTo>
                  <a:lnTo>
                    <a:pt x="7" y="21"/>
                  </a:lnTo>
                  <a:lnTo>
                    <a:pt x="10" y="24"/>
                  </a:lnTo>
                  <a:lnTo>
                    <a:pt x="13" y="26"/>
                  </a:lnTo>
                  <a:lnTo>
                    <a:pt x="17" y="26"/>
                  </a:lnTo>
                  <a:lnTo>
                    <a:pt x="20" y="26"/>
                  </a:lnTo>
                  <a:lnTo>
                    <a:pt x="23" y="24"/>
                  </a:lnTo>
                  <a:lnTo>
                    <a:pt x="26" y="21"/>
                  </a:lnTo>
                  <a:lnTo>
                    <a:pt x="26" y="16"/>
                  </a:lnTo>
                  <a:lnTo>
                    <a:pt x="26" y="13"/>
                  </a:lnTo>
                  <a:lnTo>
                    <a:pt x="23" y="11"/>
                  </a:lnTo>
                  <a:lnTo>
                    <a:pt x="20" y="8"/>
                  </a:lnTo>
                  <a:lnTo>
                    <a:pt x="17" y="8"/>
                  </a:lnTo>
                  <a:close/>
                  <a:moveTo>
                    <a:pt x="17" y="0"/>
                  </a:moveTo>
                  <a:lnTo>
                    <a:pt x="22" y="2"/>
                  </a:lnTo>
                  <a:lnTo>
                    <a:pt x="26" y="3"/>
                  </a:lnTo>
                  <a:lnTo>
                    <a:pt x="30" y="8"/>
                  </a:lnTo>
                  <a:lnTo>
                    <a:pt x="32" y="12"/>
                  </a:lnTo>
                  <a:lnTo>
                    <a:pt x="33" y="16"/>
                  </a:lnTo>
                  <a:lnTo>
                    <a:pt x="32" y="22"/>
                  </a:lnTo>
                  <a:lnTo>
                    <a:pt x="30" y="26"/>
                  </a:lnTo>
                  <a:lnTo>
                    <a:pt x="26" y="29"/>
                  </a:lnTo>
                  <a:lnTo>
                    <a:pt x="22" y="32"/>
                  </a:lnTo>
                  <a:lnTo>
                    <a:pt x="17" y="34"/>
                  </a:lnTo>
                  <a:lnTo>
                    <a:pt x="12" y="32"/>
                  </a:lnTo>
                  <a:lnTo>
                    <a:pt x="7" y="29"/>
                  </a:lnTo>
                  <a:lnTo>
                    <a:pt x="4" y="26"/>
                  </a:lnTo>
                  <a:lnTo>
                    <a:pt x="1" y="22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2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 defTabSz="608965"/>
              <a:endParaRPr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îṣļîḑé-Freeform: Shape 110"/>
            <p:cNvSpPr/>
            <p:nvPr/>
          </p:nvSpPr>
          <p:spPr bwMode="auto">
            <a:xfrm>
              <a:off x="5659438" y="3075626"/>
              <a:ext cx="50800" cy="52387"/>
            </a:xfrm>
            <a:custGeom>
              <a:avLst/>
              <a:gdLst>
                <a:gd name="T0" fmla="*/ 16 w 32"/>
                <a:gd name="T1" fmla="*/ 7 h 33"/>
                <a:gd name="T2" fmla="*/ 12 w 32"/>
                <a:gd name="T3" fmla="*/ 7 h 33"/>
                <a:gd name="T4" fmla="*/ 9 w 32"/>
                <a:gd name="T5" fmla="*/ 10 h 33"/>
                <a:gd name="T6" fmla="*/ 7 w 32"/>
                <a:gd name="T7" fmla="*/ 13 h 33"/>
                <a:gd name="T8" fmla="*/ 6 w 32"/>
                <a:gd name="T9" fmla="*/ 15 h 33"/>
                <a:gd name="T10" fmla="*/ 7 w 32"/>
                <a:gd name="T11" fmla="*/ 20 h 33"/>
                <a:gd name="T12" fmla="*/ 9 w 32"/>
                <a:gd name="T13" fmla="*/ 23 h 33"/>
                <a:gd name="T14" fmla="*/ 12 w 32"/>
                <a:gd name="T15" fmla="*/ 26 h 33"/>
                <a:gd name="T16" fmla="*/ 16 w 32"/>
                <a:gd name="T17" fmla="*/ 26 h 33"/>
                <a:gd name="T18" fmla="*/ 20 w 32"/>
                <a:gd name="T19" fmla="*/ 26 h 33"/>
                <a:gd name="T20" fmla="*/ 23 w 32"/>
                <a:gd name="T21" fmla="*/ 23 h 33"/>
                <a:gd name="T22" fmla="*/ 25 w 32"/>
                <a:gd name="T23" fmla="*/ 20 h 33"/>
                <a:gd name="T24" fmla="*/ 26 w 32"/>
                <a:gd name="T25" fmla="*/ 15 h 33"/>
                <a:gd name="T26" fmla="*/ 25 w 32"/>
                <a:gd name="T27" fmla="*/ 13 h 33"/>
                <a:gd name="T28" fmla="*/ 23 w 32"/>
                <a:gd name="T29" fmla="*/ 10 h 33"/>
                <a:gd name="T30" fmla="*/ 20 w 32"/>
                <a:gd name="T31" fmla="*/ 7 h 33"/>
                <a:gd name="T32" fmla="*/ 16 w 32"/>
                <a:gd name="T33" fmla="*/ 7 h 33"/>
                <a:gd name="T34" fmla="*/ 16 w 32"/>
                <a:gd name="T35" fmla="*/ 0 h 33"/>
                <a:gd name="T36" fmla="*/ 22 w 32"/>
                <a:gd name="T37" fmla="*/ 1 h 33"/>
                <a:gd name="T38" fmla="*/ 26 w 32"/>
                <a:gd name="T39" fmla="*/ 2 h 33"/>
                <a:gd name="T40" fmla="*/ 29 w 32"/>
                <a:gd name="T41" fmla="*/ 7 h 33"/>
                <a:gd name="T42" fmla="*/ 32 w 32"/>
                <a:gd name="T43" fmla="*/ 11 h 33"/>
                <a:gd name="T44" fmla="*/ 32 w 32"/>
                <a:gd name="T45" fmla="*/ 15 h 33"/>
                <a:gd name="T46" fmla="*/ 32 w 32"/>
                <a:gd name="T47" fmla="*/ 21 h 33"/>
                <a:gd name="T48" fmla="*/ 29 w 32"/>
                <a:gd name="T49" fmla="*/ 26 h 33"/>
                <a:gd name="T50" fmla="*/ 26 w 32"/>
                <a:gd name="T51" fmla="*/ 28 h 33"/>
                <a:gd name="T52" fmla="*/ 22 w 32"/>
                <a:gd name="T53" fmla="*/ 31 h 33"/>
                <a:gd name="T54" fmla="*/ 16 w 32"/>
                <a:gd name="T55" fmla="*/ 33 h 33"/>
                <a:gd name="T56" fmla="*/ 12 w 32"/>
                <a:gd name="T57" fmla="*/ 31 h 33"/>
                <a:gd name="T58" fmla="*/ 6 w 32"/>
                <a:gd name="T59" fmla="*/ 28 h 33"/>
                <a:gd name="T60" fmla="*/ 3 w 32"/>
                <a:gd name="T61" fmla="*/ 26 h 33"/>
                <a:gd name="T62" fmla="*/ 0 w 32"/>
                <a:gd name="T63" fmla="*/ 21 h 33"/>
                <a:gd name="T64" fmla="*/ 0 w 32"/>
                <a:gd name="T65" fmla="*/ 15 h 33"/>
                <a:gd name="T66" fmla="*/ 0 w 32"/>
                <a:gd name="T67" fmla="*/ 11 h 33"/>
                <a:gd name="T68" fmla="*/ 3 w 32"/>
                <a:gd name="T69" fmla="*/ 7 h 33"/>
                <a:gd name="T70" fmla="*/ 6 w 32"/>
                <a:gd name="T71" fmla="*/ 2 h 33"/>
                <a:gd name="T72" fmla="*/ 12 w 32"/>
                <a:gd name="T73" fmla="*/ 1 h 33"/>
                <a:gd name="T74" fmla="*/ 16 w 32"/>
                <a:gd name="T7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33">
                  <a:moveTo>
                    <a:pt x="16" y="7"/>
                  </a:moveTo>
                  <a:lnTo>
                    <a:pt x="12" y="7"/>
                  </a:lnTo>
                  <a:lnTo>
                    <a:pt x="9" y="10"/>
                  </a:lnTo>
                  <a:lnTo>
                    <a:pt x="7" y="13"/>
                  </a:lnTo>
                  <a:lnTo>
                    <a:pt x="6" y="15"/>
                  </a:lnTo>
                  <a:lnTo>
                    <a:pt x="7" y="20"/>
                  </a:lnTo>
                  <a:lnTo>
                    <a:pt x="9" y="23"/>
                  </a:lnTo>
                  <a:lnTo>
                    <a:pt x="12" y="26"/>
                  </a:lnTo>
                  <a:lnTo>
                    <a:pt x="16" y="26"/>
                  </a:lnTo>
                  <a:lnTo>
                    <a:pt x="20" y="26"/>
                  </a:lnTo>
                  <a:lnTo>
                    <a:pt x="23" y="23"/>
                  </a:lnTo>
                  <a:lnTo>
                    <a:pt x="25" y="20"/>
                  </a:lnTo>
                  <a:lnTo>
                    <a:pt x="26" y="15"/>
                  </a:lnTo>
                  <a:lnTo>
                    <a:pt x="25" y="13"/>
                  </a:lnTo>
                  <a:lnTo>
                    <a:pt x="23" y="10"/>
                  </a:lnTo>
                  <a:lnTo>
                    <a:pt x="20" y="7"/>
                  </a:lnTo>
                  <a:lnTo>
                    <a:pt x="16" y="7"/>
                  </a:lnTo>
                  <a:close/>
                  <a:moveTo>
                    <a:pt x="16" y="0"/>
                  </a:moveTo>
                  <a:lnTo>
                    <a:pt x="22" y="1"/>
                  </a:lnTo>
                  <a:lnTo>
                    <a:pt x="26" y="2"/>
                  </a:lnTo>
                  <a:lnTo>
                    <a:pt x="29" y="7"/>
                  </a:lnTo>
                  <a:lnTo>
                    <a:pt x="32" y="11"/>
                  </a:lnTo>
                  <a:lnTo>
                    <a:pt x="32" y="15"/>
                  </a:lnTo>
                  <a:lnTo>
                    <a:pt x="32" y="21"/>
                  </a:lnTo>
                  <a:lnTo>
                    <a:pt x="29" y="26"/>
                  </a:lnTo>
                  <a:lnTo>
                    <a:pt x="26" y="28"/>
                  </a:lnTo>
                  <a:lnTo>
                    <a:pt x="22" y="31"/>
                  </a:lnTo>
                  <a:lnTo>
                    <a:pt x="16" y="33"/>
                  </a:lnTo>
                  <a:lnTo>
                    <a:pt x="12" y="31"/>
                  </a:lnTo>
                  <a:lnTo>
                    <a:pt x="6" y="28"/>
                  </a:lnTo>
                  <a:lnTo>
                    <a:pt x="3" y="26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3" y="7"/>
                  </a:lnTo>
                  <a:lnTo>
                    <a:pt x="6" y="2"/>
                  </a:lnTo>
                  <a:lnTo>
                    <a:pt x="12" y="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 defTabSz="608965"/>
              <a:endParaRPr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îṣļîḑé-Freeform: Shape 111"/>
            <p:cNvSpPr/>
            <p:nvPr/>
          </p:nvSpPr>
          <p:spPr bwMode="auto">
            <a:xfrm>
              <a:off x="5462588" y="3231201"/>
              <a:ext cx="41275" cy="41275"/>
            </a:xfrm>
            <a:custGeom>
              <a:avLst/>
              <a:gdLst>
                <a:gd name="T0" fmla="*/ 13 w 26"/>
                <a:gd name="T1" fmla="*/ 5 h 26"/>
                <a:gd name="T2" fmla="*/ 10 w 26"/>
                <a:gd name="T3" fmla="*/ 7 h 26"/>
                <a:gd name="T4" fmla="*/ 9 w 26"/>
                <a:gd name="T5" fmla="*/ 8 h 26"/>
                <a:gd name="T6" fmla="*/ 7 w 26"/>
                <a:gd name="T7" fmla="*/ 13 h 26"/>
                <a:gd name="T8" fmla="*/ 9 w 26"/>
                <a:gd name="T9" fmla="*/ 16 h 26"/>
                <a:gd name="T10" fmla="*/ 10 w 26"/>
                <a:gd name="T11" fmla="*/ 17 h 26"/>
                <a:gd name="T12" fmla="*/ 13 w 26"/>
                <a:gd name="T13" fmla="*/ 18 h 26"/>
                <a:gd name="T14" fmla="*/ 17 w 26"/>
                <a:gd name="T15" fmla="*/ 17 h 26"/>
                <a:gd name="T16" fmla="*/ 19 w 26"/>
                <a:gd name="T17" fmla="*/ 16 h 26"/>
                <a:gd name="T18" fmla="*/ 20 w 26"/>
                <a:gd name="T19" fmla="*/ 13 h 26"/>
                <a:gd name="T20" fmla="*/ 19 w 26"/>
                <a:gd name="T21" fmla="*/ 8 h 26"/>
                <a:gd name="T22" fmla="*/ 17 w 26"/>
                <a:gd name="T23" fmla="*/ 7 h 26"/>
                <a:gd name="T24" fmla="*/ 13 w 26"/>
                <a:gd name="T25" fmla="*/ 5 h 26"/>
                <a:gd name="T26" fmla="*/ 13 w 26"/>
                <a:gd name="T27" fmla="*/ 0 h 26"/>
                <a:gd name="T28" fmla="*/ 19 w 26"/>
                <a:gd name="T29" fmla="*/ 0 h 26"/>
                <a:gd name="T30" fmla="*/ 23 w 26"/>
                <a:gd name="T31" fmla="*/ 3 h 26"/>
                <a:gd name="T32" fmla="*/ 26 w 26"/>
                <a:gd name="T33" fmla="*/ 7 h 26"/>
                <a:gd name="T34" fmla="*/ 26 w 26"/>
                <a:gd name="T35" fmla="*/ 13 h 26"/>
                <a:gd name="T36" fmla="*/ 26 w 26"/>
                <a:gd name="T37" fmla="*/ 17 h 26"/>
                <a:gd name="T38" fmla="*/ 23 w 26"/>
                <a:gd name="T39" fmla="*/ 21 h 26"/>
                <a:gd name="T40" fmla="*/ 19 w 26"/>
                <a:gd name="T41" fmla="*/ 24 h 26"/>
                <a:gd name="T42" fmla="*/ 13 w 26"/>
                <a:gd name="T43" fmla="*/ 26 h 26"/>
                <a:gd name="T44" fmla="*/ 9 w 26"/>
                <a:gd name="T45" fmla="*/ 24 h 26"/>
                <a:gd name="T46" fmla="*/ 4 w 26"/>
                <a:gd name="T47" fmla="*/ 21 h 26"/>
                <a:gd name="T48" fmla="*/ 2 w 26"/>
                <a:gd name="T49" fmla="*/ 17 h 26"/>
                <a:gd name="T50" fmla="*/ 0 w 26"/>
                <a:gd name="T51" fmla="*/ 13 h 26"/>
                <a:gd name="T52" fmla="*/ 2 w 26"/>
                <a:gd name="T53" fmla="*/ 7 h 26"/>
                <a:gd name="T54" fmla="*/ 4 w 26"/>
                <a:gd name="T55" fmla="*/ 3 h 26"/>
                <a:gd name="T56" fmla="*/ 9 w 26"/>
                <a:gd name="T57" fmla="*/ 0 h 26"/>
                <a:gd name="T58" fmla="*/ 13 w 26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" h="26">
                  <a:moveTo>
                    <a:pt x="13" y="5"/>
                  </a:moveTo>
                  <a:lnTo>
                    <a:pt x="10" y="7"/>
                  </a:lnTo>
                  <a:lnTo>
                    <a:pt x="9" y="8"/>
                  </a:lnTo>
                  <a:lnTo>
                    <a:pt x="7" y="13"/>
                  </a:lnTo>
                  <a:lnTo>
                    <a:pt x="9" y="16"/>
                  </a:lnTo>
                  <a:lnTo>
                    <a:pt x="10" y="17"/>
                  </a:lnTo>
                  <a:lnTo>
                    <a:pt x="13" y="18"/>
                  </a:lnTo>
                  <a:lnTo>
                    <a:pt x="17" y="17"/>
                  </a:lnTo>
                  <a:lnTo>
                    <a:pt x="19" y="16"/>
                  </a:lnTo>
                  <a:lnTo>
                    <a:pt x="20" y="13"/>
                  </a:lnTo>
                  <a:lnTo>
                    <a:pt x="19" y="8"/>
                  </a:lnTo>
                  <a:lnTo>
                    <a:pt x="17" y="7"/>
                  </a:lnTo>
                  <a:lnTo>
                    <a:pt x="13" y="5"/>
                  </a:lnTo>
                  <a:close/>
                  <a:moveTo>
                    <a:pt x="13" y="0"/>
                  </a:moveTo>
                  <a:lnTo>
                    <a:pt x="19" y="0"/>
                  </a:lnTo>
                  <a:lnTo>
                    <a:pt x="23" y="3"/>
                  </a:lnTo>
                  <a:lnTo>
                    <a:pt x="26" y="7"/>
                  </a:lnTo>
                  <a:lnTo>
                    <a:pt x="26" y="13"/>
                  </a:lnTo>
                  <a:lnTo>
                    <a:pt x="26" y="17"/>
                  </a:lnTo>
                  <a:lnTo>
                    <a:pt x="23" y="21"/>
                  </a:lnTo>
                  <a:lnTo>
                    <a:pt x="19" y="24"/>
                  </a:lnTo>
                  <a:lnTo>
                    <a:pt x="13" y="26"/>
                  </a:lnTo>
                  <a:lnTo>
                    <a:pt x="9" y="24"/>
                  </a:lnTo>
                  <a:lnTo>
                    <a:pt x="4" y="21"/>
                  </a:lnTo>
                  <a:lnTo>
                    <a:pt x="2" y="17"/>
                  </a:lnTo>
                  <a:lnTo>
                    <a:pt x="0" y="13"/>
                  </a:lnTo>
                  <a:lnTo>
                    <a:pt x="2" y="7"/>
                  </a:lnTo>
                  <a:lnTo>
                    <a:pt x="4" y="3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 defTabSz="608965"/>
              <a:endParaRPr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îṣļîḑé-Freeform: Shape 112"/>
            <p:cNvSpPr/>
            <p:nvPr/>
          </p:nvSpPr>
          <p:spPr bwMode="auto">
            <a:xfrm>
              <a:off x="5503863" y="3301051"/>
              <a:ext cx="20638" cy="20637"/>
            </a:xfrm>
            <a:custGeom>
              <a:avLst/>
              <a:gdLst>
                <a:gd name="T0" fmla="*/ 7 w 13"/>
                <a:gd name="T1" fmla="*/ 0 h 13"/>
                <a:gd name="T2" fmla="*/ 10 w 13"/>
                <a:gd name="T3" fmla="*/ 2 h 13"/>
                <a:gd name="T4" fmla="*/ 13 w 13"/>
                <a:gd name="T5" fmla="*/ 3 h 13"/>
                <a:gd name="T6" fmla="*/ 13 w 13"/>
                <a:gd name="T7" fmla="*/ 8 h 13"/>
                <a:gd name="T8" fmla="*/ 13 w 13"/>
                <a:gd name="T9" fmla="*/ 11 h 13"/>
                <a:gd name="T10" fmla="*/ 10 w 13"/>
                <a:gd name="T11" fmla="*/ 12 h 13"/>
                <a:gd name="T12" fmla="*/ 7 w 13"/>
                <a:gd name="T13" fmla="*/ 13 h 13"/>
                <a:gd name="T14" fmla="*/ 4 w 13"/>
                <a:gd name="T15" fmla="*/ 12 h 13"/>
                <a:gd name="T16" fmla="*/ 2 w 13"/>
                <a:gd name="T17" fmla="*/ 11 h 13"/>
                <a:gd name="T18" fmla="*/ 0 w 13"/>
                <a:gd name="T19" fmla="*/ 8 h 13"/>
                <a:gd name="T20" fmla="*/ 2 w 13"/>
                <a:gd name="T21" fmla="*/ 3 h 13"/>
                <a:gd name="T22" fmla="*/ 4 w 13"/>
                <a:gd name="T23" fmla="*/ 2 h 13"/>
                <a:gd name="T24" fmla="*/ 7 w 13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3">
                  <a:moveTo>
                    <a:pt x="7" y="0"/>
                  </a:moveTo>
                  <a:lnTo>
                    <a:pt x="10" y="2"/>
                  </a:lnTo>
                  <a:lnTo>
                    <a:pt x="13" y="3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0" y="12"/>
                  </a:lnTo>
                  <a:lnTo>
                    <a:pt x="7" y="13"/>
                  </a:lnTo>
                  <a:lnTo>
                    <a:pt x="4" y="12"/>
                  </a:lnTo>
                  <a:lnTo>
                    <a:pt x="2" y="11"/>
                  </a:lnTo>
                  <a:lnTo>
                    <a:pt x="0" y="8"/>
                  </a:lnTo>
                  <a:lnTo>
                    <a:pt x="2" y="3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 defTabSz="608965"/>
              <a:endParaRPr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îṣļîḑé-Freeform: Shape 113"/>
            <p:cNvSpPr/>
            <p:nvPr/>
          </p:nvSpPr>
          <p:spPr bwMode="auto">
            <a:xfrm>
              <a:off x="5668963" y="3148651"/>
              <a:ext cx="20638" cy="20637"/>
            </a:xfrm>
            <a:custGeom>
              <a:avLst/>
              <a:gdLst>
                <a:gd name="T0" fmla="*/ 7 w 13"/>
                <a:gd name="T1" fmla="*/ 0 h 13"/>
                <a:gd name="T2" fmla="*/ 10 w 13"/>
                <a:gd name="T3" fmla="*/ 0 h 13"/>
                <a:gd name="T4" fmla="*/ 13 w 13"/>
                <a:gd name="T5" fmla="*/ 3 h 13"/>
                <a:gd name="T6" fmla="*/ 13 w 13"/>
                <a:gd name="T7" fmla="*/ 6 h 13"/>
                <a:gd name="T8" fmla="*/ 13 w 13"/>
                <a:gd name="T9" fmla="*/ 8 h 13"/>
                <a:gd name="T10" fmla="*/ 10 w 13"/>
                <a:gd name="T11" fmla="*/ 11 h 13"/>
                <a:gd name="T12" fmla="*/ 7 w 13"/>
                <a:gd name="T13" fmla="*/ 13 h 13"/>
                <a:gd name="T14" fmla="*/ 4 w 13"/>
                <a:gd name="T15" fmla="*/ 11 h 13"/>
                <a:gd name="T16" fmla="*/ 1 w 13"/>
                <a:gd name="T17" fmla="*/ 8 h 13"/>
                <a:gd name="T18" fmla="*/ 0 w 13"/>
                <a:gd name="T19" fmla="*/ 6 h 13"/>
                <a:gd name="T20" fmla="*/ 1 w 13"/>
                <a:gd name="T21" fmla="*/ 3 h 13"/>
                <a:gd name="T22" fmla="*/ 4 w 13"/>
                <a:gd name="T23" fmla="*/ 0 h 13"/>
                <a:gd name="T24" fmla="*/ 7 w 13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3">
                  <a:moveTo>
                    <a:pt x="7" y="0"/>
                  </a:moveTo>
                  <a:lnTo>
                    <a:pt x="10" y="0"/>
                  </a:lnTo>
                  <a:lnTo>
                    <a:pt x="13" y="3"/>
                  </a:lnTo>
                  <a:lnTo>
                    <a:pt x="13" y="6"/>
                  </a:lnTo>
                  <a:lnTo>
                    <a:pt x="13" y="8"/>
                  </a:lnTo>
                  <a:lnTo>
                    <a:pt x="10" y="11"/>
                  </a:lnTo>
                  <a:lnTo>
                    <a:pt x="7" y="13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6"/>
                  </a:lnTo>
                  <a:lnTo>
                    <a:pt x="1" y="3"/>
                  </a:lnTo>
                  <a:lnTo>
                    <a:pt x="4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 defTabSz="608965"/>
              <a:endParaRPr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îṣļîḑé-Freeform: Shape 114"/>
          <p:cNvSpPr/>
          <p:nvPr/>
        </p:nvSpPr>
        <p:spPr bwMode="auto">
          <a:xfrm>
            <a:off x="2057695" y="4606351"/>
            <a:ext cx="329189" cy="330780"/>
          </a:xfrm>
          <a:custGeom>
            <a:avLst/>
            <a:gdLst>
              <a:gd name="T0" fmla="*/ 13 w 207"/>
              <a:gd name="T1" fmla="*/ 83 h 208"/>
              <a:gd name="T2" fmla="*/ 20 w 207"/>
              <a:gd name="T3" fmla="*/ 195 h 208"/>
              <a:gd name="T4" fmla="*/ 46 w 207"/>
              <a:gd name="T5" fmla="*/ 187 h 208"/>
              <a:gd name="T6" fmla="*/ 39 w 207"/>
              <a:gd name="T7" fmla="*/ 78 h 208"/>
              <a:gd name="T8" fmla="*/ 99 w 207"/>
              <a:gd name="T9" fmla="*/ 14 h 208"/>
              <a:gd name="T10" fmla="*/ 92 w 207"/>
              <a:gd name="T11" fmla="*/ 46 h 208"/>
              <a:gd name="T12" fmla="*/ 57 w 207"/>
              <a:gd name="T13" fmla="*/ 81 h 208"/>
              <a:gd name="T14" fmla="*/ 52 w 207"/>
              <a:gd name="T15" fmla="*/ 177 h 208"/>
              <a:gd name="T16" fmla="*/ 57 w 207"/>
              <a:gd name="T17" fmla="*/ 183 h 208"/>
              <a:gd name="T18" fmla="*/ 66 w 207"/>
              <a:gd name="T19" fmla="*/ 184 h 208"/>
              <a:gd name="T20" fmla="*/ 99 w 207"/>
              <a:gd name="T21" fmla="*/ 192 h 208"/>
              <a:gd name="T22" fmla="*/ 163 w 207"/>
              <a:gd name="T23" fmla="*/ 193 h 208"/>
              <a:gd name="T24" fmla="*/ 171 w 207"/>
              <a:gd name="T25" fmla="*/ 187 h 208"/>
              <a:gd name="T26" fmla="*/ 173 w 207"/>
              <a:gd name="T27" fmla="*/ 180 h 208"/>
              <a:gd name="T28" fmla="*/ 165 w 207"/>
              <a:gd name="T29" fmla="*/ 174 h 208"/>
              <a:gd name="T30" fmla="*/ 152 w 207"/>
              <a:gd name="T31" fmla="*/ 169 h 208"/>
              <a:gd name="T32" fmla="*/ 176 w 207"/>
              <a:gd name="T33" fmla="*/ 167 h 208"/>
              <a:gd name="T34" fmla="*/ 183 w 207"/>
              <a:gd name="T35" fmla="*/ 159 h 208"/>
              <a:gd name="T36" fmla="*/ 184 w 207"/>
              <a:gd name="T37" fmla="*/ 148 h 208"/>
              <a:gd name="T38" fmla="*/ 174 w 207"/>
              <a:gd name="T39" fmla="*/ 143 h 208"/>
              <a:gd name="T40" fmla="*/ 163 w 207"/>
              <a:gd name="T41" fmla="*/ 143 h 208"/>
              <a:gd name="T42" fmla="*/ 160 w 207"/>
              <a:gd name="T43" fmla="*/ 137 h 208"/>
              <a:gd name="T44" fmla="*/ 170 w 207"/>
              <a:gd name="T45" fmla="*/ 135 h 208"/>
              <a:gd name="T46" fmla="*/ 187 w 207"/>
              <a:gd name="T47" fmla="*/ 131 h 208"/>
              <a:gd name="T48" fmla="*/ 191 w 207"/>
              <a:gd name="T49" fmla="*/ 121 h 208"/>
              <a:gd name="T50" fmla="*/ 189 w 207"/>
              <a:gd name="T51" fmla="*/ 112 h 208"/>
              <a:gd name="T52" fmla="*/ 171 w 207"/>
              <a:gd name="T53" fmla="*/ 109 h 208"/>
              <a:gd name="T54" fmla="*/ 165 w 207"/>
              <a:gd name="T55" fmla="*/ 107 h 208"/>
              <a:gd name="T56" fmla="*/ 176 w 207"/>
              <a:gd name="T57" fmla="*/ 104 h 208"/>
              <a:gd name="T58" fmla="*/ 191 w 207"/>
              <a:gd name="T59" fmla="*/ 99 h 208"/>
              <a:gd name="T60" fmla="*/ 194 w 207"/>
              <a:gd name="T61" fmla="*/ 92 h 208"/>
              <a:gd name="T62" fmla="*/ 194 w 207"/>
              <a:gd name="T63" fmla="*/ 86 h 208"/>
              <a:gd name="T64" fmla="*/ 184 w 207"/>
              <a:gd name="T65" fmla="*/ 79 h 208"/>
              <a:gd name="T66" fmla="*/ 144 w 207"/>
              <a:gd name="T67" fmla="*/ 78 h 208"/>
              <a:gd name="T68" fmla="*/ 122 w 207"/>
              <a:gd name="T69" fmla="*/ 53 h 208"/>
              <a:gd name="T70" fmla="*/ 109 w 207"/>
              <a:gd name="T71" fmla="*/ 14 h 208"/>
              <a:gd name="T72" fmla="*/ 125 w 207"/>
              <a:gd name="T73" fmla="*/ 13 h 208"/>
              <a:gd name="T74" fmla="*/ 135 w 207"/>
              <a:gd name="T75" fmla="*/ 55 h 208"/>
              <a:gd name="T76" fmla="*/ 177 w 207"/>
              <a:gd name="T77" fmla="*/ 66 h 208"/>
              <a:gd name="T78" fmla="*/ 203 w 207"/>
              <a:gd name="T79" fmla="*/ 76 h 208"/>
              <a:gd name="T80" fmla="*/ 207 w 207"/>
              <a:gd name="T81" fmla="*/ 92 h 208"/>
              <a:gd name="T82" fmla="*/ 204 w 207"/>
              <a:gd name="T83" fmla="*/ 104 h 208"/>
              <a:gd name="T84" fmla="*/ 204 w 207"/>
              <a:gd name="T85" fmla="*/ 124 h 208"/>
              <a:gd name="T86" fmla="*/ 196 w 207"/>
              <a:gd name="T87" fmla="*/ 141 h 208"/>
              <a:gd name="T88" fmla="*/ 196 w 207"/>
              <a:gd name="T89" fmla="*/ 160 h 208"/>
              <a:gd name="T90" fmla="*/ 184 w 207"/>
              <a:gd name="T91" fmla="*/ 176 h 208"/>
              <a:gd name="T92" fmla="*/ 183 w 207"/>
              <a:gd name="T93" fmla="*/ 193 h 208"/>
              <a:gd name="T94" fmla="*/ 124 w 207"/>
              <a:gd name="T95" fmla="*/ 208 h 208"/>
              <a:gd name="T96" fmla="*/ 72 w 207"/>
              <a:gd name="T97" fmla="*/ 199 h 208"/>
              <a:gd name="T98" fmla="*/ 56 w 207"/>
              <a:gd name="T99" fmla="*/ 196 h 208"/>
              <a:gd name="T100" fmla="*/ 44 w 207"/>
              <a:gd name="T101" fmla="*/ 206 h 208"/>
              <a:gd name="T102" fmla="*/ 8 w 207"/>
              <a:gd name="T103" fmla="*/ 203 h 208"/>
              <a:gd name="T104" fmla="*/ 0 w 207"/>
              <a:gd name="T105" fmla="*/ 83 h 208"/>
              <a:gd name="T106" fmla="*/ 13 w 207"/>
              <a:gd name="T107" fmla="*/ 65 h 208"/>
              <a:gd name="T108" fmla="*/ 49 w 207"/>
              <a:gd name="T109" fmla="*/ 66 h 208"/>
              <a:gd name="T110" fmla="*/ 54 w 207"/>
              <a:gd name="T111" fmla="*/ 68 h 208"/>
              <a:gd name="T112" fmla="*/ 79 w 207"/>
              <a:gd name="T113" fmla="*/ 43 h 208"/>
              <a:gd name="T114" fmla="*/ 88 w 207"/>
              <a:gd name="T115" fmla="*/ 7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07" h="208">
                <a:moveTo>
                  <a:pt x="20" y="78"/>
                </a:moveTo>
                <a:lnTo>
                  <a:pt x="15" y="78"/>
                </a:lnTo>
                <a:lnTo>
                  <a:pt x="14" y="81"/>
                </a:lnTo>
                <a:lnTo>
                  <a:pt x="13" y="83"/>
                </a:lnTo>
                <a:lnTo>
                  <a:pt x="13" y="187"/>
                </a:lnTo>
                <a:lnTo>
                  <a:pt x="14" y="190"/>
                </a:lnTo>
                <a:lnTo>
                  <a:pt x="15" y="193"/>
                </a:lnTo>
                <a:lnTo>
                  <a:pt x="20" y="195"/>
                </a:lnTo>
                <a:lnTo>
                  <a:pt x="39" y="195"/>
                </a:lnTo>
                <a:lnTo>
                  <a:pt x="41" y="193"/>
                </a:lnTo>
                <a:lnTo>
                  <a:pt x="44" y="190"/>
                </a:lnTo>
                <a:lnTo>
                  <a:pt x="46" y="187"/>
                </a:lnTo>
                <a:lnTo>
                  <a:pt x="46" y="83"/>
                </a:lnTo>
                <a:lnTo>
                  <a:pt x="44" y="81"/>
                </a:lnTo>
                <a:lnTo>
                  <a:pt x="41" y="78"/>
                </a:lnTo>
                <a:lnTo>
                  <a:pt x="39" y="78"/>
                </a:lnTo>
                <a:lnTo>
                  <a:pt x="20" y="78"/>
                </a:lnTo>
                <a:close/>
                <a:moveTo>
                  <a:pt x="103" y="13"/>
                </a:moveTo>
                <a:lnTo>
                  <a:pt x="101" y="13"/>
                </a:lnTo>
                <a:lnTo>
                  <a:pt x="99" y="14"/>
                </a:lnTo>
                <a:lnTo>
                  <a:pt x="98" y="17"/>
                </a:lnTo>
                <a:lnTo>
                  <a:pt x="98" y="19"/>
                </a:lnTo>
                <a:lnTo>
                  <a:pt x="96" y="33"/>
                </a:lnTo>
                <a:lnTo>
                  <a:pt x="92" y="46"/>
                </a:lnTo>
                <a:lnTo>
                  <a:pt x="85" y="59"/>
                </a:lnTo>
                <a:lnTo>
                  <a:pt x="73" y="70"/>
                </a:lnTo>
                <a:lnTo>
                  <a:pt x="59" y="81"/>
                </a:lnTo>
                <a:lnTo>
                  <a:pt x="57" y="81"/>
                </a:lnTo>
                <a:lnTo>
                  <a:pt x="54" y="82"/>
                </a:lnTo>
                <a:lnTo>
                  <a:pt x="53" y="85"/>
                </a:lnTo>
                <a:lnTo>
                  <a:pt x="52" y="88"/>
                </a:lnTo>
                <a:lnTo>
                  <a:pt x="52" y="177"/>
                </a:lnTo>
                <a:lnTo>
                  <a:pt x="53" y="179"/>
                </a:lnTo>
                <a:lnTo>
                  <a:pt x="54" y="182"/>
                </a:lnTo>
                <a:lnTo>
                  <a:pt x="56" y="182"/>
                </a:lnTo>
                <a:lnTo>
                  <a:pt x="57" y="183"/>
                </a:lnTo>
                <a:lnTo>
                  <a:pt x="57" y="183"/>
                </a:lnTo>
                <a:lnTo>
                  <a:pt x="59" y="183"/>
                </a:lnTo>
                <a:lnTo>
                  <a:pt x="60" y="183"/>
                </a:lnTo>
                <a:lnTo>
                  <a:pt x="66" y="184"/>
                </a:lnTo>
                <a:lnTo>
                  <a:pt x="75" y="187"/>
                </a:lnTo>
                <a:lnTo>
                  <a:pt x="88" y="190"/>
                </a:lnTo>
                <a:lnTo>
                  <a:pt x="90" y="190"/>
                </a:lnTo>
                <a:lnTo>
                  <a:pt x="99" y="192"/>
                </a:lnTo>
                <a:lnTo>
                  <a:pt x="111" y="193"/>
                </a:lnTo>
                <a:lnTo>
                  <a:pt x="124" y="195"/>
                </a:lnTo>
                <a:lnTo>
                  <a:pt x="158" y="195"/>
                </a:lnTo>
                <a:lnTo>
                  <a:pt x="163" y="193"/>
                </a:lnTo>
                <a:lnTo>
                  <a:pt x="167" y="193"/>
                </a:lnTo>
                <a:lnTo>
                  <a:pt x="168" y="190"/>
                </a:lnTo>
                <a:lnTo>
                  <a:pt x="171" y="189"/>
                </a:lnTo>
                <a:lnTo>
                  <a:pt x="171" y="187"/>
                </a:lnTo>
                <a:lnTo>
                  <a:pt x="171" y="186"/>
                </a:lnTo>
                <a:lnTo>
                  <a:pt x="173" y="183"/>
                </a:lnTo>
                <a:lnTo>
                  <a:pt x="173" y="182"/>
                </a:lnTo>
                <a:lnTo>
                  <a:pt x="173" y="180"/>
                </a:lnTo>
                <a:lnTo>
                  <a:pt x="171" y="179"/>
                </a:lnTo>
                <a:lnTo>
                  <a:pt x="171" y="176"/>
                </a:lnTo>
                <a:lnTo>
                  <a:pt x="168" y="174"/>
                </a:lnTo>
                <a:lnTo>
                  <a:pt x="165" y="174"/>
                </a:lnTo>
                <a:lnTo>
                  <a:pt x="155" y="174"/>
                </a:lnTo>
                <a:lnTo>
                  <a:pt x="152" y="173"/>
                </a:lnTo>
                <a:lnTo>
                  <a:pt x="152" y="172"/>
                </a:lnTo>
                <a:lnTo>
                  <a:pt x="152" y="169"/>
                </a:lnTo>
                <a:lnTo>
                  <a:pt x="155" y="169"/>
                </a:lnTo>
                <a:lnTo>
                  <a:pt x="165" y="169"/>
                </a:lnTo>
                <a:lnTo>
                  <a:pt x="171" y="167"/>
                </a:lnTo>
                <a:lnTo>
                  <a:pt x="176" y="167"/>
                </a:lnTo>
                <a:lnTo>
                  <a:pt x="178" y="166"/>
                </a:lnTo>
                <a:lnTo>
                  <a:pt x="180" y="163"/>
                </a:lnTo>
                <a:lnTo>
                  <a:pt x="181" y="161"/>
                </a:lnTo>
                <a:lnTo>
                  <a:pt x="183" y="159"/>
                </a:lnTo>
                <a:lnTo>
                  <a:pt x="183" y="156"/>
                </a:lnTo>
                <a:lnTo>
                  <a:pt x="184" y="153"/>
                </a:lnTo>
                <a:lnTo>
                  <a:pt x="184" y="150"/>
                </a:lnTo>
                <a:lnTo>
                  <a:pt x="184" y="148"/>
                </a:lnTo>
                <a:lnTo>
                  <a:pt x="183" y="146"/>
                </a:lnTo>
                <a:lnTo>
                  <a:pt x="181" y="144"/>
                </a:lnTo>
                <a:lnTo>
                  <a:pt x="178" y="143"/>
                </a:lnTo>
                <a:lnTo>
                  <a:pt x="174" y="143"/>
                </a:lnTo>
                <a:lnTo>
                  <a:pt x="171" y="143"/>
                </a:lnTo>
                <a:lnTo>
                  <a:pt x="168" y="143"/>
                </a:lnTo>
                <a:lnTo>
                  <a:pt x="165" y="143"/>
                </a:lnTo>
                <a:lnTo>
                  <a:pt x="163" y="143"/>
                </a:lnTo>
                <a:lnTo>
                  <a:pt x="163" y="143"/>
                </a:lnTo>
                <a:lnTo>
                  <a:pt x="160" y="141"/>
                </a:lnTo>
                <a:lnTo>
                  <a:pt x="158" y="138"/>
                </a:lnTo>
                <a:lnTo>
                  <a:pt x="160" y="137"/>
                </a:lnTo>
                <a:lnTo>
                  <a:pt x="163" y="135"/>
                </a:lnTo>
                <a:lnTo>
                  <a:pt x="163" y="135"/>
                </a:lnTo>
                <a:lnTo>
                  <a:pt x="165" y="135"/>
                </a:lnTo>
                <a:lnTo>
                  <a:pt x="170" y="135"/>
                </a:lnTo>
                <a:lnTo>
                  <a:pt x="177" y="135"/>
                </a:lnTo>
                <a:lnTo>
                  <a:pt x="181" y="135"/>
                </a:lnTo>
                <a:lnTo>
                  <a:pt x="184" y="134"/>
                </a:lnTo>
                <a:lnTo>
                  <a:pt x="187" y="131"/>
                </a:lnTo>
                <a:lnTo>
                  <a:pt x="189" y="130"/>
                </a:lnTo>
                <a:lnTo>
                  <a:pt x="190" y="127"/>
                </a:lnTo>
                <a:lnTo>
                  <a:pt x="191" y="124"/>
                </a:lnTo>
                <a:lnTo>
                  <a:pt x="191" y="121"/>
                </a:lnTo>
                <a:lnTo>
                  <a:pt x="191" y="120"/>
                </a:lnTo>
                <a:lnTo>
                  <a:pt x="191" y="117"/>
                </a:lnTo>
                <a:lnTo>
                  <a:pt x="190" y="114"/>
                </a:lnTo>
                <a:lnTo>
                  <a:pt x="189" y="112"/>
                </a:lnTo>
                <a:lnTo>
                  <a:pt x="186" y="111"/>
                </a:lnTo>
                <a:lnTo>
                  <a:pt x="181" y="109"/>
                </a:lnTo>
                <a:lnTo>
                  <a:pt x="176" y="109"/>
                </a:lnTo>
                <a:lnTo>
                  <a:pt x="171" y="109"/>
                </a:lnTo>
                <a:lnTo>
                  <a:pt x="170" y="109"/>
                </a:lnTo>
                <a:lnTo>
                  <a:pt x="168" y="109"/>
                </a:lnTo>
                <a:lnTo>
                  <a:pt x="167" y="108"/>
                </a:lnTo>
                <a:lnTo>
                  <a:pt x="165" y="107"/>
                </a:lnTo>
                <a:lnTo>
                  <a:pt x="167" y="104"/>
                </a:lnTo>
                <a:lnTo>
                  <a:pt x="168" y="104"/>
                </a:lnTo>
                <a:lnTo>
                  <a:pt x="171" y="104"/>
                </a:lnTo>
                <a:lnTo>
                  <a:pt x="176" y="104"/>
                </a:lnTo>
                <a:lnTo>
                  <a:pt x="181" y="104"/>
                </a:lnTo>
                <a:lnTo>
                  <a:pt x="186" y="102"/>
                </a:lnTo>
                <a:lnTo>
                  <a:pt x="190" y="101"/>
                </a:lnTo>
                <a:lnTo>
                  <a:pt x="191" y="99"/>
                </a:lnTo>
                <a:lnTo>
                  <a:pt x="193" y="98"/>
                </a:lnTo>
                <a:lnTo>
                  <a:pt x="194" y="95"/>
                </a:lnTo>
                <a:lnTo>
                  <a:pt x="194" y="94"/>
                </a:lnTo>
                <a:lnTo>
                  <a:pt x="194" y="92"/>
                </a:lnTo>
                <a:lnTo>
                  <a:pt x="194" y="91"/>
                </a:lnTo>
                <a:lnTo>
                  <a:pt x="194" y="89"/>
                </a:lnTo>
                <a:lnTo>
                  <a:pt x="194" y="88"/>
                </a:lnTo>
                <a:lnTo>
                  <a:pt x="194" y="86"/>
                </a:lnTo>
                <a:lnTo>
                  <a:pt x="193" y="83"/>
                </a:lnTo>
                <a:lnTo>
                  <a:pt x="190" y="81"/>
                </a:lnTo>
                <a:lnTo>
                  <a:pt x="187" y="79"/>
                </a:lnTo>
                <a:lnTo>
                  <a:pt x="184" y="79"/>
                </a:lnTo>
                <a:lnTo>
                  <a:pt x="180" y="78"/>
                </a:lnTo>
                <a:lnTo>
                  <a:pt x="174" y="78"/>
                </a:lnTo>
                <a:lnTo>
                  <a:pt x="163" y="78"/>
                </a:lnTo>
                <a:lnTo>
                  <a:pt x="144" y="78"/>
                </a:lnTo>
                <a:lnTo>
                  <a:pt x="116" y="78"/>
                </a:lnTo>
                <a:lnTo>
                  <a:pt x="119" y="68"/>
                </a:lnTo>
                <a:lnTo>
                  <a:pt x="122" y="60"/>
                </a:lnTo>
                <a:lnTo>
                  <a:pt x="122" y="53"/>
                </a:lnTo>
                <a:lnTo>
                  <a:pt x="122" y="43"/>
                </a:lnTo>
                <a:lnTo>
                  <a:pt x="121" y="32"/>
                </a:lnTo>
                <a:lnTo>
                  <a:pt x="115" y="21"/>
                </a:lnTo>
                <a:lnTo>
                  <a:pt x="109" y="14"/>
                </a:lnTo>
                <a:lnTo>
                  <a:pt x="103" y="13"/>
                </a:lnTo>
                <a:close/>
                <a:moveTo>
                  <a:pt x="103" y="0"/>
                </a:moveTo>
                <a:lnTo>
                  <a:pt x="115" y="3"/>
                </a:lnTo>
                <a:lnTo>
                  <a:pt x="125" y="13"/>
                </a:lnTo>
                <a:lnTo>
                  <a:pt x="132" y="26"/>
                </a:lnTo>
                <a:lnTo>
                  <a:pt x="135" y="43"/>
                </a:lnTo>
                <a:lnTo>
                  <a:pt x="135" y="50"/>
                </a:lnTo>
                <a:lnTo>
                  <a:pt x="135" y="55"/>
                </a:lnTo>
                <a:lnTo>
                  <a:pt x="135" y="60"/>
                </a:lnTo>
                <a:lnTo>
                  <a:pt x="134" y="65"/>
                </a:lnTo>
                <a:lnTo>
                  <a:pt x="158" y="65"/>
                </a:lnTo>
                <a:lnTo>
                  <a:pt x="177" y="66"/>
                </a:lnTo>
                <a:lnTo>
                  <a:pt x="189" y="68"/>
                </a:lnTo>
                <a:lnTo>
                  <a:pt x="194" y="69"/>
                </a:lnTo>
                <a:lnTo>
                  <a:pt x="200" y="73"/>
                </a:lnTo>
                <a:lnTo>
                  <a:pt x="203" y="76"/>
                </a:lnTo>
                <a:lnTo>
                  <a:pt x="206" y="81"/>
                </a:lnTo>
                <a:lnTo>
                  <a:pt x="207" y="85"/>
                </a:lnTo>
                <a:lnTo>
                  <a:pt x="207" y="89"/>
                </a:lnTo>
                <a:lnTo>
                  <a:pt x="207" y="92"/>
                </a:lnTo>
                <a:lnTo>
                  <a:pt x="207" y="92"/>
                </a:lnTo>
                <a:lnTo>
                  <a:pt x="207" y="94"/>
                </a:lnTo>
                <a:lnTo>
                  <a:pt x="206" y="99"/>
                </a:lnTo>
                <a:lnTo>
                  <a:pt x="204" y="104"/>
                </a:lnTo>
                <a:lnTo>
                  <a:pt x="202" y="108"/>
                </a:lnTo>
                <a:lnTo>
                  <a:pt x="203" y="114"/>
                </a:lnTo>
                <a:lnTo>
                  <a:pt x="204" y="118"/>
                </a:lnTo>
                <a:lnTo>
                  <a:pt x="204" y="124"/>
                </a:lnTo>
                <a:lnTo>
                  <a:pt x="203" y="130"/>
                </a:lnTo>
                <a:lnTo>
                  <a:pt x="202" y="134"/>
                </a:lnTo>
                <a:lnTo>
                  <a:pt x="199" y="138"/>
                </a:lnTo>
                <a:lnTo>
                  <a:pt x="196" y="141"/>
                </a:lnTo>
                <a:lnTo>
                  <a:pt x="197" y="146"/>
                </a:lnTo>
                <a:lnTo>
                  <a:pt x="197" y="148"/>
                </a:lnTo>
                <a:lnTo>
                  <a:pt x="197" y="154"/>
                </a:lnTo>
                <a:lnTo>
                  <a:pt x="196" y="160"/>
                </a:lnTo>
                <a:lnTo>
                  <a:pt x="194" y="163"/>
                </a:lnTo>
                <a:lnTo>
                  <a:pt x="193" y="167"/>
                </a:lnTo>
                <a:lnTo>
                  <a:pt x="190" y="172"/>
                </a:lnTo>
                <a:lnTo>
                  <a:pt x="184" y="176"/>
                </a:lnTo>
                <a:lnTo>
                  <a:pt x="186" y="182"/>
                </a:lnTo>
                <a:lnTo>
                  <a:pt x="184" y="187"/>
                </a:lnTo>
                <a:lnTo>
                  <a:pt x="183" y="190"/>
                </a:lnTo>
                <a:lnTo>
                  <a:pt x="183" y="193"/>
                </a:lnTo>
                <a:lnTo>
                  <a:pt x="181" y="195"/>
                </a:lnTo>
                <a:lnTo>
                  <a:pt x="173" y="203"/>
                </a:lnTo>
                <a:lnTo>
                  <a:pt x="158" y="208"/>
                </a:lnTo>
                <a:lnTo>
                  <a:pt x="124" y="208"/>
                </a:lnTo>
                <a:lnTo>
                  <a:pt x="106" y="206"/>
                </a:lnTo>
                <a:lnTo>
                  <a:pt x="92" y="203"/>
                </a:lnTo>
                <a:lnTo>
                  <a:pt x="85" y="202"/>
                </a:lnTo>
                <a:lnTo>
                  <a:pt x="72" y="199"/>
                </a:lnTo>
                <a:lnTo>
                  <a:pt x="63" y="197"/>
                </a:lnTo>
                <a:lnTo>
                  <a:pt x="59" y="196"/>
                </a:lnTo>
                <a:lnTo>
                  <a:pt x="57" y="196"/>
                </a:lnTo>
                <a:lnTo>
                  <a:pt x="56" y="196"/>
                </a:lnTo>
                <a:lnTo>
                  <a:pt x="56" y="196"/>
                </a:lnTo>
                <a:lnTo>
                  <a:pt x="53" y="200"/>
                </a:lnTo>
                <a:lnTo>
                  <a:pt x="49" y="203"/>
                </a:lnTo>
                <a:lnTo>
                  <a:pt x="44" y="206"/>
                </a:lnTo>
                <a:lnTo>
                  <a:pt x="39" y="208"/>
                </a:lnTo>
                <a:lnTo>
                  <a:pt x="20" y="208"/>
                </a:lnTo>
                <a:lnTo>
                  <a:pt x="13" y="206"/>
                </a:lnTo>
                <a:lnTo>
                  <a:pt x="8" y="203"/>
                </a:lnTo>
                <a:lnTo>
                  <a:pt x="4" y="199"/>
                </a:lnTo>
                <a:lnTo>
                  <a:pt x="1" y="193"/>
                </a:lnTo>
                <a:lnTo>
                  <a:pt x="0" y="187"/>
                </a:lnTo>
                <a:lnTo>
                  <a:pt x="0" y="83"/>
                </a:lnTo>
                <a:lnTo>
                  <a:pt x="1" y="78"/>
                </a:lnTo>
                <a:lnTo>
                  <a:pt x="4" y="72"/>
                </a:lnTo>
                <a:lnTo>
                  <a:pt x="8" y="68"/>
                </a:lnTo>
                <a:lnTo>
                  <a:pt x="13" y="65"/>
                </a:lnTo>
                <a:lnTo>
                  <a:pt x="20" y="65"/>
                </a:lnTo>
                <a:lnTo>
                  <a:pt x="39" y="65"/>
                </a:lnTo>
                <a:lnTo>
                  <a:pt x="43" y="65"/>
                </a:lnTo>
                <a:lnTo>
                  <a:pt x="49" y="66"/>
                </a:lnTo>
                <a:lnTo>
                  <a:pt x="52" y="69"/>
                </a:lnTo>
                <a:lnTo>
                  <a:pt x="52" y="69"/>
                </a:lnTo>
                <a:lnTo>
                  <a:pt x="53" y="69"/>
                </a:lnTo>
                <a:lnTo>
                  <a:pt x="54" y="68"/>
                </a:lnTo>
                <a:lnTo>
                  <a:pt x="57" y="66"/>
                </a:lnTo>
                <a:lnTo>
                  <a:pt x="59" y="66"/>
                </a:lnTo>
                <a:lnTo>
                  <a:pt x="72" y="56"/>
                </a:lnTo>
                <a:lnTo>
                  <a:pt x="79" y="43"/>
                </a:lnTo>
                <a:lnTo>
                  <a:pt x="83" y="30"/>
                </a:lnTo>
                <a:lnTo>
                  <a:pt x="85" y="19"/>
                </a:lnTo>
                <a:lnTo>
                  <a:pt x="85" y="13"/>
                </a:lnTo>
                <a:lnTo>
                  <a:pt x="88" y="7"/>
                </a:lnTo>
                <a:lnTo>
                  <a:pt x="92" y="3"/>
                </a:lnTo>
                <a:lnTo>
                  <a:pt x="98" y="0"/>
                </a:lnTo>
                <a:lnTo>
                  <a:pt x="10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 defTabSz="608965"/>
            <a:endParaRPr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îṣļîḑé-TextBox 3"/>
          <p:cNvSpPr txBox="1"/>
          <p:nvPr/>
        </p:nvSpPr>
        <p:spPr>
          <a:xfrm>
            <a:off x="7911799" y="1704479"/>
            <a:ext cx="907621" cy="584775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pPr defTabSz="608965"/>
            <a:r>
              <a:rPr lang="en-US" sz="4265" dirty="0">
                <a:solidFill>
                  <a:srgbClr val="73B5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en-US" sz="2800" dirty="0">
                <a:solidFill>
                  <a:srgbClr val="73B5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en-US" sz="4265" dirty="0">
              <a:solidFill>
                <a:srgbClr val="73B5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îṣļîḑé-TextBox 59"/>
          <p:cNvSpPr txBox="1"/>
          <p:nvPr/>
        </p:nvSpPr>
        <p:spPr>
          <a:xfrm>
            <a:off x="9488109" y="2659024"/>
            <a:ext cx="849913" cy="584775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pPr defTabSz="608965"/>
            <a:r>
              <a:rPr lang="en-US" sz="4265" dirty="0">
                <a:solidFill>
                  <a:srgbClr val="73B5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r>
              <a:rPr lang="en-US" sz="2800" dirty="0">
                <a:solidFill>
                  <a:srgbClr val="73B5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en-US" sz="2800" dirty="0">
              <a:solidFill>
                <a:srgbClr val="73B5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îṣļîḑé-TextBox 61"/>
          <p:cNvSpPr txBox="1"/>
          <p:nvPr/>
        </p:nvSpPr>
        <p:spPr>
          <a:xfrm>
            <a:off x="9039212" y="3570092"/>
            <a:ext cx="910827" cy="584775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pPr defTabSz="608965"/>
            <a:r>
              <a:rPr lang="en-US" sz="4265" dirty="0">
                <a:solidFill>
                  <a:srgbClr val="73B5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en-US" sz="2800" dirty="0">
                <a:solidFill>
                  <a:srgbClr val="73B5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en-US" sz="2800" dirty="0">
              <a:solidFill>
                <a:srgbClr val="73B5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îṣļîḑé-TextBox 63"/>
          <p:cNvSpPr txBox="1"/>
          <p:nvPr/>
        </p:nvSpPr>
        <p:spPr>
          <a:xfrm>
            <a:off x="8427111" y="4476256"/>
            <a:ext cx="894797" cy="584775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pPr defTabSz="608965"/>
            <a:r>
              <a:rPr lang="en-US" sz="4265" dirty="0">
                <a:solidFill>
                  <a:srgbClr val="73B5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en-US" sz="2800" dirty="0">
                <a:solidFill>
                  <a:srgbClr val="73B5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en-US" sz="2800" dirty="0">
              <a:solidFill>
                <a:srgbClr val="73B5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745386" y="1754368"/>
            <a:ext cx="4071288" cy="705222"/>
            <a:chOff x="2745386" y="1764096"/>
            <a:chExt cx="4071288" cy="705222"/>
          </a:xfrm>
        </p:grpSpPr>
        <p:sp>
          <p:nvSpPr>
            <p:cNvPr id="57" name="文本框 56"/>
            <p:cNvSpPr txBox="1"/>
            <p:nvPr/>
          </p:nvSpPr>
          <p:spPr>
            <a:xfrm>
              <a:off x="2745386" y="2099986"/>
              <a:ext cx="40712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Your content is played here, or by copying your text, select Paste in this box and choose to keep text only</a:t>
              </a:r>
              <a:endParaRPr lang="en-US" altLang="zh-CN" sz="9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2745386" y="1764096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745386" y="4460009"/>
            <a:ext cx="4071288" cy="705222"/>
            <a:chOff x="2745386" y="1764096"/>
            <a:chExt cx="4071288" cy="705222"/>
          </a:xfrm>
        </p:grpSpPr>
        <p:sp>
          <p:nvSpPr>
            <p:cNvPr id="60" name="文本框 59"/>
            <p:cNvSpPr txBox="1"/>
            <p:nvPr/>
          </p:nvSpPr>
          <p:spPr>
            <a:xfrm>
              <a:off x="2745386" y="2099986"/>
              <a:ext cx="40712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Your content is played here, or by copying your text, select Paste in this box and choose to keep text only</a:t>
              </a:r>
              <a:endParaRPr lang="en-US" altLang="zh-CN" sz="9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2745386" y="1764096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2745386" y="3553863"/>
            <a:ext cx="4817172" cy="705222"/>
            <a:chOff x="2745386" y="1764096"/>
            <a:chExt cx="4817172" cy="705222"/>
          </a:xfrm>
        </p:grpSpPr>
        <p:sp>
          <p:nvSpPr>
            <p:cNvPr id="63" name="文本框 62"/>
            <p:cNvSpPr txBox="1"/>
            <p:nvPr/>
          </p:nvSpPr>
          <p:spPr>
            <a:xfrm>
              <a:off x="2745386" y="2099986"/>
              <a:ext cx="48171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Your content is played here, or by copying your text, select Paste in this box and choose to keep text only</a:t>
              </a:r>
              <a:endParaRPr lang="en-US" altLang="zh-CN" sz="9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2745386" y="1764096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2745385" y="2637712"/>
            <a:ext cx="5681725" cy="843721"/>
            <a:chOff x="2745385" y="1764096"/>
            <a:chExt cx="5098974" cy="843721"/>
          </a:xfrm>
        </p:grpSpPr>
        <p:sp>
          <p:nvSpPr>
            <p:cNvPr id="66" name="文本框 65"/>
            <p:cNvSpPr txBox="1"/>
            <p:nvPr/>
          </p:nvSpPr>
          <p:spPr>
            <a:xfrm>
              <a:off x="2745385" y="2099986"/>
              <a:ext cx="509897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Your content is played here, or by copying your text, select Paste in this box and choose to keep text </a:t>
              </a:r>
              <a:r>
                <a:rPr lang="en-US" altLang="zh-CN" sz="900" dirty="0" err="1">
                  <a:solidFill>
                    <a:schemeClr val="bg1"/>
                  </a:solidFill>
                  <a:ea typeface="微软雅黑" panose="020B0503020204020204" pitchFamily="34" charset="-122"/>
                </a:rPr>
                <a:t>onlyYour</a:t>
              </a:r>
              <a:r>
                <a:rPr lang="en-US" altLang="zh-CN" sz="9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 content is played here, or by copying your text, select Paste in this box and choose to keep text only</a:t>
              </a:r>
              <a:endParaRPr lang="en-US" altLang="zh-CN" sz="9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endParaRPr lang="en-US" altLang="zh-CN" sz="9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2745386" y="1764096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2" r="8042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3421743" y="458107"/>
            <a:ext cx="2343150" cy="0"/>
          </a:xfrm>
          <a:prstGeom prst="line">
            <a:avLst/>
          </a:prstGeom>
          <a:ln w="38100">
            <a:solidFill>
              <a:srgbClr val="88C0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419350" y="6379937"/>
            <a:ext cx="6826250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8212818" y="458107"/>
            <a:ext cx="1731282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78971" y="653597"/>
            <a:ext cx="11234058" cy="5550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074226" y="752037"/>
            <a:ext cx="2043546" cy="493537"/>
            <a:chOff x="3950855" y="2191731"/>
            <a:chExt cx="2043546" cy="493537"/>
          </a:xfrm>
        </p:grpSpPr>
        <p:sp>
          <p:nvSpPr>
            <p:cNvPr id="18" name="文本框 17"/>
            <p:cNvSpPr txBox="1"/>
            <p:nvPr/>
          </p:nvSpPr>
          <p:spPr>
            <a:xfrm>
              <a:off x="4065154" y="2454436"/>
              <a:ext cx="181494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950855" y="2191731"/>
              <a:ext cx="20435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88C0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rgbClr val="88C0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0219872" y="1905001"/>
            <a:ext cx="1099457" cy="3340100"/>
          </a:xfrm>
          <a:prstGeom prst="rect">
            <a:avLst/>
          </a:prstGeom>
          <a:solidFill>
            <a:srgbClr val="73B5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72672" y="1905001"/>
            <a:ext cx="4673600" cy="3340100"/>
          </a:xfrm>
          <a:prstGeom prst="rect">
            <a:avLst/>
          </a:prstGeom>
          <a:solidFill>
            <a:srgbClr val="88C0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972128" y="2558684"/>
            <a:ext cx="2252368" cy="2032734"/>
            <a:chOff x="2419350" y="2675652"/>
            <a:chExt cx="2252368" cy="2032734"/>
          </a:xfrm>
        </p:grpSpPr>
        <p:sp>
          <p:nvSpPr>
            <p:cNvPr id="23" name="Flowchart: Connector 52"/>
            <p:cNvSpPr/>
            <p:nvPr/>
          </p:nvSpPr>
          <p:spPr>
            <a:xfrm>
              <a:off x="2419350" y="3407753"/>
              <a:ext cx="541820" cy="542703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>
              <a:normAutofit/>
            </a:bodyPr>
            <a:lstStyle/>
            <a:p>
              <a:pPr algn="ctr"/>
              <a:endParaRPr lang="en-I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117254" y="3407322"/>
              <a:ext cx="155446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u="none" strike="noStrike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117254" y="3672653"/>
              <a:ext cx="1441961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52"/>
            <p:cNvSpPr>
              <a:spLocks noEditPoints="1"/>
            </p:cNvSpPr>
            <p:nvPr/>
          </p:nvSpPr>
          <p:spPr bwMode="auto">
            <a:xfrm>
              <a:off x="2576680" y="3563513"/>
              <a:ext cx="227161" cy="231183"/>
            </a:xfrm>
            <a:custGeom>
              <a:avLst/>
              <a:gdLst>
                <a:gd name="T0" fmla="*/ 82 w 174"/>
                <a:gd name="T1" fmla="*/ 125 h 177"/>
                <a:gd name="T2" fmla="*/ 79 w 174"/>
                <a:gd name="T3" fmla="*/ 119 h 177"/>
                <a:gd name="T4" fmla="*/ 72 w 174"/>
                <a:gd name="T5" fmla="*/ 119 h 177"/>
                <a:gd name="T6" fmla="*/ 81 w 174"/>
                <a:gd name="T7" fmla="*/ 167 h 177"/>
                <a:gd name="T8" fmla="*/ 55 w 174"/>
                <a:gd name="T9" fmla="*/ 176 h 177"/>
                <a:gd name="T10" fmla="*/ 27 w 174"/>
                <a:gd name="T11" fmla="*/ 118 h 177"/>
                <a:gd name="T12" fmla="*/ 0 w 174"/>
                <a:gd name="T13" fmla="*/ 84 h 177"/>
                <a:gd name="T14" fmla="*/ 10 w 174"/>
                <a:gd name="T15" fmla="*/ 59 h 177"/>
                <a:gd name="T16" fmla="*/ 36 w 174"/>
                <a:gd name="T17" fmla="*/ 48 h 177"/>
                <a:gd name="T18" fmla="*/ 79 w 174"/>
                <a:gd name="T19" fmla="*/ 48 h 177"/>
                <a:gd name="T20" fmla="*/ 142 w 174"/>
                <a:gd name="T21" fmla="*/ 3 h 177"/>
                <a:gd name="T22" fmla="*/ 153 w 174"/>
                <a:gd name="T23" fmla="*/ 9 h 177"/>
                <a:gd name="T24" fmla="*/ 153 w 174"/>
                <a:gd name="T25" fmla="*/ 56 h 177"/>
                <a:gd name="T26" fmla="*/ 166 w 174"/>
                <a:gd name="T27" fmla="*/ 64 h 177"/>
                <a:gd name="T28" fmla="*/ 166 w 174"/>
                <a:gd name="T29" fmla="*/ 104 h 177"/>
                <a:gd name="T30" fmla="*/ 153 w 174"/>
                <a:gd name="T31" fmla="*/ 159 h 177"/>
                <a:gd name="T32" fmla="*/ 141 w 174"/>
                <a:gd name="T33" fmla="*/ 164 h 177"/>
                <a:gd name="T34" fmla="*/ 85 w 174"/>
                <a:gd name="T35" fmla="*/ 105 h 177"/>
                <a:gd name="T36" fmla="*/ 36 w 174"/>
                <a:gd name="T37" fmla="*/ 62 h 177"/>
                <a:gd name="T38" fmla="*/ 14 w 174"/>
                <a:gd name="T39" fmla="*/ 84 h 177"/>
                <a:gd name="T40" fmla="*/ 33 w 174"/>
                <a:gd name="T41" fmla="*/ 105 h 177"/>
                <a:gd name="T42" fmla="*/ 57 w 174"/>
                <a:gd name="T43" fmla="*/ 161 h 177"/>
                <a:gd name="T44" fmla="*/ 70 w 174"/>
                <a:gd name="T45" fmla="*/ 156 h 177"/>
                <a:gd name="T46" fmla="*/ 55 w 174"/>
                <a:gd name="T47" fmla="*/ 112 h 177"/>
                <a:gd name="T48" fmla="*/ 85 w 174"/>
                <a:gd name="T49" fmla="*/ 105 h 177"/>
                <a:gd name="T50" fmla="*/ 93 w 174"/>
                <a:gd name="T51" fmla="*/ 55 h 177"/>
                <a:gd name="T52" fmla="*/ 93 w 174"/>
                <a:gd name="T53" fmla="*/ 112 h 177"/>
                <a:gd name="T54" fmla="*/ 93 w 174"/>
                <a:gd name="T55" fmla="*/ 113 h 177"/>
                <a:gd name="T56" fmla="*/ 139 w 174"/>
                <a:gd name="T57" fmla="*/ 146 h 177"/>
                <a:gd name="T58" fmla="*/ 93 w 174"/>
                <a:gd name="T59" fmla="*/ 52 h 177"/>
                <a:gd name="T60" fmla="*/ 93 w 174"/>
                <a:gd name="T61" fmla="*/ 55 h 177"/>
                <a:gd name="T62" fmla="*/ 153 w 174"/>
                <a:gd name="T63" fmla="*/ 65 h 177"/>
                <a:gd name="T64" fmla="*/ 153 w 174"/>
                <a:gd name="T65" fmla="*/ 102 h 177"/>
                <a:gd name="T66" fmla="*/ 165 w 174"/>
                <a:gd name="T67" fmla="*/ 84 h 177"/>
                <a:gd name="T68" fmla="*/ 159 w 174"/>
                <a:gd name="T69" fmla="*/ 7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4" h="177">
                  <a:moveTo>
                    <a:pt x="141" y="164"/>
                  </a:moveTo>
                  <a:cubicBezTo>
                    <a:pt x="82" y="125"/>
                    <a:pt x="82" y="125"/>
                    <a:pt x="82" y="125"/>
                  </a:cubicBezTo>
                  <a:cubicBezTo>
                    <a:pt x="80" y="124"/>
                    <a:pt x="79" y="122"/>
                    <a:pt x="79" y="119"/>
                  </a:cubicBezTo>
                  <a:cubicBezTo>
                    <a:pt x="79" y="119"/>
                    <a:pt x="79" y="119"/>
                    <a:pt x="79" y="119"/>
                  </a:cubicBezTo>
                  <a:cubicBezTo>
                    <a:pt x="79" y="119"/>
                    <a:pt x="79" y="119"/>
                    <a:pt x="79" y="11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85" y="158"/>
                    <a:pt x="85" y="158"/>
                    <a:pt x="85" y="158"/>
                  </a:cubicBezTo>
                  <a:cubicBezTo>
                    <a:pt x="87" y="162"/>
                    <a:pt x="85" y="166"/>
                    <a:pt x="81" y="167"/>
                  </a:cubicBezTo>
                  <a:cubicBezTo>
                    <a:pt x="68" y="172"/>
                    <a:pt x="68" y="172"/>
                    <a:pt x="68" y="172"/>
                  </a:cubicBezTo>
                  <a:cubicBezTo>
                    <a:pt x="55" y="176"/>
                    <a:pt x="55" y="176"/>
                    <a:pt x="55" y="176"/>
                  </a:cubicBezTo>
                  <a:cubicBezTo>
                    <a:pt x="51" y="177"/>
                    <a:pt x="47" y="175"/>
                    <a:pt x="46" y="172"/>
                  </a:cubicBezTo>
                  <a:cubicBezTo>
                    <a:pt x="27" y="118"/>
                    <a:pt x="27" y="118"/>
                    <a:pt x="27" y="118"/>
                  </a:cubicBezTo>
                  <a:cubicBezTo>
                    <a:pt x="20" y="117"/>
                    <a:pt x="14" y="113"/>
                    <a:pt x="9" y="107"/>
                  </a:cubicBezTo>
                  <a:cubicBezTo>
                    <a:pt x="3" y="101"/>
                    <a:pt x="0" y="93"/>
                    <a:pt x="0" y="84"/>
                  </a:cubicBezTo>
                  <a:cubicBezTo>
                    <a:pt x="0" y="74"/>
                    <a:pt x="4" y="65"/>
                    <a:pt x="1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7" y="52"/>
                    <a:pt x="26" y="48"/>
                    <a:pt x="36" y="48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5"/>
                    <a:pt x="81" y="43"/>
                    <a:pt x="83" y="42"/>
                  </a:cubicBezTo>
                  <a:cubicBezTo>
                    <a:pt x="142" y="3"/>
                    <a:pt x="142" y="3"/>
                    <a:pt x="142" y="3"/>
                  </a:cubicBezTo>
                  <a:cubicBezTo>
                    <a:pt x="145" y="0"/>
                    <a:pt x="149" y="1"/>
                    <a:pt x="151" y="5"/>
                  </a:cubicBezTo>
                  <a:cubicBezTo>
                    <a:pt x="152" y="6"/>
                    <a:pt x="153" y="7"/>
                    <a:pt x="153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56"/>
                    <a:pt x="153" y="56"/>
                    <a:pt x="153" y="56"/>
                  </a:cubicBezTo>
                  <a:cubicBezTo>
                    <a:pt x="157" y="58"/>
                    <a:pt x="162" y="60"/>
                    <a:pt x="165" y="64"/>
                  </a:cubicBezTo>
                  <a:cubicBezTo>
                    <a:pt x="166" y="64"/>
                    <a:pt x="166" y="64"/>
                    <a:pt x="166" y="64"/>
                  </a:cubicBezTo>
                  <a:cubicBezTo>
                    <a:pt x="171" y="69"/>
                    <a:pt x="174" y="76"/>
                    <a:pt x="174" y="84"/>
                  </a:cubicBezTo>
                  <a:cubicBezTo>
                    <a:pt x="174" y="91"/>
                    <a:pt x="171" y="99"/>
                    <a:pt x="166" y="104"/>
                  </a:cubicBezTo>
                  <a:cubicBezTo>
                    <a:pt x="162" y="107"/>
                    <a:pt x="158" y="110"/>
                    <a:pt x="153" y="111"/>
                  </a:cubicBezTo>
                  <a:cubicBezTo>
                    <a:pt x="153" y="159"/>
                    <a:pt x="153" y="159"/>
                    <a:pt x="153" y="159"/>
                  </a:cubicBezTo>
                  <a:cubicBezTo>
                    <a:pt x="153" y="163"/>
                    <a:pt x="149" y="166"/>
                    <a:pt x="146" y="166"/>
                  </a:cubicBezTo>
                  <a:cubicBezTo>
                    <a:pt x="144" y="166"/>
                    <a:pt x="142" y="165"/>
                    <a:pt x="141" y="164"/>
                  </a:cubicBezTo>
                  <a:close/>
                  <a:moveTo>
                    <a:pt x="85" y="105"/>
                  </a:moveTo>
                  <a:cubicBezTo>
                    <a:pt x="85" y="105"/>
                    <a:pt x="85" y="105"/>
                    <a:pt x="85" y="105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0" y="62"/>
                    <a:pt x="24" y="65"/>
                    <a:pt x="20" y="68"/>
                  </a:cubicBezTo>
                  <a:cubicBezTo>
                    <a:pt x="16" y="72"/>
                    <a:pt x="14" y="78"/>
                    <a:pt x="14" y="84"/>
                  </a:cubicBezTo>
                  <a:cubicBezTo>
                    <a:pt x="14" y="89"/>
                    <a:pt x="16" y="94"/>
                    <a:pt x="19" y="98"/>
                  </a:cubicBezTo>
                  <a:cubicBezTo>
                    <a:pt x="23" y="102"/>
                    <a:pt x="28" y="105"/>
                    <a:pt x="33" y="105"/>
                  </a:cubicBezTo>
                  <a:cubicBezTo>
                    <a:pt x="36" y="105"/>
                    <a:pt x="38" y="107"/>
                    <a:pt x="39" y="110"/>
                  </a:cubicBezTo>
                  <a:cubicBezTo>
                    <a:pt x="57" y="161"/>
                    <a:pt x="57" y="161"/>
                    <a:pt x="57" y="161"/>
                  </a:cubicBezTo>
                  <a:cubicBezTo>
                    <a:pt x="63" y="158"/>
                    <a:pt x="63" y="158"/>
                    <a:pt x="63" y="158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56" y="115"/>
                    <a:pt x="56" y="115"/>
                    <a:pt x="56" y="115"/>
                  </a:cubicBezTo>
                  <a:cubicBezTo>
                    <a:pt x="55" y="114"/>
                    <a:pt x="55" y="113"/>
                    <a:pt x="55" y="112"/>
                  </a:cubicBezTo>
                  <a:cubicBezTo>
                    <a:pt x="55" y="108"/>
                    <a:pt x="58" y="105"/>
                    <a:pt x="62" y="105"/>
                  </a:cubicBezTo>
                  <a:cubicBezTo>
                    <a:pt x="85" y="105"/>
                    <a:pt x="85" y="105"/>
                    <a:pt x="85" y="105"/>
                  </a:cubicBezTo>
                  <a:close/>
                  <a:moveTo>
                    <a:pt x="93" y="55"/>
                  </a:moveTo>
                  <a:cubicBezTo>
                    <a:pt x="93" y="55"/>
                    <a:pt x="93" y="55"/>
                    <a:pt x="93" y="55"/>
                  </a:cubicBezTo>
                  <a:cubicBezTo>
                    <a:pt x="93" y="112"/>
                    <a:pt x="93" y="112"/>
                    <a:pt x="93" y="112"/>
                  </a:cubicBezTo>
                  <a:cubicBezTo>
                    <a:pt x="93" y="112"/>
                    <a:pt x="93" y="112"/>
                    <a:pt x="93" y="112"/>
                  </a:cubicBezTo>
                  <a:cubicBezTo>
                    <a:pt x="93" y="112"/>
                    <a:pt x="93" y="112"/>
                    <a:pt x="93" y="112"/>
                  </a:cubicBezTo>
                  <a:cubicBezTo>
                    <a:pt x="93" y="113"/>
                    <a:pt x="93" y="113"/>
                    <a:pt x="93" y="113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139" y="146"/>
                    <a:pt x="139" y="146"/>
                    <a:pt x="139" y="146"/>
                  </a:cubicBezTo>
                  <a:cubicBezTo>
                    <a:pt x="139" y="22"/>
                    <a:pt x="139" y="22"/>
                    <a:pt x="139" y="22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55"/>
                    <a:pt x="93" y="55"/>
                    <a:pt x="93" y="55"/>
                  </a:cubicBezTo>
                  <a:close/>
                  <a:moveTo>
                    <a:pt x="153" y="65"/>
                  </a:moveTo>
                  <a:cubicBezTo>
                    <a:pt x="153" y="65"/>
                    <a:pt x="153" y="65"/>
                    <a:pt x="153" y="65"/>
                  </a:cubicBezTo>
                  <a:cubicBezTo>
                    <a:pt x="153" y="102"/>
                    <a:pt x="153" y="102"/>
                    <a:pt x="153" y="102"/>
                  </a:cubicBezTo>
                  <a:cubicBezTo>
                    <a:pt x="155" y="101"/>
                    <a:pt x="158" y="100"/>
                    <a:pt x="160" y="98"/>
                  </a:cubicBezTo>
                  <a:cubicBezTo>
                    <a:pt x="163" y="94"/>
                    <a:pt x="165" y="89"/>
                    <a:pt x="165" y="84"/>
                  </a:cubicBezTo>
                  <a:cubicBezTo>
                    <a:pt x="165" y="78"/>
                    <a:pt x="163" y="73"/>
                    <a:pt x="160" y="70"/>
                  </a:cubicBezTo>
                  <a:cubicBezTo>
                    <a:pt x="159" y="70"/>
                    <a:pt x="159" y="70"/>
                    <a:pt x="159" y="70"/>
                  </a:cubicBezTo>
                  <a:cubicBezTo>
                    <a:pt x="157" y="68"/>
                    <a:pt x="155" y="66"/>
                    <a:pt x="153" y="65"/>
                  </a:cubicBezTo>
                  <a:close/>
                </a:path>
              </a:pathLst>
            </a:custGeom>
            <a:solidFill>
              <a:srgbClr val="88C0A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lowchart: Connector 49"/>
            <p:cNvSpPr/>
            <p:nvPr/>
          </p:nvSpPr>
          <p:spPr>
            <a:xfrm>
              <a:off x="2419350" y="2675652"/>
              <a:ext cx="541820" cy="542703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>
              <a:normAutofit/>
            </a:bodyPr>
            <a:lstStyle/>
            <a:p>
              <a:pPr algn="ctr"/>
              <a:endParaRPr lang="en-I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117254" y="2675652"/>
              <a:ext cx="155446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117254" y="2940983"/>
              <a:ext cx="144380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 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262"/>
            <p:cNvSpPr>
              <a:spLocks noEditPoints="1"/>
            </p:cNvSpPr>
            <p:nvPr/>
          </p:nvSpPr>
          <p:spPr bwMode="auto">
            <a:xfrm>
              <a:off x="2587234" y="2828899"/>
              <a:ext cx="206053" cy="236208"/>
            </a:xfrm>
            <a:custGeom>
              <a:avLst/>
              <a:gdLst>
                <a:gd name="T0" fmla="*/ 145 w 157"/>
                <a:gd name="T1" fmla="*/ 115 h 181"/>
                <a:gd name="T2" fmla="*/ 144 w 157"/>
                <a:gd name="T3" fmla="*/ 94 h 181"/>
                <a:gd name="T4" fmla="*/ 151 w 157"/>
                <a:gd name="T5" fmla="*/ 67 h 181"/>
                <a:gd name="T6" fmla="*/ 137 w 157"/>
                <a:gd name="T7" fmla="*/ 32 h 181"/>
                <a:gd name="T8" fmla="*/ 117 w 157"/>
                <a:gd name="T9" fmla="*/ 10 h 181"/>
                <a:gd name="T10" fmla="*/ 88 w 157"/>
                <a:gd name="T11" fmla="*/ 4 h 181"/>
                <a:gd name="T12" fmla="*/ 61 w 157"/>
                <a:gd name="T13" fmla="*/ 11 h 181"/>
                <a:gd name="T14" fmla="*/ 34 w 157"/>
                <a:gd name="T15" fmla="*/ 18 h 181"/>
                <a:gd name="T16" fmla="*/ 12 w 157"/>
                <a:gd name="T17" fmla="*/ 38 h 181"/>
                <a:gd name="T18" fmla="*/ 5 w 157"/>
                <a:gd name="T19" fmla="*/ 67 h 181"/>
                <a:gd name="T20" fmla="*/ 13 w 157"/>
                <a:gd name="T21" fmla="*/ 94 h 181"/>
                <a:gd name="T22" fmla="*/ 12 w 157"/>
                <a:gd name="T23" fmla="*/ 115 h 181"/>
                <a:gd name="T24" fmla="*/ 5 w 157"/>
                <a:gd name="T25" fmla="*/ 158 h 181"/>
                <a:gd name="T26" fmla="*/ 46 w 157"/>
                <a:gd name="T27" fmla="*/ 180 h 181"/>
                <a:gd name="T28" fmla="*/ 78 w 157"/>
                <a:gd name="T29" fmla="*/ 153 h 181"/>
                <a:gd name="T30" fmla="*/ 111 w 157"/>
                <a:gd name="T31" fmla="*/ 180 h 181"/>
                <a:gd name="T32" fmla="*/ 152 w 157"/>
                <a:gd name="T33" fmla="*/ 158 h 181"/>
                <a:gd name="T34" fmla="*/ 44 w 157"/>
                <a:gd name="T35" fmla="*/ 168 h 181"/>
                <a:gd name="T36" fmla="*/ 27 w 157"/>
                <a:gd name="T37" fmla="*/ 124 h 181"/>
                <a:gd name="T38" fmla="*/ 50 w 157"/>
                <a:gd name="T39" fmla="*/ 145 h 181"/>
                <a:gd name="T40" fmla="*/ 92 w 157"/>
                <a:gd name="T41" fmla="*/ 129 h 181"/>
                <a:gd name="T42" fmla="*/ 70 w 157"/>
                <a:gd name="T43" fmla="*/ 132 h 181"/>
                <a:gd name="T44" fmla="*/ 58 w 157"/>
                <a:gd name="T45" fmla="*/ 128 h 181"/>
                <a:gd name="T46" fmla="*/ 44 w 157"/>
                <a:gd name="T47" fmla="*/ 120 h 181"/>
                <a:gd name="T48" fmla="*/ 27 w 157"/>
                <a:gd name="T49" fmla="*/ 97 h 181"/>
                <a:gd name="T50" fmla="*/ 23 w 157"/>
                <a:gd name="T51" fmla="*/ 84 h 181"/>
                <a:gd name="T52" fmla="*/ 27 w 157"/>
                <a:gd name="T53" fmla="*/ 63 h 181"/>
                <a:gd name="T54" fmla="*/ 24 w 157"/>
                <a:gd name="T55" fmla="*/ 45 h 181"/>
                <a:gd name="T56" fmla="*/ 44 w 157"/>
                <a:gd name="T57" fmla="*/ 33 h 181"/>
                <a:gd name="T58" fmla="*/ 65 w 157"/>
                <a:gd name="T59" fmla="*/ 25 h 181"/>
                <a:gd name="T60" fmla="*/ 78 w 157"/>
                <a:gd name="T61" fmla="*/ 14 h 181"/>
                <a:gd name="T62" fmla="*/ 99 w 157"/>
                <a:gd name="T63" fmla="*/ 25 h 181"/>
                <a:gd name="T64" fmla="*/ 113 w 157"/>
                <a:gd name="T65" fmla="*/ 33 h 181"/>
                <a:gd name="T66" fmla="*/ 130 w 157"/>
                <a:gd name="T67" fmla="*/ 56 h 181"/>
                <a:gd name="T68" fmla="*/ 141 w 157"/>
                <a:gd name="T69" fmla="*/ 77 h 181"/>
                <a:gd name="T70" fmla="*/ 130 w 157"/>
                <a:gd name="T71" fmla="*/ 97 h 181"/>
                <a:gd name="T72" fmla="*/ 116 w 157"/>
                <a:gd name="T73" fmla="*/ 115 h 181"/>
                <a:gd name="T74" fmla="*/ 99 w 157"/>
                <a:gd name="T75" fmla="*/ 128 h 181"/>
                <a:gd name="T76" fmla="*/ 126 w 157"/>
                <a:gd name="T77" fmla="*/ 149 h 181"/>
                <a:gd name="T78" fmla="*/ 107 w 157"/>
                <a:gd name="T79" fmla="*/ 145 h 181"/>
                <a:gd name="T80" fmla="*/ 123 w 157"/>
                <a:gd name="T81" fmla="*/ 136 h 181"/>
                <a:gd name="T82" fmla="*/ 130 w 157"/>
                <a:gd name="T83" fmla="*/ 124 h 181"/>
                <a:gd name="T84" fmla="*/ 104 w 157"/>
                <a:gd name="T85" fmla="*/ 103 h 181"/>
                <a:gd name="T86" fmla="*/ 52 w 157"/>
                <a:gd name="T87" fmla="*/ 51 h 181"/>
                <a:gd name="T88" fmla="*/ 78 w 157"/>
                <a:gd name="T89" fmla="*/ 114 h 181"/>
                <a:gd name="T90" fmla="*/ 99 w 157"/>
                <a:gd name="T91" fmla="*/ 97 h 181"/>
                <a:gd name="T92" fmla="*/ 50 w 157"/>
                <a:gd name="T93" fmla="*/ 77 h 181"/>
                <a:gd name="T94" fmla="*/ 107 w 157"/>
                <a:gd name="T95" fmla="*/ 7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7" h="181">
                  <a:moveTo>
                    <a:pt x="156" y="151"/>
                  </a:moveTo>
                  <a:cubicBezTo>
                    <a:pt x="138" y="121"/>
                    <a:pt x="138" y="121"/>
                    <a:pt x="138" y="121"/>
                  </a:cubicBezTo>
                  <a:cubicBezTo>
                    <a:pt x="141" y="120"/>
                    <a:pt x="143" y="118"/>
                    <a:pt x="145" y="115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6" y="112"/>
                    <a:pt x="147" y="109"/>
                    <a:pt x="146" y="105"/>
                  </a:cubicBezTo>
                  <a:cubicBezTo>
                    <a:pt x="144" y="94"/>
                    <a:pt x="144" y="94"/>
                    <a:pt x="144" y="94"/>
                  </a:cubicBezTo>
                  <a:cubicBezTo>
                    <a:pt x="144" y="94"/>
                    <a:pt x="144" y="94"/>
                    <a:pt x="144" y="94"/>
                  </a:cubicBezTo>
                  <a:cubicBezTo>
                    <a:pt x="151" y="86"/>
                    <a:pt x="151" y="86"/>
                    <a:pt x="151" y="86"/>
                  </a:cubicBezTo>
                  <a:cubicBezTo>
                    <a:pt x="151" y="86"/>
                    <a:pt x="151" y="86"/>
                    <a:pt x="151" y="86"/>
                  </a:cubicBezTo>
                  <a:cubicBezTo>
                    <a:pt x="154" y="83"/>
                    <a:pt x="155" y="80"/>
                    <a:pt x="155" y="77"/>
                  </a:cubicBezTo>
                  <a:cubicBezTo>
                    <a:pt x="155" y="73"/>
                    <a:pt x="154" y="70"/>
                    <a:pt x="151" y="67"/>
                  </a:cubicBezTo>
                  <a:cubicBezTo>
                    <a:pt x="144" y="59"/>
                    <a:pt x="144" y="59"/>
                    <a:pt x="144" y="59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7" y="45"/>
                    <a:pt x="146" y="41"/>
                    <a:pt x="145" y="38"/>
                  </a:cubicBezTo>
                  <a:cubicBezTo>
                    <a:pt x="143" y="35"/>
                    <a:pt x="140" y="33"/>
                    <a:pt x="137" y="32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3" y="18"/>
                    <a:pt x="123" y="18"/>
                    <a:pt x="123" y="18"/>
                  </a:cubicBezTo>
                  <a:cubicBezTo>
                    <a:pt x="122" y="15"/>
                    <a:pt x="120" y="12"/>
                    <a:pt x="117" y="10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14" y="9"/>
                    <a:pt x="110" y="8"/>
                    <a:pt x="107" y="9"/>
                  </a:cubicBezTo>
                  <a:cubicBezTo>
                    <a:pt x="96" y="11"/>
                    <a:pt x="96" y="11"/>
                    <a:pt x="96" y="11"/>
                  </a:cubicBezTo>
                  <a:cubicBezTo>
                    <a:pt x="96" y="11"/>
                    <a:pt x="96" y="11"/>
                    <a:pt x="96" y="11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5" y="1"/>
                    <a:pt x="82" y="0"/>
                    <a:pt x="78" y="0"/>
                  </a:cubicBezTo>
                  <a:cubicBezTo>
                    <a:pt x="75" y="0"/>
                    <a:pt x="72" y="1"/>
                    <a:pt x="69" y="4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6" y="8"/>
                    <a:pt x="43" y="9"/>
                    <a:pt x="40" y="10"/>
                  </a:cubicBezTo>
                  <a:cubicBezTo>
                    <a:pt x="37" y="12"/>
                    <a:pt x="35" y="15"/>
                    <a:pt x="34" y="18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6" y="33"/>
                    <a:pt x="14" y="35"/>
                    <a:pt x="12" y="38"/>
                  </a:cubicBezTo>
                  <a:cubicBezTo>
                    <a:pt x="10" y="41"/>
                    <a:pt x="10" y="45"/>
                    <a:pt x="10" y="48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3" y="70"/>
                    <a:pt x="2" y="73"/>
                    <a:pt x="2" y="77"/>
                  </a:cubicBezTo>
                  <a:cubicBezTo>
                    <a:pt x="2" y="80"/>
                    <a:pt x="3" y="83"/>
                    <a:pt x="5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13" y="94"/>
                    <a:pt x="13" y="94"/>
                    <a:pt x="13" y="94"/>
                  </a:cubicBezTo>
                  <a:cubicBezTo>
                    <a:pt x="13" y="94"/>
                    <a:pt x="13" y="94"/>
                    <a:pt x="13" y="94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10" y="109"/>
                    <a:pt x="10" y="112"/>
                    <a:pt x="12" y="115"/>
                  </a:cubicBezTo>
                  <a:cubicBezTo>
                    <a:pt x="13" y="118"/>
                    <a:pt x="16" y="120"/>
                    <a:pt x="19" y="121"/>
                  </a:cubicBezTo>
                  <a:cubicBezTo>
                    <a:pt x="1" y="151"/>
                    <a:pt x="1" y="151"/>
                    <a:pt x="1" y="151"/>
                  </a:cubicBezTo>
                  <a:cubicBezTo>
                    <a:pt x="0" y="153"/>
                    <a:pt x="1" y="156"/>
                    <a:pt x="3" y="157"/>
                  </a:cubicBezTo>
                  <a:cubicBezTo>
                    <a:pt x="3" y="158"/>
                    <a:pt x="4" y="158"/>
                    <a:pt x="5" y="158"/>
                  </a:cubicBezTo>
                  <a:cubicBezTo>
                    <a:pt x="5" y="158"/>
                    <a:pt x="5" y="158"/>
                    <a:pt x="5" y="158"/>
                  </a:cubicBezTo>
                  <a:cubicBezTo>
                    <a:pt x="29" y="158"/>
                    <a:pt x="29" y="158"/>
                    <a:pt x="29" y="158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41" y="180"/>
                    <a:pt x="44" y="181"/>
                    <a:pt x="46" y="180"/>
                  </a:cubicBezTo>
                  <a:cubicBezTo>
                    <a:pt x="47" y="180"/>
                    <a:pt x="47" y="179"/>
                    <a:pt x="48" y="178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9" y="150"/>
                    <a:pt x="69" y="150"/>
                    <a:pt x="69" y="150"/>
                  </a:cubicBezTo>
                  <a:cubicBezTo>
                    <a:pt x="72" y="152"/>
                    <a:pt x="75" y="153"/>
                    <a:pt x="78" y="153"/>
                  </a:cubicBezTo>
                  <a:cubicBezTo>
                    <a:pt x="82" y="153"/>
                    <a:pt x="85" y="152"/>
                    <a:pt x="88" y="150"/>
                  </a:cubicBezTo>
                  <a:cubicBezTo>
                    <a:pt x="91" y="147"/>
                    <a:pt x="91" y="147"/>
                    <a:pt x="91" y="147"/>
                  </a:cubicBezTo>
                  <a:cubicBezTo>
                    <a:pt x="109" y="178"/>
                    <a:pt x="109" y="178"/>
                    <a:pt x="109" y="178"/>
                  </a:cubicBezTo>
                  <a:cubicBezTo>
                    <a:pt x="109" y="179"/>
                    <a:pt x="110" y="180"/>
                    <a:pt x="111" y="180"/>
                  </a:cubicBezTo>
                  <a:cubicBezTo>
                    <a:pt x="113" y="181"/>
                    <a:pt x="115" y="180"/>
                    <a:pt x="116" y="178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152" y="158"/>
                    <a:pt x="152" y="158"/>
                    <a:pt x="152" y="158"/>
                  </a:cubicBezTo>
                  <a:cubicBezTo>
                    <a:pt x="152" y="158"/>
                    <a:pt x="152" y="158"/>
                    <a:pt x="152" y="158"/>
                  </a:cubicBezTo>
                  <a:cubicBezTo>
                    <a:pt x="153" y="158"/>
                    <a:pt x="153" y="158"/>
                    <a:pt x="154" y="157"/>
                  </a:cubicBezTo>
                  <a:cubicBezTo>
                    <a:pt x="156" y="156"/>
                    <a:pt x="157" y="153"/>
                    <a:pt x="156" y="151"/>
                  </a:cubicBezTo>
                  <a:close/>
                  <a:moveTo>
                    <a:pt x="44" y="168"/>
                  </a:moveTo>
                  <a:cubicBezTo>
                    <a:pt x="44" y="168"/>
                    <a:pt x="44" y="168"/>
                    <a:pt x="44" y="168"/>
                  </a:cubicBezTo>
                  <a:cubicBezTo>
                    <a:pt x="35" y="151"/>
                    <a:pt x="35" y="151"/>
                    <a:pt x="35" y="151"/>
                  </a:cubicBezTo>
                  <a:cubicBezTo>
                    <a:pt x="34" y="150"/>
                    <a:pt x="33" y="149"/>
                    <a:pt x="31" y="149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27" y="124"/>
                    <a:pt x="27" y="124"/>
                    <a:pt x="27" y="124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5" y="139"/>
                    <a:pt x="37" y="141"/>
                    <a:pt x="40" y="143"/>
                  </a:cubicBezTo>
                  <a:cubicBezTo>
                    <a:pt x="43" y="145"/>
                    <a:pt x="46" y="145"/>
                    <a:pt x="50" y="145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44" y="168"/>
                    <a:pt x="44" y="168"/>
                    <a:pt x="44" y="168"/>
                  </a:cubicBezTo>
                  <a:close/>
                  <a:moveTo>
                    <a:pt x="92" y="129"/>
                  </a:moveTo>
                  <a:cubicBezTo>
                    <a:pt x="92" y="129"/>
                    <a:pt x="92" y="129"/>
                    <a:pt x="92" y="129"/>
                  </a:cubicBezTo>
                  <a:cubicBezTo>
                    <a:pt x="90" y="129"/>
                    <a:pt x="88" y="130"/>
                    <a:pt x="87" y="132"/>
                  </a:cubicBezTo>
                  <a:cubicBezTo>
                    <a:pt x="86" y="132"/>
                    <a:pt x="86" y="132"/>
                    <a:pt x="86" y="132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69" y="130"/>
                    <a:pt x="67" y="129"/>
                    <a:pt x="65" y="129"/>
                  </a:cubicBezTo>
                  <a:cubicBezTo>
                    <a:pt x="65" y="129"/>
                    <a:pt x="65" y="129"/>
                    <a:pt x="65" y="129"/>
                  </a:cubicBezTo>
                  <a:cubicBezTo>
                    <a:pt x="62" y="128"/>
                    <a:pt x="60" y="128"/>
                    <a:pt x="58" y="128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3" y="118"/>
                    <a:pt x="42" y="116"/>
                    <a:pt x="40" y="115"/>
                  </a:cubicBezTo>
                  <a:cubicBezTo>
                    <a:pt x="39" y="113"/>
                    <a:pt x="37" y="112"/>
                    <a:pt x="35" y="111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27" y="95"/>
                    <a:pt x="27" y="93"/>
                    <a:pt x="27" y="91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6" y="88"/>
                    <a:pt x="25" y="86"/>
                    <a:pt x="23" y="85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5" y="67"/>
                    <a:pt x="26" y="65"/>
                    <a:pt x="27" y="6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7" y="61"/>
                    <a:pt x="27" y="58"/>
                    <a:pt x="27" y="5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7" y="41"/>
                    <a:pt x="39" y="40"/>
                    <a:pt x="40" y="39"/>
                  </a:cubicBezTo>
                  <a:cubicBezTo>
                    <a:pt x="42" y="37"/>
                    <a:pt x="43" y="35"/>
                    <a:pt x="44" y="33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60" y="26"/>
                    <a:pt x="62" y="26"/>
                    <a:pt x="65" y="25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7" y="24"/>
                    <a:pt x="69" y="23"/>
                    <a:pt x="70" y="22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8" y="23"/>
                    <a:pt x="90" y="24"/>
                    <a:pt x="92" y="25"/>
                  </a:cubicBezTo>
                  <a:cubicBezTo>
                    <a:pt x="94" y="26"/>
                    <a:pt x="97" y="26"/>
                    <a:pt x="99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4" y="38"/>
                    <a:pt x="118" y="41"/>
                    <a:pt x="122" y="42"/>
                  </a:cubicBezTo>
                  <a:cubicBezTo>
                    <a:pt x="132" y="45"/>
                    <a:pt x="132" y="45"/>
                    <a:pt x="132" y="45"/>
                  </a:cubicBezTo>
                  <a:cubicBezTo>
                    <a:pt x="130" y="56"/>
                    <a:pt x="130" y="56"/>
                    <a:pt x="130" y="56"/>
                  </a:cubicBezTo>
                  <a:cubicBezTo>
                    <a:pt x="130" y="58"/>
                    <a:pt x="130" y="61"/>
                    <a:pt x="130" y="63"/>
                  </a:cubicBezTo>
                  <a:cubicBezTo>
                    <a:pt x="131" y="65"/>
                    <a:pt x="132" y="67"/>
                    <a:pt x="133" y="69"/>
                  </a:cubicBezTo>
                  <a:cubicBezTo>
                    <a:pt x="141" y="77"/>
                    <a:pt x="141" y="77"/>
                    <a:pt x="141" y="77"/>
                  </a:cubicBezTo>
                  <a:cubicBezTo>
                    <a:pt x="141" y="77"/>
                    <a:pt x="141" y="77"/>
                    <a:pt x="141" y="77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2" y="87"/>
                    <a:pt x="131" y="88"/>
                    <a:pt x="130" y="91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30" y="93"/>
                    <a:pt x="130" y="95"/>
                    <a:pt x="130" y="97"/>
                  </a:cubicBezTo>
                  <a:cubicBezTo>
                    <a:pt x="130" y="97"/>
                    <a:pt x="130" y="97"/>
                    <a:pt x="130" y="97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22" y="111"/>
                    <a:pt x="122" y="111"/>
                    <a:pt x="122" y="111"/>
                  </a:cubicBezTo>
                  <a:cubicBezTo>
                    <a:pt x="120" y="112"/>
                    <a:pt x="118" y="113"/>
                    <a:pt x="116" y="115"/>
                  </a:cubicBezTo>
                  <a:cubicBezTo>
                    <a:pt x="115" y="116"/>
                    <a:pt x="114" y="118"/>
                    <a:pt x="113" y="120"/>
                  </a:cubicBezTo>
                  <a:cubicBezTo>
                    <a:pt x="113" y="120"/>
                    <a:pt x="113" y="120"/>
                    <a:pt x="113" y="120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99" y="128"/>
                    <a:pt x="99" y="128"/>
                    <a:pt x="99" y="128"/>
                  </a:cubicBezTo>
                  <a:cubicBezTo>
                    <a:pt x="97" y="128"/>
                    <a:pt x="94" y="128"/>
                    <a:pt x="92" y="129"/>
                  </a:cubicBezTo>
                  <a:cubicBezTo>
                    <a:pt x="92" y="129"/>
                    <a:pt x="92" y="129"/>
                    <a:pt x="92" y="129"/>
                  </a:cubicBezTo>
                  <a:close/>
                  <a:moveTo>
                    <a:pt x="126" y="149"/>
                  </a:moveTo>
                  <a:cubicBezTo>
                    <a:pt x="126" y="149"/>
                    <a:pt x="126" y="149"/>
                    <a:pt x="126" y="149"/>
                  </a:cubicBezTo>
                  <a:cubicBezTo>
                    <a:pt x="124" y="149"/>
                    <a:pt x="123" y="150"/>
                    <a:pt x="122" y="151"/>
                  </a:cubicBezTo>
                  <a:cubicBezTo>
                    <a:pt x="113" y="168"/>
                    <a:pt x="113" y="168"/>
                    <a:pt x="113" y="168"/>
                  </a:cubicBezTo>
                  <a:cubicBezTo>
                    <a:pt x="98" y="143"/>
                    <a:pt x="98" y="143"/>
                    <a:pt x="98" y="143"/>
                  </a:cubicBezTo>
                  <a:cubicBezTo>
                    <a:pt x="107" y="145"/>
                    <a:pt x="107" y="145"/>
                    <a:pt x="107" y="145"/>
                  </a:cubicBezTo>
                  <a:cubicBezTo>
                    <a:pt x="107" y="145"/>
                    <a:pt x="107" y="145"/>
                    <a:pt x="107" y="145"/>
                  </a:cubicBezTo>
                  <a:cubicBezTo>
                    <a:pt x="110" y="145"/>
                    <a:pt x="113" y="145"/>
                    <a:pt x="116" y="143"/>
                  </a:cubicBezTo>
                  <a:cubicBezTo>
                    <a:pt x="117" y="143"/>
                    <a:pt x="117" y="143"/>
                    <a:pt x="117" y="143"/>
                  </a:cubicBezTo>
                  <a:cubicBezTo>
                    <a:pt x="119" y="142"/>
                    <a:pt x="122" y="139"/>
                    <a:pt x="123" y="136"/>
                  </a:cubicBezTo>
                  <a:cubicBezTo>
                    <a:pt x="123" y="135"/>
                    <a:pt x="123" y="135"/>
                    <a:pt x="123" y="135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30" y="124"/>
                    <a:pt x="130" y="124"/>
                    <a:pt x="130" y="124"/>
                  </a:cubicBezTo>
                  <a:cubicBezTo>
                    <a:pt x="145" y="149"/>
                    <a:pt x="145" y="149"/>
                    <a:pt x="145" y="149"/>
                  </a:cubicBezTo>
                  <a:cubicBezTo>
                    <a:pt x="126" y="149"/>
                    <a:pt x="126" y="149"/>
                    <a:pt x="126" y="149"/>
                  </a:cubicBezTo>
                  <a:close/>
                  <a:moveTo>
                    <a:pt x="104" y="103"/>
                  </a:moveTo>
                  <a:cubicBezTo>
                    <a:pt x="104" y="103"/>
                    <a:pt x="104" y="103"/>
                    <a:pt x="104" y="103"/>
                  </a:cubicBezTo>
                  <a:cubicBezTo>
                    <a:pt x="111" y="96"/>
                    <a:pt x="115" y="87"/>
                    <a:pt x="115" y="77"/>
                  </a:cubicBezTo>
                  <a:cubicBezTo>
                    <a:pt x="115" y="66"/>
                    <a:pt x="111" y="57"/>
                    <a:pt x="104" y="51"/>
                  </a:cubicBezTo>
                  <a:cubicBezTo>
                    <a:pt x="98" y="44"/>
                    <a:pt x="89" y="40"/>
                    <a:pt x="78" y="40"/>
                  </a:cubicBezTo>
                  <a:cubicBezTo>
                    <a:pt x="68" y="40"/>
                    <a:pt x="59" y="44"/>
                    <a:pt x="52" y="51"/>
                  </a:cubicBezTo>
                  <a:cubicBezTo>
                    <a:pt x="45" y="57"/>
                    <a:pt x="41" y="66"/>
                    <a:pt x="41" y="77"/>
                  </a:cubicBezTo>
                  <a:cubicBezTo>
                    <a:pt x="41" y="87"/>
                    <a:pt x="45" y="96"/>
                    <a:pt x="52" y="103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9" y="110"/>
                    <a:pt x="68" y="114"/>
                    <a:pt x="78" y="114"/>
                  </a:cubicBezTo>
                  <a:cubicBezTo>
                    <a:pt x="89" y="114"/>
                    <a:pt x="98" y="110"/>
                    <a:pt x="104" y="103"/>
                  </a:cubicBezTo>
                  <a:close/>
                  <a:moveTo>
                    <a:pt x="99" y="97"/>
                  </a:moveTo>
                  <a:cubicBezTo>
                    <a:pt x="99" y="97"/>
                    <a:pt x="99" y="97"/>
                    <a:pt x="99" y="97"/>
                  </a:cubicBezTo>
                  <a:cubicBezTo>
                    <a:pt x="99" y="97"/>
                    <a:pt x="99" y="97"/>
                    <a:pt x="99" y="97"/>
                  </a:cubicBezTo>
                  <a:cubicBezTo>
                    <a:pt x="93" y="102"/>
                    <a:pt x="86" y="105"/>
                    <a:pt x="78" y="105"/>
                  </a:cubicBezTo>
                  <a:cubicBezTo>
                    <a:pt x="71" y="105"/>
                    <a:pt x="63" y="102"/>
                    <a:pt x="58" y="97"/>
                  </a:cubicBezTo>
                  <a:cubicBezTo>
                    <a:pt x="58" y="97"/>
                    <a:pt x="58" y="97"/>
                    <a:pt x="58" y="97"/>
                  </a:cubicBezTo>
                  <a:cubicBezTo>
                    <a:pt x="53" y="92"/>
                    <a:pt x="50" y="85"/>
                    <a:pt x="50" y="77"/>
                  </a:cubicBezTo>
                  <a:cubicBezTo>
                    <a:pt x="50" y="69"/>
                    <a:pt x="53" y="62"/>
                    <a:pt x="58" y="57"/>
                  </a:cubicBezTo>
                  <a:cubicBezTo>
                    <a:pt x="63" y="51"/>
                    <a:pt x="71" y="48"/>
                    <a:pt x="78" y="48"/>
                  </a:cubicBezTo>
                  <a:cubicBezTo>
                    <a:pt x="86" y="48"/>
                    <a:pt x="93" y="51"/>
                    <a:pt x="99" y="57"/>
                  </a:cubicBezTo>
                  <a:cubicBezTo>
                    <a:pt x="104" y="62"/>
                    <a:pt x="107" y="69"/>
                    <a:pt x="107" y="77"/>
                  </a:cubicBezTo>
                  <a:cubicBezTo>
                    <a:pt x="107" y="85"/>
                    <a:pt x="104" y="92"/>
                    <a:pt x="99" y="97"/>
                  </a:cubicBezTo>
                  <a:cubicBezTo>
                    <a:pt x="99" y="97"/>
                    <a:pt x="99" y="97"/>
                    <a:pt x="99" y="97"/>
                  </a:cubicBezTo>
                  <a:close/>
                </a:path>
              </a:pathLst>
            </a:custGeom>
            <a:solidFill>
              <a:srgbClr val="88C0A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lowchart: Connector 55"/>
            <p:cNvSpPr/>
            <p:nvPr/>
          </p:nvSpPr>
          <p:spPr>
            <a:xfrm>
              <a:off x="2419350" y="4165683"/>
              <a:ext cx="541820" cy="542703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>
              <a:normAutofit/>
            </a:bodyPr>
            <a:lstStyle/>
            <a:p>
              <a:pPr algn="ctr"/>
              <a:endParaRPr lang="en-I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3117254" y="4139422"/>
              <a:ext cx="155446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3117254" y="4404753"/>
              <a:ext cx="1435518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263"/>
            <p:cNvSpPr>
              <a:spLocks noEditPoints="1"/>
            </p:cNvSpPr>
            <p:nvPr/>
          </p:nvSpPr>
          <p:spPr bwMode="auto">
            <a:xfrm>
              <a:off x="2577685" y="4337023"/>
              <a:ext cx="225151" cy="200023"/>
            </a:xfrm>
            <a:custGeom>
              <a:avLst/>
              <a:gdLst>
                <a:gd name="T0" fmla="*/ 165 w 172"/>
                <a:gd name="T1" fmla="*/ 0 h 153"/>
                <a:gd name="T2" fmla="*/ 7 w 172"/>
                <a:gd name="T3" fmla="*/ 0 h 153"/>
                <a:gd name="T4" fmla="*/ 0 w 172"/>
                <a:gd name="T5" fmla="*/ 7 h 153"/>
                <a:gd name="T6" fmla="*/ 0 w 172"/>
                <a:gd name="T7" fmla="*/ 39 h 153"/>
                <a:gd name="T8" fmla="*/ 7 w 172"/>
                <a:gd name="T9" fmla="*/ 46 h 153"/>
                <a:gd name="T10" fmla="*/ 8 w 172"/>
                <a:gd name="T11" fmla="*/ 46 h 153"/>
                <a:gd name="T12" fmla="*/ 8 w 172"/>
                <a:gd name="T13" fmla="*/ 146 h 153"/>
                <a:gd name="T14" fmla="*/ 15 w 172"/>
                <a:gd name="T15" fmla="*/ 153 h 153"/>
                <a:gd name="T16" fmla="*/ 158 w 172"/>
                <a:gd name="T17" fmla="*/ 153 h 153"/>
                <a:gd name="T18" fmla="*/ 165 w 172"/>
                <a:gd name="T19" fmla="*/ 146 h 153"/>
                <a:gd name="T20" fmla="*/ 165 w 172"/>
                <a:gd name="T21" fmla="*/ 46 h 153"/>
                <a:gd name="T22" fmla="*/ 165 w 172"/>
                <a:gd name="T23" fmla="*/ 46 h 153"/>
                <a:gd name="T24" fmla="*/ 172 w 172"/>
                <a:gd name="T25" fmla="*/ 39 h 153"/>
                <a:gd name="T26" fmla="*/ 172 w 172"/>
                <a:gd name="T27" fmla="*/ 7 h 153"/>
                <a:gd name="T28" fmla="*/ 165 w 172"/>
                <a:gd name="T29" fmla="*/ 0 h 153"/>
                <a:gd name="T30" fmla="*/ 150 w 172"/>
                <a:gd name="T31" fmla="*/ 139 h 153"/>
                <a:gd name="T32" fmla="*/ 150 w 172"/>
                <a:gd name="T33" fmla="*/ 139 h 153"/>
                <a:gd name="T34" fmla="*/ 22 w 172"/>
                <a:gd name="T35" fmla="*/ 139 h 153"/>
                <a:gd name="T36" fmla="*/ 22 w 172"/>
                <a:gd name="T37" fmla="*/ 46 h 153"/>
                <a:gd name="T38" fmla="*/ 150 w 172"/>
                <a:gd name="T39" fmla="*/ 46 h 153"/>
                <a:gd name="T40" fmla="*/ 150 w 172"/>
                <a:gd name="T41" fmla="*/ 139 h 153"/>
                <a:gd name="T42" fmla="*/ 158 w 172"/>
                <a:gd name="T43" fmla="*/ 32 h 153"/>
                <a:gd name="T44" fmla="*/ 158 w 172"/>
                <a:gd name="T45" fmla="*/ 32 h 153"/>
                <a:gd name="T46" fmla="*/ 14 w 172"/>
                <a:gd name="T47" fmla="*/ 32 h 153"/>
                <a:gd name="T48" fmla="*/ 14 w 172"/>
                <a:gd name="T49" fmla="*/ 15 h 153"/>
                <a:gd name="T50" fmla="*/ 158 w 172"/>
                <a:gd name="T51" fmla="*/ 15 h 153"/>
                <a:gd name="T52" fmla="*/ 158 w 172"/>
                <a:gd name="T53" fmla="*/ 32 h 153"/>
                <a:gd name="T54" fmla="*/ 51 w 172"/>
                <a:gd name="T55" fmla="*/ 86 h 153"/>
                <a:gd name="T56" fmla="*/ 51 w 172"/>
                <a:gd name="T57" fmla="*/ 86 h 153"/>
                <a:gd name="T58" fmla="*/ 63 w 172"/>
                <a:gd name="T59" fmla="*/ 91 h 153"/>
                <a:gd name="T60" fmla="*/ 110 w 172"/>
                <a:gd name="T61" fmla="*/ 91 h 153"/>
                <a:gd name="T62" fmla="*/ 121 w 172"/>
                <a:gd name="T63" fmla="*/ 86 h 153"/>
                <a:gd name="T64" fmla="*/ 121 w 172"/>
                <a:gd name="T65" fmla="*/ 86 h 153"/>
                <a:gd name="T66" fmla="*/ 126 w 172"/>
                <a:gd name="T67" fmla="*/ 75 h 153"/>
                <a:gd name="T68" fmla="*/ 121 w 172"/>
                <a:gd name="T69" fmla="*/ 64 h 153"/>
                <a:gd name="T70" fmla="*/ 121 w 172"/>
                <a:gd name="T71" fmla="*/ 64 h 153"/>
                <a:gd name="T72" fmla="*/ 110 w 172"/>
                <a:gd name="T73" fmla="*/ 59 h 153"/>
                <a:gd name="T74" fmla="*/ 63 w 172"/>
                <a:gd name="T75" fmla="*/ 59 h 153"/>
                <a:gd name="T76" fmla="*/ 51 w 172"/>
                <a:gd name="T77" fmla="*/ 64 h 153"/>
                <a:gd name="T78" fmla="*/ 51 w 172"/>
                <a:gd name="T79" fmla="*/ 64 h 153"/>
                <a:gd name="T80" fmla="*/ 47 w 172"/>
                <a:gd name="T81" fmla="*/ 75 h 153"/>
                <a:gd name="T82" fmla="*/ 51 w 172"/>
                <a:gd name="T83" fmla="*/ 86 h 153"/>
                <a:gd name="T84" fmla="*/ 57 w 172"/>
                <a:gd name="T85" fmla="*/ 70 h 153"/>
                <a:gd name="T86" fmla="*/ 57 w 172"/>
                <a:gd name="T87" fmla="*/ 70 h 153"/>
                <a:gd name="T88" fmla="*/ 57 w 172"/>
                <a:gd name="T89" fmla="*/ 70 h 153"/>
                <a:gd name="T90" fmla="*/ 63 w 172"/>
                <a:gd name="T91" fmla="*/ 67 h 153"/>
                <a:gd name="T92" fmla="*/ 110 w 172"/>
                <a:gd name="T93" fmla="*/ 67 h 153"/>
                <a:gd name="T94" fmla="*/ 115 w 172"/>
                <a:gd name="T95" fmla="*/ 70 h 153"/>
                <a:gd name="T96" fmla="*/ 115 w 172"/>
                <a:gd name="T97" fmla="*/ 70 h 153"/>
                <a:gd name="T98" fmla="*/ 117 w 172"/>
                <a:gd name="T99" fmla="*/ 75 h 153"/>
                <a:gd name="T100" fmla="*/ 115 w 172"/>
                <a:gd name="T101" fmla="*/ 80 h 153"/>
                <a:gd name="T102" fmla="*/ 115 w 172"/>
                <a:gd name="T103" fmla="*/ 80 h 153"/>
                <a:gd name="T104" fmla="*/ 110 w 172"/>
                <a:gd name="T105" fmla="*/ 82 h 153"/>
                <a:gd name="T106" fmla="*/ 63 w 172"/>
                <a:gd name="T107" fmla="*/ 82 h 153"/>
                <a:gd name="T108" fmla="*/ 57 w 172"/>
                <a:gd name="T109" fmla="*/ 80 h 153"/>
                <a:gd name="T110" fmla="*/ 57 w 172"/>
                <a:gd name="T111" fmla="*/ 80 h 153"/>
                <a:gd name="T112" fmla="*/ 55 w 172"/>
                <a:gd name="T113" fmla="*/ 75 h 153"/>
                <a:gd name="T114" fmla="*/ 57 w 172"/>
                <a:gd name="T115" fmla="*/ 7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2" h="153">
                  <a:moveTo>
                    <a:pt x="165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4"/>
                    <a:pt x="0" y="7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3"/>
                    <a:pt x="4" y="46"/>
                    <a:pt x="7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8" y="150"/>
                    <a:pt x="11" y="153"/>
                    <a:pt x="15" y="153"/>
                  </a:cubicBezTo>
                  <a:cubicBezTo>
                    <a:pt x="158" y="153"/>
                    <a:pt x="158" y="153"/>
                    <a:pt x="158" y="153"/>
                  </a:cubicBezTo>
                  <a:cubicBezTo>
                    <a:pt x="161" y="153"/>
                    <a:pt x="165" y="150"/>
                    <a:pt x="165" y="146"/>
                  </a:cubicBezTo>
                  <a:cubicBezTo>
                    <a:pt x="165" y="46"/>
                    <a:pt x="165" y="46"/>
                    <a:pt x="165" y="46"/>
                  </a:cubicBezTo>
                  <a:cubicBezTo>
                    <a:pt x="165" y="46"/>
                    <a:pt x="165" y="46"/>
                    <a:pt x="165" y="46"/>
                  </a:cubicBezTo>
                  <a:cubicBezTo>
                    <a:pt x="169" y="46"/>
                    <a:pt x="172" y="43"/>
                    <a:pt x="172" y="39"/>
                  </a:cubicBezTo>
                  <a:cubicBezTo>
                    <a:pt x="172" y="7"/>
                    <a:pt x="172" y="7"/>
                    <a:pt x="172" y="7"/>
                  </a:cubicBezTo>
                  <a:cubicBezTo>
                    <a:pt x="172" y="4"/>
                    <a:pt x="169" y="0"/>
                    <a:pt x="165" y="0"/>
                  </a:cubicBezTo>
                  <a:close/>
                  <a:moveTo>
                    <a:pt x="150" y="139"/>
                  </a:moveTo>
                  <a:cubicBezTo>
                    <a:pt x="150" y="139"/>
                    <a:pt x="150" y="139"/>
                    <a:pt x="150" y="139"/>
                  </a:cubicBezTo>
                  <a:cubicBezTo>
                    <a:pt x="22" y="139"/>
                    <a:pt x="22" y="139"/>
                    <a:pt x="22" y="139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150" y="46"/>
                    <a:pt x="150" y="46"/>
                    <a:pt x="150" y="46"/>
                  </a:cubicBezTo>
                  <a:cubicBezTo>
                    <a:pt x="150" y="139"/>
                    <a:pt x="150" y="139"/>
                    <a:pt x="150" y="139"/>
                  </a:cubicBezTo>
                  <a:close/>
                  <a:moveTo>
                    <a:pt x="158" y="32"/>
                  </a:moveTo>
                  <a:cubicBezTo>
                    <a:pt x="158" y="32"/>
                    <a:pt x="158" y="32"/>
                    <a:pt x="158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8" y="32"/>
                    <a:pt x="158" y="32"/>
                    <a:pt x="158" y="32"/>
                  </a:cubicBezTo>
                  <a:close/>
                  <a:moveTo>
                    <a:pt x="51" y="86"/>
                  </a:moveTo>
                  <a:cubicBezTo>
                    <a:pt x="51" y="86"/>
                    <a:pt x="51" y="86"/>
                    <a:pt x="51" y="86"/>
                  </a:cubicBezTo>
                  <a:cubicBezTo>
                    <a:pt x="54" y="89"/>
                    <a:pt x="58" y="91"/>
                    <a:pt x="63" y="91"/>
                  </a:cubicBezTo>
                  <a:cubicBezTo>
                    <a:pt x="110" y="91"/>
                    <a:pt x="110" y="91"/>
                    <a:pt x="110" y="91"/>
                  </a:cubicBezTo>
                  <a:cubicBezTo>
                    <a:pt x="114" y="91"/>
                    <a:pt x="118" y="89"/>
                    <a:pt x="121" y="86"/>
                  </a:cubicBezTo>
                  <a:cubicBezTo>
                    <a:pt x="121" y="86"/>
                    <a:pt x="121" y="86"/>
                    <a:pt x="121" y="86"/>
                  </a:cubicBezTo>
                  <a:cubicBezTo>
                    <a:pt x="124" y="83"/>
                    <a:pt x="126" y="79"/>
                    <a:pt x="126" y="75"/>
                  </a:cubicBezTo>
                  <a:cubicBezTo>
                    <a:pt x="126" y="70"/>
                    <a:pt x="124" y="66"/>
                    <a:pt x="121" y="64"/>
                  </a:cubicBezTo>
                  <a:cubicBezTo>
                    <a:pt x="121" y="64"/>
                    <a:pt x="121" y="64"/>
                    <a:pt x="121" y="64"/>
                  </a:cubicBezTo>
                  <a:cubicBezTo>
                    <a:pt x="118" y="61"/>
                    <a:pt x="114" y="59"/>
                    <a:pt x="110" y="59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58" y="59"/>
                    <a:pt x="54" y="61"/>
                    <a:pt x="51" y="64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49" y="66"/>
                    <a:pt x="47" y="70"/>
                    <a:pt x="47" y="75"/>
                  </a:cubicBezTo>
                  <a:cubicBezTo>
                    <a:pt x="47" y="79"/>
                    <a:pt x="49" y="83"/>
                    <a:pt x="51" y="86"/>
                  </a:cubicBezTo>
                  <a:close/>
                  <a:moveTo>
                    <a:pt x="57" y="70"/>
                  </a:moveTo>
                  <a:cubicBezTo>
                    <a:pt x="57" y="70"/>
                    <a:pt x="57" y="70"/>
                    <a:pt x="57" y="70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9" y="68"/>
                    <a:pt x="61" y="67"/>
                    <a:pt x="63" y="67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2" y="67"/>
                    <a:pt x="114" y="68"/>
                    <a:pt x="115" y="70"/>
                  </a:cubicBezTo>
                  <a:cubicBezTo>
                    <a:pt x="115" y="70"/>
                    <a:pt x="115" y="70"/>
                    <a:pt x="115" y="70"/>
                  </a:cubicBezTo>
                  <a:cubicBezTo>
                    <a:pt x="117" y="71"/>
                    <a:pt x="117" y="73"/>
                    <a:pt x="117" y="75"/>
                  </a:cubicBezTo>
                  <a:cubicBezTo>
                    <a:pt x="117" y="77"/>
                    <a:pt x="117" y="79"/>
                    <a:pt x="115" y="80"/>
                  </a:cubicBezTo>
                  <a:cubicBezTo>
                    <a:pt x="115" y="80"/>
                    <a:pt x="115" y="80"/>
                    <a:pt x="115" y="80"/>
                  </a:cubicBezTo>
                  <a:cubicBezTo>
                    <a:pt x="114" y="81"/>
                    <a:pt x="112" y="82"/>
                    <a:pt x="110" y="82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61" y="82"/>
                    <a:pt x="59" y="81"/>
                    <a:pt x="57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6" y="79"/>
                    <a:pt x="55" y="77"/>
                    <a:pt x="55" y="75"/>
                  </a:cubicBezTo>
                  <a:cubicBezTo>
                    <a:pt x="55" y="73"/>
                    <a:pt x="56" y="71"/>
                    <a:pt x="57" y="70"/>
                  </a:cubicBezTo>
                  <a:close/>
                </a:path>
              </a:pathLst>
            </a:custGeom>
            <a:solidFill>
              <a:srgbClr val="88C0A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5433491" y="1899171"/>
            <a:ext cx="4802709" cy="33401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44"/>
          <a:stretch>
            <a:fillRect/>
          </a:stretch>
        </p:blipFill>
        <p:spPr>
          <a:xfrm>
            <a:off x="0" y="450234"/>
            <a:ext cx="12192000" cy="6407765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373743" y="450234"/>
            <a:ext cx="11449957" cy="0"/>
          </a:xfrm>
          <a:prstGeom prst="line">
            <a:avLst/>
          </a:prstGeom>
          <a:ln w="57150">
            <a:solidFill>
              <a:srgbClr val="88C0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2354388" y="1136335"/>
            <a:ext cx="7483224" cy="2339103"/>
            <a:chOff x="2212319" y="1239234"/>
            <a:chExt cx="7483224" cy="2339103"/>
          </a:xfrm>
        </p:grpSpPr>
        <p:sp>
          <p:nvSpPr>
            <p:cNvPr id="5" name="矩形 4"/>
            <p:cNvSpPr/>
            <p:nvPr/>
          </p:nvSpPr>
          <p:spPr>
            <a:xfrm>
              <a:off x="2890789" y="2162564"/>
              <a:ext cx="612628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212319" y="3178227"/>
              <a:ext cx="74832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An action plan with executable, actionable and creative ideas can effectively enhance the company's reputation and brand reputation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435199" y="1239234"/>
              <a:ext cx="103746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5400" b="1" dirty="0">
                  <a:solidFill>
                    <a:srgbClr val="88C0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5400" b="1" dirty="0">
                <a:solidFill>
                  <a:srgbClr val="88C0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2" r="8042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3421743" y="458107"/>
            <a:ext cx="2343150" cy="0"/>
          </a:xfrm>
          <a:prstGeom prst="line">
            <a:avLst/>
          </a:prstGeom>
          <a:ln w="38100">
            <a:solidFill>
              <a:srgbClr val="88C0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419350" y="6379937"/>
            <a:ext cx="6826250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8212818" y="458107"/>
            <a:ext cx="1731282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78971" y="653597"/>
            <a:ext cx="11234058" cy="5550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074226" y="752037"/>
            <a:ext cx="2043546" cy="493537"/>
            <a:chOff x="3950855" y="2191731"/>
            <a:chExt cx="2043546" cy="493537"/>
          </a:xfrm>
        </p:grpSpPr>
        <p:sp>
          <p:nvSpPr>
            <p:cNvPr id="18" name="文本框 17"/>
            <p:cNvSpPr txBox="1"/>
            <p:nvPr/>
          </p:nvSpPr>
          <p:spPr>
            <a:xfrm>
              <a:off x="4065154" y="2454436"/>
              <a:ext cx="181494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950855" y="2191731"/>
              <a:ext cx="20435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88C0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rgbClr val="88C0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1" name="îŝḷîḓé-Freeform 15"/>
          <p:cNvSpPr/>
          <p:nvPr/>
        </p:nvSpPr>
        <p:spPr bwMode="auto">
          <a:xfrm>
            <a:off x="4721883" y="2439008"/>
            <a:ext cx="888001" cy="2246118"/>
          </a:xfrm>
          <a:custGeom>
            <a:avLst/>
            <a:gdLst>
              <a:gd name="T0" fmla="*/ 29 w 236"/>
              <a:gd name="T1" fmla="*/ 149 h 597"/>
              <a:gd name="T2" fmla="*/ 10 w 236"/>
              <a:gd name="T3" fmla="*/ 508 h 597"/>
              <a:gd name="T4" fmla="*/ 152 w 236"/>
              <a:gd name="T5" fmla="*/ 597 h 597"/>
              <a:gd name="T6" fmla="*/ 235 w 236"/>
              <a:gd name="T7" fmla="*/ 319 h 597"/>
              <a:gd name="T8" fmla="*/ 166 w 236"/>
              <a:gd name="T9" fmla="*/ 48 h 597"/>
              <a:gd name="T10" fmla="*/ 197 w 236"/>
              <a:gd name="T11" fmla="*/ 26 h 597"/>
              <a:gd name="T12" fmla="*/ 26 w 236"/>
              <a:gd name="T13" fmla="*/ 0 h 597"/>
              <a:gd name="T14" fmla="*/ 0 w 236"/>
              <a:gd name="T15" fmla="*/ 170 h 597"/>
              <a:gd name="T16" fmla="*/ 29 w 236"/>
              <a:gd name="T17" fmla="*/ 149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6" h="597">
                <a:moveTo>
                  <a:pt x="29" y="149"/>
                </a:moveTo>
                <a:cubicBezTo>
                  <a:pt x="86" y="263"/>
                  <a:pt x="79" y="399"/>
                  <a:pt x="10" y="508"/>
                </a:cubicBezTo>
                <a:cubicBezTo>
                  <a:pt x="152" y="597"/>
                  <a:pt x="152" y="597"/>
                  <a:pt x="152" y="597"/>
                </a:cubicBezTo>
                <a:cubicBezTo>
                  <a:pt x="205" y="514"/>
                  <a:pt x="233" y="418"/>
                  <a:pt x="235" y="319"/>
                </a:cubicBezTo>
                <a:cubicBezTo>
                  <a:pt x="236" y="224"/>
                  <a:pt x="212" y="131"/>
                  <a:pt x="166" y="48"/>
                </a:cubicBezTo>
                <a:cubicBezTo>
                  <a:pt x="197" y="26"/>
                  <a:pt x="197" y="26"/>
                  <a:pt x="197" y="26"/>
                </a:cubicBezTo>
                <a:cubicBezTo>
                  <a:pt x="26" y="0"/>
                  <a:pt x="26" y="0"/>
                  <a:pt x="26" y="0"/>
                </a:cubicBezTo>
                <a:cubicBezTo>
                  <a:pt x="0" y="170"/>
                  <a:pt x="0" y="170"/>
                  <a:pt x="0" y="170"/>
                </a:cubicBezTo>
                <a:lnTo>
                  <a:pt x="29" y="149"/>
                </a:lnTo>
                <a:close/>
              </a:path>
            </a:pathLst>
          </a:custGeom>
          <a:solidFill>
            <a:srgbClr val="A3C9CB"/>
          </a:solidFill>
          <a:ln>
            <a:noFill/>
          </a:ln>
        </p:spPr>
        <p:txBody>
          <a:bodyPr anchor="ctr"/>
          <a:lstStyle/>
          <a:p>
            <a:pPr algn="ctr" defTabSz="608965"/>
            <a:endParaRPr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îŝḷîḓé-Freeform 16"/>
          <p:cNvSpPr/>
          <p:nvPr/>
        </p:nvSpPr>
        <p:spPr bwMode="auto">
          <a:xfrm>
            <a:off x="2419350" y="1592796"/>
            <a:ext cx="2250298" cy="888000"/>
          </a:xfrm>
          <a:custGeom>
            <a:avLst/>
            <a:gdLst>
              <a:gd name="T0" fmla="*/ 320 w 598"/>
              <a:gd name="T1" fmla="*/ 1 h 236"/>
              <a:gd name="T2" fmla="*/ 49 w 598"/>
              <a:gd name="T3" fmla="*/ 70 h 236"/>
              <a:gd name="T4" fmla="*/ 26 w 598"/>
              <a:gd name="T5" fmla="*/ 39 h 236"/>
              <a:gd name="T6" fmla="*/ 0 w 598"/>
              <a:gd name="T7" fmla="*/ 210 h 236"/>
              <a:gd name="T8" fmla="*/ 171 w 598"/>
              <a:gd name="T9" fmla="*/ 236 h 236"/>
              <a:gd name="T10" fmla="*/ 149 w 598"/>
              <a:gd name="T11" fmla="*/ 207 h 236"/>
              <a:gd name="T12" fmla="*/ 508 w 598"/>
              <a:gd name="T13" fmla="*/ 226 h 236"/>
              <a:gd name="T14" fmla="*/ 598 w 598"/>
              <a:gd name="T15" fmla="*/ 84 h 236"/>
              <a:gd name="T16" fmla="*/ 320 w 598"/>
              <a:gd name="T17" fmla="*/ 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8" h="236">
                <a:moveTo>
                  <a:pt x="320" y="1"/>
                </a:moveTo>
                <a:cubicBezTo>
                  <a:pt x="225" y="0"/>
                  <a:pt x="131" y="24"/>
                  <a:pt x="49" y="70"/>
                </a:cubicBezTo>
                <a:cubicBezTo>
                  <a:pt x="26" y="39"/>
                  <a:pt x="26" y="39"/>
                  <a:pt x="26" y="39"/>
                </a:cubicBezTo>
                <a:cubicBezTo>
                  <a:pt x="0" y="210"/>
                  <a:pt x="0" y="210"/>
                  <a:pt x="0" y="210"/>
                </a:cubicBezTo>
                <a:cubicBezTo>
                  <a:pt x="171" y="236"/>
                  <a:pt x="171" y="236"/>
                  <a:pt x="171" y="236"/>
                </a:cubicBezTo>
                <a:cubicBezTo>
                  <a:pt x="149" y="207"/>
                  <a:pt x="149" y="207"/>
                  <a:pt x="149" y="207"/>
                </a:cubicBezTo>
                <a:cubicBezTo>
                  <a:pt x="264" y="150"/>
                  <a:pt x="399" y="157"/>
                  <a:pt x="508" y="226"/>
                </a:cubicBezTo>
                <a:cubicBezTo>
                  <a:pt x="598" y="84"/>
                  <a:pt x="598" y="84"/>
                  <a:pt x="598" y="84"/>
                </a:cubicBezTo>
                <a:cubicBezTo>
                  <a:pt x="515" y="31"/>
                  <a:pt x="418" y="3"/>
                  <a:pt x="320" y="1"/>
                </a:cubicBezTo>
                <a:close/>
              </a:path>
            </a:pathLst>
          </a:custGeom>
          <a:solidFill>
            <a:srgbClr val="88C0A9"/>
          </a:solidFill>
          <a:ln>
            <a:noFill/>
          </a:ln>
        </p:spPr>
        <p:txBody>
          <a:bodyPr anchor="ctr"/>
          <a:lstStyle/>
          <a:p>
            <a:pPr algn="ctr" defTabSz="608965"/>
            <a:endParaRPr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îŝḷîḓé-Freeform 17"/>
          <p:cNvSpPr/>
          <p:nvPr/>
        </p:nvSpPr>
        <p:spPr bwMode="auto">
          <a:xfrm>
            <a:off x="2517552" y="4737361"/>
            <a:ext cx="2248208" cy="888000"/>
          </a:xfrm>
          <a:custGeom>
            <a:avLst/>
            <a:gdLst>
              <a:gd name="T0" fmla="*/ 572 w 598"/>
              <a:gd name="T1" fmla="*/ 197 h 236"/>
              <a:gd name="T2" fmla="*/ 598 w 598"/>
              <a:gd name="T3" fmla="*/ 26 h 236"/>
              <a:gd name="T4" fmla="*/ 427 w 598"/>
              <a:gd name="T5" fmla="*/ 0 h 236"/>
              <a:gd name="T6" fmla="*/ 448 w 598"/>
              <a:gd name="T7" fmla="*/ 30 h 236"/>
              <a:gd name="T8" fmla="*/ 90 w 598"/>
              <a:gd name="T9" fmla="*/ 11 h 236"/>
              <a:gd name="T10" fmla="*/ 0 w 598"/>
              <a:gd name="T11" fmla="*/ 152 h 236"/>
              <a:gd name="T12" fmla="*/ 278 w 598"/>
              <a:gd name="T13" fmla="*/ 235 h 236"/>
              <a:gd name="T14" fmla="*/ 549 w 598"/>
              <a:gd name="T15" fmla="*/ 166 h 236"/>
              <a:gd name="T16" fmla="*/ 572 w 598"/>
              <a:gd name="T17" fmla="*/ 197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8" h="236">
                <a:moveTo>
                  <a:pt x="572" y="197"/>
                </a:moveTo>
                <a:cubicBezTo>
                  <a:pt x="598" y="26"/>
                  <a:pt x="598" y="26"/>
                  <a:pt x="598" y="26"/>
                </a:cubicBezTo>
                <a:cubicBezTo>
                  <a:pt x="427" y="0"/>
                  <a:pt x="427" y="0"/>
                  <a:pt x="427" y="0"/>
                </a:cubicBezTo>
                <a:cubicBezTo>
                  <a:pt x="448" y="30"/>
                  <a:pt x="448" y="30"/>
                  <a:pt x="448" y="30"/>
                </a:cubicBezTo>
                <a:cubicBezTo>
                  <a:pt x="334" y="86"/>
                  <a:pt x="198" y="80"/>
                  <a:pt x="90" y="11"/>
                </a:cubicBezTo>
                <a:cubicBezTo>
                  <a:pt x="0" y="152"/>
                  <a:pt x="0" y="152"/>
                  <a:pt x="0" y="152"/>
                </a:cubicBezTo>
                <a:cubicBezTo>
                  <a:pt x="83" y="205"/>
                  <a:pt x="179" y="234"/>
                  <a:pt x="278" y="235"/>
                </a:cubicBezTo>
                <a:cubicBezTo>
                  <a:pt x="373" y="236"/>
                  <a:pt x="466" y="213"/>
                  <a:pt x="549" y="166"/>
                </a:cubicBezTo>
                <a:lnTo>
                  <a:pt x="572" y="197"/>
                </a:lnTo>
                <a:close/>
              </a:path>
            </a:pathLst>
          </a:custGeom>
          <a:solidFill>
            <a:srgbClr val="88C0A9"/>
          </a:solidFill>
          <a:ln>
            <a:noFill/>
          </a:ln>
        </p:spPr>
        <p:txBody>
          <a:bodyPr anchor="ctr"/>
          <a:lstStyle/>
          <a:p>
            <a:pPr algn="ctr" defTabSz="608965"/>
            <a:endParaRPr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îŝḷîḓé-Freeform 18"/>
          <p:cNvSpPr/>
          <p:nvPr/>
        </p:nvSpPr>
        <p:spPr bwMode="auto">
          <a:xfrm>
            <a:off x="1577317" y="2533031"/>
            <a:ext cx="888001" cy="2248207"/>
          </a:xfrm>
          <a:custGeom>
            <a:avLst/>
            <a:gdLst>
              <a:gd name="T0" fmla="*/ 206 w 236"/>
              <a:gd name="T1" fmla="*/ 449 h 598"/>
              <a:gd name="T2" fmla="*/ 225 w 236"/>
              <a:gd name="T3" fmla="*/ 90 h 598"/>
              <a:gd name="T4" fmla="*/ 84 w 236"/>
              <a:gd name="T5" fmla="*/ 0 h 598"/>
              <a:gd name="T6" fmla="*/ 1 w 236"/>
              <a:gd name="T7" fmla="*/ 279 h 598"/>
              <a:gd name="T8" fmla="*/ 70 w 236"/>
              <a:gd name="T9" fmla="*/ 549 h 598"/>
              <a:gd name="T10" fmla="*/ 39 w 236"/>
              <a:gd name="T11" fmla="*/ 572 h 598"/>
              <a:gd name="T12" fmla="*/ 210 w 236"/>
              <a:gd name="T13" fmla="*/ 598 h 598"/>
              <a:gd name="T14" fmla="*/ 236 w 236"/>
              <a:gd name="T15" fmla="*/ 427 h 598"/>
              <a:gd name="T16" fmla="*/ 206 w 236"/>
              <a:gd name="T17" fmla="*/ 449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6" h="598">
                <a:moveTo>
                  <a:pt x="206" y="449"/>
                </a:moveTo>
                <a:cubicBezTo>
                  <a:pt x="150" y="334"/>
                  <a:pt x="156" y="199"/>
                  <a:pt x="225" y="90"/>
                </a:cubicBezTo>
                <a:cubicBezTo>
                  <a:pt x="84" y="0"/>
                  <a:pt x="84" y="0"/>
                  <a:pt x="84" y="0"/>
                </a:cubicBezTo>
                <a:cubicBezTo>
                  <a:pt x="31" y="83"/>
                  <a:pt x="2" y="180"/>
                  <a:pt x="1" y="279"/>
                </a:cubicBezTo>
                <a:cubicBezTo>
                  <a:pt x="0" y="373"/>
                  <a:pt x="24" y="467"/>
                  <a:pt x="70" y="549"/>
                </a:cubicBezTo>
                <a:cubicBezTo>
                  <a:pt x="39" y="572"/>
                  <a:pt x="39" y="572"/>
                  <a:pt x="39" y="572"/>
                </a:cubicBezTo>
                <a:cubicBezTo>
                  <a:pt x="210" y="598"/>
                  <a:pt x="210" y="598"/>
                  <a:pt x="210" y="598"/>
                </a:cubicBezTo>
                <a:cubicBezTo>
                  <a:pt x="236" y="427"/>
                  <a:pt x="236" y="427"/>
                  <a:pt x="236" y="427"/>
                </a:cubicBezTo>
                <a:lnTo>
                  <a:pt x="206" y="449"/>
                </a:lnTo>
                <a:close/>
              </a:path>
            </a:pathLst>
          </a:custGeom>
          <a:solidFill>
            <a:srgbClr val="A3C9CB"/>
          </a:solidFill>
          <a:ln>
            <a:noFill/>
          </a:ln>
        </p:spPr>
        <p:txBody>
          <a:bodyPr anchor="ctr"/>
          <a:lstStyle/>
          <a:p>
            <a:pPr algn="ctr" defTabSz="608965"/>
            <a:endParaRPr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îŝḷîḓé-Freeform 19"/>
          <p:cNvSpPr/>
          <p:nvPr/>
        </p:nvSpPr>
        <p:spPr bwMode="auto">
          <a:xfrm>
            <a:off x="3274996" y="2914333"/>
            <a:ext cx="639549" cy="760546"/>
          </a:xfrm>
          <a:custGeom>
            <a:avLst/>
            <a:gdLst>
              <a:gd name="T0" fmla="*/ 160 w 216"/>
              <a:gd name="T1" fmla="*/ 119 h 258"/>
              <a:gd name="T2" fmla="*/ 179 w 216"/>
              <a:gd name="T3" fmla="*/ 71 h 258"/>
              <a:gd name="T4" fmla="*/ 108 w 216"/>
              <a:gd name="T5" fmla="*/ 0 h 258"/>
              <a:gd name="T6" fmla="*/ 36 w 216"/>
              <a:gd name="T7" fmla="*/ 71 h 258"/>
              <a:gd name="T8" fmla="*/ 56 w 216"/>
              <a:gd name="T9" fmla="*/ 119 h 258"/>
              <a:gd name="T10" fmla="*/ 0 w 216"/>
              <a:gd name="T11" fmla="*/ 250 h 258"/>
              <a:gd name="T12" fmla="*/ 2 w 216"/>
              <a:gd name="T13" fmla="*/ 256 h 258"/>
              <a:gd name="T14" fmla="*/ 8 w 216"/>
              <a:gd name="T15" fmla="*/ 258 h 258"/>
              <a:gd name="T16" fmla="*/ 208 w 216"/>
              <a:gd name="T17" fmla="*/ 258 h 258"/>
              <a:gd name="T18" fmla="*/ 214 w 216"/>
              <a:gd name="T19" fmla="*/ 256 h 258"/>
              <a:gd name="T20" fmla="*/ 216 w 216"/>
              <a:gd name="T21" fmla="*/ 250 h 258"/>
              <a:gd name="T22" fmla="*/ 160 w 216"/>
              <a:gd name="T23" fmla="*/ 119 h 258"/>
              <a:gd name="T24" fmla="*/ 108 w 216"/>
              <a:gd name="T25" fmla="*/ 16 h 258"/>
              <a:gd name="T26" fmla="*/ 163 w 216"/>
              <a:gd name="T27" fmla="*/ 71 h 258"/>
              <a:gd name="T28" fmla="*/ 108 w 216"/>
              <a:gd name="T29" fmla="*/ 126 h 258"/>
              <a:gd name="T30" fmla="*/ 52 w 216"/>
              <a:gd name="T31" fmla="*/ 71 h 258"/>
              <a:gd name="T32" fmla="*/ 108 w 216"/>
              <a:gd name="T33" fmla="*/ 16 h 258"/>
              <a:gd name="T34" fmla="*/ 17 w 216"/>
              <a:gd name="T35" fmla="*/ 242 h 258"/>
              <a:gd name="T36" fmla="*/ 68 w 216"/>
              <a:gd name="T37" fmla="*/ 130 h 258"/>
              <a:gd name="T38" fmla="*/ 108 w 216"/>
              <a:gd name="T39" fmla="*/ 142 h 258"/>
              <a:gd name="T40" fmla="*/ 148 w 216"/>
              <a:gd name="T41" fmla="*/ 130 h 258"/>
              <a:gd name="T42" fmla="*/ 199 w 216"/>
              <a:gd name="T43" fmla="*/ 242 h 258"/>
              <a:gd name="T44" fmla="*/ 17 w 216"/>
              <a:gd name="T45" fmla="*/ 242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16" h="258">
                <a:moveTo>
                  <a:pt x="160" y="119"/>
                </a:moveTo>
                <a:cubicBezTo>
                  <a:pt x="172" y="107"/>
                  <a:pt x="179" y="90"/>
                  <a:pt x="179" y="71"/>
                </a:cubicBezTo>
                <a:cubicBezTo>
                  <a:pt x="179" y="32"/>
                  <a:pt x="147" y="0"/>
                  <a:pt x="108" y="0"/>
                </a:cubicBezTo>
                <a:cubicBezTo>
                  <a:pt x="68" y="0"/>
                  <a:pt x="36" y="32"/>
                  <a:pt x="36" y="71"/>
                </a:cubicBezTo>
                <a:cubicBezTo>
                  <a:pt x="36" y="90"/>
                  <a:pt x="44" y="107"/>
                  <a:pt x="56" y="119"/>
                </a:cubicBezTo>
                <a:cubicBezTo>
                  <a:pt x="26" y="145"/>
                  <a:pt x="4" y="193"/>
                  <a:pt x="0" y="250"/>
                </a:cubicBezTo>
                <a:cubicBezTo>
                  <a:pt x="0" y="252"/>
                  <a:pt x="0" y="254"/>
                  <a:pt x="2" y="256"/>
                </a:cubicBezTo>
                <a:cubicBezTo>
                  <a:pt x="4" y="257"/>
                  <a:pt x="6" y="258"/>
                  <a:pt x="8" y="258"/>
                </a:cubicBezTo>
                <a:cubicBezTo>
                  <a:pt x="208" y="258"/>
                  <a:pt x="208" y="258"/>
                  <a:pt x="208" y="258"/>
                </a:cubicBezTo>
                <a:cubicBezTo>
                  <a:pt x="210" y="258"/>
                  <a:pt x="212" y="257"/>
                  <a:pt x="214" y="256"/>
                </a:cubicBezTo>
                <a:cubicBezTo>
                  <a:pt x="215" y="254"/>
                  <a:pt x="216" y="252"/>
                  <a:pt x="216" y="250"/>
                </a:cubicBezTo>
                <a:cubicBezTo>
                  <a:pt x="212" y="193"/>
                  <a:pt x="190" y="145"/>
                  <a:pt x="160" y="119"/>
                </a:cubicBezTo>
                <a:moveTo>
                  <a:pt x="108" y="16"/>
                </a:moveTo>
                <a:cubicBezTo>
                  <a:pt x="138" y="16"/>
                  <a:pt x="163" y="41"/>
                  <a:pt x="163" y="71"/>
                </a:cubicBezTo>
                <a:cubicBezTo>
                  <a:pt x="163" y="102"/>
                  <a:pt x="138" y="126"/>
                  <a:pt x="108" y="126"/>
                </a:cubicBezTo>
                <a:cubicBezTo>
                  <a:pt x="77" y="126"/>
                  <a:pt x="52" y="102"/>
                  <a:pt x="52" y="71"/>
                </a:cubicBezTo>
                <a:cubicBezTo>
                  <a:pt x="52" y="41"/>
                  <a:pt x="77" y="16"/>
                  <a:pt x="108" y="16"/>
                </a:cubicBezTo>
                <a:moveTo>
                  <a:pt x="17" y="242"/>
                </a:moveTo>
                <a:cubicBezTo>
                  <a:pt x="22" y="192"/>
                  <a:pt x="41" y="151"/>
                  <a:pt x="68" y="130"/>
                </a:cubicBezTo>
                <a:cubicBezTo>
                  <a:pt x="79" y="138"/>
                  <a:pt x="93" y="142"/>
                  <a:pt x="108" y="142"/>
                </a:cubicBezTo>
                <a:cubicBezTo>
                  <a:pt x="123" y="142"/>
                  <a:pt x="137" y="138"/>
                  <a:pt x="148" y="130"/>
                </a:cubicBezTo>
                <a:cubicBezTo>
                  <a:pt x="174" y="151"/>
                  <a:pt x="194" y="192"/>
                  <a:pt x="199" y="242"/>
                </a:cubicBezTo>
                <a:lnTo>
                  <a:pt x="17" y="242"/>
                </a:lnTo>
                <a:close/>
              </a:path>
            </a:pathLst>
          </a:custGeom>
          <a:solidFill>
            <a:srgbClr val="A3C9CB"/>
          </a:solidFill>
          <a:ln>
            <a:noFill/>
          </a:ln>
        </p:spPr>
        <p:txBody>
          <a:bodyPr anchor="ctr"/>
          <a:lstStyle/>
          <a:p>
            <a:pPr algn="ctr" defTabSz="608965"/>
            <a:endParaRPr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îŝḷîḓé-文本框 26"/>
          <p:cNvSpPr txBox="1"/>
          <p:nvPr/>
        </p:nvSpPr>
        <p:spPr>
          <a:xfrm>
            <a:off x="2122653" y="3790633"/>
            <a:ext cx="2944236" cy="307777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 defTabSz="608965"/>
            <a:r>
              <a:rPr lang="zh-CN" altLang="en-US" sz="2135" b="1" dirty="0">
                <a:solidFill>
                  <a:srgbClr val="88C0A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135" b="1" dirty="0">
              <a:solidFill>
                <a:srgbClr val="88C0A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355134" y="1698706"/>
            <a:ext cx="4612644" cy="3916855"/>
            <a:chOff x="6355134" y="1926403"/>
            <a:chExt cx="4612644" cy="3916855"/>
          </a:xfrm>
        </p:grpSpPr>
        <p:grpSp>
          <p:nvGrpSpPr>
            <p:cNvPr id="23" name="组合 22"/>
            <p:cNvGrpSpPr/>
            <p:nvPr/>
          </p:nvGrpSpPr>
          <p:grpSpPr>
            <a:xfrm>
              <a:off x="6355134" y="1926403"/>
              <a:ext cx="4612644" cy="705222"/>
              <a:chOff x="2745386" y="1764096"/>
              <a:chExt cx="4612644" cy="705222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2745386" y="2099986"/>
                <a:ext cx="46126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微软雅黑" panose="020B0503020204020204" pitchFamily="34" charset="-122"/>
                  </a:rPr>
                  <a:t>Your content is played here, or by copying your text, select Paste in this box and choose to keep text only</a:t>
                </a:r>
                <a:endPara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2745386" y="1764096"/>
                <a:ext cx="17235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单击添加标题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6355134" y="2996947"/>
              <a:ext cx="4612644" cy="705222"/>
              <a:chOff x="2745386" y="1764096"/>
              <a:chExt cx="4612644" cy="705222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2745386" y="2099986"/>
                <a:ext cx="46126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微软雅黑" panose="020B0503020204020204" pitchFamily="34" charset="-122"/>
                  </a:rPr>
                  <a:t>Your content is played here, or by copying your text, select Paste in this box and choose to keep text only</a:t>
                </a:r>
                <a:endPara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2745386" y="1764096"/>
                <a:ext cx="17235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单击添加标题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6355134" y="4067491"/>
              <a:ext cx="4612644" cy="705222"/>
              <a:chOff x="2745386" y="1764096"/>
              <a:chExt cx="4612644" cy="705222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2745386" y="2099986"/>
                <a:ext cx="46126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微软雅黑" panose="020B0503020204020204" pitchFamily="34" charset="-122"/>
                  </a:rPr>
                  <a:t>Your content is played here, or by copying your text, select Paste in this box and choose to keep text only</a:t>
                </a:r>
                <a:endPara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2745386" y="1764096"/>
                <a:ext cx="17235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单击添加标题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6355134" y="5138036"/>
              <a:ext cx="4612644" cy="705222"/>
              <a:chOff x="2745386" y="1764096"/>
              <a:chExt cx="4612644" cy="705222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2745386" y="2099986"/>
                <a:ext cx="46126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微软雅黑" panose="020B0503020204020204" pitchFamily="34" charset="-122"/>
                  </a:rPr>
                  <a:t>Your content is played here, or by copying your text, select Paste in this box and choose to keep text only</a:t>
                </a:r>
                <a:endPara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2745386" y="1764096"/>
                <a:ext cx="17235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单击添加标题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2" r="8042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3421743" y="458107"/>
            <a:ext cx="2343150" cy="0"/>
          </a:xfrm>
          <a:prstGeom prst="line">
            <a:avLst/>
          </a:prstGeom>
          <a:ln w="38100">
            <a:solidFill>
              <a:srgbClr val="88C0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419350" y="6379937"/>
            <a:ext cx="6826250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8212818" y="458107"/>
            <a:ext cx="1731282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78971" y="653597"/>
            <a:ext cx="11234058" cy="5550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074226" y="752037"/>
            <a:ext cx="2043546" cy="493537"/>
            <a:chOff x="3950855" y="2191731"/>
            <a:chExt cx="2043546" cy="493537"/>
          </a:xfrm>
        </p:grpSpPr>
        <p:sp>
          <p:nvSpPr>
            <p:cNvPr id="18" name="文本框 17"/>
            <p:cNvSpPr txBox="1"/>
            <p:nvPr/>
          </p:nvSpPr>
          <p:spPr>
            <a:xfrm>
              <a:off x="4065154" y="2454436"/>
              <a:ext cx="181494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950855" y="2191731"/>
              <a:ext cx="20435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88C0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rgbClr val="88C0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 rot="16200000" flipH="1">
            <a:off x="5052785" y="2482754"/>
            <a:ext cx="662940" cy="2578100"/>
            <a:chOff x="3493" y="5759"/>
            <a:chExt cx="837" cy="3253"/>
          </a:xfrm>
        </p:grpSpPr>
        <p:sp>
          <p:nvSpPr>
            <p:cNvPr id="11" name="任意多边形 18"/>
            <p:cNvSpPr/>
            <p:nvPr/>
          </p:nvSpPr>
          <p:spPr>
            <a:xfrm>
              <a:off x="3493" y="5759"/>
              <a:ext cx="753" cy="3220"/>
            </a:xfrm>
            <a:custGeom>
              <a:avLst/>
              <a:gdLst>
                <a:gd name="connsiteX0" fmla="*/ 0 w 753"/>
                <a:gd name="connsiteY0" fmla="*/ 0 h 3220"/>
                <a:gd name="connsiteX1" fmla="*/ 0 w 753"/>
                <a:gd name="connsiteY1" fmla="*/ 2175 h 3220"/>
                <a:gd name="connsiteX2" fmla="*/ 753 w 753"/>
                <a:gd name="connsiteY2" fmla="*/ 3220 h 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3" h="3220">
                  <a:moveTo>
                    <a:pt x="0" y="0"/>
                  </a:moveTo>
                  <a:lnTo>
                    <a:pt x="0" y="2175"/>
                  </a:lnTo>
                  <a:lnTo>
                    <a:pt x="753" y="3220"/>
                  </a:lnTo>
                </a:path>
              </a:pathLst>
            </a:cu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4104" y="8786"/>
              <a:ext cx="227" cy="2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rot="5400000" flipH="1" flipV="1">
            <a:off x="3990430" y="1247679"/>
            <a:ext cx="662940" cy="2578100"/>
            <a:chOff x="3493" y="5759"/>
            <a:chExt cx="837" cy="3253"/>
          </a:xfrm>
        </p:grpSpPr>
        <p:sp>
          <p:nvSpPr>
            <p:cNvPr id="14" name="任意多边形 15"/>
            <p:cNvSpPr/>
            <p:nvPr/>
          </p:nvSpPr>
          <p:spPr>
            <a:xfrm>
              <a:off x="3493" y="5759"/>
              <a:ext cx="753" cy="3220"/>
            </a:xfrm>
            <a:custGeom>
              <a:avLst/>
              <a:gdLst>
                <a:gd name="connsiteX0" fmla="*/ 0 w 753"/>
                <a:gd name="connsiteY0" fmla="*/ 0 h 3220"/>
                <a:gd name="connsiteX1" fmla="*/ 0 w 753"/>
                <a:gd name="connsiteY1" fmla="*/ 2175 h 3220"/>
                <a:gd name="connsiteX2" fmla="*/ 753 w 753"/>
                <a:gd name="connsiteY2" fmla="*/ 3220 h 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3" h="3220">
                  <a:moveTo>
                    <a:pt x="0" y="0"/>
                  </a:moveTo>
                  <a:lnTo>
                    <a:pt x="0" y="2175"/>
                  </a:lnTo>
                  <a:lnTo>
                    <a:pt x="753" y="3220"/>
                  </a:lnTo>
                </a:path>
              </a:pathLst>
            </a:cu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104" y="8786"/>
              <a:ext cx="227" cy="2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60185" y="1781079"/>
            <a:ext cx="4132580" cy="6198870"/>
            <a:chOff x="6346" y="3934"/>
            <a:chExt cx="6508" cy="9762"/>
          </a:xfrm>
        </p:grpSpPr>
        <p:sp>
          <p:nvSpPr>
            <p:cNvPr id="26" name="饼形 3"/>
            <p:cNvSpPr/>
            <p:nvPr/>
          </p:nvSpPr>
          <p:spPr>
            <a:xfrm>
              <a:off x="6346" y="7188"/>
              <a:ext cx="6509" cy="6509"/>
            </a:xfrm>
            <a:prstGeom prst="pie">
              <a:avLst>
                <a:gd name="adj1" fmla="val 13806866"/>
                <a:gd name="adj2" fmla="val 18491035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饼形 6"/>
            <p:cNvSpPr/>
            <p:nvPr/>
          </p:nvSpPr>
          <p:spPr>
            <a:xfrm>
              <a:off x="8520" y="9362"/>
              <a:ext cx="2160" cy="2160"/>
            </a:xfrm>
            <a:prstGeom prst="pie">
              <a:avLst>
                <a:gd name="adj1" fmla="val 13806866"/>
                <a:gd name="adj2" fmla="val 18491035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7518" y="3934"/>
              <a:ext cx="4074" cy="4316"/>
              <a:chOff x="7518" y="3934"/>
              <a:chExt cx="4074" cy="4316"/>
            </a:xfrm>
          </p:grpSpPr>
          <p:sp>
            <p:nvSpPr>
              <p:cNvPr id="29" name="同侧圆角矩形 7"/>
              <p:cNvSpPr/>
              <p:nvPr/>
            </p:nvSpPr>
            <p:spPr>
              <a:xfrm flipV="1">
                <a:off x="7518" y="6176"/>
                <a:ext cx="850" cy="207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88C0A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同侧圆角矩形 11"/>
              <p:cNvSpPr/>
              <p:nvPr/>
            </p:nvSpPr>
            <p:spPr>
              <a:xfrm flipV="1">
                <a:off x="10742" y="6176"/>
                <a:ext cx="850" cy="207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88C0A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同侧圆角矩形 8"/>
              <p:cNvSpPr/>
              <p:nvPr/>
            </p:nvSpPr>
            <p:spPr>
              <a:xfrm flipV="1">
                <a:off x="8324" y="5064"/>
                <a:ext cx="850" cy="318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A3C9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同侧圆角矩形 10"/>
              <p:cNvSpPr/>
              <p:nvPr/>
            </p:nvSpPr>
            <p:spPr>
              <a:xfrm flipV="1">
                <a:off x="9936" y="5065"/>
                <a:ext cx="850" cy="318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A3C9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同侧圆角矩形 12"/>
              <p:cNvSpPr/>
              <p:nvPr/>
            </p:nvSpPr>
            <p:spPr>
              <a:xfrm flipV="1">
                <a:off x="9130" y="3934"/>
                <a:ext cx="850" cy="431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88C0A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5843783" y="1612067"/>
            <a:ext cx="4071288" cy="705222"/>
            <a:chOff x="2745386" y="1764096"/>
            <a:chExt cx="4071288" cy="705222"/>
          </a:xfrm>
        </p:grpSpPr>
        <p:sp>
          <p:nvSpPr>
            <p:cNvPr id="35" name="文本框 34"/>
            <p:cNvSpPr txBox="1"/>
            <p:nvPr/>
          </p:nvSpPr>
          <p:spPr>
            <a:xfrm>
              <a:off x="2745386" y="2099986"/>
              <a:ext cx="40712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here, or by copying your text, select Paste in this box and choose to keep text only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745386" y="1764096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909963" y="4198507"/>
            <a:ext cx="4071288" cy="705222"/>
            <a:chOff x="2745386" y="1764096"/>
            <a:chExt cx="4071288" cy="705222"/>
          </a:xfrm>
        </p:grpSpPr>
        <p:sp>
          <p:nvSpPr>
            <p:cNvPr id="39" name="文本框 38"/>
            <p:cNvSpPr txBox="1"/>
            <p:nvPr/>
          </p:nvSpPr>
          <p:spPr>
            <a:xfrm>
              <a:off x="2745386" y="2099986"/>
              <a:ext cx="40712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here, or by copying your text, select Paste in this box and choose to keep text only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2745386" y="1764096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2" r="8042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3421743" y="458107"/>
            <a:ext cx="2343150" cy="0"/>
          </a:xfrm>
          <a:prstGeom prst="line">
            <a:avLst/>
          </a:prstGeom>
          <a:ln w="38100">
            <a:solidFill>
              <a:srgbClr val="88C0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419350" y="6379937"/>
            <a:ext cx="6826250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8212818" y="458107"/>
            <a:ext cx="1731282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78971" y="653597"/>
            <a:ext cx="11234058" cy="5550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074226" y="752037"/>
            <a:ext cx="2043546" cy="493537"/>
            <a:chOff x="3950855" y="2191731"/>
            <a:chExt cx="2043546" cy="493537"/>
          </a:xfrm>
        </p:grpSpPr>
        <p:sp>
          <p:nvSpPr>
            <p:cNvPr id="18" name="文本框 17"/>
            <p:cNvSpPr txBox="1"/>
            <p:nvPr/>
          </p:nvSpPr>
          <p:spPr>
            <a:xfrm>
              <a:off x="4065154" y="2454436"/>
              <a:ext cx="181494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950855" y="2191731"/>
              <a:ext cx="20435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88C0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rgbClr val="88C0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0" name="弧形 9"/>
          <p:cNvSpPr/>
          <p:nvPr/>
        </p:nvSpPr>
        <p:spPr>
          <a:xfrm rot="5400000">
            <a:off x="669593" y="1325880"/>
            <a:ext cx="4632325" cy="4632325"/>
          </a:xfrm>
          <a:prstGeom prst="arc">
            <a:avLst>
              <a:gd name="adj1" fmla="val 10814211"/>
              <a:gd name="adj2" fmla="val 0"/>
            </a:avLst>
          </a:prstGeom>
          <a:ln w="38100">
            <a:solidFill>
              <a:srgbClr val="A3C9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967908" y="3314065"/>
            <a:ext cx="655320" cy="655320"/>
          </a:xfrm>
          <a:prstGeom prst="ellipse">
            <a:avLst/>
          </a:prstGeom>
          <a:solidFill>
            <a:schemeClr val="bg1"/>
          </a:solidFill>
          <a:ln>
            <a:solidFill>
              <a:srgbClr val="A3C9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565318" y="2063115"/>
            <a:ext cx="655320" cy="655320"/>
          </a:xfrm>
          <a:prstGeom prst="ellipse">
            <a:avLst/>
          </a:prstGeom>
          <a:solidFill>
            <a:schemeClr val="bg1"/>
          </a:solidFill>
          <a:ln>
            <a:solidFill>
              <a:srgbClr val="A3C9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545633" y="4566285"/>
            <a:ext cx="655320" cy="655320"/>
          </a:xfrm>
          <a:prstGeom prst="ellipse">
            <a:avLst/>
          </a:prstGeom>
          <a:solidFill>
            <a:schemeClr val="bg1"/>
          </a:solidFill>
          <a:ln>
            <a:solidFill>
              <a:srgbClr val="A3C9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550078" y="2098675"/>
            <a:ext cx="6858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73B59A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rgbClr val="73B59A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952668" y="3349625"/>
            <a:ext cx="6858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>
                <a:ln>
                  <a:noFill/>
                </a:ln>
                <a:solidFill>
                  <a:srgbClr val="73B59A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</a:t>
            </a:r>
            <a:endParaRPr kumimoji="0" lang="en-US" altLang="zh-CN" sz="3200" b="0" i="0" u="none" strike="noStrike" kern="1200" cap="none" spc="0" normalizeH="0" baseline="0" noProof="0">
              <a:ln>
                <a:noFill/>
              </a:ln>
              <a:solidFill>
                <a:srgbClr val="73B59A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31028" y="4602480"/>
            <a:ext cx="6858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>
                <a:ln>
                  <a:noFill/>
                </a:ln>
                <a:solidFill>
                  <a:srgbClr val="73B59A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3</a:t>
            </a:r>
            <a:endParaRPr kumimoji="0" lang="en-US" altLang="zh-CN" sz="3200" b="0" i="0" u="none" strike="noStrike" kern="1200" cap="none" spc="0" normalizeH="0" baseline="0" noProof="0">
              <a:ln>
                <a:noFill/>
              </a:ln>
              <a:solidFill>
                <a:srgbClr val="73B59A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rcRect l="9063" t="14464" r="38648" b="31209"/>
          <a:stretch>
            <a:fillRect/>
          </a:stretch>
        </p:blipFill>
        <p:spPr>
          <a:xfrm>
            <a:off x="1406828" y="2063115"/>
            <a:ext cx="3158490" cy="3158490"/>
          </a:xfrm>
          <a:custGeom>
            <a:avLst/>
            <a:gdLst>
              <a:gd name="connsiteX0" fmla="*/ 1579245 w 3158490"/>
              <a:gd name="connsiteY0" fmla="*/ 0 h 3158490"/>
              <a:gd name="connsiteX1" fmla="*/ 3158490 w 3158490"/>
              <a:gd name="connsiteY1" fmla="*/ 1579245 h 3158490"/>
              <a:gd name="connsiteX2" fmla="*/ 1579245 w 3158490"/>
              <a:gd name="connsiteY2" fmla="*/ 3158490 h 3158490"/>
              <a:gd name="connsiteX3" fmla="*/ 0 w 3158490"/>
              <a:gd name="connsiteY3" fmla="*/ 1579245 h 3158490"/>
              <a:gd name="connsiteX4" fmla="*/ 1579245 w 3158490"/>
              <a:gd name="connsiteY4" fmla="*/ 0 h 3158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8490" h="3158490">
                <a:moveTo>
                  <a:pt x="1579245" y="0"/>
                </a:moveTo>
                <a:cubicBezTo>
                  <a:pt x="2451438" y="0"/>
                  <a:pt x="3158490" y="707052"/>
                  <a:pt x="3158490" y="1579245"/>
                </a:cubicBezTo>
                <a:cubicBezTo>
                  <a:pt x="3158490" y="2451438"/>
                  <a:pt x="2451438" y="3158490"/>
                  <a:pt x="1579245" y="3158490"/>
                </a:cubicBezTo>
                <a:cubicBezTo>
                  <a:pt x="707052" y="3158490"/>
                  <a:pt x="0" y="2451438"/>
                  <a:pt x="0" y="1579245"/>
                </a:cubicBezTo>
                <a:cubicBezTo>
                  <a:pt x="0" y="707052"/>
                  <a:pt x="707052" y="0"/>
                  <a:pt x="1579245" y="0"/>
                </a:cubicBezTo>
                <a:close/>
              </a:path>
            </a:pathLst>
          </a:custGeom>
        </p:spPr>
      </p:pic>
      <p:grpSp>
        <p:nvGrpSpPr>
          <p:cNvPr id="7" name="组合 6"/>
          <p:cNvGrpSpPr/>
          <p:nvPr/>
        </p:nvGrpSpPr>
        <p:grpSpPr>
          <a:xfrm>
            <a:off x="5739759" y="2013213"/>
            <a:ext cx="4612644" cy="705222"/>
            <a:chOff x="5466709" y="2013213"/>
            <a:chExt cx="4612644" cy="705222"/>
          </a:xfrm>
        </p:grpSpPr>
        <p:sp>
          <p:nvSpPr>
            <p:cNvPr id="23" name="文本框 22"/>
            <p:cNvSpPr txBox="1"/>
            <p:nvPr/>
          </p:nvSpPr>
          <p:spPr>
            <a:xfrm>
              <a:off x="5466709" y="2349103"/>
              <a:ext cx="46126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here, or by copying your text, select Paste in this box and choose to keep text only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466709" y="2013213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739759" y="4530971"/>
            <a:ext cx="4612644" cy="705222"/>
            <a:chOff x="5466709" y="2013213"/>
            <a:chExt cx="4612644" cy="705222"/>
          </a:xfrm>
        </p:grpSpPr>
        <p:sp>
          <p:nvSpPr>
            <p:cNvPr id="26" name="文本框 25"/>
            <p:cNvSpPr txBox="1"/>
            <p:nvPr/>
          </p:nvSpPr>
          <p:spPr>
            <a:xfrm>
              <a:off x="5466709" y="2349103"/>
              <a:ext cx="46126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here, or by copying your text, select Paste in this box and choose to keep text only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466709" y="2013213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356439" y="3288796"/>
            <a:ext cx="4612644" cy="705222"/>
            <a:chOff x="5466709" y="2013213"/>
            <a:chExt cx="4612644" cy="705222"/>
          </a:xfrm>
        </p:grpSpPr>
        <p:sp>
          <p:nvSpPr>
            <p:cNvPr id="30" name="文本框 29"/>
            <p:cNvSpPr txBox="1"/>
            <p:nvPr/>
          </p:nvSpPr>
          <p:spPr>
            <a:xfrm>
              <a:off x="5466709" y="2349103"/>
              <a:ext cx="46126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here, or by copying your text, select Paste in this box and choose to keep text only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466709" y="2013213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44"/>
          <a:stretch>
            <a:fillRect/>
          </a:stretch>
        </p:blipFill>
        <p:spPr>
          <a:xfrm>
            <a:off x="0" y="450234"/>
            <a:ext cx="12192000" cy="6407765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373743" y="450234"/>
            <a:ext cx="11449957" cy="0"/>
          </a:xfrm>
          <a:prstGeom prst="line">
            <a:avLst/>
          </a:prstGeom>
          <a:ln w="57150">
            <a:solidFill>
              <a:srgbClr val="88C0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2354388" y="1136335"/>
            <a:ext cx="7483224" cy="2339103"/>
            <a:chOff x="2212319" y="1239234"/>
            <a:chExt cx="7483224" cy="2339103"/>
          </a:xfrm>
        </p:grpSpPr>
        <p:sp>
          <p:nvSpPr>
            <p:cNvPr id="5" name="矩形 4"/>
            <p:cNvSpPr/>
            <p:nvPr/>
          </p:nvSpPr>
          <p:spPr>
            <a:xfrm>
              <a:off x="2890789" y="2162564"/>
              <a:ext cx="612628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212319" y="3178227"/>
              <a:ext cx="74832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An action plan with executable, actionable and creative ideas can effectively enhance the company's reputation and brand reputation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435199" y="1239234"/>
              <a:ext cx="103746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5400" b="1" dirty="0">
                  <a:solidFill>
                    <a:srgbClr val="88C0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5400" b="1" dirty="0">
                <a:solidFill>
                  <a:srgbClr val="88C0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2" r="8042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3421743" y="458107"/>
            <a:ext cx="2343150" cy="0"/>
          </a:xfrm>
          <a:prstGeom prst="line">
            <a:avLst/>
          </a:prstGeom>
          <a:ln w="38100">
            <a:solidFill>
              <a:srgbClr val="88C0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419350" y="6379937"/>
            <a:ext cx="6826250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8212818" y="458107"/>
            <a:ext cx="1731282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78971" y="653597"/>
            <a:ext cx="11234058" cy="5550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074226" y="752037"/>
            <a:ext cx="2043546" cy="493537"/>
            <a:chOff x="3950855" y="2191731"/>
            <a:chExt cx="2043546" cy="493537"/>
          </a:xfrm>
        </p:grpSpPr>
        <p:sp>
          <p:nvSpPr>
            <p:cNvPr id="18" name="文本框 17"/>
            <p:cNvSpPr txBox="1"/>
            <p:nvPr/>
          </p:nvSpPr>
          <p:spPr>
            <a:xfrm>
              <a:off x="4065154" y="2454436"/>
              <a:ext cx="181494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950855" y="2191731"/>
              <a:ext cx="20435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88C0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rgbClr val="88C0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0" name="Freeform 4"/>
          <p:cNvSpPr/>
          <p:nvPr/>
        </p:nvSpPr>
        <p:spPr bwMode="auto">
          <a:xfrm rot="16200000">
            <a:off x="1648619" y="2167104"/>
            <a:ext cx="1752600" cy="1585912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A3C9CB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11" name="Freeform 6"/>
          <p:cNvSpPr/>
          <p:nvPr/>
        </p:nvSpPr>
        <p:spPr bwMode="auto">
          <a:xfrm rot="16200000">
            <a:off x="1648619" y="2073442"/>
            <a:ext cx="1752600" cy="1585912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73B5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12" name="Freeform 61"/>
          <p:cNvSpPr>
            <a:spLocks noEditPoints="1"/>
          </p:cNvSpPr>
          <p:nvPr/>
        </p:nvSpPr>
        <p:spPr bwMode="auto">
          <a:xfrm>
            <a:off x="2188848" y="2365215"/>
            <a:ext cx="671524" cy="527394"/>
          </a:xfrm>
          <a:custGeom>
            <a:avLst/>
            <a:gdLst>
              <a:gd name="T0" fmla="*/ 316784 w 106"/>
              <a:gd name="T1" fmla="*/ 69856 h 83"/>
              <a:gd name="T2" fmla="*/ 323120 w 106"/>
              <a:gd name="T3" fmla="*/ 69856 h 83"/>
              <a:gd name="T4" fmla="*/ 323120 w 106"/>
              <a:gd name="T5" fmla="*/ 273075 h 83"/>
              <a:gd name="T6" fmla="*/ 120378 w 106"/>
              <a:gd name="T7" fmla="*/ 171466 h 83"/>
              <a:gd name="T8" fmla="*/ 120378 w 106"/>
              <a:gd name="T9" fmla="*/ 165115 h 83"/>
              <a:gd name="T10" fmla="*/ 348462 w 106"/>
              <a:gd name="T11" fmla="*/ 266724 h 83"/>
              <a:gd name="T12" fmla="*/ 354798 w 106"/>
              <a:gd name="T13" fmla="*/ 273075 h 83"/>
              <a:gd name="T14" fmla="*/ 551204 w 106"/>
              <a:gd name="T15" fmla="*/ 171466 h 83"/>
              <a:gd name="T16" fmla="*/ 354798 w 106"/>
              <a:gd name="T17" fmla="*/ 69856 h 83"/>
              <a:gd name="T18" fmla="*/ 348462 w 106"/>
              <a:gd name="T19" fmla="*/ 69856 h 83"/>
              <a:gd name="T20" fmla="*/ 95035 w 106"/>
              <a:gd name="T21" fmla="*/ 184167 h 83"/>
              <a:gd name="T22" fmla="*/ 6336 w 106"/>
              <a:gd name="T23" fmla="*/ 222270 h 83"/>
              <a:gd name="T24" fmla="*/ 6336 w 106"/>
              <a:gd name="T25" fmla="*/ 234971 h 83"/>
              <a:gd name="T26" fmla="*/ 215413 w 106"/>
              <a:gd name="T27" fmla="*/ 336581 h 83"/>
              <a:gd name="T28" fmla="*/ 304113 w 106"/>
              <a:gd name="T29" fmla="*/ 292127 h 83"/>
              <a:gd name="T30" fmla="*/ 665246 w 106"/>
              <a:gd name="T31" fmla="*/ 101609 h 83"/>
              <a:gd name="T32" fmla="*/ 665246 w 106"/>
              <a:gd name="T33" fmla="*/ 114310 h 83"/>
              <a:gd name="T34" fmla="*/ 576547 w 106"/>
              <a:gd name="T35" fmla="*/ 158764 h 83"/>
              <a:gd name="T36" fmla="*/ 367469 w 106"/>
              <a:gd name="T37" fmla="*/ 50805 h 83"/>
              <a:gd name="T38" fmla="*/ 456169 w 106"/>
              <a:gd name="T39" fmla="*/ 0 h 83"/>
              <a:gd name="T40" fmla="*/ 665246 w 106"/>
              <a:gd name="T41" fmla="*/ 101609 h 83"/>
              <a:gd name="T42" fmla="*/ 671582 w 106"/>
              <a:gd name="T43" fmla="*/ 228621 h 83"/>
              <a:gd name="T44" fmla="*/ 456169 w 106"/>
              <a:gd name="T45" fmla="*/ 336581 h 83"/>
              <a:gd name="T46" fmla="*/ 367469 w 106"/>
              <a:gd name="T47" fmla="*/ 298477 h 83"/>
              <a:gd name="T48" fmla="*/ 367469 w 106"/>
              <a:gd name="T49" fmla="*/ 285776 h 83"/>
              <a:gd name="T50" fmla="*/ 582882 w 106"/>
              <a:gd name="T51" fmla="*/ 184167 h 83"/>
              <a:gd name="T52" fmla="*/ 304113 w 106"/>
              <a:gd name="T53" fmla="*/ 44454 h 83"/>
              <a:gd name="T54" fmla="*/ 209077 w 106"/>
              <a:gd name="T55" fmla="*/ 0 h 83"/>
              <a:gd name="T56" fmla="*/ 0 w 106"/>
              <a:gd name="T57" fmla="*/ 107960 h 83"/>
              <a:gd name="T58" fmla="*/ 88700 w 106"/>
              <a:gd name="T59" fmla="*/ 158764 h 83"/>
              <a:gd name="T60" fmla="*/ 304113 w 106"/>
              <a:gd name="T61" fmla="*/ 57155 h 83"/>
              <a:gd name="T62" fmla="*/ 304113 w 106"/>
              <a:gd name="T63" fmla="*/ 44454 h 83"/>
              <a:gd name="T64" fmla="*/ 348462 w 106"/>
              <a:gd name="T65" fmla="*/ 520747 h 83"/>
              <a:gd name="T66" fmla="*/ 354798 w 106"/>
              <a:gd name="T67" fmla="*/ 527098 h 83"/>
              <a:gd name="T68" fmla="*/ 570211 w 106"/>
              <a:gd name="T69" fmla="*/ 412788 h 83"/>
              <a:gd name="T70" fmla="*/ 563875 w 106"/>
              <a:gd name="T71" fmla="*/ 311178 h 83"/>
              <a:gd name="T72" fmla="*/ 462505 w 106"/>
              <a:gd name="T73" fmla="*/ 361983 h 83"/>
              <a:gd name="T74" fmla="*/ 456169 w 106"/>
              <a:gd name="T75" fmla="*/ 361983 h 83"/>
              <a:gd name="T76" fmla="*/ 354798 w 106"/>
              <a:gd name="T77" fmla="*/ 311178 h 83"/>
              <a:gd name="T78" fmla="*/ 348462 w 106"/>
              <a:gd name="T79" fmla="*/ 317529 h 83"/>
              <a:gd name="T80" fmla="*/ 107707 w 106"/>
              <a:gd name="T81" fmla="*/ 311178 h 83"/>
              <a:gd name="T82" fmla="*/ 209077 w 106"/>
              <a:gd name="T83" fmla="*/ 361983 h 83"/>
              <a:gd name="T84" fmla="*/ 316784 w 106"/>
              <a:gd name="T85" fmla="*/ 311178 h 83"/>
              <a:gd name="T86" fmla="*/ 323120 w 106"/>
              <a:gd name="T87" fmla="*/ 317529 h 83"/>
              <a:gd name="T88" fmla="*/ 323120 w 106"/>
              <a:gd name="T89" fmla="*/ 527098 h 83"/>
              <a:gd name="T90" fmla="*/ 107707 w 106"/>
              <a:gd name="T91" fmla="*/ 419138 h 83"/>
              <a:gd name="T92" fmla="*/ 101371 w 106"/>
              <a:gd name="T93" fmla="*/ 317529 h 8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06" h="83">
                <a:moveTo>
                  <a:pt x="19" y="26"/>
                </a:moveTo>
                <a:cubicBezTo>
                  <a:pt x="50" y="11"/>
                  <a:pt x="50" y="11"/>
                  <a:pt x="50" y="11"/>
                </a:cubicBezTo>
                <a:cubicBezTo>
                  <a:pt x="50" y="11"/>
                  <a:pt x="51" y="11"/>
                  <a:pt x="51" y="11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42"/>
                  <a:pt x="51" y="42"/>
                  <a:pt x="51" y="42"/>
                </a:cubicBezTo>
                <a:cubicBezTo>
                  <a:pt x="51" y="42"/>
                  <a:pt x="51" y="43"/>
                  <a:pt x="51" y="43"/>
                </a:cubicBezTo>
                <a:cubicBezTo>
                  <a:pt x="51" y="43"/>
                  <a:pt x="50" y="43"/>
                  <a:pt x="50" y="43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55" y="11"/>
                </a:move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3"/>
                  <a:pt x="55" y="43"/>
                </a:cubicBezTo>
                <a:cubicBezTo>
                  <a:pt x="55" y="43"/>
                  <a:pt x="56" y="43"/>
                  <a:pt x="56" y="43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6"/>
                  <a:pt x="87" y="26"/>
                  <a:pt x="87" y="26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5" y="11"/>
                  <a:pt x="55" y="11"/>
                </a:cubicBezTo>
                <a:cubicBezTo>
                  <a:pt x="55" y="11"/>
                  <a:pt x="55" y="11"/>
                  <a:pt x="55" y="11"/>
                </a:cubicBezTo>
                <a:close/>
                <a:moveTo>
                  <a:pt x="48" y="45"/>
                </a:move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4" y="29"/>
                </a:cubicBezTo>
                <a:cubicBezTo>
                  <a:pt x="1" y="35"/>
                  <a:pt x="1" y="35"/>
                  <a:pt x="1" y="35"/>
                </a:cubicBezTo>
                <a:cubicBezTo>
                  <a:pt x="1" y="36"/>
                  <a:pt x="0" y="36"/>
                  <a:pt x="0" y="36"/>
                </a:cubicBezTo>
                <a:cubicBezTo>
                  <a:pt x="0" y="37"/>
                  <a:pt x="1" y="37"/>
                  <a:pt x="1" y="37"/>
                </a:cubicBezTo>
                <a:cubicBezTo>
                  <a:pt x="33" y="53"/>
                  <a:pt x="33" y="53"/>
                  <a:pt x="33" y="53"/>
                </a:cubicBezTo>
                <a:cubicBezTo>
                  <a:pt x="34" y="54"/>
                  <a:pt x="34" y="54"/>
                  <a:pt x="34" y="53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6"/>
                  <a:pt x="48" y="46"/>
                </a:cubicBezTo>
                <a:cubicBezTo>
                  <a:pt x="48" y="45"/>
                  <a:pt x="48" y="45"/>
                  <a:pt x="48" y="45"/>
                </a:cubicBezTo>
                <a:close/>
                <a:moveTo>
                  <a:pt x="105" y="16"/>
                </a:moveTo>
                <a:cubicBezTo>
                  <a:pt x="105" y="17"/>
                  <a:pt x="106" y="17"/>
                  <a:pt x="106" y="17"/>
                </a:cubicBezTo>
                <a:cubicBezTo>
                  <a:pt x="106" y="18"/>
                  <a:pt x="105" y="18"/>
                  <a:pt x="105" y="18"/>
                </a:cubicBezTo>
                <a:cubicBezTo>
                  <a:pt x="92" y="25"/>
                  <a:pt x="92" y="25"/>
                  <a:pt x="92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58" y="9"/>
                  <a:pt x="58" y="9"/>
                  <a:pt x="58" y="9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7"/>
                  <a:pt x="58" y="7"/>
                  <a:pt x="58" y="7"/>
                </a:cubicBezTo>
                <a:cubicBezTo>
                  <a:pt x="72" y="0"/>
                  <a:pt x="72" y="0"/>
                  <a:pt x="72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105" y="16"/>
                  <a:pt x="105" y="16"/>
                  <a:pt x="105" y="16"/>
                </a:cubicBezTo>
                <a:close/>
                <a:moveTo>
                  <a:pt x="105" y="35"/>
                </a:moveTo>
                <a:cubicBezTo>
                  <a:pt x="105" y="36"/>
                  <a:pt x="106" y="36"/>
                  <a:pt x="106" y="36"/>
                </a:cubicBezTo>
                <a:cubicBezTo>
                  <a:pt x="106" y="37"/>
                  <a:pt x="105" y="37"/>
                  <a:pt x="105" y="37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4"/>
                  <a:pt x="72" y="54"/>
                  <a:pt x="72" y="53"/>
                </a:cubicBezTo>
                <a:cubicBezTo>
                  <a:pt x="58" y="47"/>
                  <a:pt x="58" y="47"/>
                  <a:pt x="58" y="47"/>
                </a:cubicBezTo>
                <a:cubicBezTo>
                  <a:pt x="58" y="47"/>
                  <a:pt x="58" y="46"/>
                  <a:pt x="58" y="46"/>
                </a:cubicBezTo>
                <a:cubicBezTo>
                  <a:pt x="58" y="45"/>
                  <a:pt x="58" y="45"/>
                  <a:pt x="58" y="45"/>
                </a:cubicBezTo>
                <a:cubicBezTo>
                  <a:pt x="91" y="29"/>
                  <a:pt x="91" y="29"/>
                  <a:pt x="91" y="29"/>
                </a:cubicBezTo>
                <a:cubicBezTo>
                  <a:pt x="91" y="29"/>
                  <a:pt x="91" y="29"/>
                  <a:pt x="92" y="29"/>
                </a:cubicBezTo>
                <a:cubicBezTo>
                  <a:pt x="105" y="35"/>
                  <a:pt x="105" y="35"/>
                  <a:pt x="105" y="35"/>
                </a:cubicBezTo>
                <a:close/>
                <a:moveTo>
                  <a:pt x="48" y="7"/>
                </a:moveTo>
                <a:cubicBezTo>
                  <a:pt x="34" y="0"/>
                  <a:pt x="34" y="0"/>
                  <a:pt x="34" y="0"/>
                </a:cubicBezTo>
                <a:cubicBezTo>
                  <a:pt x="34" y="0"/>
                  <a:pt x="34" y="0"/>
                  <a:pt x="33" y="0"/>
                </a:cubicBezTo>
                <a:cubicBezTo>
                  <a:pt x="1" y="16"/>
                  <a:pt x="1" y="16"/>
                  <a:pt x="1" y="16"/>
                </a:cubicBezTo>
                <a:cubicBezTo>
                  <a:pt x="1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14" y="25"/>
                  <a:pt x="14" y="25"/>
                  <a:pt x="14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7"/>
                </a:cubicBezTo>
                <a:close/>
                <a:moveTo>
                  <a:pt x="55" y="50"/>
                </a:moveTo>
                <a:cubicBezTo>
                  <a:pt x="55" y="82"/>
                  <a:pt x="55" y="82"/>
                  <a:pt x="55" y="82"/>
                </a:cubicBezTo>
                <a:cubicBezTo>
                  <a:pt x="55" y="82"/>
                  <a:pt x="55" y="83"/>
                  <a:pt x="55" y="83"/>
                </a:cubicBezTo>
                <a:cubicBezTo>
                  <a:pt x="55" y="83"/>
                  <a:pt x="56" y="83"/>
                  <a:pt x="56" y="83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6"/>
                  <a:pt x="90" y="66"/>
                  <a:pt x="90" y="65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0"/>
                  <a:pt x="89" y="49"/>
                  <a:pt x="89" y="49"/>
                </a:cubicBezTo>
                <a:cubicBezTo>
                  <a:pt x="89" y="49"/>
                  <a:pt x="89" y="49"/>
                  <a:pt x="88" y="49"/>
                </a:cubicBezTo>
                <a:cubicBezTo>
                  <a:pt x="73" y="57"/>
                  <a:pt x="73" y="57"/>
                  <a:pt x="73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49"/>
                  <a:pt x="55" y="49"/>
                  <a:pt x="55" y="49"/>
                </a:cubicBezTo>
                <a:cubicBezTo>
                  <a:pt x="55" y="49"/>
                  <a:pt x="55" y="50"/>
                  <a:pt x="55" y="50"/>
                </a:cubicBezTo>
                <a:close/>
                <a:moveTo>
                  <a:pt x="16" y="50"/>
                </a:moveTo>
                <a:cubicBezTo>
                  <a:pt x="16" y="50"/>
                  <a:pt x="17" y="49"/>
                  <a:pt x="17" y="49"/>
                </a:cubicBezTo>
                <a:cubicBezTo>
                  <a:pt x="17" y="49"/>
                  <a:pt x="17" y="49"/>
                  <a:pt x="18" y="49"/>
                </a:cubicBezTo>
                <a:cubicBezTo>
                  <a:pt x="33" y="57"/>
                  <a:pt x="33" y="57"/>
                  <a:pt x="33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51" y="49"/>
                  <a:pt x="51" y="49"/>
                </a:cubicBezTo>
                <a:cubicBezTo>
                  <a:pt x="51" y="49"/>
                  <a:pt x="51" y="50"/>
                  <a:pt x="51" y="50"/>
                </a:cubicBezTo>
                <a:cubicBezTo>
                  <a:pt x="51" y="82"/>
                  <a:pt x="51" y="82"/>
                  <a:pt x="51" y="82"/>
                </a:cubicBezTo>
                <a:cubicBezTo>
                  <a:pt x="51" y="82"/>
                  <a:pt x="51" y="83"/>
                  <a:pt x="51" y="83"/>
                </a:cubicBezTo>
                <a:cubicBezTo>
                  <a:pt x="51" y="83"/>
                  <a:pt x="50" y="83"/>
                  <a:pt x="50" y="83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6"/>
                  <a:pt x="16" y="66"/>
                  <a:pt x="16" y="65"/>
                </a:cubicBezTo>
                <a:lnTo>
                  <a:pt x="16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Freeform 3"/>
          <p:cNvSpPr/>
          <p:nvPr/>
        </p:nvSpPr>
        <p:spPr bwMode="auto">
          <a:xfrm rot="16200000">
            <a:off x="4026694" y="2170279"/>
            <a:ext cx="1752600" cy="1585912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A3C9CB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14" name="Freeform 7"/>
          <p:cNvSpPr/>
          <p:nvPr/>
        </p:nvSpPr>
        <p:spPr bwMode="auto">
          <a:xfrm rot="16200000">
            <a:off x="4026694" y="2073442"/>
            <a:ext cx="1752600" cy="1585912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73B5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15" name="Freeform 11"/>
          <p:cNvSpPr>
            <a:spLocks noEditPoints="1"/>
          </p:cNvSpPr>
          <p:nvPr/>
        </p:nvSpPr>
        <p:spPr bwMode="auto">
          <a:xfrm>
            <a:off x="4619765" y="2365113"/>
            <a:ext cx="571517" cy="473062"/>
          </a:xfrm>
          <a:custGeom>
            <a:avLst/>
            <a:gdLst>
              <a:gd name="T0" fmla="*/ 517594 w 287"/>
              <a:gd name="T1" fmla="*/ 155646 h 237"/>
              <a:gd name="T2" fmla="*/ 485742 w 287"/>
              <a:gd name="T3" fmla="*/ 187573 h 237"/>
              <a:gd name="T4" fmla="*/ 517594 w 287"/>
              <a:gd name="T5" fmla="*/ 221496 h 237"/>
              <a:gd name="T6" fmla="*/ 551437 w 287"/>
              <a:gd name="T7" fmla="*/ 187573 h 237"/>
              <a:gd name="T8" fmla="*/ 517594 w 287"/>
              <a:gd name="T9" fmla="*/ 155646 h 237"/>
              <a:gd name="T10" fmla="*/ 53750 w 287"/>
              <a:gd name="T11" fmla="*/ 155646 h 237"/>
              <a:gd name="T12" fmla="*/ 21898 w 287"/>
              <a:gd name="T13" fmla="*/ 187573 h 237"/>
              <a:gd name="T14" fmla="*/ 53750 w 287"/>
              <a:gd name="T15" fmla="*/ 221496 h 237"/>
              <a:gd name="T16" fmla="*/ 85602 w 287"/>
              <a:gd name="T17" fmla="*/ 187573 h 237"/>
              <a:gd name="T18" fmla="*/ 53750 w 287"/>
              <a:gd name="T19" fmla="*/ 155646 h 237"/>
              <a:gd name="T20" fmla="*/ 422038 w 287"/>
              <a:gd name="T21" fmla="*/ 97778 h 237"/>
              <a:gd name="T22" fmla="*/ 374260 w 287"/>
              <a:gd name="T23" fmla="*/ 145669 h 237"/>
              <a:gd name="T24" fmla="*/ 422038 w 287"/>
              <a:gd name="T25" fmla="*/ 193560 h 237"/>
              <a:gd name="T26" fmla="*/ 469816 w 287"/>
              <a:gd name="T27" fmla="*/ 145669 h 237"/>
              <a:gd name="T28" fmla="*/ 422038 w 287"/>
              <a:gd name="T29" fmla="*/ 97778 h 237"/>
              <a:gd name="T30" fmla="*/ 571344 w 287"/>
              <a:gd name="T31" fmla="*/ 391110 h 237"/>
              <a:gd name="T32" fmla="*/ 515603 w 287"/>
              <a:gd name="T33" fmla="*/ 391110 h 237"/>
              <a:gd name="T34" fmla="*/ 515603 w 287"/>
              <a:gd name="T35" fmla="*/ 289342 h 237"/>
              <a:gd name="T36" fmla="*/ 503659 w 287"/>
              <a:gd name="T37" fmla="*/ 241451 h 237"/>
              <a:gd name="T38" fmla="*/ 517594 w 287"/>
              <a:gd name="T39" fmla="*/ 239455 h 237"/>
              <a:gd name="T40" fmla="*/ 571344 w 287"/>
              <a:gd name="T41" fmla="*/ 293333 h 237"/>
              <a:gd name="T42" fmla="*/ 571344 w 287"/>
              <a:gd name="T43" fmla="*/ 391110 h 237"/>
              <a:gd name="T44" fmla="*/ 149306 w 287"/>
              <a:gd name="T45" fmla="*/ 97778 h 237"/>
              <a:gd name="T46" fmla="*/ 101528 w 287"/>
              <a:gd name="T47" fmla="*/ 145669 h 237"/>
              <a:gd name="T48" fmla="*/ 149306 w 287"/>
              <a:gd name="T49" fmla="*/ 193560 h 237"/>
              <a:gd name="T50" fmla="*/ 197084 w 287"/>
              <a:gd name="T51" fmla="*/ 145669 h 237"/>
              <a:gd name="T52" fmla="*/ 149306 w 287"/>
              <a:gd name="T53" fmla="*/ 97778 h 237"/>
              <a:gd name="T54" fmla="*/ 53750 w 287"/>
              <a:gd name="T55" fmla="*/ 239455 h 237"/>
              <a:gd name="T56" fmla="*/ 67685 w 287"/>
              <a:gd name="T57" fmla="*/ 241451 h 237"/>
              <a:gd name="T58" fmla="*/ 55741 w 287"/>
              <a:gd name="T59" fmla="*/ 289342 h 237"/>
              <a:gd name="T60" fmla="*/ 55741 w 287"/>
              <a:gd name="T61" fmla="*/ 391110 h 237"/>
              <a:gd name="T62" fmla="*/ 0 w 287"/>
              <a:gd name="T63" fmla="*/ 391110 h 237"/>
              <a:gd name="T64" fmla="*/ 0 w 287"/>
              <a:gd name="T65" fmla="*/ 293333 h 237"/>
              <a:gd name="T66" fmla="*/ 53750 w 287"/>
              <a:gd name="T67" fmla="*/ 239455 h 237"/>
              <a:gd name="T68" fmla="*/ 286667 w 287"/>
              <a:gd name="T69" fmla="*/ 0 h 237"/>
              <a:gd name="T70" fmla="*/ 215001 w 287"/>
              <a:gd name="T71" fmla="*/ 71837 h 237"/>
              <a:gd name="T72" fmla="*/ 286667 w 287"/>
              <a:gd name="T73" fmla="*/ 143673 h 237"/>
              <a:gd name="T74" fmla="*/ 356343 w 287"/>
              <a:gd name="T75" fmla="*/ 71837 h 237"/>
              <a:gd name="T76" fmla="*/ 286667 w 287"/>
              <a:gd name="T77" fmla="*/ 0 h 237"/>
              <a:gd name="T78" fmla="*/ 499677 w 287"/>
              <a:gd name="T79" fmla="*/ 427028 h 237"/>
              <a:gd name="T80" fmla="*/ 414075 w 287"/>
              <a:gd name="T81" fmla="*/ 427028 h 237"/>
              <a:gd name="T82" fmla="*/ 414075 w 287"/>
              <a:gd name="T83" fmla="*/ 273378 h 237"/>
              <a:gd name="T84" fmla="*/ 400140 w 287"/>
              <a:gd name="T85" fmla="*/ 215510 h 237"/>
              <a:gd name="T86" fmla="*/ 422038 w 287"/>
              <a:gd name="T87" fmla="*/ 211519 h 237"/>
              <a:gd name="T88" fmla="*/ 499677 w 287"/>
              <a:gd name="T89" fmla="*/ 289342 h 237"/>
              <a:gd name="T90" fmla="*/ 499677 w 287"/>
              <a:gd name="T91" fmla="*/ 427028 h 237"/>
              <a:gd name="T92" fmla="*/ 157269 w 287"/>
              <a:gd name="T93" fmla="*/ 273378 h 237"/>
              <a:gd name="T94" fmla="*/ 157269 w 287"/>
              <a:gd name="T95" fmla="*/ 427028 h 237"/>
              <a:gd name="T96" fmla="*/ 73658 w 287"/>
              <a:gd name="T97" fmla="*/ 427028 h 237"/>
              <a:gd name="T98" fmla="*/ 73658 w 287"/>
              <a:gd name="T99" fmla="*/ 289342 h 237"/>
              <a:gd name="T100" fmla="*/ 149306 w 287"/>
              <a:gd name="T101" fmla="*/ 211519 h 237"/>
              <a:gd name="T102" fmla="*/ 171204 w 287"/>
              <a:gd name="T103" fmla="*/ 215510 h 237"/>
              <a:gd name="T104" fmla="*/ 157269 w 287"/>
              <a:gd name="T105" fmla="*/ 273378 h 237"/>
              <a:gd name="T106" fmla="*/ 175186 w 287"/>
              <a:gd name="T107" fmla="*/ 472924 h 237"/>
              <a:gd name="T108" fmla="*/ 398149 w 287"/>
              <a:gd name="T109" fmla="*/ 472924 h 237"/>
              <a:gd name="T110" fmla="*/ 398149 w 287"/>
              <a:gd name="T111" fmla="*/ 273378 h 237"/>
              <a:gd name="T112" fmla="*/ 286667 w 287"/>
              <a:gd name="T113" fmla="*/ 161632 h 237"/>
              <a:gd name="T114" fmla="*/ 175186 w 287"/>
              <a:gd name="T115" fmla="*/ 273378 h 237"/>
              <a:gd name="T116" fmla="*/ 175186 w 287"/>
              <a:gd name="T117" fmla="*/ 472924 h 237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87" h="237">
                <a:moveTo>
                  <a:pt x="260" y="78"/>
                </a:moveTo>
                <a:cubicBezTo>
                  <a:pt x="251" y="78"/>
                  <a:pt x="244" y="85"/>
                  <a:pt x="244" y="94"/>
                </a:cubicBezTo>
                <a:cubicBezTo>
                  <a:pt x="244" y="103"/>
                  <a:pt x="251" y="111"/>
                  <a:pt x="260" y="111"/>
                </a:cubicBezTo>
                <a:cubicBezTo>
                  <a:pt x="269" y="111"/>
                  <a:pt x="277" y="103"/>
                  <a:pt x="277" y="94"/>
                </a:cubicBezTo>
                <a:cubicBezTo>
                  <a:pt x="277" y="85"/>
                  <a:pt x="269" y="78"/>
                  <a:pt x="260" y="78"/>
                </a:cubicBezTo>
                <a:close/>
                <a:moveTo>
                  <a:pt x="27" y="78"/>
                </a:moveTo>
                <a:cubicBezTo>
                  <a:pt x="18" y="78"/>
                  <a:pt x="11" y="85"/>
                  <a:pt x="11" y="94"/>
                </a:cubicBezTo>
                <a:cubicBezTo>
                  <a:pt x="11" y="103"/>
                  <a:pt x="18" y="111"/>
                  <a:pt x="27" y="111"/>
                </a:cubicBezTo>
                <a:cubicBezTo>
                  <a:pt x="36" y="111"/>
                  <a:pt x="43" y="103"/>
                  <a:pt x="43" y="94"/>
                </a:cubicBezTo>
                <a:cubicBezTo>
                  <a:pt x="43" y="85"/>
                  <a:pt x="36" y="78"/>
                  <a:pt x="27" y="78"/>
                </a:cubicBezTo>
                <a:close/>
                <a:moveTo>
                  <a:pt x="212" y="49"/>
                </a:moveTo>
                <a:cubicBezTo>
                  <a:pt x="199" y="49"/>
                  <a:pt x="188" y="59"/>
                  <a:pt x="188" y="73"/>
                </a:cubicBezTo>
                <a:cubicBezTo>
                  <a:pt x="188" y="86"/>
                  <a:pt x="199" y="97"/>
                  <a:pt x="212" y="97"/>
                </a:cubicBezTo>
                <a:cubicBezTo>
                  <a:pt x="225" y="97"/>
                  <a:pt x="236" y="86"/>
                  <a:pt x="236" y="73"/>
                </a:cubicBezTo>
                <a:cubicBezTo>
                  <a:pt x="236" y="59"/>
                  <a:pt x="225" y="49"/>
                  <a:pt x="212" y="49"/>
                </a:cubicBezTo>
                <a:close/>
                <a:moveTo>
                  <a:pt x="287" y="196"/>
                </a:moveTo>
                <a:cubicBezTo>
                  <a:pt x="259" y="196"/>
                  <a:pt x="259" y="196"/>
                  <a:pt x="259" y="196"/>
                </a:cubicBezTo>
                <a:cubicBezTo>
                  <a:pt x="259" y="145"/>
                  <a:pt x="259" y="145"/>
                  <a:pt x="259" y="145"/>
                </a:cubicBezTo>
                <a:cubicBezTo>
                  <a:pt x="259" y="136"/>
                  <a:pt x="257" y="128"/>
                  <a:pt x="253" y="121"/>
                </a:cubicBezTo>
                <a:cubicBezTo>
                  <a:pt x="255" y="120"/>
                  <a:pt x="258" y="120"/>
                  <a:pt x="260" y="120"/>
                </a:cubicBezTo>
                <a:cubicBezTo>
                  <a:pt x="275" y="120"/>
                  <a:pt x="287" y="132"/>
                  <a:pt x="287" y="147"/>
                </a:cubicBezTo>
                <a:lnTo>
                  <a:pt x="287" y="196"/>
                </a:lnTo>
                <a:close/>
                <a:moveTo>
                  <a:pt x="75" y="49"/>
                </a:moveTo>
                <a:cubicBezTo>
                  <a:pt x="62" y="49"/>
                  <a:pt x="51" y="59"/>
                  <a:pt x="51" y="73"/>
                </a:cubicBezTo>
                <a:cubicBezTo>
                  <a:pt x="51" y="86"/>
                  <a:pt x="62" y="97"/>
                  <a:pt x="75" y="97"/>
                </a:cubicBezTo>
                <a:cubicBezTo>
                  <a:pt x="88" y="97"/>
                  <a:pt x="99" y="86"/>
                  <a:pt x="99" y="73"/>
                </a:cubicBezTo>
                <a:cubicBezTo>
                  <a:pt x="99" y="59"/>
                  <a:pt x="88" y="49"/>
                  <a:pt x="75" y="49"/>
                </a:cubicBezTo>
                <a:close/>
                <a:moveTo>
                  <a:pt x="27" y="120"/>
                </a:moveTo>
                <a:cubicBezTo>
                  <a:pt x="29" y="120"/>
                  <a:pt x="32" y="120"/>
                  <a:pt x="34" y="121"/>
                </a:cubicBezTo>
                <a:cubicBezTo>
                  <a:pt x="30" y="128"/>
                  <a:pt x="28" y="136"/>
                  <a:pt x="28" y="145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32"/>
                  <a:pt x="12" y="120"/>
                  <a:pt x="27" y="120"/>
                </a:cubicBezTo>
                <a:close/>
                <a:moveTo>
                  <a:pt x="144" y="0"/>
                </a:moveTo>
                <a:cubicBezTo>
                  <a:pt x="124" y="0"/>
                  <a:pt x="108" y="16"/>
                  <a:pt x="108" y="36"/>
                </a:cubicBezTo>
                <a:cubicBezTo>
                  <a:pt x="108" y="56"/>
                  <a:pt x="124" y="72"/>
                  <a:pt x="144" y="72"/>
                </a:cubicBezTo>
                <a:cubicBezTo>
                  <a:pt x="163" y="72"/>
                  <a:pt x="179" y="56"/>
                  <a:pt x="179" y="36"/>
                </a:cubicBezTo>
                <a:cubicBezTo>
                  <a:pt x="179" y="16"/>
                  <a:pt x="163" y="0"/>
                  <a:pt x="144" y="0"/>
                </a:cubicBezTo>
                <a:close/>
                <a:moveTo>
                  <a:pt x="251" y="214"/>
                </a:moveTo>
                <a:cubicBezTo>
                  <a:pt x="208" y="214"/>
                  <a:pt x="208" y="214"/>
                  <a:pt x="208" y="214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27"/>
                  <a:pt x="206" y="117"/>
                  <a:pt x="201" y="108"/>
                </a:cubicBezTo>
                <a:cubicBezTo>
                  <a:pt x="205" y="107"/>
                  <a:pt x="208" y="106"/>
                  <a:pt x="212" y="106"/>
                </a:cubicBezTo>
                <a:cubicBezTo>
                  <a:pt x="233" y="106"/>
                  <a:pt x="251" y="124"/>
                  <a:pt x="251" y="145"/>
                </a:cubicBezTo>
                <a:lnTo>
                  <a:pt x="251" y="214"/>
                </a:lnTo>
                <a:close/>
                <a:moveTo>
                  <a:pt x="79" y="137"/>
                </a:moveTo>
                <a:cubicBezTo>
                  <a:pt x="79" y="214"/>
                  <a:pt x="79" y="214"/>
                  <a:pt x="79" y="214"/>
                </a:cubicBezTo>
                <a:cubicBezTo>
                  <a:pt x="37" y="214"/>
                  <a:pt x="37" y="214"/>
                  <a:pt x="37" y="214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7" y="124"/>
                  <a:pt x="54" y="106"/>
                  <a:pt x="75" y="106"/>
                </a:cubicBezTo>
                <a:cubicBezTo>
                  <a:pt x="79" y="106"/>
                  <a:pt x="83" y="107"/>
                  <a:pt x="86" y="108"/>
                </a:cubicBezTo>
                <a:cubicBezTo>
                  <a:pt x="81" y="117"/>
                  <a:pt x="79" y="127"/>
                  <a:pt x="79" y="137"/>
                </a:cubicBezTo>
                <a:close/>
                <a:moveTo>
                  <a:pt x="88" y="237"/>
                </a:moveTo>
                <a:cubicBezTo>
                  <a:pt x="200" y="237"/>
                  <a:pt x="200" y="237"/>
                  <a:pt x="200" y="237"/>
                </a:cubicBezTo>
                <a:cubicBezTo>
                  <a:pt x="200" y="137"/>
                  <a:pt x="200" y="137"/>
                  <a:pt x="200" y="137"/>
                </a:cubicBezTo>
                <a:cubicBezTo>
                  <a:pt x="200" y="106"/>
                  <a:pt x="174" y="81"/>
                  <a:pt x="144" y="81"/>
                </a:cubicBezTo>
                <a:cubicBezTo>
                  <a:pt x="113" y="81"/>
                  <a:pt x="88" y="106"/>
                  <a:pt x="88" y="137"/>
                </a:cubicBezTo>
                <a:lnTo>
                  <a:pt x="88" y="2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Freeform 2"/>
          <p:cNvSpPr/>
          <p:nvPr/>
        </p:nvSpPr>
        <p:spPr bwMode="auto">
          <a:xfrm rot="16200000">
            <a:off x="6404769" y="2170279"/>
            <a:ext cx="1752600" cy="1585912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A3C9CB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17" name="Freeform 8"/>
          <p:cNvSpPr/>
          <p:nvPr/>
        </p:nvSpPr>
        <p:spPr bwMode="auto">
          <a:xfrm rot="16200000">
            <a:off x="6404769" y="2073442"/>
            <a:ext cx="1752600" cy="1585912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73B5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20" name="Freeform 37"/>
          <p:cNvSpPr>
            <a:spLocks noEditPoints="1"/>
          </p:cNvSpPr>
          <p:nvPr/>
        </p:nvSpPr>
        <p:spPr bwMode="auto">
          <a:xfrm>
            <a:off x="6998593" y="2335838"/>
            <a:ext cx="573963" cy="569979"/>
          </a:xfrm>
          <a:custGeom>
            <a:avLst/>
            <a:gdLst>
              <a:gd name="T0" fmla="*/ 0 w 120"/>
              <a:gd name="T1" fmla="*/ 284907 h 120"/>
              <a:gd name="T2" fmla="*/ 573790 w 120"/>
              <a:gd name="T3" fmla="*/ 284907 h 120"/>
              <a:gd name="T4" fmla="*/ 396871 w 120"/>
              <a:gd name="T5" fmla="*/ 113963 h 120"/>
              <a:gd name="T6" fmla="*/ 411216 w 120"/>
              <a:gd name="T7" fmla="*/ 66478 h 120"/>
              <a:gd name="T8" fmla="*/ 411216 w 120"/>
              <a:gd name="T9" fmla="*/ 132956 h 120"/>
              <a:gd name="T10" fmla="*/ 224734 w 120"/>
              <a:gd name="T11" fmla="*/ 365630 h 120"/>
              <a:gd name="T12" fmla="*/ 196045 w 120"/>
              <a:gd name="T13" fmla="*/ 417863 h 120"/>
              <a:gd name="T14" fmla="*/ 181700 w 120"/>
              <a:gd name="T15" fmla="*/ 451102 h 120"/>
              <a:gd name="T16" fmla="*/ 176919 w 120"/>
              <a:gd name="T17" fmla="*/ 522329 h 120"/>
              <a:gd name="T18" fmla="*/ 148229 w 120"/>
              <a:gd name="T19" fmla="*/ 470096 h 120"/>
              <a:gd name="T20" fmla="*/ 124321 w 120"/>
              <a:gd name="T21" fmla="*/ 422611 h 120"/>
              <a:gd name="T22" fmla="*/ 81287 w 120"/>
              <a:gd name="T23" fmla="*/ 389372 h 120"/>
              <a:gd name="T24" fmla="*/ 76505 w 120"/>
              <a:gd name="T25" fmla="*/ 322894 h 120"/>
              <a:gd name="T26" fmla="*/ 71724 w 120"/>
              <a:gd name="T27" fmla="*/ 284907 h 120"/>
              <a:gd name="T28" fmla="*/ 47816 w 120"/>
              <a:gd name="T29" fmla="*/ 256416 h 120"/>
              <a:gd name="T30" fmla="*/ 47816 w 120"/>
              <a:gd name="T31" fmla="*/ 213680 h 120"/>
              <a:gd name="T32" fmla="*/ 181700 w 120"/>
              <a:gd name="T33" fmla="*/ 94969 h 120"/>
              <a:gd name="T34" fmla="*/ 148229 w 120"/>
              <a:gd name="T35" fmla="*/ 94969 h 120"/>
              <a:gd name="T36" fmla="*/ 133884 w 120"/>
              <a:gd name="T37" fmla="*/ 123459 h 120"/>
              <a:gd name="T38" fmla="*/ 153011 w 120"/>
              <a:gd name="T39" fmla="*/ 132956 h 120"/>
              <a:gd name="T40" fmla="*/ 148229 w 120"/>
              <a:gd name="T41" fmla="*/ 113963 h 120"/>
              <a:gd name="T42" fmla="*/ 224734 w 120"/>
              <a:gd name="T43" fmla="*/ 142453 h 120"/>
              <a:gd name="T44" fmla="*/ 196045 w 120"/>
              <a:gd name="T45" fmla="*/ 161447 h 120"/>
              <a:gd name="T46" fmla="*/ 176919 w 120"/>
              <a:gd name="T47" fmla="*/ 170944 h 120"/>
              <a:gd name="T48" fmla="*/ 181700 w 120"/>
              <a:gd name="T49" fmla="*/ 204183 h 120"/>
              <a:gd name="T50" fmla="*/ 157792 w 120"/>
              <a:gd name="T51" fmla="*/ 232674 h 120"/>
              <a:gd name="T52" fmla="*/ 138666 w 120"/>
              <a:gd name="T53" fmla="*/ 242171 h 120"/>
              <a:gd name="T54" fmla="*/ 100413 w 120"/>
              <a:gd name="T55" fmla="*/ 232674 h 120"/>
              <a:gd name="T56" fmla="*/ 71724 w 120"/>
              <a:gd name="T57" fmla="*/ 256416 h 120"/>
              <a:gd name="T58" fmla="*/ 76505 w 120"/>
              <a:gd name="T59" fmla="*/ 275410 h 120"/>
              <a:gd name="T60" fmla="*/ 129103 w 120"/>
              <a:gd name="T61" fmla="*/ 294403 h 120"/>
              <a:gd name="T62" fmla="*/ 196045 w 120"/>
              <a:gd name="T63" fmla="*/ 313397 h 120"/>
              <a:gd name="T64" fmla="*/ 224734 w 120"/>
              <a:gd name="T65" fmla="*/ 365630 h 120"/>
              <a:gd name="T66" fmla="*/ 262987 w 120"/>
              <a:gd name="T67" fmla="*/ 99717 h 120"/>
              <a:gd name="T68" fmla="*/ 210390 w 120"/>
              <a:gd name="T69" fmla="*/ 71227 h 120"/>
              <a:gd name="T70" fmla="*/ 301240 w 120"/>
              <a:gd name="T71" fmla="*/ 47484 h 120"/>
              <a:gd name="T72" fmla="*/ 511629 w 120"/>
              <a:gd name="T73" fmla="*/ 294403 h 120"/>
              <a:gd name="T74" fmla="*/ 439906 w 120"/>
              <a:gd name="T75" fmla="*/ 484341 h 120"/>
              <a:gd name="T76" fmla="*/ 435124 w 120"/>
              <a:gd name="T77" fmla="*/ 436857 h 120"/>
              <a:gd name="T78" fmla="*/ 401653 w 120"/>
              <a:gd name="T79" fmla="*/ 384624 h 120"/>
              <a:gd name="T80" fmla="*/ 315585 w 120"/>
              <a:gd name="T81" fmla="*/ 318146 h 120"/>
              <a:gd name="T82" fmla="*/ 463814 w 120"/>
              <a:gd name="T83" fmla="*/ 265913 h 120"/>
              <a:gd name="T84" fmla="*/ 502066 w 120"/>
              <a:gd name="T85" fmla="*/ 232674 h 120"/>
              <a:gd name="T86" fmla="*/ 444687 w 120"/>
              <a:gd name="T87" fmla="*/ 185189 h 120"/>
              <a:gd name="T88" fmla="*/ 435124 w 120"/>
              <a:gd name="T89" fmla="*/ 246919 h 120"/>
              <a:gd name="T90" fmla="*/ 377745 w 120"/>
              <a:gd name="T91" fmla="*/ 232674 h 120"/>
              <a:gd name="T92" fmla="*/ 349056 w 120"/>
              <a:gd name="T93" fmla="*/ 208931 h 120"/>
              <a:gd name="T94" fmla="*/ 363400 w 120"/>
              <a:gd name="T95" fmla="*/ 166195 h 120"/>
              <a:gd name="T96" fmla="*/ 430343 w 120"/>
              <a:gd name="T97" fmla="*/ 170944 h 120"/>
              <a:gd name="T98" fmla="*/ 478158 w 120"/>
              <a:gd name="T99" fmla="*/ 170944 h 120"/>
              <a:gd name="T100" fmla="*/ 502066 w 120"/>
              <a:gd name="T101" fmla="*/ 151950 h 120"/>
              <a:gd name="T102" fmla="*/ 525974 w 120"/>
              <a:gd name="T103" fmla="*/ 270661 h 120"/>
              <a:gd name="T104" fmla="*/ 511629 w 120"/>
              <a:gd name="T105" fmla="*/ 294403 h 12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20" h="120">
                <a:moveTo>
                  <a:pt x="60" y="0"/>
                </a:moveTo>
                <a:cubicBezTo>
                  <a:pt x="27" y="0"/>
                  <a:pt x="0" y="27"/>
                  <a:pt x="0" y="60"/>
                </a:cubicBezTo>
                <a:cubicBezTo>
                  <a:pt x="0" y="93"/>
                  <a:pt x="27" y="120"/>
                  <a:pt x="60" y="120"/>
                </a:cubicBezTo>
                <a:cubicBezTo>
                  <a:pt x="93" y="120"/>
                  <a:pt x="120" y="93"/>
                  <a:pt x="120" y="60"/>
                </a:cubicBezTo>
                <a:cubicBezTo>
                  <a:pt x="120" y="27"/>
                  <a:pt x="93" y="0"/>
                  <a:pt x="60" y="0"/>
                </a:cubicBezTo>
                <a:close/>
                <a:moveTo>
                  <a:pt x="83" y="24"/>
                </a:moveTo>
                <a:cubicBezTo>
                  <a:pt x="87" y="21"/>
                  <a:pt x="87" y="21"/>
                  <a:pt x="87" y="21"/>
                </a:cubicBezTo>
                <a:cubicBezTo>
                  <a:pt x="87" y="21"/>
                  <a:pt x="85" y="17"/>
                  <a:pt x="86" y="14"/>
                </a:cubicBezTo>
                <a:cubicBezTo>
                  <a:pt x="87" y="14"/>
                  <a:pt x="91" y="16"/>
                  <a:pt x="94" y="20"/>
                </a:cubicBezTo>
                <a:cubicBezTo>
                  <a:pt x="92" y="29"/>
                  <a:pt x="86" y="28"/>
                  <a:pt x="86" y="28"/>
                </a:cubicBezTo>
                <a:cubicBezTo>
                  <a:pt x="86" y="28"/>
                  <a:pt x="82" y="28"/>
                  <a:pt x="83" y="24"/>
                </a:cubicBezTo>
                <a:close/>
                <a:moveTo>
                  <a:pt x="47" y="77"/>
                </a:moveTo>
                <a:cubicBezTo>
                  <a:pt x="46" y="78"/>
                  <a:pt x="45" y="81"/>
                  <a:pt x="44" y="84"/>
                </a:cubicBezTo>
                <a:cubicBezTo>
                  <a:pt x="43" y="86"/>
                  <a:pt x="42" y="87"/>
                  <a:pt x="41" y="88"/>
                </a:cubicBezTo>
                <a:cubicBezTo>
                  <a:pt x="39" y="89"/>
                  <a:pt x="39" y="91"/>
                  <a:pt x="39" y="91"/>
                </a:cubicBezTo>
                <a:cubicBezTo>
                  <a:pt x="38" y="95"/>
                  <a:pt x="38" y="95"/>
                  <a:pt x="38" y="95"/>
                </a:cubicBezTo>
                <a:cubicBezTo>
                  <a:pt x="38" y="95"/>
                  <a:pt x="39" y="99"/>
                  <a:pt x="40" y="100"/>
                </a:cubicBezTo>
                <a:cubicBezTo>
                  <a:pt x="40" y="102"/>
                  <a:pt x="37" y="110"/>
                  <a:pt x="37" y="110"/>
                </a:cubicBezTo>
                <a:cubicBezTo>
                  <a:pt x="34" y="109"/>
                  <a:pt x="33" y="106"/>
                  <a:pt x="32" y="104"/>
                </a:cubicBezTo>
                <a:cubicBezTo>
                  <a:pt x="32" y="102"/>
                  <a:pt x="30" y="101"/>
                  <a:pt x="31" y="99"/>
                </a:cubicBezTo>
                <a:cubicBezTo>
                  <a:pt x="31" y="96"/>
                  <a:pt x="29" y="95"/>
                  <a:pt x="28" y="94"/>
                </a:cubicBezTo>
                <a:cubicBezTo>
                  <a:pt x="27" y="92"/>
                  <a:pt x="26" y="90"/>
                  <a:pt x="26" y="89"/>
                </a:cubicBezTo>
                <a:cubicBezTo>
                  <a:pt x="26" y="88"/>
                  <a:pt x="23" y="86"/>
                  <a:pt x="23" y="86"/>
                </a:cubicBezTo>
                <a:cubicBezTo>
                  <a:pt x="23" y="86"/>
                  <a:pt x="18" y="83"/>
                  <a:pt x="17" y="82"/>
                </a:cubicBezTo>
                <a:cubicBezTo>
                  <a:pt x="16" y="81"/>
                  <a:pt x="15" y="77"/>
                  <a:pt x="15" y="75"/>
                </a:cubicBezTo>
                <a:cubicBezTo>
                  <a:pt x="15" y="73"/>
                  <a:pt x="16" y="68"/>
                  <a:pt x="16" y="68"/>
                </a:cubicBezTo>
                <a:cubicBezTo>
                  <a:pt x="16" y="68"/>
                  <a:pt x="18" y="66"/>
                  <a:pt x="17" y="65"/>
                </a:cubicBezTo>
                <a:cubicBezTo>
                  <a:pt x="15" y="64"/>
                  <a:pt x="15" y="60"/>
                  <a:pt x="15" y="60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8"/>
                  <a:pt x="11" y="55"/>
                  <a:pt x="10" y="54"/>
                </a:cubicBezTo>
                <a:cubicBezTo>
                  <a:pt x="10" y="52"/>
                  <a:pt x="10" y="51"/>
                  <a:pt x="11" y="50"/>
                </a:cubicBezTo>
                <a:cubicBezTo>
                  <a:pt x="11" y="49"/>
                  <a:pt x="10" y="46"/>
                  <a:pt x="10" y="45"/>
                </a:cubicBezTo>
                <a:cubicBezTo>
                  <a:pt x="20" y="20"/>
                  <a:pt x="37" y="15"/>
                  <a:pt x="37" y="15"/>
                </a:cubicBezTo>
                <a:cubicBezTo>
                  <a:pt x="38" y="20"/>
                  <a:pt x="38" y="20"/>
                  <a:pt x="38" y="20"/>
                </a:cubicBezTo>
                <a:cubicBezTo>
                  <a:pt x="38" y="20"/>
                  <a:pt x="35" y="21"/>
                  <a:pt x="34" y="21"/>
                </a:cubicBezTo>
                <a:cubicBezTo>
                  <a:pt x="32" y="20"/>
                  <a:pt x="31" y="20"/>
                  <a:pt x="31" y="20"/>
                </a:cubicBezTo>
                <a:cubicBezTo>
                  <a:pt x="29" y="23"/>
                  <a:pt x="29" y="23"/>
                  <a:pt x="29" y="23"/>
                </a:cubicBezTo>
                <a:cubicBezTo>
                  <a:pt x="29" y="23"/>
                  <a:pt x="28" y="25"/>
                  <a:pt x="28" y="26"/>
                </a:cubicBezTo>
                <a:cubicBezTo>
                  <a:pt x="28" y="27"/>
                  <a:pt x="29" y="29"/>
                  <a:pt x="29" y="29"/>
                </a:cubicBezTo>
                <a:cubicBezTo>
                  <a:pt x="29" y="29"/>
                  <a:pt x="32" y="29"/>
                  <a:pt x="32" y="28"/>
                </a:cubicBezTo>
                <a:cubicBezTo>
                  <a:pt x="32" y="27"/>
                  <a:pt x="32" y="26"/>
                  <a:pt x="32" y="26"/>
                </a:cubicBezTo>
                <a:cubicBezTo>
                  <a:pt x="31" y="24"/>
                  <a:pt x="31" y="24"/>
                  <a:pt x="31" y="24"/>
                </a:cubicBezTo>
                <a:cubicBezTo>
                  <a:pt x="31" y="24"/>
                  <a:pt x="34" y="23"/>
                  <a:pt x="40" y="24"/>
                </a:cubicBezTo>
                <a:cubicBezTo>
                  <a:pt x="47" y="24"/>
                  <a:pt x="44" y="29"/>
                  <a:pt x="47" y="30"/>
                </a:cubicBezTo>
                <a:cubicBezTo>
                  <a:pt x="50" y="31"/>
                  <a:pt x="45" y="35"/>
                  <a:pt x="44" y="37"/>
                </a:cubicBezTo>
                <a:cubicBezTo>
                  <a:pt x="43" y="39"/>
                  <a:pt x="41" y="34"/>
                  <a:pt x="41" y="34"/>
                </a:cubicBezTo>
                <a:cubicBezTo>
                  <a:pt x="41" y="34"/>
                  <a:pt x="43" y="32"/>
                  <a:pt x="40" y="32"/>
                </a:cubicBezTo>
                <a:cubicBezTo>
                  <a:pt x="37" y="31"/>
                  <a:pt x="35" y="36"/>
                  <a:pt x="37" y="36"/>
                </a:cubicBezTo>
                <a:cubicBezTo>
                  <a:pt x="38" y="36"/>
                  <a:pt x="40" y="38"/>
                  <a:pt x="39" y="39"/>
                </a:cubicBezTo>
                <a:cubicBezTo>
                  <a:pt x="39" y="40"/>
                  <a:pt x="39" y="40"/>
                  <a:pt x="38" y="43"/>
                </a:cubicBezTo>
                <a:cubicBezTo>
                  <a:pt x="36" y="46"/>
                  <a:pt x="34" y="48"/>
                  <a:pt x="34" y="48"/>
                </a:cubicBezTo>
                <a:cubicBezTo>
                  <a:pt x="34" y="48"/>
                  <a:pt x="32" y="47"/>
                  <a:pt x="33" y="49"/>
                </a:cubicBezTo>
                <a:cubicBezTo>
                  <a:pt x="34" y="51"/>
                  <a:pt x="33" y="54"/>
                  <a:pt x="33" y="55"/>
                </a:cubicBezTo>
                <a:cubicBezTo>
                  <a:pt x="33" y="57"/>
                  <a:pt x="29" y="54"/>
                  <a:pt x="29" y="51"/>
                </a:cubicBezTo>
                <a:cubicBezTo>
                  <a:pt x="28" y="48"/>
                  <a:pt x="25" y="51"/>
                  <a:pt x="24" y="51"/>
                </a:cubicBezTo>
                <a:cubicBezTo>
                  <a:pt x="23" y="51"/>
                  <a:pt x="21" y="50"/>
                  <a:pt x="21" y="49"/>
                </a:cubicBezTo>
                <a:cubicBezTo>
                  <a:pt x="20" y="48"/>
                  <a:pt x="15" y="52"/>
                  <a:pt x="14" y="52"/>
                </a:cubicBezTo>
                <a:cubicBezTo>
                  <a:pt x="13" y="53"/>
                  <a:pt x="13" y="55"/>
                  <a:pt x="15" y="54"/>
                </a:cubicBezTo>
                <a:cubicBezTo>
                  <a:pt x="17" y="53"/>
                  <a:pt x="19" y="54"/>
                  <a:pt x="19" y="56"/>
                </a:cubicBezTo>
                <a:cubicBezTo>
                  <a:pt x="18" y="58"/>
                  <a:pt x="16" y="57"/>
                  <a:pt x="16" y="58"/>
                </a:cubicBezTo>
                <a:cubicBezTo>
                  <a:pt x="17" y="60"/>
                  <a:pt x="19" y="61"/>
                  <a:pt x="19" y="63"/>
                </a:cubicBezTo>
                <a:cubicBezTo>
                  <a:pt x="20" y="65"/>
                  <a:pt x="25" y="63"/>
                  <a:pt x="27" y="62"/>
                </a:cubicBezTo>
                <a:cubicBezTo>
                  <a:pt x="28" y="62"/>
                  <a:pt x="33" y="61"/>
                  <a:pt x="33" y="63"/>
                </a:cubicBezTo>
                <a:cubicBezTo>
                  <a:pt x="34" y="65"/>
                  <a:pt x="39" y="66"/>
                  <a:pt x="41" y="66"/>
                </a:cubicBezTo>
                <a:cubicBezTo>
                  <a:pt x="43" y="67"/>
                  <a:pt x="46" y="67"/>
                  <a:pt x="49" y="69"/>
                </a:cubicBezTo>
                <a:cubicBezTo>
                  <a:pt x="51" y="72"/>
                  <a:pt x="47" y="76"/>
                  <a:pt x="47" y="77"/>
                </a:cubicBezTo>
                <a:close/>
                <a:moveTo>
                  <a:pt x="59" y="14"/>
                </a:moveTo>
                <a:cubicBezTo>
                  <a:pt x="58" y="17"/>
                  <a:pt x="54" y="20"/>
                  <a:pt x="55" y="21"/>
                </a:cubicBezTo>
                <a:cubicBezTo>
                  <a:pt x="55" y="22"/>
                  <a:pt x="55" y="27"/>
                  <a:pt x="51" y="23"/>
                </a:cubicBezTo>
                <a:cubicBezTo>
                  <a:pt x="47" y="19"/>
                  <a:pt x="43" y="18"/>
                  <a:pt x="44" y="15"/>
                </a:cubicBezTo>
                <a:cubicBezTo>
                  <a:pt x="44" y="14"/>
                  <a:pt x="48" y="14"/>
                  <a:pt x="48" y="13"/>
                </a:cubicBezTo>
                <a:cubicBezTo>
                  <a:pt x="53" y="7"/>
                  <a:pt x="62" y="8"/>
                  <a:pt x="63" y="10"/>
                </a:cubicBezTo>
                <a:cubicBezTo>
                  <a:pt x="61" y="12"/>
                  <a:pt x="59" y="11"/>
                  <a:pt x="59" y="14"/>
                </a:cubicBezTo>
                <a:close/>
                <a:moveTo>
                  <a:pt x="107" y="62"/>
                </a:moveTo>
                <a:cubicBezTo>
                  <a:pt x="107" y="62"/>
                  <a:pt x="109" y="65"/>
                  <a:pt x="112" y="65"/>
                </a:cubicBezTo>
                <a:cubicBezTo>
                  <a:pt x="110" y="87"/>
                  <a:pt x="92" y="102"/>
                  <a:pt x="92" y="102"/>
                </a:cubicBezTo>
                <a:cubicBezTo>
                  <a:pt x="89" y="99"/>
                  <a:pt x="90" y="96"/>
                  <a:pt x="90" y="96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85"/>
                  <a:pt x="91" y="85"/>
                  <a:pt x="91" y="85"/>
                </a:cubicBezTo>
                <a:cubicBezTo>
                  <a:pt x="91" y="85"/>
                  <a:pt x="91" y="77"/>
                  <a:pt x="84" y="81"/>
                </a:cubicBezTo>
                <a:cubicBezTo>
                  <a:pt x="77" y="83"/>
                  <a:pt x="80" y="83"/>
                  <a:pt x="72" y="83"/>
                </a:cubicBezTo>
                <a:cubicBezTo>
                  <a:pt x="64" y="84"/>
                  <a:pt x="66" y="67"/>
                  <a:pt x="66" y="67"/>
                </a:cubicBezTo>
                <a:cubicBezTo>
                  <a:pt x="66" y="43"/>
                  <a:pt x="84" y="61"/>
                  <a:pt x="84" y="61"/>
                </a:cubicBezTo>
                <a:cubicBezTo>
                  <a:pt x="95" y="69"/>
                  <a:pt x="97" y="56"/>
                  <a:pt x="97" y="56"/>
                </a:cubicBezTo>
                <a:cubicBezTo>
                  <a:pt x="104" y="53"/>
                  <a:pt x="104" y="53"/>
                  <a:pt x="104" y="53"/>
                </a:cubicBezTo>
                <a:cubicBezTo>
                  <a:pt x="105" y="49"/>
                  <a:pt x="105" y="49"/>
                  <a:pt x="105" y="49"/>
                </a:cubicBezTo>
                <a:cubicBezTo>
                  <a:pt x="104" y="44"/>
                  <a:pt x="104" y="44"/>
                  <a:pt x="104" y="44"/>
                </a:cubicBezTo>
                <a:cubicBezTo>
                  <a:pt x="93" y="39"/>
                  <a:pt x="93" y="39"/>
                  <a:pt x="93" y="39"/>
                </a:cubicBezTo>
                <a:cubicBezTo>
                  <a:pt x="93" y="39"/>
                  <a:pt x="91" y="43"/>
                  <a:pt x="94" y="48"/>
                </a:cubicBezTo>
                <a:cubicBezTo>
                  <a:pt x="94" y="48"/>
                  <a:pt x="93" y="53"/>
                  <a:pt x="91" y="52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2" y="47"/>
                  <a:pt x="79" y="49"/>
                </a:cubicBezTo>
                <a:cubicBezTo>
                  <a:pt x="75" y="52"/>
                  <a:pt x="69" y="49"/>
                  <a:pt x="69" y="49"/>
                </a:cubicBezTo>
                <a:cubicBezTo>
                  <a:pt x="69" y="49"/>
                  <a:pt x="69" y="46"/>
                  <a:pt x="73" y="44"/>
                </a:cubicBezTo>
                <a:cubicBezTo>
                  <a:pt x="76" y="42"/>
                  <a:pt x="76" y="42"/>
                  <a:pt x="76" y="42"/>
                </a:cubicBezTo>
                <a:cubicBezTo>
                  <a:pt x="76" y="42"/>
                  <a:pt x="75" y="38"/>
                  <a:pt x="76" y="35"/>
                </a:cubicBezTo>
                <a:cubicBezTo>
                  <a:pt x="77" y="32"/>
                  <a:pt x="78" y="35"/>
                  <a:pt x="81" y="33"/>
                </a:cubicBezTo>
                <a:cubicBezTo>
                  <a:pt x="84" y="31"/>
                  <a:pt x="86" y="37"/>
                  <a:pt x="90" y="36"/>
                </a:cubicBezTo>
                <a:cubicBezTo>
                  <a:pt x="94" y="36"/>
                  <a:pt x="92" y="35"/>
                  <a:pt x="95" y="33"/>
                </a:cubicBezTo>
                <a:cubicBezTo>
                  <a:pt x="98" y="32"/>
                  <a:pt x="100" y="36"/>
                  <a:pt x="100" y="36"/>
                </a:cubicBezTo>
                <a:cubicBezTo>
                  <a:pt x="106" y="37"/>
                  <a:pt x="106" y="37"/>
                  <a:pt x="106" y="37"/>
                </a:cubicBezTo>
                <a:cubicBezTo>
                  <a:pt x="106" y="37"/>
                  <a:pt x="105" y="30"/>
                  <a:pt x="105" y="32"/>
                </a:cubicBezTo>
                <a:cubicBezTo>
                  <a:pt x="109" y="38"/>
                  <a:pt x="114" y="55"/>
                  <a:pt x="112" y="58"/>
                </a:cubicBezTo>
                <a:cubicBezTo>
                  <a:pt x="111" y="57"/>
                  <a:pt x="110" y="57"/>
                  <a:pt x="110" y="57"/>
                </a:cubicBezTo>
                <a:cubicBezTo>
                  <a:pt x="103" y="57"/>
                  <a:pt x="103" y="57"/>
                  <a:pt x="103" y="57"/>
                </a:cubicBezTo>
                <a:lnTo>
                  <a:pt x="107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20" tIns="60960" rIns="121920" bIns="60960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Freeform 1"/>
          <p:cNvSpPr/>
          <p:nvPr/>
        </p:nvSpPr>
        <p:spPr bwMode="auto">
          <a:xfrm rot="16200000">
            <a:off x="8776494" y="2184567"/>
            <a:ext cx="1752600" cy="1585912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A3C9CB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22" name="Freeform 9"/>
          <p:cNvSpPr/>
          <p:nvPr/>
        </p:nvSpPr>
        <p:spPr bwMode="auto">
          <a:xfrm rot="16200000">
            <a:off x="8782844" y="2073442"/>
            <a:ext cx="1752600" cy="1585912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73B5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23" name="Freeform 18"/>
          <p:cNvSpPr/>
          <p:nvPr/>
        </p:nvSpPr>
        <p:spPr bwMode="auto">
          <a:xfrm>
            <a:off x="9387795" y="2404663"/>
            <a:ext cx="549742" cy="549837"/>
          </a:xfrm>
          <a:custGeom>
            <a:avLst/>
            <a:gdLst>
              <a:gd name="T0" fmla="*/ 406045 w 360"/>
              <a:gd name="T1" fmla="*/ 549533 h 360"/>
              <a:gd name="T2" fmla="*/ 448786 w 360"/>
              <a:gd name="T3" fmla="*/ 505265 h 360"/>
              <a:gd name="T4" fmla="*/ 373988 w 360"/>
              <a:gd name="T5" fmla="*/ 236604 h 360"/>
              <a:gd name="T6" fmla="*/ 485422 w 360"/>
              <a:gd name="T7" fmla="*/ 125171 h 360"/>
              <a:gd name="T8" fmla="*/ 519004 w 360"/>
              <a:gd name="T9" fmla="*/ 29003 h 360"/>
              <a:gd name="T10" fmla="*/ 424362 w 360"/>
              <a:gd name="T11" fmla="*/ 64112 h 360"/>
              <a:gd name="T12" fmla="*/ 312929 w 360"/>
              <a:gd name="T13" fmla="*/ 175545 h 360"/>
              <a:gd name="T14" fmla="*/ 42742 w 360"/>
              <a:gd name="T15" fmla="*/ 99221 h 360"/>
              <a:gd name="T16" fmla="*/ 0 w 360"/>
              <a:gd name="T17" fmla="*/ 143489 h 360"/>
              <a:gd name="T18" fmla="*/ 225920 w 360"/>
              <a:gd name="T19" fmla="*/ 262555 h 360"/>
              <a:gd name="T20" fmla="*/ 149595 w 360"/>
              <a:gd name="T21" fmla="*/ 338879 h 360"/>
              <a:gd name="T22" fmla="*/ 58006 w 360"/>
              <a:gd name="T23" fmla="*/ 344985 h 360"/>
              <a:gd name="T24" fmla="*/ 13738 w 360"/>
              <a:gd name="T25" fmla="*/ 387726 h 360"/>
              <a:gd name="T26" fmla="*/ 122119 w 360"/>
              <a:gd name="T27" fmla="*/ 427415 h 360"/>
              <a:gd name="T28" fmla="*/ 160281 w 360"/>
              <a:gd name="T29" fmla="*/ 534268 h 360"/>
              <a:gd name="T30" fmla="*/ 204549 w 360"/>
              <a:gd name="T31" fmla="*/ 491527 h 360"/>
              <a:gd name="T32" fmla="*/ 209128 w 360"/>
              <a:gd name="T33" fmla="*/ 399938 h 360"/>
              <a:gd name="T34" fmla="*/ 286979 w 360"/>
              <a:gd name="T35" fmla="*/ 322087 h 360"/>
              <a:gd name="T36" fmla="*/ 406045 w 360"/>
              <a:gd name="T37" fmla="*/ 549533 h 36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60" h="360">
                <a:moveTo>
                  <a:pt x="266" y="360"/>
                </a:moveTo>
                <a:cubicBezTo>
                  <a:pt x="294" y="331"/>
                  <a:pt x="294" y="331"/>
                  <a:pt x="294" y="331"/>
                </a:cubicBezTo>
                <a:cubicBezTo>
                  <a:pt x="245" y="155"/>
                  <a:pt x="245" y="155"/>
                  <a:pt x="245" y="155"/>
                </a:cubicBezTo>
                <a:cubicBezTo>
                  <a:pt x="318" y="82"/>
                  <a:pt x="318" y="82"/>
                  <a:pt x="318" y="82"/>
                </a:cubicBezTo>
                <a:cubicBezTo>
                  <a:pt x="318" y="82"/>
                  <a:pt x="360" y="39"/>
                  <a:pt x="340" y="19"/>
                </a:cubicBezTo>
                <a:cubicBezTo>
                  <a:pt x="320" y="0"/>
                  <a:pt x="278" y="42"/>
                  <a:pt x="278" y="42"/>
                </a:cubicBezTo>
                <a:cubicBezTo>
                  <a:pt x="205" y="115"/>
                  <a:pt x="205" y="115"/>
                  <a:pt x="205" y="115"/>
                </a:cubicBezTo>
                <a:cubicBezTo>
                  <a:pt x="28" y="65"/>
                  <a:pt x="28" y="65"/>
                  <a:pt x="28" y="65"/>
                </a:cubicBezTo>
                <a:cubicBezTo>
                  <a:pt x="0" y="94"/>
                  <a:pt x="0" y="94"/>
                  <a:pt x="0" y="94"/>
                </a:cubicBezTo>
                <a:cubicBezTo>
                  <a:pt x="148" y="172"/>
                  <a:pt x="148" y="172"/>
                  <a:pt x="148" y="17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38" y="226"/>
                  <a:pt x="38" y="226"/>
                  <a:pt x="38" y="226"/>
                </a:cubicBezTo>
                <a:cubicBezTo>
                  <a:pt x="9" y="254"/>
                  <a:pt x="9" y="254"/>
                  <a:pt x="9" y="254"/>
                </a:cubicBezTo>
                <a:cubicBezTo>
                  <a:pt x="80" y="280"/>
                  <a:pt x="80" y="280"/>
                  <a:pt x="80" y="280"/>
                </a:cubicBezTo>
                <a:cubicBezTo>
                  <a:pt x="105" y="350"/>
                  <a:pt x="105" y="350"/>
                  <a:pt x="105" y="350"/>
                </a:cubicBezTo>
                <a:cubicBezTo>
                  <a:pt x="134" y="322"/>
                  <a:pt x="134" y="322"/>
                  <a:pt x="134" y="322"/>
                </a:cubicBezTo>
                <a:cubicBezTo>
                  <a:pt x="137" y="262"/>
                  <a:pt x="137" y="262"/>
                  <a:pt x="137" y="262"/>
                </a:cubicBezTo>
                <a:cubicBezTo>
                  <a:pt x="188" y="211"/>
                  <a:pt x="188" y="211"/>
                  <a:pt x="188" y="211"/>
                </a:cubicBezTo>
                <a:lnTo>
                  <a:pt x="266" y="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379333" y="4168123"/>
            <a:ext cx="2290553" cy="1104903"/>
            <a:chOff x="810699" y="4520981"/>
            <a:chExt cx="2290553" cy="1104903"/>
          </a:xfrm>
        </p:grpSpPr>
        <p:sp>
          <p:nvSpPr>
            <p:cNvPr id="25" name="文本框 24"/>
            <p:cNvSpPr txBox="1"/>
            <p:nvPr/>
          </p:nvSpPr>
          <p:spPr>
            <a:xfrm>
              <a:off x="1276367" y="4520981"/>
              <a:ext cx="1359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</a:t>
              </a:r>
              <a:endPara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10699" y="4856058"/>
              <a:ext cx="2290553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click here to enter 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ts val="18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content, or copy and paste your text.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757717" y="4168123"/>
            <a:ext cx="2290553" cy="1104903"/>
            <a:chOff x="810699" y="4520981"/>
            <a:chExt cx="2290553" cy="1104903"/>
          </a:xfrm>
        </p:grpSpPr>
        <p:sp>
          <p:nvSpPr>
            <p:cNvPr id="28" name="文本框 27"/>
            <p:cNvSpPr txBox="1"/>
            <p:nvPr/>
          </p:nvSpPr>
          <p:spPr>
            <a:xfrm>
              <a:off x="1276367" y="4520981"/>
              <a:ext cx="1359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</a:t>
              </a:r>
              <a:endPara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10699" y="4856058"/>
              <a:ext cx="2290553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click here to enter 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ts val="18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content, or copy and paste your text.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135792" y="4168123"/>
            <a:ext cx="2290553" cy="1104903"/>
            <a:chOff x="810699" y="4520981"/>
            <a:chExt cx="2290553" cy="1104903"/>
          </a:xfrm>
        </p:grpSpPr>
        <p:sp>
          <p:nvSpPr>
            <p:cNvPr id="31" name="文本框 30"/>
            <p:cNvSpPr txBox="1"/>
            <p:nvPr/>
          </p:nvSpPr>
          <p:spPr>
            <a:xfrm>
              <a:off x="1276367" y="4520981"/>
              <a:ext cx="1359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</a:t>
              </a:r>
              <a:endPara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10699" y="4856058"/>
              <a:ext cx="2290553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click here to enter 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ts val="18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content, or copy and paste your text.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518939" y="4168123"/>
            <a:ext cx="2290553" cy="1104903"/>
            <a:chOff x="810699" y="4520981"/>
            <a:chExt cx="2290553" cy="1104903"/>
          </a:xfrm>
        </p:grpSpPr>
        <p:sp>
          <p:nvSpPr>
            <p:cNvPr id="34" name="文本框 33"/>
            <p:cNvSpPr txBox="1"/>
            <p:nvPr/>
          </p:nvSpPr>
          <p:spPr>
            <a:xfrm>
              <a:off x="1276367" y="4520981"/>
              <a:ext cx="1359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</a:t>
              </a:r>
              <a:endPara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810699" y="4856058"/>
              <a:ext cx="2290553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click here to enter 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ts val="18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content, or copy and paste your text.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2" r="8042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3421743" y="458107"/>
            <a:ext cx="2343150" cy="0"/>
          </a:xfrm>
          <a:prstGeom prst="line">
            <a:avLst/>
          </a:prstGeom>
          <a:ln w="38100">
            <a:solidFill>
              <a:srgbClr val="88C0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419350" y="6379937"/>
            <a:ext cx="6826250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8212818" y="458107"/>
            <a:ext cx="1731282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78971" y="653597"/>
            <a:ext cx="11234058" cy="5550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074226" y="752037"/>
            <a:ext cx="2043546" cy="493537"/>
            <a:chOff x="3950855" y="2191731"/>
            <a:chExt cx="2043546" cy="493537"/>
          </a:xfrm>
        </p:grpSpPr>
        <p:sp>
          <p:nvSpPr>
            <p:cNvPr id="18" name="文本框 17"/>
            <p:cNvSpPr txBox="1"/>
            <p:nvPr/>
          </p:nvSpPr>
          <p:spPr>
            <a:xfrm>
              <a:off x="4065154" y="2454436"/>
              <a:ext cx="181494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950855" y="2191731"/>
              <a:ext cx="20435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88C0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rgbClr val="88C0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17600" y="1367871"/>
            <a:ext cx="4714875" cy="5490129"/>
            <a:chOff x="2411760" y="915566"/>
            <a:chExt cx="3643988" cy="4242607"/>
          </a:xfrm>
        </p:grpSpPr>
        <p:sp>
          <p:nvSpPr>
            <p:cNvPr id="11" name="任意多边形 2"/>
            <p:cNvSpPr/>
            <p:nvPr/>
          </p:nvSpPr>
          <p:spPr>
            <a:xfrm rot="17958096">
              <a:off x="2722157" y="2785860"/>
              <a:ext cx="1159234" cy="1780027"/>
            </a:xfrm>
            <a:custGeom>
              <a:avLst/>
              <a:gdLst>
                <a:gd name="connsiteX0" fmla="*/ 410370 w 820739"/>
                <a:gd name="connsiteY0" fmla="*/ 0 h 1260220"/>
                <a:gd name="connsiteX1" fmla="*/ 516276 w 820739"/>
                <a:gd name="connsiteY1" fmla="*/ 57484 h 1260220"/>
                <a:gd name="connsiteX2" fmla="*/ 820739 w 820739"/>
                <a:gd name="connsiteY2" fmla="*/ 630110 h 1260220"/>
                <a:gd name="connsiteX3" fmla="*/ 516276 w 820739"/>
                <a:gd name="connsiteY3" fmla="*/ 1202736 h 1260220"/>
                <a:gd name="connsiteX4" fmla="*/ 410370 w 820739"/>
                <a:gd name="connsiteY4" fmla="*/ 1260220 h 1260220"/>
                <a:gd name="connsiteX5" fmla="*/ 304463 w 820739"/>
                <a:gd name="connsiteY5" fmla="*/ 1202736 h 1260220"/>
                <a:gd name="connsiteX6" fmla="*/ 0 w 820739"/>
                <a:gd name="connsiteY6" fmla="*/ 630110 h 1260220"/>
                <a:gd name="connsiteX7" fmla="*/ 304463 w 820739"/>
                <a:gd name="connsiteY7" fmla="*/ 57484 h 1260220"/>
                <a:gd name="connsiteX8" fmla="*/ 410370 w 820739"/>
                <a:gd name="connsiteY8" fmla="*/ 0 h 1260220"/>
                <a:gd name="connsiteX0-1" fmla="*/ 410370 w 820739"/>
                <a:gd name="connsiteY0-2" fmla="*/ 0 h 1260220"/>
                <a:gd name="connsiteX1-3" fmla="*/ 516276 w 820739"/>
                <a:gd name="connsiteY1-4" fmla="*/ 57484 h 1260220"/>
                <a:gd name="connsiteX2-5" fmla="*/ 820739 w 820739"/>
                <a:gd name="connsiteY2-6" fmla="*/ 630110 h 1260220"/>
                <a:gd name="connsiteX3-7" fmla="*/ 516276 w 820739"/>
                <a:gd name="connsiteY3-8" fmla="*/ 1202736 h 1260220"/>
                <a:gd name="connsiteX4-9" fmla="*/ 410370 w 820739"/>
                <a:gd name="connsiteY4-10" fmla="*/ 1260220 h 1260220"/>
                <a:gd name="connsiteX5-11" fmla="*/ 304463 w 820739"/>
                <a:gd name="connsiteY5-12" fmla="*/ 1202736 h 1260220"/>
                <a:gd name="connsiteX6-13" fmla="*/ 0 w 820739"/>
                <a:gd name="connsiteY6-14" fmla="*/ 630110 h 1260220"/>
                <a:gd name="connsiteX7-15" fmla="*/ 326799 w 820739"/>
                <a:gd name="connsiteY7-16" fmla="*/ 83379 h 1260220"/>
                <a:gd name="connsiteX8-17" fmla="*/ 410370 w 820739"/>
                <a:gd name="connsiteY8-18" fmla="*/ 0 h 1260220"/>
                <a:gd name="connsiteX0-19" fmla="*/ 433275 w 820739"/>
                <a:gd name="connsiteY0-20" fmla="*/ 0 h 1253820"/>
                <a:gd name="connsiteX1-21" fmla="*/ 516276 w 820739"/>
                <a:gd name="connsiteY1-22" fmla="*/ 51084 h 1253820"/>
                <a:gd name="connsiteX2-23" fmla="*/ 820739 w 820739"/>
                <a:gd name="connsiteY2-24" fmla="*/ 623710 h 1253820"/>
                <a:gd name="connsiteX3-25" fmla="*/ 516276 w 820739"/>
                <a:gd name="connsiteY3-26" fmla="*/ 1196336 h 1253820"/>
                <a:gd name="connsiteX4-27" fmla="*/ 410370 w 820739"/>
                <a:gd name="connsiteY4-28" fmla="*/ 1253820 h 1253820"/>
                <a:gd name="connsiteX5-29" fmla="*/ 304463 w 820739"/>
                <a:gd name="connsiteY5-30" fmla="*/ 1196336 h 1253820"/>
                <a:gd name="connsiteX6-31" fmla="*/ 0 w 820739"/>
                <a:gd name="connsiteY6-32" fmla="*/ 623710 h 1253820"/>
                <a:gd name="connsiteX7-33" fmla="*/ 326799 w 820739"/>
                <a:gd name="connsiteY7-34" fmla="*/ 76979 h 1253820"/>
                <a:gd name="connsiteX8-35" fmla="*/ 433275 w 820739"/>
                <a:gd name="connsiteY8-36" fmla="*/ 0 h 1253820"/>
                <a:gd name="connsiteX0-37" fmla="*/ 433275 w 820739"/>
                <a:gd name="connsiteY0-38" fmla="*/ 0 h 1253820"/>
                <a:gd name="connsiteX1-39" fmla="*/ 516276 w 820739"/>
                <a:gd name="connsiteY1-40" fmla="*/ 51084 h 1253820"/>
                <a:gd name="connsiteX2-41" fmla="*/ 820739 w 820739"/>
                <a:gd name="connsiteY2-42" fmla="*/ 623710 h 1253820"/>
                <a:gd name="connsiteX3-43" fmla="*/ 516276 w 820739"/>
                <a:gd name="connsiteY3-44" fmla="*/ 1196336 h 1253820"/>
                <a:gd name="connsiteX4-45" fmla="*/ 410370 w 820739"/>
                <a:gd name="connsiteY4-46" fmla="*/ 1253820 h 1253820"/>
                <a:gd name="connsiteX5-47" fmla="*/ 304463 w 820739"/>
                <a:gd name="connsiteY5-48" fmla="*/ 1196336 h 1253820"/>
                <a:gd name="connsiteX6-49" fmla="*/ 0 w 820739"/>
                <a:gd name="connsiteY6-50" fmla="*/ 623710 h 1253820"/>
                <a:gd name="connsiteX7-51" fmla="*/ 326799 w 820739"/>
                <a:gd name="connsiteY7-52" fmla="*/ 76979 h 1253820"/>
                <a:gd name="connsiteX8-53" fmla="*/ 433275 w 820739"/>
                <a:gd name="connsiteY8-54" fmla="*/ 0 h 1253820"/>
                <a:gd name="connsiteX0-55" fmla="*/ 433275 w 820739"/>
                <a:gd name="connsiteY0-56" fmla="*/ 0 h 1253820"/>
                <a:gd name="connsiteX1-57" fmla="*/ 516276 w 820739"/>
                <a:gd name="connsiteY1-58" fmla="*/ 51084 h 1253820"/>
                <a:gd name="connsiteX2-59" fmla="*/ 820739 w 820739"/>
                <a:gd name="connsiteY2-60" fmla="*/ 623710 h 1253820"/>
                <a:gd name="connsiteX3-61" fmla="*/ 516276 w 820739"/>
                <a:gd name="connsiteY3-62" fmla="*/ 1196336 h 1253820"/>
                <a:gd name="connsiteX4-63" fmla="*/ 410370 w 820739"/>
                <a:gd name="connsiteY4-64" fmla="*/ 1253820 h 1253820"/>
                <a:gd name="connsiteX5-65" fmla="*/ 310332 w 820739"/>
                <a:gd name="connsiteY5-66" fmla="*/ 1193062 h 1253820"/>
                <a:gd name="connsiteX6-67" fmla="*/ 0 w 820739"/>
                <a:gd name="connsiteY6-68" fmla="*/ 623710 h 1253820"/>
                <a:gd name="connsiteX7-69" fmla="*/ 326799 w 820739"/>
                <a:gd name="connsiteY7-70" fmla="*/ 76979 h 1253820"/>
                <a:gd name="connsiteX8-71" fmla="*/ 433275 w 820739"/>
                <a:gd name="connsiteY8-72" fmla="*/ 0 h 1253820"/>
                <a:gd name="connsiteX0-73" fmla="*/ 433275 w 820821"/>
                <a:gd name="connsiteY0-74" fmla="*/ 0 h 1253820"/>
                <a:gd name="connsiteX1-75" fmla="*/ 493730 w 820821"/>
                <a:gd name="connsiteY1-76" fmla="*/ 52155 h 1253820"/>
                <a:gd name="connsiteX2-77" fmla="*/ 820739 w 820821"/>
                <a:gd name="connsiteY2-78" fmla="*/ 623710 h 1253820"/>
                <a:gd name="connsiteX3-79" fmla="*/ 516276 w 820821"/>
                <a:gd name="connsiteY3-80" fmla="*/ 1196336 h 1253820"/>
                <a:gd name="connsiteX4-81" fmla="*/ 410370 w 820821"/>
                <a:gd name="connsiteY4-82" fmla="*/ 1253820 h 1253820"/>
                <a:gd name="connsiteX5-83" fmla="*/ 310332 w 820821"/>
                <a:gd name="connsiteY5-84" fmla="*/ 1193062 h 1253820"/>
                <a:gd name="connsiteX6-85" fmla="*/ 0 w 820821"/>
                <a:gd name="connsiteY6-86" fmla="*/ 623710 h 1253820"/>
                <a:gd name="connsiteX7-87" fmla="*/ 326799 w 820821"/>
                <a:gd name="connsiteY7-88" fmla="*/ 76979 h 1253820"/>
                <a:gd name="connsiteX8-89" fmla="*/ 433275 w 820821"/>
                <a:gd name="connsiteY8-90" fmla="*/ 0 h 1253820"/>
                <a:gd name="connsiteX0-91" fmla="*/ 433275 w 820868"/>
                <a:gd name="connsiteY0-92" fmla="*/ 0 h 1253820"/>
                <a:gd name="connsiteX1-93" fmla="*/ 487862 w 820868"/>
                <a:gd name="connsiteY1-94" fmla="*/ 55429 h 1253820"/>
                <a:gd name="connsiteX2-95" fmla="*/ 820739 w 820868"/>
                <a:gd name="connsiteY2-96" fmla="*/ 623710 h 1253820"/>
                <a:gd name="connsiteX3-97" fmla="*/ 516276 w 820868"/>
                <a:gd name="connsiteY3-98" fmla="*/ 1196336 h 1253820"/>
                <a:gd name="connsiteX4-99" fmla="*/ 410370 w 820868"/>
                <a:gd name="connsiteY4-100" fmla="*/ 1253820 h 1253820"/>
                <a:gd name="connsiteX5-101" fmla="*/ 310332 w 820868"/>
                <a:gd name="connsiteY5-102" fmla="*/ 1193062 h 1253820"/>
                <a:gd name="connsiteX6-103" fmla="*/ 0 w 820868"/>
                <a:gd name="connsiteY6-104" fmla="*/ 623710 h 1253820"/>
                <a:gd name="connsiteX7-105" fmla="*/ 326799 w 820868"/>
                <a:gd name="connsiteY7-106" fmla="*/ 76979 h 1253820"/>
                <a:gd name="connsiteX8-107" fmla="*/ 433275 w 820868"/>
                <a:gd name="connsiteY8-108" fmla="*/ 0 h 1253820"/>
                <a:gd name="connsiteX0-109" fmla="*/ 433275 w 820868"/>
                <a:gd name="connsiteY0-110" fmla="*/ 0 h 1253820"/>
                <a:gd name="connsiteX1-111" fmla="*/ 487862 w 820868"/>
                <a:gd name="connsiteY1-112" fmla="*/ 55429 h 1253820"/>
                <a:gd name="connsiteX2-113" fmla="*/ 820739 w 820868"/>
                <a:gd name="connsiteY2-114" fmla="*/ 623710 h 1253820"/>
                <a:gd name="connsiteX3-115" fmla="*/ 516276 w 820868"/>
                <a:gd name="connsiteY3-116" fmla="*/ 1196336 h 1253820"/>
                <a:gd name="connsiteX4-117" fmla="*/ 410370 w 820868"/>
                <a:gd name="connsiteY4-118" fmla="*/ 1253820 h 1253820"/>
                <a:gd name="connsiteX5-119" fmla="*/ 310332 w 820868"/>
                <a:gd name="connsiteY5-120" fmla="*/ 1193062 h 1253820"/>
                <a:gd name="connsiteX6-121" fmla="*/ 0 w 820868"/>
                <a:gd name="connsiteY6-122" fmla="*/ 623710 h 1253820"/>
                <a:gd name="connsiteX7-123" fmla="*/ 307906 w 820868"/>
                <a:gd name="connsiteY7-124" fmla="*/ 91355 h 1253820"/>
                <a:gd name="connsiteX8-125" fmla="*/ 433275 w 820868"/>
                <a:gd name="connsiteY8-126" fmla="*/ 0 h 1253820"/>
                <a:gd name="connsiteX0-127" fmla="*/ 433275 w 820868"/>
                <a:gd name="connsiteY0-128" fmla="*/ 0 h 1253820"/>
                <a:gd name="connsiteX1-129" fmla="*/ 487862 w 820868"/>
                <a:gd name="connsiteY1-130" fmla="*/ 55429 h 1253820"/>
                <a:gd name="connsiteX2-131" fmla="*/ 820739 w 820868"/>
                <a:gd name="connsiteY2-132" fmla="*/ 623710 h 1253820"/>
                <a:gd name="connsiteX3-133" fmla="*/ 516276 w 820868"/>
                <a:gd name="connsiteY3-134" fmla="*/ 1196336 h 1253820"/>
                <a:gd name="connsiteX4-135" fmla="*/ 410370 w 820868"/>
                <a:gd name="connsiteY4-136" fmla="*/ 1253820 h 1253820"/>
                <a:gd name="connsiteX5-137" fmla="*/ 310332 w 820868"/>
                <a:gd name="connsiteY5-138" fmla="*/ 1193062 h 1253820"/>
                <a:gd name="connsiteX6-139" fmla="*/ 0 w 820868"/>
                <a:gd name="connsiteY6-140" fmla="*/ 623710 h 1253820"/>
                <a:gd name="connsiteX7-141" fmla="*/ 307906 w 820868"/>
                <a:gd name="connsiteY7-142" fmla="*/ 91355 h 1253820"/>
                <a:gd name="connsiteX8-143" fmla="*/ 433275 w 820868"/>
                <a:gd name="connsiteY8-144" fmla="*/ 0 h 1253820"/>
                <a:gd name="connsiteX0-145" fmla="*/ 433275 w 821563"/>
                <a:gd name="connsiteY0-146" fmla="*/ 0 h 1253820"/>
                <a:gd name="connsiteX1-147" fmla="*/ 487862 w 821563"/>
                <a:gd name="connsiteY1-148" fmla="*/ 55429 h 1253820"/>
                <a:gd name="connsiteX2-149" fmla="*/ 820739 w 821563"/>
                <a:gd name="connsiteY2-150" fmla="*/ 623710 h 1253820"/>
                <a:gd name="connsiteX3-151" fmla="*/ 516276 w 821563"/>
                <a:gd name="connsiteY3-152" fmla="*/ 1196336 h 1253820"/>
                <a:gd name="connsiteX4-153" fmla="*/ 410370 w 821563"/>
                <a:gd name="connsiteY4-154" fmla="*/ 1253820 h 1253820"/>
                <a:gd name="connsiteX5-155" fmla="*/ 310332 w 821563"/>
                <a:gd name="connsiteY5-156" fmla="*/ 1193062 h 1253820"/>
                <a:gd name="connsiteX6-157" fmla="*/ 0 w 821563"/>
                <a:gd name="connsiteY6-158" fmla="*/ 623710 h 1253820"/>
                <a:gd name="connsiteX7-159" fmla="*/ 307906 w 821563"/>
                <a:gd name="connsiteY7-160" fmla="*/ 91355 h 1253820"/>
                <a:gd name="connsiteX8-161" fmla="*/ 433275 w 821563"/>
                <a:gd name="connsiteY8-162" fmla="*/ 0 h 1253820"/>
                <a:gd name="connsiteX0-163" fmla="*/ 433275 w 821554"/>
                <a:gd name="connsiteY0-164" fmla="*/ 0 h 1253820"/>
                <a:gd name="connsiteX1-165" fmla="*/ 487862 w 821554"/>
                <a:gd name="connsiteY1-166" fmla="*/ 55429 h 1253820"/>
                <a:gd name="connsiteX2-167" fmla="*/ 820739 w 821554"/>
                <a:gd name="connsiteY2-168" fmla="*/ 623710 h 1253820"/>
                <a:gd name="connsiteX3-169" fmla="*/ 516276 w 821554"/>
                <a:gd name="connsiteY3-170" fmla="*/ 1196336 h 1253820"/>
                <a:gd name="connsiteX4-171" fmla="*/ 410370 w 821554"/>
                <a:gd name="connsiteY4-172" fmla="*/ 1253820 h 1253820"/>
                <a:gd name="connsiteX5-173" fmla="*/ 310332 w 821554"/>
                <a:gd name="connsiteY5-174" fmla="*/ 1193062 h 1253820"/>
                <a:gd name="connsiteX6-175" fmla="*/ 0 w 821554"/>
                <a:gd name="connsiteY6-176" fmla="*/ 623710 h 1253820"/>
                <a:gd name="connsiteX7-177" fmla="*/ 307906 w 821554"/>
                <a:gd name="connsiteY7-178" fmla="*/ 91355 h 1253820"/>
                <a:gd name="connsiteX8-179" fmla="*/ 433275 w 821554"/>
                <a:gd name="connsiteY8-180" fmla="*/ 0 h 1253820"/>
                <a:gd name="connsiteX0-181" fmla="*/ 433275 w 821554"/>
                <a:gd name="connsiteY0-182" fmla="*/ 0 h 1253820"/>
                <a:gd name="connsiteX1-183" fmla="*/ 487862 w 821554"/>
                <a:gd name="connsiteY1-184" fmla="*/ 55429 h 1253820"/>
                <a:gd name="connsiteX2-185" fmla="*/ 820739 w 821554"/>
                <a:gd name="connsiteY2-186" fmla="*/ 623710 h 1253820"/>
                <a:gd name="connsiteX3-187" fmla="*/ 516276 w 821554"/>
                <a:gd name="connsiteY3-188" fmla="*/ 1196336 h 1253820"/>
                <a:gd name="connsiteX4-189" fmla="*/ 410370 w 821554"/>
                <a:gd name="connsiteY4-190" fmla="*/ 1253820 h 1253820"/>
                <a:gd name="connsiteX5-191" fmla="*/ 310332 w 821554"/>
                <a:gd name="connsiteY5-192" fmla="*/ 1193062 h 1253820"/>
                <a:gd name="connsiteX6-193" fmla="*/ 0 w 821554"/>
                <a:gd name="connsiteY6-194" fmla="*/ 623710 h 1253820"/>
                <a:gd name="connsiteX7-195" fmla="*/ 307906 w 821554"/>
                <a:gd name="connsiteY7-196" fmla="*/ 91355 h 1253820"/>
                <a:gd name="connsiteX8-197" fmla="*/ 433275 w 821554"/>
                <a:gd name="connsiteY8-198" fmla="*/ 0 h 1253820"/>
                <a:gd name="connsiteX0-199" fmla="*/ 433290 w 821569"/>
                <a:gd name="connsiteY0-200" fmla="*/ 0 h 1253820"/>
                <a:gd name="connsiteX1-201" fmla="*/ 487877 w 821569"/>
                <a:gd name="connsiteY1-202" fmla="*/ 55429 h 1253820"/>
                <a:gd name="connsiteX2-203" fmla="*/ 820754 w 821569"/>
                <a:gd name="connsiteY2-204" fmla="*/ 623710 h 1253820"/>
                <a:gd name="connsiteX3-205" fmla="*/ 516291 w 821569"/>
                <a:gd name="connsiteY3-206" fmla="*/ 1196336 h 1253820"/>
                <a:gd name="connsiteX4-207" fmla="*/ 410385 w 821569"/>
                <a:gd name="connsiteY4-208" fmla="*/ 1253820 h 1253820"/>
                <a:gd name="connsiteX5-209" fmla="*/ 310347 w 821569"/>
                <a:gd name="connsiteY5-210" fmla="*/ 1193062 h 1253820"/>
                <a:gd name="connsiteX6-211" fmla="*/ 15 w 821569"/>
                <a:gd name="connsiteY6-212" fmla="*/ 623710 h 1253820"/>
                <a:gd name="connsiteX7-213" fmla="*/ 307921 w 821569"/>
                <a:gd name="connsiteY7-214" fmla="*/ 91355 h 1253820"/>
                <a:gd name="connsiteX8-215" fmla="*/ 433290 w 821569"/>
                <a:gd name="connsiteY8-216" fmla="*/ 0 h 12538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821569" h="1253820">
                  <a:moveTo>
                    <a:pt x="433290" y="0"/>
                  </a:moveTo>
                  <a:lnTo>
                    <a:pt x="487877" y="55429"/>
                  </a:lnTo>
                  <a:cubicBezTo>
                    <a:pt x="668993" y="188637"/>
                    <a:pt x="808143" y="426445"/>
                    <a:pt x="820754" y="623710"/>
                  </a:cubicBezTo>
                  <a:cubicBezTo>
                    <a:pt x="833365" y="820975"/>
                    <a:pt x="698335" y="1069320"/>
                    <a:pt x="516291" y="1196336"/>
                  </a:cubicBezTo>
                  <a:lnTo>
                    <a:pt x="410385" y="1253820"/>
                  </a:lnTo>
                  <a:lnTo>
                    <a:pt x="310347" y="1193062"/>
                  </a:lnTo>
                  <a:cubicBezTo>
                    <a:pt x="126656" y="1068963"/>
                    <a:pt x="-1632" y="859161"/>
                    <a:pt x="15" y="623710"/>
                  </a:cubicBezTo>
                  <a:cubicBezTo>
                    <a:pt x="32800" y="409244"/>
                    <a:pt x="146207" y="233879"/>
                    <a:pt x="307921" y="91355"/>
                  </a:cubicBezTo>
                  <a:lnTo>
                    <a:pt x="433290" y="0"/>
                  </a:lnTo>
                  <a:close/>
                </a:path>
              </a:pathLst>
            </a:custGeom>
            <a:solidFill>
              <a:srgbClr val="88C0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任意多边形 3"/>
            <p:cNvSpPr/>
            <p:nvPr/>
          </p:nvSpPr>
          <p:spPr>
            <a:xfrm rot="2326219">
              <a:off x="4723895" y="2673421"/>
              <a:ext cx="1331853" cy="2149017"/>
            </a:xfrm>
            <a:custGeom>
              <a:avLst/>
              <a:gdLst>
                <a:gd name="connsiteX0" fmla="*/ 410370 w 820739"/>
                <a:gd name="connsiteY0" fmla="*/ 0 h 1260220"/>
                <a:gd name="connsiteX1" fmla="*/ 516276 w 820739"/>
                <a:gd name="connsiteY1" fmla="*/ 57484 h 1260220"/>
                <a:gd name="connsiteX2" fmla="*/ 820739 w 820739"/>
                <a:gd name="connsiteY2" fmla="*/ 630110 h 1260220"/>
                <a:gd name="connsiteX3" fmla="*/ 516276 w 820739"/>
                <a:gd name="connsiteY3" fmla="*/ 1202736 h 1260220"/>
                <a:gd name="connsiteX4" fmla="*/ 410370 w 820739"/>
                <a:gd name="connsiteY4" fmla="*/ 1260220 h 1260220"/>
                <a:gd name="connsiteX5" fmla="*/ 304463 w 820739"/>
                <a:gd name="connsiteY5" fmla="*/ 1202736 h 1260220"/>
                <a:gd name="connsiteX6" fmla="*/ 0 w 820739"/>
                <a:gd name="connsiteY6" fmla="*/ 630110 h 1260220"/>
                <a:gd name="connsiteX7" fmla="*/ 304463 w 820739"/>
                <a:gd name="connsiteY7" fmla="*/ 57484 h 1260220"/>
                <a:gd name="connsiteX8" fmla="*/ 410370 w 820739"/>
                <a:gd name="connsiteY8" fmla="*/ 0 h 1260220"/>
                <a:gd name="connsiteX0-1" fmla="*/ 410370 w 820739"/>
                <a:gd name="connsiteY0-2" fmla="*/ 0 h 1260220"/>
                <a:gd name="connsiteX1-3" fmla="*/ 516276 w 820739"/>
                <a:gd name="connsiteY1-4" fmla="*/ 57484 h 1260220"/>
                <a:gd name="connsiteX2-5" fmla="*/ 820739 w 820739"/>
                <a:gd name="connsiteY2-6" fmla="*/ 630110 h 1260220"/>
                <a:gd name="connsiteX3-7" fmla="*/ 516276 w 820739"/>
                <a:gd name="connsiteY3-8" fmla="*/ 1202736 h 1260220"/>
                <a:gd name="connsiteX4-9" fmla="*/ 410370 w 820739"/>
                <a:gd name="connsiteY4-10" fmla="*/ 1260220 h 1260220"/>
                <a:gd name="connsiteX5-11" fmla="*/ 304463 w 820739"/>
                <a:gd name="connsiteY5-12" fmla="*/ 1202736 h 1260220"/>
                <a:gd name="connsiteX6-13" fmla="*/ 0 w 820739"/>
                <a:gd name="connsiteY6-14" fmla="*/ 630110 h 1260220"/>
                <a:gd name="connsiteX7-15" fmla="*/ 326799 w 820739"/>
                <a:gd name="connsiteY7-16" fmla="*/ 83379 h 1260220"/>
                <a:gd name="connsiteX8-17" fmla="*/ 410370 w 820739"/>
                <a:gd name="connsiteY8-18" fmla="*/ 0 h 1260220"/>
                <a:gd name="connsiteX0-19" fmla="*/ 433275 w 820739"/>
                <a:gd name="connsiteY0-20" fmla="*/ 0 h 1253820"/>
                <a:gd name="connsiteX1-21" fmla="*/ 516276 w 820739"/>
                <a:gd name="connsiteY1-22" fmla="*/ 51084 h 1253820"/>
                <a:gd name="connsiteX2-23" fmla="*/ 820739 w 820739"/>
                <a:gd name="connsiteY2-24" fmla="*/ 623710 h 1253820"/>
                <a:gd name="connsiteX3-25" fmla="*/ 516276 w 820739"/>
                <a:gd name="connsiteY3-26" fmla="*/ 1196336 h 1253820"/>
                <a:gd name="connsiteX4-27" fmla="*/ 410370 w 820739"/>
                <a:gd name="connsiteY4-28" fmla="*/ 1253820 h 1253820"/>
                <a:gd name="connsiteX5-29" fmla="*/ 304463 w 820739"/>
                <a:gd name="connsiteY5-30" fmla="*/ 1196336 h 1253820"/>
                <a:gd name="connsiteX6-31" fmla="*/ 0 w 820739"/>
                <a:gd name="connsiteY6-32" fmla="*/ 623710 h 1253820"/>
                <a:gd name="connsiteX7-33" fmla="*/ 326799 w 820739"/>
                <a:gd name="connsiteY7-34" fmla="*/ 76979 h 1253820"/>
                <a:gd name="connsiteX8-35" fmla="*/ 433275 w 820739"/>
                <a:gd name="connsiteY8-36" fmla="*/ 0 h 1253820"/>
                <a:gd name="connsiteX0-37" fmla="*/ 433275 w 820739"/>
                <a:gd name="connsiteY0-38" fmla="*/ 0 h 1253820"/>
                <a:gd name="connsiteX1-39" fmla="*/ 516276 w 820739"/>
                <a:gd name="connsiteY1-40" fmla="*/ 51084 h 1253820"/>
                <a:gd name="connsiteX2-41" fmla="*/ 820739 w 820739"/>
                <a:gd name="connsiteY2-42" fmla="*/ 623710 h 1253820"/>
                <a:gd name="connsiteX3-43" fmla="*/ 516276 w 820739"/>
                <a:gd name="connsiteY3-44" fmla="*/ 1196336 h 1253820"/>
                <a:gd name="connsiteX4-45" fmla="*/ 410370 w 820739"/>
                <a:gd name="connsiteY4-46" fmla="*/ 1253820 h 1253820"/>
                <a:gd name="connsiteX5-47" fmla="*/ 304463 w 820739"/>
                <a:gd name="connsiteY5-48" fmla="*/ 1196336 h 1253820"/>
                <a:gd name="connsiteX6-49" fmla="*/ 0 w 820739"/>
                <a:gd name="connsiteY6-50" fmla="*/ 623710 h 1253820"/>
                <a:gd name="connsiteX7-51" fmla="*/ 326799 w 820739"/>
                <a:gd name="connsiteY7-52" fmla="*/ 76979 h 1253820"/>
                <a:gd name="connsiteX8-53" fmla="*/ 433275 w 820739"/>
                <a:gd name="connsiteY8-54" fmla="*/ 0 h 1253820"/>
                <a:gd name="connsiteX0-55" fmla="*/ 433275 w 820739"/>
                <a:gd name="connsiteY0-56" fmla="*/ 0 h 1253820"/>
                <a:gd name="connsiteX1-57" fmla="*/ 516276 w 820739"/>
                <a:gd name="connsiteY1-58" fmla="*/ 51084 h 1253820"/>
                <a:gd name="connsiteX2-59" fmla="*/ 820739 w 820739"/>
                <a:gd name="connsiteY2-60" fmla="*/ 623710 h 1253820"/>
                <a:gd name="connsiteX3-61" fmla="*/ 516276 w 820739"/>
                <a:gd name="connsiteY3-62" fmla="*/ 1196336 h 1253820"/>
                <a:gd name="connsiteX4-63" fmla="*/ 410370 w 820739"/>
                <a:gd name="connsiteY4-64" fmla="*/ 1253820 h 1253820"/>
                <a:gd name="connsiteX5-65" fmla="*/ 310332 w 820739"/>
                <a:gd name="connsiteY5-66" fmla="*/ 1193062 h 1253820"/>
                <a:gd name="connsiteX6-67" fmla="*/ 0 w 820739"/>
                <a:gd name="connsiteY6-68" fmla="*/ 623710 h 1253820"/>
                <a:gd name="connsiteX7-69" fmla="*/ 326799 w 820739"/>
                <a:gd name="connsiteY7-70" fmla="*/ 76979 h 1253820"/>
                <a:gd name="connsiteX8-71" fmla="*/ 433275 w 820739"/>
                <a:gd name="connsiteY8-72" fmla="*/ 0 h 1253820"/>
                <a:gd name="connsiteX0-73" fmla="*/ 433275 w 820821"/>
                <a:gd name="connsiteY0-74" fmla="*/ 0 h 1253820"/>
                <a:gd name="connsiteX1-75" fmla="*/ 493730 w 820821"/>
                <a:gd name="connsiteY1-76" fmla="*/ 52155 h 1253820"/>
                <a:gd name="connsiteX2-77" fmla="*/ 820739 w 820821"/>
                <a:gd name="connsiteY2-78" fmla="*/ 623710 h 1253820"/>
                <a:gd name="connsiteX3-79" fmla="*/ 516276 w 820821"/>
                <a:gd name="connsiteY3-80" fmla="*/ 1196336 h 1253820"/>
                <a:gd name="connsiteX4-81" fmla="*/ 410370 w 820821"/>
                <a:gd name="connsiteY4-82" fmla="*/ 1253820 h 1253820"/>
                <a:gd name="connsiteX5-83" fmla="*/ 310332 w 820821"/>
                <a:gd name="connsiteY5-84" fmla="*/ 1193062 h 1253820"/>
                <a:gd name="connsiteX6-85" fmla="*/ 0 w 820821"/>
                <a:gd name="connsiteY6-86" fmla="*/ 623710 h 1253820"/>
                <a:gd name="connsiteX7-87" fmla="*/ 326799 w 820821"/>
                <a:gd name="connsiteY7-88" fmla="*/ 76979 h 1253820"/>
                <a:gd name="connsiteX8-89" fmla="*/ 433275 w 820821"/>
                <a:gd name="connsiteY8-90" fmla="*/ 0 h 1253820"/>
                <a:gd name="connsiteX0-91" fmla="*/ 433275 w 820868"/>
                <a:gd name="connsiteY0-92" fmla="*/ 0 h 1253820"/>
                <a:gd name="connsiteX1-93" fmla="*/ 487862 w 820868"/>
                <a:gd name="connsiteY1-94" fmla="*/ 55429 h 1253820"/>
                <a:gd name="connsiteX2-95" fmla="*/ 820739 w 820868"/>
                <a:gd name="connsiteY2-96" fmla="*/ 623710 h 1253820"/>
                <a:gd name="connsiteX3-97" fmla="*/ 516276 w 820868"/>
                <a:gd name="connsiteY3-98" fmla="*/ 1196336 h 1253820"/>
                <a:gd name="connsiteX4-99" fmla="*/ 410370 w 820868"/>
                <a:gd name="connsiteY4-100" fmla="*/ 1253820 h 1253820"/>
                <a:gd name="connsiteX5-101" fmla="*/ 310332 w 820868"/>
                <a:gd name="connsiteY5-102" fmla="*/ 1193062 h 1253820"/>
                <a:gd name="connsiteX6-103" fmla="*/ 0 w 820868"/>
                <a:gd name="connsiteY6-104" fmla="*/ 623710 h 1253820"/>
                <a:gd name="connsiteX7-105" fmla="*/ 326799 w 820868"/>
                <a:gd name="connsiteY7-106" fmla="*/ 76979 h 1253820"/>
                <a:gd name="connsiteX8-107" fmla="*/ 433275 w 820868"/>
                <a:gd name="connsiteY8-108" fmla="*/ 0 h 1253820"/>
                <a:gd name="connsiteX0-109" fmla="*/ 433275 w 820868"/>
                <a:gd name="connsiteY0-110" fmla="*/ 0 h 1253820"/>
                <a:gd name="connsiteX1-111" fmla="*/ 487862 w 820868"/>
                <a:gd name="connsiteY1-112" fmla="*/ 55429 h 1253820"/>
                <a:gd name="connsiteX2-113" fmla="*/ 820739 w 820868"/>
                <a:gd name="connsiteY2-114" fmla="*/ 623710 h 1253820"/>
                <a:gd name="connsiteX3-115" fmla="*/ 516276 w 820868"/>
                <a:gd name="connsiteY3-116" fmla="*/ 1196336 h 1253820"/>
                <a:gd name="connsiteX4-117" fmla="*/ 410370 w 820868"/>
                <a:gd name="connsiteY4-118" fmla="*/ 1253820 h 1253820"/>
                <a:gd name="connsiteX5-119" fmla="*/ 310332 w 820868"/>
                <a:gd name="connsiteY5-120" fmla="*/ 1193062 h 1253820"/>
                <a:gd name="connsiteX6-121" fmla="*/ 0 w 820868"/>
                <a:gd name="connsiteY6-122" fmla="*/ 623710 h 1253820"/>
                <a:gd name="connsiteX7-123" fmla="*/ 307906 w 820868"/>
                <a:gd name="connsiteY7-124" fmla="*/ 91355 h 1253820"/>
                <a:gd name="connsiteX8-125" fmla="*/ 433275 w 820868"/>
                <a:gd name="connsiteY8-126" fmla="*/ 0 h 1253820"/>
                <a:gd name="connsiteX0-127" fmla="*/ 433275 w 820868"/>
                <a:gd name="connsiteY0-128" fmla="*/ 0 h 1253820"/>
                <a:gd name="connsiteX1-129" fmla="*/ 487862 w 820868"/>
                <a:gd name="connsiteY1-130" fmla="*/ 55429 h 1253820"/>
                <a:gd name="connsiteX2-131" fmla="*/ 820739 w 820868"/>
                <a:gd name="connsiteY2-132" fmla="*/ 623710 h 1253820"/>
                <a:gd name="connsiteX3-133" fmla="*/ 516276 w 820868"/>
                <a:gd name="connsiteY3-134" fmla="*/ 1196336 h 1253820"/>
                <a:gd name="connsiteX4-135" fmla="*/ 410370 w 820868"/>
                <a:gd name="connsiteY4-136" fmla="*/ 1253820 h 1253820"/>
                <a:gd name="connsiteX5-137" fmla="*/ 310332 w 820868"/>
                <a:gd name="connsiteY5-138" fmla="*/ 1193062 h 1253820"/>
                <a:gd name="connsiteX6-139" fmla="*/ 0 w 820868"/>
                <a:gd name="connsiteY6-140" fmla="*/ 623710 h 1253820"/>
                <a:gd name="connsiteX7-141" fmla="*/ 307906 w 820868"/>
                <a:gd name="connsiteY7-142" fmla="*/ 91355 h 1253820"/>
                <a:gd name="connsiteX8-143" fmla="*/ 433275 w 820868"/>
                <a:gd name="connsiteY8-144" fmla="*/ 0 h 1253820"/>
                <a:gd name="connsiteX0-145" fmla="*/ 433275 w 821563"/>
                <a:gd name="connsiteY0-146" fmla="*/ 0 h 1253820"/>
                <a:gd name="connsiteX1-147" fmla="*/ 487862 w 821563"/>
                <a:gd name="connsiteY1-148" fmla="*/ 55429 h 1253820"/>
                <a:gd name="connsiteX2-149" fmla="*/ 820739 w 821563"/>
                <a:gd name="connsiteY2-150" fmla="*/ 623710 h 1253820"/>
                <a:gd name="connsiteX3-151" fmla="*/ 516276 w 821563"/>
                <a:gd name="connsiteY3-152" fmla="*/ 1196336 h 1253820"/>
                <a:gd name="connsiteX4-153" fmla="*/ 410370 w 821563"/>
                <a:gd name="connsiteY4-154" fmla="*/ 1253820 h 1253820"/>
                <a:gd name="connsiteX5-155" fmla="*/ 310332 w 821563"/>
                <a:gd name="connsiteY5-156" fmla="*/ 1193062 h 1253820"/>
                <a:gd name="connsiteX6-157" fmla="*/ 0 w 821563"/>
                <a:gd name="connsiteY6-158" fmla="*/ 623710 h 1253820"/>
                <a:gd name="connsiteX7-159" fmla="*/ 307906 w 821563"/>
                <a:gd name="connsiteY7-160" fmla="*/ 91355 h 1253820"/>
                <a:gd name="connsiteX8-161" fmla="*/ 433275 w 821563"/>
                <a:gd name="connsiteY8-162" fmla="*/ 0 h 1253820"/>
                <a:gd name="connsiteX0-163" fmla="*/ 433275 w 821554"/>
                <a:gd name="connsiteY0-164" fmla="*/ 0 h 1253820"/>
                <a:gd name="connsiteX1-165" fmla="*/ 487862 w 821554"/>
                <a:gd name="connsiteY1-166" fmla="*/ 55429 h 1253820"/>
                <a:gd name="connsiteX2-167" fmla="*/ 820739 w 821554"/>
                <a:gd name="connsiteY2-168" fmla="*/ 623710 h 1253820"/>
                <a:gd name="connsiteX3-169" fmla="*/ 516276 w 821554"/>
                <a:gd name="connsiteY3-170" fmla="*/ 1196336 h 1253820"/>
                <a:gd name="connsiteX4-171" fmla="*/ 410370 w 821554"/>
                <a:gd name="connsiteY4-172" fmla="*/ 1253820 h 1253820"/>
                <a:gd name="connsiteX5-173" fmla="*/ 310332 w 821554"/>
                <a:gd name="connsiteY5-174" fmla="*/ 1193062 h 1253820"/>
                <a:gd name="connsiteX6-175" fmla="*/ 0 w 821554"/>
                <a:gd name="connsiteY6-176" fmla="*/ 623710 h 1253820"/>
                <a:gd name="connsiteX7-177" fmla="*/ 307906 w 821554"/>
                <a:gd name="connsiteY7-178" fmla="*/ 91355 h 1253820"/>
                <a:gd name="connsiteX8-179" fmla="*/ 433275 w 821554"/>
                <a:gd name="connsiteY8-180" fmla="*/ 0 h 1253820"/>
                <a:gd name="connsiteX0-181" fmla="*/ 433275 w 821554"/>
                <a:gd name="connsiteY0-182" fmla="*/ 0 h 1253820"/>
                <a:gd name="connsiteX1-183" fmla="*/ 487862 w 821554"/>
                <a:gd name="connsiteY1-184" fmla="*/ 55429 h 1253820"/>
                <a:gd name="connsiteX2-185" fmla="*/ 820739 w 821554"/>
                <a:gd name="connsiteY2-186" fmla="*/ 623710 h 1253820"/>
                <a:gd name="connsiteX3-187" fmla="*/ 516276 w 821554"/>
                <a:gd name="connsiteY3-188" fmla="*/ 1196336 h 1253820"/>
                <a:gd name="connsiteX4-189" fmla="*/ 410370 w 821554"/>
                <a:gd name="connsiteY4-190" fmla="*/ 1253820 h 1253820"/>
                <a:gd name="connsiteX5-191" fmla="*/ 310332 w 821554"/>
                <a:gd name="connsiteY5-192" fmla="*/ 1193062 h 1253820"/>
                <a:gd name="connsiteX6-193" fmla="*/ 0 w 821554"/>
                <a:gd name="connsiteY6-194" fmla="*/ 623710 h 1253820"/>
                <a:gd name="connsiteX7-195" fmla="*/ 307906 w 821554"/>
                <a:gd name="connsiteY7-196" fmla="*/ 91355 h 1253820"/>
                <a:gd name="connsiteX8-197" fmla="*/ 433275 w 821554"/>
                <a:gd name="connsiteY8-198" fmla="*/ 0 h 1253820"/>
                <a:gd name="connsiteX0-199" fmla="*/ 433290 w 821569"/>
                <a:gd name="connsiteY0-200" fmla="*/ 0 h 1253820"/>
                <a:gd name="connsiteX1-201" fmla="*/ 487877 w 821569"/>
                <a:gd name="connsiteY1-202" fmla="*/ 55429 h 1253820"/>
                <a:gd name="connsiteX2-203" fmla="*/ 820754 w 821569"/>
                <a:gd name="connsiteY2-204" fmla="*/ 623710 h 1253820"/>
                <a:gd name="connsiteX3-205" fmla="*/ 516291 w 821569"/>
                <a:gd name="connsiteY3-206" fmla="*/ 1196336 h 1253820"/>
                <a:gd name="connsiteX4-207" fmla="*/ 410385 w 821569"/>
                <a:gd name="connsiteY4-208" fmla="*/ 1253820 h 1253820"/>
                <a:gd name="connsiteX5-209" fmla="*/ 310347 w 821569"/>
                <a:gd name="connsiteY5-210" fmla="*/ 1193062 h 1253820"/>
                <a:gd name="connsiteX6-211" fmla="*/ 15 w 821569"/>
                <a:gd name="connsiteY6-212" fmla="*/ 623710 h 1253820"/>
                <a:gd name="connsiteX7-213" fmla="*/ 307921 w 821569"/>
                <a:gd name="connsiteY7-214" fmla="*/ 91355 h 1253820"/>
                <a:gd name="connsiteX8-215" fmla="*/ 433290 w 821569"/>
                <a:gd name="connsiteY8-216" fmla="*/ 0 h 1253820"/>
                <a:gd name="connsiteX0-217" fmla="*/ 433290 w 821403"/>
                <a:gd name="connsiteY0-218" fmla="*/ 0 h 1253820"/>
                <a:gd name="connsiteX1-219" fmla="*/ 487877 w 821403"/>
                <a:gd name="connsiteY1-220" fmla="*/ 55429 h 1253820"/>
                <a:gd name="connsiteX2-221" fmla="*/ 820754 w 821403"/>
                <a:gd name="connsiteY2-222" fmla="*/ 623710 h 1253820"/>
                <a:gd name="connsiteX3-223" fmla="*/ 516291 w 821403"/>
                <a:gd name="connsiteY3-224" fmla="*/ 1196336 h 1253820"/>
                <a:gd name="connsiteX4-225" fmla="*/ 410385 w 821403"/>
                <a:gd name="connsiteY4-226" fmla="*/ 1253820 h 1253820"/>
                <a:gd name="connsiteX5-227" fmla="*/ 310347 w 821403"/>
                <a:gd name="connsiteY5-228" fmla="*/ 1193062 h 1253820"/>
                <a:gd name="connsiteX6-229" fmla="*/ 15 w 821403"/>
                <a:gd name="connsiteY6-230" fmla="*/ 623710 h 1253820"/>
                <a:gd name="connsiteX7-231" fmla="*/ 307921 w 821403"/>
                <a:gd name="connsiteY7-232" fmla="*/ 91355 h 1253820"/>
                <a:gd name="connsiteX8-233" fmla="*/ 433290 w 821403"/>
                <a:gd name="connsiteY8-234" fmla="*/ 0 h 1253820"/>
                <a:gd name="connsiteX0-235" fmla="*/ 433290 w 811275"/>
                <a:gd name="connsiteY0-236" fmla="*/ 0 h 1253820"/>
                <a:gd name="connsiteX1-237" fmla="*/ 487877 w 811275"/>
                <a:gd name="connsiteY1-238" fmla="*/ 55429 h 1253820"/>
                <a:gd name="connsiteX2-239" fmla="*/ 810588 w 811275"/>
                <a:gd name="connsiteY2-240" fmla="*/ 620654 h 1253820"/>
                <a:gd name="connsiteX3-241" fmla="*/ 516291 w 811275"/>
                <a:gd name="connsiteY3-242" fmla="*/ 1196336 h 1253820"/>
                <a:gd name="connsiteX4-243" fmla="*/ 410385 w 811275"/>
                <a:gd name="connsiteY4-244" fmla="*/ 1253820 h 1253820"/>
                <a:gd name="connsiteX5-245" fmla="*/ 310347 w 811275"/>
                <a:gd name="connsiteY5-246" fmla="*/ 1193062 h 1253820"/>
                <a:gd name="connsiteX6-247" fmla="*/ 15 w 811275"/>
                <a:gd name="connsiteY6-248" fmla="*/ 623710 h 1253820"/>
                <a:gd name="connsiteX7-249" fmla="*/ 307921 w 811275"/>
                <a:gd name="connsiteY7-250" fmla="*/ 91355 h 1253820"/>
                <a:gd name="connsiteX8-251" fmla="*/ 433290 w 811275"/>
                <a:gd name="connsiteY8-252" fmla="*/ 0 h 1253820"/>
                <a:gd name="connsiteX0-253" fmla="*/ 433290 w 811275"/>
                <a:gd name="connsiteY0-254" fmla="*/ 0 h 1253820"/>
                <a:gd name="connsiteX1-255" fmla="*/ 487877 w 811275"/>
                <a:gd name="connsiteY1-256" fmla="*/ 55429 h 1253820"/>
                <a:gd name="connsiteX2-257" fmla="*/ 810588 w 811275"/>
                <a:gd name="connsiteY2-258" fmla="*/ 620654 h 1253820"/>
                <a:gd name="connsiteX3-259" fmla="*/ 516291 w 811275"/>
                <a:gd name="connsiteY3-260" fmla="*/ 1196336 h 1253820"/>
                <a:gd name="connsiteX4-261" fmla="*/ 410385 w 811275"/>
                <a:gd name="connsiteY4-262" fmla="*/ 1253820 h 1253820"/>
                <a:gd name="connsiteX5-263" fmla="*/ 310347 w 811275"/>
                <a:gd name="connsiteY5-264" fmla="*/ 1193062 h 1253820"/>
                <a:gd name="connsiteX6-265" fmla="*/ 15 w 811275"/>
                <a:gd name="connsiteY6-266" fmla="*/ 623710 h 1253820"/>
                <a:gd name="connsiteX7-267" fmla="*/ 307921 w 811275"/>
                <a:gd name="connsiteY7-268" fmla="*/ 91355 h 1253820"/>
                <a:gd name="connsiteX8-269" fmla="*/ 433290 w 811275"/>
                <a:gd name="connsiteY8-270" fmla="*/ 0 h 1253820"/>
                <a:gd name="connsiteX0-271" fmla="*/ 433290 w 810847"/>
                <a:gd name="connsiteY0-272" fmla="*/ 0 h 1253820"/>
                <a:gd name="connsiteX1-273" fmla="*/ 487877 w 810847"/>
                <a:gd name="connsiteY1-274" fmla="*/ 55429 h 1253820"/>
                <a:gd name="connsiteX2-275" fmla="*/ 810588 w 810847"/>
                <a:gd name="connsiteY2-276" fmla="*/ 620654 h 1253820"/>
                <a:gd name="connsiteX3-277" fmla="*/ 516291 w 810847"/>
                <a:gd name="connsiteY3-278" fmla="*/ 1196336 h 1253820"/>
                <a:gd name="connsiteX4-279" fmla="*/ 410385 w 810847"/>
                <a:gd name="connsiteY4-280" fmla="*/ 1253820 h 1253820"/>
                <a:gd name="connsiteX5-281" fmla="*/ 310347 w 810847"/>
                <a:gd name="connsiteY5-282" fmla="*/ 1193062 h 1253820"/>
                <a:gd name="connsiteX6-283" fmla="*/ 15 w 810847"/>
                <a:gd name="connsiteY6-284" fmla="*/ 623710 h 1253820"/>
                <a:gd name="connsiteX7-285" fmla="*/ 307921 w 810847"/>
                <a:gd name="connsiteY7-286" fmla="*/ 91355 h 1253820"/>
                <a:gd name="connsiteX8-287" fmla="*/ 433290 w 810847"/>
                <a:gd name="connsiteY8-288" fmla="*/ 0 h 1253820"/>
                <a:gd name="connsiteX0-289" fmla="*/ 450824 w 828381"/>
                <a:gd name="connsiteY0-290" fmla="*/ 0 h 1253820"/>
                <a:gd name="connsiteX1-291" fmla="*/ 505411 w 828381"/>
                <a:gd name="connsiteY1-292" fmla="*/ 55429 h 1253820"/>
                <a:gd name="connsiteX2-293" fmla="*/ 828122 w 828381"/>
                <a:gd name="connsiteY2-294" fmla="*/ 620654 h 1253820"/>
                <a:gd name="connsiteX3-295" fmla="*/ 533825 w 828381"/>
                <a:gd name="connsiteY3-296" fmla="*/ 1196336 h 1253820"/>
                <a:gd name="connsiteX4-297" fmla="*/ 427919 w 828381"/>
                <a:gd name="connsiteY4-298" fmla="*/ 1253820 h 1253820"/>
                <a:gd name="connsiteX5-299" fmla="*/ 327881 w 828381"/>
                <a:gd name="connsiteY5-300" fmla="*/ 1193062 h 1253820"/>
                <a:gd name="connsiteX6-301" fmla="*/ 13 w 828381"/>
                <a:gd name="connsiteY6-302" fmla="*/ 629890 h 1253820"/>
                <a:gd name="connsiteX7-303" fmla="*/ 325455 w 828381"/>
                <a:gd name="connsiteY7-304" fmla="*/ 91355 h 1253820"/>
                <a:gd name="connsiteX8-305" fmla="*/ 450824 w 828381"/>
                <a:gd name="connsiteY8-306" fmla="*/ 0 h 1253820"/>
                <a:gd name="connsiteX0-307" fmla="*/ 451487 w 829044"/>
                <a:gd name="connsiteY0-308" fmla="*/ 0 h 1253820"/>
                <a:gd name="connsiteX1-309" fmla="*/ 506074 w 829044"/>
                <a:gd name="connsiteY1-310" fmla="*/ 55429 h 1253820"/>
                <a:gd name="connsiteX2-311" fmla="*/ 828785 w 829044"/>
                <a:gd name="connsiteY2-312" fmla="*/ 620654 h 1253820"/>
                <a:gd name="connsiteX3-313" fmla="*/ 534488 w 829044"/>
                <a:gd name="connsiteY3-314" fmla="*/ 1196336 h 1253820"/>
                <a:gd name="connsiteX4-315" fmla="*/ 428582 w 829044"/>
                <a:gd name="connsiteY4-316" fmla="*/ 1253820 h 1253820"/>
                <a:gd name="connsiteX5-317" fmla="*/ 328544 w 829044"/>
                <a:gd name="connsiteY5-318" fmla="*/ 1193062 h 1253820"/>
                <a:gd name="connsiteX6-319" fmla="*/ 676 w 829044"/>
                <a:gd name="connsiteY6-320" fmla="*/ 629890 h 1253820"/>
                <a:gd name="connsiteX7-321" fmla="*/ 326118 w 829044"/>
                <a:gd name="connsiteY7-322" fmla="*/ 91355 h 1253820"/>
                <a:gd name="connsiteX8-323" fmla="*/ 451487 w 829044"/>
                <a:gd name="connsiteY8-324" fmla="*/ 0 h 1253820"/>
                <a:gd name="connsiteX0-325" fmla="*/ 451487 w 829044"/>
                <a:gd name="connsiteY0-326" fmla="*/ 0 h 1253820"/>
                <a:gd name="connsiteX1-327" fmla="*/ 506074 w 829044"/>
                <a:gd name="connsiteY1-328" fmla="*/ 55429 h 1253820"/>
                <a:gd name="connsiteX2-329" fmla="*/ 828785 w 829044"/>
                <a:gd name="connsiteY2-330" fmla="*/ 620654 h 1253820"/>
                <a:gd name="connsiteX3-331" fmla="*/ 534488 w 829044"/>
                <a:gd name="connsiteY3-332" fmla="*/ 1196336 h 1253820"/>
                <a:gd name="connsiteX4-333" fmla="*/ 428582 w 829044"/>
                <a:gd name="connsiteY4-334" fmla="*/ 1253820 h 1253820"/>
                <a:gd name="connsiteX5-335" fmla="*/ 328544 w 829044"/>
                <a:gd name="connsiteY5-336" fmla="*/ 1193062 h 1253820"/>
                <a:gd name="connsiteX6-337" fmla="*/ 676 w 829044"/>
                <a:gd name="connsiteY6-338" fmla="*/ 629890 h 1253820"/>
                <a:gd name="connsiteX7-339" fmla="*/ 326118 w 829044"/>
                <a:gd name="connsiteY7-340" fmla="*/ 91355 h 1253820"/>
                <a:gd name="connsiteX8-341" fmla="*/ 451487 w 829044"/>
                <a:gd name="connsiteY8-342" fmla="*/ 0 h 1253820"/>
                <a:gd name="connsiteX0-343" fmla="*/ 451487 w 829044"/>
                <a:gd name="connsiteY0-344" fmla="*/ 0 h 1265247"/>
                <a:gd name="connsiteX1-345" fmla="*/ 506074 w 829044"/>
                <a:gd name="connsiteY1-346" fmla="*/ 55429 h 1265247"/>
                <a:gd name="connsiteX2-347" fmla="*/ 828785 w 829044"/>
                <a:gd name="connsiteY2-348" fmla="*/ 620654 h 1265247"/>
                <a:gd name="connsiteX3-349" fmla="*/ 534488 w 829044"/>
                <a:gd name="connsiteY3-350" fmla="*/ 1196336 h 1265247"/>
                <a:gd name="connsiteX4-351" fmla="*/ 423064 w 829044"/>
                <a:gd name="connsiteY4-352" fmla="*/ 1265247 h 1265247"/>
                <a:gd name="connsiteX5-353" fmla="*/ 328544 w 829044"/>
                <a:gd name="connsiteY5-354" fmla="*/ 1193062 h 1265247"/>
                <a:gd name="connsiteX6-355" fmla="*/ 676 w 829044"/>
                <a:gd name="connsiteY6-356" fmla="*/ 629890 h 1265247"/>
                <a:gd name="connsiteX7-357" fmla="*/ 326118 w 829044"/>
                <a:gd name="connsiteY7-358" fmla="*/ 91355 h 1265247"/>
                <a:gd name="connsiteX8-359" fmla="*/ 451487 w 829044"/>
                <a:gd name="connsiteY8-360" fmla="*/ 0 h 1265247"/>
                <a:gd name="connsiteX0-361" fmla="*/ 451513 w 829070"/>
                <a:gd name="connsiteY0-362" fmla="*/ 0 h 1265247"/>
                <a:gd name="connsiteX1-363" fmla="*/ 506100 w 829070"/>
                <a:gd name="connsiteY1-364" fmla="*/ 55429 h 1265247"/>
                <a:gd name="connsiteX2-365" fmla="*/ 828811 w 829070"/>
                <a:gd name="connsiteY2-366" fmla="*/ 620654 h 1265247"/>
                <a:gd name="connsiteX3-367" fmla="*/ 534514 w 829070"/>
                <a:gd name="connsiteY3-368" fmla="*/ 1196336 h 1265247"/>
                <a:gd name="connsiteX4-369" fmla="*/ 423090 w 829070"/>
                <a:gd name="connsiteY4-370" fmla="*/ 1265247 h 1265247"/>
                <a:gd name="connsiteX5-371" fmla="*/ 322108 w 829070"/>
                <a:gd name="connsiteY5-372" fmla="*/ 1194392 h 1265247"/>
                <a:gd name="connsiteX6-373" fmla="*/ 702 w 829070"/>
                <a:gd name="connsiteY6-374" fmla="*/ 629890 h 1265247"/>
                <a:gd name="connsiteX7-375" fmla="*/ 326144 w 829070"/>
                <a:gd name="connsiteY7-376" fmla="*/ 91355 h 1265247"/>
                <a:gd name="connsiteX8-377" fmla="*/ 451513 w 829070"/>
                <a:gd name="connsiteY8-378" fmla="*/ 0 h 1265247"/>
                <a:gd name="connsiteX0-379" fmla="*/ 451513 w 829070"/>
                <a:gd name="connsiteY0-380" fmla="*/ 0 h 1271823"/>
                <a:gd name="connsiteX1-381" fmla="*/ 506100 w 829070"/>
                <a:gd name="connsiteY1-382" fmla="*/ 55429 h 1271823"/>
                <a:gd name="connsiteX2-383" fmla="*/ 828811 w 829070"/>
                <a:gd name="connsiteY2-384" fmla="*/ 620654 h 1271823"/>
                <a:gd name="connsiteX3-385" fmla="*/ 534514 w 829070"/>
                <a:gd name="connsiteY3-386" fmla="*/ 1196336 h 1271823"/>
                <a:gd name="connsiteX4-387" fmla="*/ 428644 w 829070"/>
                <a:gd name="connsiteY4-388" fmla="*/ 1271823 h 1271823"/>
                <a:gd name="connsiteX5-389" fmla="*/ 322108 w 829070"/>
                <a:gd name="connsiteY5-390" fmla="*/ 1194392 h 1271823"/>
                <a:gd name="connsiteX6-391" fmla="*/ 702 w 829070"/>
                <a:gd name="connsiteY6-392" fmla="*/ 629890 h 1271823"/>
                <a:gd name="connsiteX7-393" fmla="*/ 326144 w 829070"/>
                <a:gd name="connsiteY7-394" fmla="*/ 91355 h 1271823"/>
                <a:gd name="connsiteX8-395" fmla="*/ 451513 w 829070"/>
                <a:gd name="connsiteY8-396" fmla="*/ 0 h 1271823"/>
                <a:gd name="connsiteX0-397" fmla="*/ 451513 w 828827"/>
                <a:gd name="connsiteY0-398" fmla="*/ 0 h 1271823"/>
                <a:gd name="connsiteX1-399" fmla="*/ 506100 w 828827"/>
                <a:gd name="connsiteY1-400" fmla="*/ 55429 h 1271823"/>
                <a:gd name="connsiteX2-401" fmla="*/ 828811 w 828827"/>
                <a:gd name="connsiteY2-402" fmla="*/ 620654 h 1271823"/>
                <a:gd name="connsiteX3-403" fmla="*/ 534514 w 828827"/>
                <a:gd name="connsiteY3-404" fmla="*/ 1196336 h 1271823"/>
                <a:gd name="connsiteX4-405" fmla="*/ 428644 w 828827"/>
                <a:gd name="connsiteY4-406" fmla="*/ 1271823 h 1271823"/>
                <a:gd name="connsiteX5-407" fmla="*/ 322108 w 828827"/>
                <a:gd name="connsiteY5-408" fmla="*/ 1194392 h 1271823"/>
                <a:gd name="connsiteX6-409" fmla="*/ 702 w 828827"/>
                <a:gd name="connsiteY6-410" fmla="*/ 629890 h 1271823"/>
                <a:gd name="connsiteX7-411" fmla="*/ 326144 w 828827"/>
                <a:gd name="connsiteY7-412" fmla="*/ 91355 h 1271823"/>
                <a:gd name="connsiteX8-413" fmla="*/ 451513 w 828827"/>
                <a:gd name="connsiteY8-414" fmla="*/ 0 h 127182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828827" h="1271823">
                  <a:moveTo>
                    <a:pt x="451513" y="0"/>
                  </a:moveTo>
                  <a:lnTo>
                    <a:pt x="506100" y="55429"/>
                  </a:lnTo>
                  <a:cubicBezTo>
                    <a:pt x="701049" y="178073"/>
                    <a:pt x="830487" y="408872"/>
                    <a:pt x="828811" y="620654"/>
                  </a:cubicBezTo>
                  <a:cubicBezTo>
                    <a:pt x="827135" y="832436"/>
                    <a:pt x="678162" y="1037335"/>
                    <a:pt x="534514" y="1196336"/>
                  </a:cubicBezTo>
                  <a:lnTo>
                    <a:pt x="428644" y="1271823"/>
                  </a:lnTo>
                  <a:lnTo>
                    <a:pt x="322108" y="1194392"/>
                  </a:lnTo>
                  <a:cubicBezTo>
                    <a:pt x="138417" y="1070293"/>
                    <a:pt x="-11566" y="866239"/>
                    <a:pt x="702" y="629890"/>
                  </a:cubicBezTo>
                  <a:cubicBezTo>
                    <a:pt x="27933" y="408847"/>
                    <a:pt x="164430" y="233879"/>
                    <a:pt x="326144" y="91355"/>
                  </a:cubicBezTo>
                  <a:lnTo>
                    <a:pt x="451513" y="0"/>
                  </a:lnTo>
                  <a:close/>
                </a:path>
              </a:pathLst>
            </a:custGeom>
            <a:solidFill>
              <a:srgbClr val="73B5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r>
                <a:rPr lang="zh-CN" altLang="en-US" sz="2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 4"/>
            <p:cNvSpPr/>
            <p:nvPr/>
          </p:nvSpPr>
          <p:spPr>
            <a:xfrm rot="19540719">
              <a:off x="3399960" y="1598120"/>
              <a:ext cx="783908" cy="1265340"/>
            </a:xfrm>
            <a:custGeom>
              <a:avLst/>
              <a:gdLst>
                <a:gd name="connsiteX0" fmla="*/ 410370 w 820739"/>
                <a:gd name="connsiteY0" fmla="*/ 0 h 1260220"/>
                <a:gd name="connsiteX1" fmla="*/ 516276 w 820739"/>
                <a:gd name="connsiteY1" fmla="*/ 57484 h 1260220"/>
                <a:gd name="connsiteX2" fmla="*/ 820739 w 820739"/>
                <a:gd name="connsiteY2" fmla="*/ 630110 h 1260220"/>
                <a:gd name="connsiteX3" fmla="*/ 516276 w 820739"/>
                <a:gd name="connsiteY3" fmla="*/ 1202736 h 1260220"/>
                <a:gd name="connsiteX4" fmla="*/ 410370 w 820739"/>
                <a:gd name="connsiteY4" fmla="*/ 1260220 h 1260220"/>
                <a:gd name="connsiteX5" fmla="*/ 304463 w 820739"/>
                <a:gd name="connsiteY5" fmla="*/ 1202736 h 1260220"/>
                <a:gd name="connsiteX6" fmla="*/ 0 w 820739"/>
                <a:gd name="connsiteY6" fmla="*/ 630110 h 1260220"/>
                <a:gd name="connsiteX7" fmla="*/ 304463 w 820739"/>
                <a:gd name="connsiteY7" fmla="*/ 57484 h 1260220"/>
                <a:gd name="connsiteX8" fmla="*/ 410370 w 820739"/>
                <a:gd name="connsiteY8" fmla="*/ 0 h 1260220"/>
                <a:gd name="connsiteX0-1" fmla="*/ 410370 w 820739"/>
                <a:gd name="connsiteY0-2" fmla="*/ 0 h 1260220"/>
                <a:gd name="connsiteX1-3" fmla="*/ 516276 w 820739"/>
                <a:gd name="connsiteY1-4" fmla="*/ 57484 h 1260220"/>
                <a:gd name="connsiteX2-5" fmla="*/ 820739 w 820739"/>
                <a:gd name="connsiteY2-6" fmla="*/ 630110 h 1260220"/>
                <a:gd name="connsiteX3-7" fmla="*/ 516276 w 820739"/>
                <a:gd name="connsiteY3-8" fmla="*/ 1202736 h 1260220"/>
                <a:gd name="connsiteX4-9" fmla="*/ 410370 w 820739"/>
                <a:gd name="connsiteY4-10" fmla="*/ 1260220 h 1260220"/>
                <a:gd name="connsiteX5-11" fmla="*/ 304463 w 820739"/>
                <a:gd name="connsiteY5-12" fmla="*/ 1202736 h 1260220"/>
                <a:gd name="connsiteX6-13" fmla="*/ 0 w 820739"/>
                <a:gd name="connsiteY6-14" fmla="*/ 630110 h 1260220"/>
                <a:gd name="connsiteX7-15" fmla="*/ 326799 w 820739"/>
                <a:gd name="connsiteY7-16" fmla="*/ 83379 h 1260220"/>
                <a:gd name="connsiteX8-17" fmla="*/ 410370 w 820739"/>
                <a:gd name="connsiteY8-18" fmla="*/ 0 h 1260220"/>
                <a:gd name="connsiteX0-19" fmla="*/ 433275 w 820739"/>
                <a:gd name="connsiteY0-20" fmla="*/ 0 h 1253820"/>
                <a:gd name="connsiteX1-21" fmla="*/ 516276 w 820739"/>
                <a:gd name="connsiteY1-22" fmla="*/ 51084 h 1253820"/>
                <a:gd name="connsiteX2-23" fmla="*/ 820739 w 820739"/>
                <a:gd name="connsiteY2-24" fmla="*/ 623710 h 1253820"/>
                <a:gd name="connsiteX3-25" fmla="*/ 516276 w 820739"/>
                <a:gd name="connsiteY3-26" fmla="*/ 1196336 h 1253820"/>
                <a:gd name="connsiteX4-27" fmla="*/ 410370 w 820739"/>
                <a:gd name="connsiteY4-28" fmla="*/ 1253820 h 1253820"/>
                <a:gd name="connsiteX5-29" fmla="*/ 304463 w 820739"/>
                <a:gd name="connsiteY5-30" fmla="*/ 1196336 h 1253820"/>
                <a:gd name="connsiteX6-31" fmla="*/ 0 w 820739"/>
                <a:gd name="connsiteY6-32" fmla="*/ 623710 h 1253820"/>
                <a:gd name="connsiteX7-33" fmla="*/ 326799 w 820739"/>
                <a:gd name="connsiteY7-34" fmla="*/ 76979 h 1253820"/>
                <a:gd name="connsiteX8-35" fmla="*/ 433275 w 820739"/>
                <a:gd name="connsiteY8-36" fmla="*/ 0 h 1253820"/>
                <a:gd name="connsiteX0-37" fmla="*/ 433275 w 820739"/>
                <a:gd name="connsiteY0-38" fmla="*/ 0 h 1253820"/>
                <a:gd name="connsiteX1-39" fmla="*/ 516276 w 820739"/>
                <a:gd name="connsiteY1-40" fmla="*/ 51084 h 1253820"/>
                <a:gd name="connsiteX2-41" fmla="*/ 820739 w 820739"/>
                <a:gd name="connsiteY2-42" fmla="*/ 623710 h 1253820"/>
                <a:gd name="connsiteX3-43" fmla="*/ 516276 w 820739"/>
                <a:gd name="connsiteY3-44" fmla="*/ 1196336 h 1253820"/>
                <a:gd name="connsiteX4-45" fmla="*/ 410370 w 820739"/>
                <a:gd name="connsiteY4-46" fmla="*/ 1253820 h 1253820"/>
                <a:gd name="connsiteX5-47" fmla="*/ 304463 w 820739"/>
                <a:gd name="connsiteY5-48" fmla="*/ 1196336 h 1253820"/>
                <a:gd name="connsiteX6-49" fmla="*/ 0 w 820739"/>
                <a:gd name="connsiteY6-50" fmla="*/ 623710 h 1253820"/>
                <a:gd name="connsiteX7-51" fmla="*/ 326799 w 820739"/>
                <a:gd name="connsiteY7-52" fmla="*/ 76979 h 1253820"/>
                <a:gd name="connsiteX8-53" fmla="*/ 433275 w 820739"/>
                <a:gd name="connsiteY8-54" fmla="*/ 0 h 1253820"/>
                <a:gd name="connsiteX0-55" fmla="*/ 433275 w 820739"/>
                <a:gd name="connsiteY0-56" fmla="*/ 0 h 1253820"/>
                <a:gd name="connsiteX1-57" fmla="*/ 516276 w 820739"/>
                <a:gd name="connsiteY1-58" fmla="*/ 51084 h 1253820"/>
                <a:gd name="connsiteX2-59" fmla="*/ 820739 w 820739"/>
                <a:gd name="connsiteY2-60" fmla="*/ 623710 h 1253820"/>
                <a:gd name="connsiteX3-61" fmla="*/ 516276 w 820739"/>
                <a:gd name="connsiteY3-62" fmla="*/ 1196336 h 1253820"/>
                <a:gd name="connsiteX4-63" fmla="*/ 410370 w 820739"/>
                <a:gd name="connsiteY4-64" fmla="*/ 1253820 h 1253820"/>
                <a:gd name="connsiteX5-65" fmla="*/ 310332 w 820739"/>
                <a:gd name="connsiteY5-66" fmla="*/ 1193062 h 1253820"/>
                <a:gd name="connsiteX6-67" fmla="*/ 0 w 820739"/>
                <a:gd name="connsiteY6-68" fmla="*/ 623710 h 1253820"/>
                <a:gd name="connsiteX7-69" fmla="*/ 326799 w 820739"/>
                <a:gd name="connsiteY7-70" fmla="*/ 76979 h 1253820"/>
                <a:gd name="connsiteX8-71" fmla="*/ 433275 w 820739"/>
                <a:gd name="connsiteY8-72" fmla="*/ 0 h 1253820"/>
                <a:gd name="connsiteX0-73" fmla="*/ 433275 w 820821"/>
                <a:gd name="connsiteY0-74" fmla="*/ 0 h 1253820"/>
                <a:gd name="connsiteX1-75" fmla="*/ 493730 w 820821"/>
                <a:gd name="connsiteY1-76" fmla="*/ 52155 h 1253820"/>
                <a:gd name="connsiteX2-77" fmla="*/ 820739 w 820821"/>
                <a:gd name="connsiteY2-78" fmla="*/ 623710 h 1253820"/>
                <a:gd name="connsiteX3-79" fmla="*/ 516276 w 820821"/>
                <a:gd name="connsiteY3-80" fmla="*/ 1196336 h 1253820"/>
                <a:gd name="connsiteX4-81" fmla="*/ 410370 w 820821"/>
                <a:gd name="connsiteY4-82" fmla="*/ 1253820 h 1253820"/>
                <a:gd name="connsiteX5-83" fmla="*/ 310332 w 820821"/>
                <a:gd name="connsiteY5-84" fmla="*/ 1193062 h 1253820"/>
                <a:gd name="connsiteX6-85" fmla="*/ 0 w 820821"/>
                <a:gd name="connsiteY6-86" fmla="*/ 623710 h 1253820"/>
                <a:gd name="connsiteX7-87" fmla="*/ 326799 w 820821"/>
                <a:gd name="connsiteY7-88" fmla="*/ 76979 h 1253820"/>
                <a:gd name="connsiteX8-89" fmla="*/ 433275 w 820821"/>
                <a:gd name="connsiteY8-90" fmla="*/ 0 h 1253820"/>
                <a:gd name="connsiteX0-91" fmla="*/ 433275 w 820868"/>
                <a:gd name="connsiteY0-92" fmla="*/ 0 h 1253820"/>
                <a:gd name="connsiteX1-93" fmla="*/ 487862 w 820868"/>
                <a:gd name="connsiteY1-94" fmla="*/ 55429 h 1253820"/>
                <a:gd name="connsiteX2-95" fmla="*/ 820739 w 820868"/>
                <a:gd name="connsiteY2-96" fmla="*/ 623710 h 1253820"/>
                <a:gd name="connsiteX3-97" fmla="*/ 516276 w 820868"/>
                <a:gd name="connsiteY3-98" fmla="*/ 1196336 h 1253820"/>
                <a:gd name="connsiteX4-99" fmla="*/ 410370 w 820868"/>
                <a:gd name="connsiteY4-100" fmla="*/ 1253820 h 1253820"/>
                <a:gd name="connsiteX5-101" fmla="*/ 310332 w 820868"/>
                <a:gd name="connsiteY5-102" fmla="*/ 1193062 h 1253820"/>
                <a:gd name="connsiteX6-103" fmla="*/ 0 w 820868"/>
                <a:gd name="connsiteY6-104" fmla="*/ 623710 h 1253820"/>
                <a:gd name="connsiteX7-105" fmla="*/ 326799 w 820868"/>
                <a:gd name="connsiteY7-106" fmla="*/ 76979 h 1253820"/>
                <a:gd name="connsiteX8-107" fmla="*/ 433275 w 820868"/>
                <a:gd name="connsiteY8-108" fmla="*/ 0 h 1253820"/>
                <a:gd name="connsiteX0-109" fmla="*/ 433275 w 820868"/>
                <a:gd name="connsiteY0-110" fmla="*/ 0 h 1253820"/>
                <a:gd name="connsiteX1-111" fmla="*/ 487862 w 820868"/>
                <a:gd name="connsiteY1-112" fmla="*/ 55429 h 1253820"/>
                <a:gd name="connsiteX2-113" fmla="*/ 820739 w 820868"/>
                <a:gd name="connsiteY2-114" fmla="*/ 623710 h 1253820"/>
                <a:gd name="connsiteX3-115" fmla="*/ 516276 w 820868"/>
                <a:gd name="connsiteY3-116" fmla="*/ 1196336 h 1253820"/>
                <a:gd name="connsiteX4-117" fmla="*/ 410370 w 820868"/>
                <a:gd name="connsiteY4-118" fmla="*/ 1253820 h 1253820"/>
                <a:gd name="connsiteX5-119" fmla="*/ 310332 w 820868"/>
                <a:gd name="connsiteY5-120" fmla="*/ 1193062 h 1253820"/>
                <a:gd name="connsiteX6-121" fmla="*/ 0 w 820868"/>
                <a:gd name="connsiteY6-122" fmla="*/ 623710 h 1253820"/>
                <a:gd name="connsiteX7-123" fmla="*/ 307906 w 820868"/>
                <a:gd name="connsiteY7-124" fmla="*/ 91355 h 1253820"/>
                <a:gd name="connsiteX8-125" fmla="*/ 433275 w 820868"/>
                <a:gd name="connsiteY8-126" fmla="*/ 0 h 1253820"/>
                <a:gd name="connsiteX0-127" fmla="*/ 433275 w 820868"/>
                <a:gd name="connsiteY0-128" fmla="*/ 0 h 1253820"/>
                <a:gd name="connsiteX1-129" fmla="*/ 487862 w 820868"/>
                <a:gd name="connsiteY1-130" fmla="*/ 55429 h 1253820"/>
                <a:gd name="connsiteX2-131" fmla="*/ 820739 w 820868"/>
                <a:gd name="connsiteY2-132" fmla="*/ 623710 h 1253820"/>
                <a:gd name="connsiteX3-133" fmla="*/ 516276 w 820868"/>
                <a:gd name="connsiteY3-134" fmla="*/ 1196336 h 1253820"/>
                <a:gd name="connsiteX4-135" fmla="*/ 410370 w 820868"/>
                <a:gd name="connsiteY4-136" fmla="*/ 1253820 h 1253820"/>
                <a:gd name="connsiteX5-137" fmla="*/ 310332 w 820868"/>
                <a:gd name="connsiteY5-138" fmla="*/ 1193062 h 1253820"/>
                <a:gd name="connsiteX6-139" fmla="*/ 0 w 820868"/>
                <a:gd name="connsiteY6-140" fmla="*/ 623710 h 1253820"/>
                <a:gd name="connsiteX7-141" fmla="*/ 307906 w 820868"/>
                <a:gd name="connsiteY7-142" fmla="*/ 91355 h 1253820"/>
                <a:gd name="connsiteX8-143" fmla="*/ 433275 w 820868"/>
                <a:gd name="connsiteY8-144" fmla="*/ 0 h 1253820"/>
                <a:gd name="connsiteX0-145" fmla="*/ 433275 w 821563"/>
                <a:gd name="connsiteY0-146" fmla="*/ 0 h 1253820"/>
                <a:gd name="connsiteX1-147" fmla="*/ 487862 w 821563"/>
                <a:gd name="connsiteY1-148" fmla="*/ 55429 h 1253820"/>
                <a:gd name="connsiteX2-149" fmla="*/ 820739 w 821563"/>
                <a:gd name="connsiteY2-150" fmla="*/ 623710 h 1253820"/>
                <a:gd name="connsiteX3-151" fmla="*/ 516276 w 821563"/>
                <a:gd name="connsiteY3-152" fmla="*/ 1196336 h 1253820"/>
                <a:gd name="connsiteX4-153" fmla="*/ 410370 w 821563"/>
                <a:gd name="connsiteY4-154" fmla="*/ 1253820 h 1253820"/>
                <a:gd name="connsiteX5-155" fmla="*/ 310332 w 821563"/>
                <a:gd name="connsiteY5-156" fmla="*/ 1193062 h 1253820"/>
                <a:gd name="connsiteX6-157" fmla="*/ 0 w 821563"/>
                <a:gd name="connsiteY6-158" fmla="*/ 623710 h 1253820"/>
                <a:gd name="connsiteX7-159" fmla="*/ 307906 w 821563"/>
                <a:gd name="connsiteY7-160" fmla="*/ 91355 h 1253820"/>
                <a:gd name="connsiteX8-161" fmla="*/ 433275 w 821563"/>
                <a:gd name="connsiteY8-162" fmla="*/ 0 h 1253820"/>
                <a:gd name="connsiteX0-163" fmla="*/ 433275 w 821554"/>
                <a:gd name="connsiteY0-164" fmla="*/ 0 h 1253820"/>
                <a:gd name="connsiteX1-165" fmla="*/ 487862 w 821554"/>
                <a:gd name="connsiteY1-166" fmla="*/ 55429 h 1253820"/>
                <a:gd name="connsiteX2-167" fmla="*/ 820739 w 821554"/>
                <a:gd name="connsiteY2-168" fmla="*/ 623710 h 1253820"/>
                <a:gd name="connsiteX3-169" fmla="*/ 516276 w 821554"/>
                <a:gd name="connsiteY3-170" fmla="*/ 1196336 h 1253820"/>
                <a:gd name="connsiteX4-171" fmla="*/ 410370 w 821554"/>
                <a:gd name="connsiteY4-172" fmla="*/ 1253820 h 1253820"/>
                <a:gd name="connsiteX5-173" fmla="*/ 310332 w 821554"/>
                <a:gd name="connsiteY5-174" fmla="*/ 1193062 h 1253820"/>
                <a:gd name="connsiteX6-175" fmla="*/ 0 w 821554"/>
                <a:gd name="connsiteY6-176" fmla="*/ 623710 h 1253820"/>
                <a:gd name="connsiteX7-177" fmla="*/ 307906 w 821554"/>
                <a:gd name="connsiteY7-178" fmla="*/ 91355 h 1253820"/>
                <a:gd name="connsiteX8-179" fmla="*/ 433275 w 821554"/>
                <a:gd name="connsiteY8-180" fmla="*/ 0 h 1253820"/>
                <a:gd name="connsiteX0-181" fmla="*/ 433275 w 821554"/>
                <a:gd name="connsiteY0-182" fmla="*/ 0 h 1253820"/>
                <a:gd name="connsiteX1-183" fmla="*/ 487862 w 821554"/>
                <a:gd name="connsiteY1-184" fmla="*/ 55429 h 1253820"/>
                <a:gd name="connsiteX2-185" fmla="*/ 820739 w 821554"/>
                <a:gd name="connsiteY2-186" fmla="*/ 623710 h 1253820"/>
                <a:gd name="connsiteX3-187" fmla="*/ 516276 w 821554"/>
                <a:gd name="connsiteY3-188" fmla="*/ 1196336 h 1253820"/>
                <a:gd name="connsiteX4-189" fmla="*/ 410370 w 821554"/>
                <a:gd name="connsiteY4-190" fmla="*/ 1253820 h 1253820"/>
                <a:gd name="connsiteX5-191" fmla="*/ 310332 w 821554"/>
                <a:gd name="connsiteY5-192" fmla="*/ 1193062 h 1253820"/>
                <a:gd name="connsiteX6-193" fmla="*/ 0 w 821554"/>
                <a:gd name="connsiteY6-194" fmla="*/ 623710 h 1253820"/>
                <a:gd name="connsiteX7-195" fmla="*/ 307906 w 821554"/>
                <a:gd name="connsiteY7-196" fmla="*/ 91355 h 1253820"/>
                <a:gd name="connsiteX8-197" fmla="*/ 433275 w 821554"/>
                <a:gd name="connsiteY8-198" fmla="*/ 0 h 1253820"/>
                <a:gd name="connsiteX0-199" fmla="*/ 433290 w 821569"/>
                <a:gd name="connsiteY0-200" fmla="*/ 0 h 1253820"/>
                <a:gd name="connsiteX1-201" fmla="*/ 487877 w 821569"/>
                <a:gd name="connsiteY1-202" fmla="*/ 55429 h 1253820"/>
                <a:gd name="connsiteX2-203" fmla="*/ 820754 w 821569"/>
                <a:gd name="connsiteY2-204" fmla="*/ 623710 h 1253820"/>
                <a:gd name="connsiteX3-205" fmla="*/ 516291 w 821569"/>
                <a:gd name="connsiteY3-206" fmla="*/ 1196336 h 1253820"/>
                <a:gd name="connsiteX4-207" fmla="*/ 410385 w 821569"/>
                <a:gd name="connsiteY4-208" fmla="*/ 1253820 h 1253820"/>
                <a:gd name="connsiteX5-209" fmla="*/ 310347 w 821569"/>
                <a:gd name="connsiteY5-210" fmla="*/ 1193062 h 1253820"/>
                <a:gd name="connsiteX6-211" fmla="*/ 15 w 821569"/>
                <a:gd name="connsiteY6-212" fmla="*/ 623710 h 1253820"/>
                <a:gd name="connsiteX7-213" fmla="*/ 307921 w 821569"/>
                <a:gd name="connsiteY7-214" fmla="*/ 91355 h 1253820"/>
                <a:gd name="connsiteX8-215" fmla="*/ 433290 w 821569"/>
                <a:gd name="connsiteY8-216" fmla="*/ 0 h 1253820"/>
                <a:gd name="connsiteX0-217" fmla="*/ 459559 w 821569"/>
                <a:gd name="connsiteY0-218" fmla="*/ 0 h 1256861"/>
                <a:gd name="connsiteX1-219" fmla="*/ 487877 w 821569"/>
                <a:gd name="connsiteY1-220" fmla="*/ 58470 h 1256861"/>
                <a:gd name="connsiteX2-221" fmla="*/ 820754 w 821569"/>
                <a:gd name="connsiteY2-222" fmla="*/ 626751 h 1256861"/>
                <a:gd name="connsiteX3-223" fmla="*/ 516291 w 821569"/>
                <a:gd name="connsiteY3-224" fmla="*/ 1199377 h 1256861"/>
                <a:gd name="connsiteX4-225" fmla="*/ 410385 w 821569"/>
                <a:gd name="connsiteY4-226" fmla="*/ 1256861 h 1256861"/>
                <a:gd name="connsiteX5-227" fmla="*/ 310347 w 821569"/>
                <a:gd name="connsiteY5-228" fmla="*/ 1196103 h 1256861"/>
                <a:gd name="connsiteX6-229" fmla="*/ 15 w 821569"/>
                <a:gd name="connsiteY6-230" fmla="*/ 626751 h 1256861"/>
                <a:gd name="connsiteX7-231" fmla="*/ 307921 w 821569"/>
                <a:gd name="connsiteY7-232" fmla="*/ 94396 h 1256861"/>
                <a:gd name="connsiteX8-233" fmla="*/ 459559 w 821569"/>
                <a:gd name="connsiteY8-234" fmla="*/ 0 h 1256861"/>
                <a:gd name="connsiteX0-235" fmla="*/ 459559 w 820796"/>
                <a:gd name="connsiteY0-236" fmla="*/ 0 h 1256861"/>
                <a:gd name="connsiteX1-237" fmla="*/ 500409 w 820796"/>
                <a:gd name="connsiteY1-238" fmla="*/ 49306 h 1256861"/>
                <a:gd name="connsiteX2-239" fmla="*/ 820754 w 820796"/>
                <a:gd name="connsiteY2-240" fmla="*/ 626751 h 1256861"/>
                <a:gd name="connsiteX3-241" fmla="*/ 516291 w 820796"/>
                <a:gd name="connsiteY3-242" fmla="*/ 1199377 h 1256861"/>
                <a:gd name="connsiteX4-243" fmla="*/ 410385 w 820796"/>
                <a:gd name="connsiteY4-244" fmla="*/ 1256861 h 1256861"/>
                <a:gd name="connsiteX5-245" fmla="*/ 310347 w 820796"/>
                <a:gd name="connsiteY5-246" fmla="*/ 1196103 h 1256861"/>
                <a:gd name="connsiteX6-247" fmla="*/ 15 w 820796"/>
                <a:gd name="connsiteY6-248" fmla="*/ 626751 h 1256861"/>
                <a:gd name="connsiteX7-249" fmla="*/ 307921 w 820796"/>
                <a:gd name="connsiteY7-250" fmla="*/ 94396 h 1256861"/>
                <a:gd name="connsiteX8-251" fmla="*/ 459559 w 820796"/>
                <a:gd name="connsiteY8-252" fmla="*/ 0 h 1256861"/>
                <a:gd name="connsiteX0-253" fmla="*/ 459559 w 820795"/>
                <a:gd name="connsiteY0-254" fmla="*/ 0 h 1256861"/>
                <a:gd name="connsiteX1-255" fmla="*/ 500409 w 820795"/>
                <a:gd name="connsiteY1-256" fmla="*/ 49306 h 1256861"/>
                <a:gd name="connsiteX2-257" fmla="*/ 820754 w 820795"/>
                <a:gd name="connsiteY2-258" fmla="*/ 626751 h 1256861"/>
                <a:gd name="connsiteX3-259" fmla="*/ 516291 w 820795"/>
                <a:gd name="connsiteY3-260" fmla="*/ 1199377 h 1256861"/>
                <a:gd name="connsiteX4-261" fmla="*/ 410385 w 820795"/>
                <a:gd name="connsiteY4-262" fmla="*/ 1256861 h 1256861"/>
                <a:gd name="connsiteX5-263" fmla="*/ 310347 w 820795"/>
                <a:gd name="connsiteY5-264" fmla="*/ 1196103 h 1256861"/>
                <a:gd name="connsiteX6-265" fmla="*/ 15 w 820795"/>
                <a:gd name="connsiteY6-266" fmla="*/ 626751 h 1256861"/>
                <a:gd name="connsiteX7-267" fmla="*/ 318200 w 820795"/>
                <a:gd name="connsiteY7-268" fmla="*/ 101144 h 1256861"/>
                <a:gd name="connsiteX8-269" fmla="*/ 459559 w 820795"/>
                <a:gd name="connsiteY8-270" fmla="*/ 0 h 1256861"/>
                <a:gd name="connsiteX0-271" fmla="*/ 459558 w 820794"/>
                <a:gd name="connsiteY0-272" fmla="*/ 0 h 1256861"/>
                <a:gd name="connsiteX1-273" fmla="*/ 500408 w 820794"/>
                <a:gd name="connsiteY1-274" fmla="*/ 49306 h 1256861"/>
                <a:gd name="connsiteX2-275" fmla="*/ 820753 w 820794"/>
                <a:gd name="connsiteY2-276" fmla="*/ 626751 h 1256861"/>
                <a:gd name="connsiteX3-277" fmla="*/ 516290 w 820794"/>
                <a:gd name="connsiteY3-278" fmla="*/ 1199377 h 1256861"/>
                <a:gd name="connsiteX4-279" fmla="*/ 410384 w 820794"/>
                <a:gd name="connsiteY4-280" fmla="*/ 1256861 h 1256861"/>
                <a:gd name="connsiteX5-281" fmla="*/ 328293 w 820794"/>
                <a:gd name="connsiteY5-282" fmla="*/ 1196293 h 1256861"/>
                <a:gd name="connsiteX6-283" fmla="*/ 14 w 820794"/>
                <a:gd name="connsiteY6-284" fmla="*/ 626751 h 1256861"/>
                <a:gd name="connsiteX7-285" fmla="*/ 318199 w 820794"/>
                <a:gd name="connsiteY7-286" fmla="*/ 101144 h 1256861"/>
                <a:gd name="connsiteX8-287" fmla="*/ 459558 w 820794"/>
                <a:gd name="connsiteY8-288" fmla="*/ 0 h 1256861"/>
                <a:gd name="connsiteX0-289" fmla="*/ 459558 w 820865"/>
                <a:gd name="connsiteY0-290" fmla="*/ 0 h 1256861"/>
                <a:gd name="connsiteX1-291" fmla="*/ 500408 w 820865"/>
                <a:gd name="connsiteY1-292" fmla="*/ 49306 h 1256861"/>
                <a:gd name="connsiteX2-293" fmla="*/ 820753 w 820865"/>
                <a:gd name="connsiteY2-294" fmla="*/ 626751 h 1256861"/>
                <a:gd name="connsiteX3-295" fmla="*/ 525916 w 820865"/>
                <a:gd name="connsiteY3-296" fmla="*/ 1202798 h 1256861"/>
                <a:gd name="connsiteX4-297" fmla="*/ 410384 w 820865"/>
                <a:gd name="connsiteY4-298" fmla="*/ 1256861 h 1256861"/>
                <a:gd name="connsiteX5-299" fmla="*/ 328293 w 820865"/>
                <a:gd name="connsiteY5-300" fmla="*/ 1196293 h 1256861"/>
                <a:gd name="connsiteX6-301" fmla="*/ 14 w 820865"/>
                <a:gd name="connsiteY6-302" fmla="*/ 626751 h 1256861"/>
                <a:gd name="connsiteX7-303" fmla="*/ 318199 w 820865"/>
                <a:gd name="connsiteY7-304" fmla="*/ 101144 h 1256861"/>
                <a:gd name="connsiteX8-305" fmla="*/ 459558 w 820865"/>
                <a:gd name="connsiteY8-306" fmla="*/ 0 h 1256861"/>
                <a:gd name="connsiteX0-307" fmla="*/ 459558 w 820865"/>
                <a:gd name="connsiteY0-308" fmla="*/ 0 h 1256861"/>
                <a:gd name="connsiteX1-309" fmla="*/ 500408 w 820865"/>
                <a:gd name="connsiteY1-310" fmla="*/ 49306 h 1256861"/>
                <a:gd name="connsiteX2-311" fmla="*/ 820753 w 820865"/>
                <a:gd name="connsiteY2-312" fmla="*/ 626751 h 1256861"/>
                <a:gd name="connsiteX3-313" fmla="*/ 525916 w 820865"/>
                <a:gd name="connsiteY3-314" fmla="*/ 1202798 h 1256861"/>
                <a:gd name="connsiteX4-315" fmla="*/ 410384 w 820865"/>
                <a:gd name="connsiteY4-316" fmla="*/ 1256861 h 1256861"/>
                <a:gd name="connsiteX5-317" fmla="*/ 328293 w 820865"/>
                <a:gd name="connsiteY5-318" fmla="*/ 1196293 h 1256861"/>
                <a:gd name="connsiteX6-319" fmla="*/ 14 w 820865"/>
                <a:gd name="connsiteY6-320" fmla="*/ 626751 h 1256861"/>
                <a:gd name="connsiteX7-321" fmla="*/ 318199 w 820865"/>
                <a:gd name="connsiteY7-322" fmla="*/ 101144 h 1256861"/>
                <a:gd name="connsiteX8-323" fmla="*/ 459558 w 820865"/>
                <a:gd name="connsiteY8-324" fmla="*/ 0 h 1256861"/>
                <a:gd name="connsiteX0-325" fmla="*/ 459558 w 820865"/>
                <a:gd name="connsiteY0-326" fmla="*/ 0 h 1275566"/>
                <a:gd name="connsiteX1-327" fmla="*/ 500408 w 820865"/>
                <a:gd name="connsiteY1-328" fmla="*/ 49306 h 1275566"/>
                <a:gd name="connsiteX2-329" fmla="*/ 820753 w 820865"/>
                <a:gd name="connsiteY2-330" fmla="*/ 626751 h 1275566"/>
                <a:gd name="connsiteX3-331" fmla="*/ 525916 w 820865"/>
                <a:gd name="connsiteY3-332" fmla="*/ 1202798 h 1275566"/>
                <a:gd name="connsiteX4-333" fmla="*/ 421217 w 820865"/>
                <a:gd name="connsiteY4-334" fmla="*/ 1275566 h 1275566"/>
                <a:gd name="connsiteX5-335" fmla="*/ 328293 w 820865"/>
                <a:gd name="connsiteY5-336" fmla="*/ 1196293 h 1275566"/>
                <a:gd name="connsiteX6-337" fmla="*/ 14 w 820865"/>
                <a:gd name="connsiteY6-338" fmla="*/ 626751 h 1275566"/>
                <a:gd name="connsiteX7-339" fmla="*/ 318199 w 820865"/>
                <a:gd name="connsiteY7-340" fmla="*/ 101144 h 1275566"/>
                <a:gd name="connsiteX8-341" fmla="*/ 459558 w 820865"/>
                <a:gd name="connsiteY8-342" fmla="*/ 0 h 1275566"/>
                <a:gd name="connsiteX0-343" fmla="*/ 459558 w 820865"/>
                <a:gd name="connsiteY0-344" fmla="*/ 0 h 1275566"/>
                <a:gd name="connsiteX1-345" fmla="*/ 500408 w 820865"/>
                <a:gd name="connsiteY1-346" fmla="*/ 49306 h 1275566"/>
                <a:gd name="connsiteX2-347" fmla="*/ 820753 w 820865"/>
                <a:gd name="connsiteY2-348" fmla="*/ 626751 h 1275566"/>
                <a:gd name="connsiteX3-349" fmla="*/ 525916 w 820865"/>
                <a:gd name="connsiteY3-350" fmla="*/ 1202798 h 1275566"/>
                <a:gd name="connsiteX4-351" fmla="*/ 421217 w 820865"/>
                <a:gd name="connsiteY4-352" fmla="*/ 1275566 h 1275566"/>
                <a:gd name="connsiteX5-353" fmla="*/ 328293 w 820865"/>
                <a:gd name="connsiteY5-354" fmla="*/ 1196293 h 1275566"/>
                <a:gd name="connsiteX6-355" fmla="*/ 14 w 820865"/>
                <a:gd name="connsiteY6-356" fmla="*/ 626751 h 1275566"/>
                <a:gd name="connsiteX7-357" fmla="*/ 318199 w 820865"/>
                <a:gd name="connsiteY7-358" fmla="*/ 101144 h 1275566"/>
                <a:gd name="connsiteX8-359" fmla="*/ 459558 w 820865"/>
                <a:gd name="connsiteY8-360" fmla="*/ 0 h 12755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820865" h="1275566">
                  <a:moveTo>
                    <a:pt x="459558" y="0"/>
                  </a:moveTo>
                  <a:lnTo>
                    <a:pt x="500408" y="49306"/>
                  </a:lnTo>
                  <a:cubicBezTo>
                    <a:pt x="673856" y="189074"/>
                    <a:pt x="816502" y="434502"/>
                    <a:pt x="820753" y="626751"/>
                  </a:cubicBezTo>
                  <a:cubicBezTo>
                    <a:pt x="825004" y="819000"/>
                    <a:pt x="707960" y="1075782"/>
                    <a:pt x="525916" y="1202798"/>
                  </a:cubicBezTo>
                  <a:cubicBezTo>
                    <a:pt x="491016" y="1227054"/>
                    <a:pt x="470506" y="1260758"/>
                    <a:pt x="421217" y="1275566"/>
                  </a:cubicBezTo>
                  <a:lnTo>
                    <a:pt x="328293" y="1196293"/>
                  </a:lnTo>
                  <a:cubicBezTo>
                    <a:pt x="144602" y="1072194"/>
                    <a:pt x="-1633" y="862202"/>
                    <a:pt x="14" y="626751"/>
                  </a:cubicBezTo>
                  <a:cubicBezTo>
                    <a:pt x="32799" y="412285"/>
                    <a:pt x="156485" y="243668"/>
                    <a:pt x="318199" y="101144"/>
                  </a:cubicBezTo>
                  <a:lnTo>
                    <a:pt x="459558" y="0"/>
                  </a:lnTo>
                  <a:close/>
                </a:path>
              </a:pathLst>
            </a:custGeom>
            <a:solidFill>
              <a:srgbClr val="73B5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 5"/>
            <p:cNvSpPr/>
            <p:nvPr/>
          </p:nvSpPr>
          <p:spPr>
            <a:xfrm rot="2587076">
              <a:off x="4521188" y="1613957"/>
              <a:ext cx="934356" cy="1563066"/>
            </a:xfrm>
            <a:custGeom>
              <a:avLst/>
              <a:gdLst>
                <a:gd name="connsiteX0" fmla="*/ 410370 w 820739"/>
                <a:gd name="connsiteY0" fmla="*/ 0 h 1260220"/>
                <a:gd name="connsiteX1" fmla="*/ 516276 w 820739"/>
                <a:gd name="connsiteY1" fmla="*/ 57484 h 1260220"/>
                <a:gd name="connsiteX2" fmla="*/ 820739 w 820739"/>
                <a:gd name="connsiteY2" fmla="*/ 630110 h 1260220"/>
                <a:gd name="connsiteX3" fmla="*/ 516276 w 820739"/>
                <a:gd name="connsiteY3" fmla="*/ 1202736 h 1260220"/>
                <a:gd name="connsiteX4" fmla="*/ 410370 w 820739"/>
                <a:gd name="connsiteY4" fmla="*/ 1260220 h 1260220"/>
                <a:gd name="connsiteX5" fmla="*/ 304463 w 820739"/>
                <a:gd name="connsiteY5" fmla="*/ 1202736 h 1260220"/>
                <a:gd name="connsiteX6" fmla="*/ 0 w 820739"/>
                <a:gd name="connsiteY6" fmla="*/ 630110 h 1260220"/>
                <a:gd name="connsiteX7" fmla="*/ 304463 w 820739"/>
                <a:gd name="connsiteY7" fmla="*/ 57484 h 1260220"/>
                <a:gd name="connsiteX8" fmla="*/ 410370 w 820739"/>
                <a:gd name="connsiteY8" fmla="*/ 0 h 1260220"/>
                <a:gd name="connsiteX0-1" fmla="*/ 410370 w 820739"/>
                <a:gd name="connsiteY0-2" fmla="*/ 0 h 1260220"/>
                <a:gd name="connsiteX1-3" fmla="*/ 516276 w 820739"/>
                <a:gd name="connsiteY1-4" fmla="*/ 57484 h 1260220"/>
                <a:gd name="connsiteX2-5" fmla="*/ 820739 w 820739"/>
                <a:gd name="connsiteY2-6" fmla="*/ 630110 h 1260220"/>
                <a:gd name="connsiteX3-7" fmla="*/ 516276 w 820739"/>
                <a:gd name="connsiteY3-8" fmla="*/ 1202736 h 1260220"/>
                <a:gd name="connsiteX4-9" fmla="*/ 410370 w 820739"/>
                <a:gd name="connsiteY4-10" fmla="*/ 1260220 h 1260220"/>
                <a:gd name="connsiteX5-11" fmla="*/ 304463 w 820739"/>
                <a:gd name="connsiteY5-12" fmla="*/ 1202736 h 1260220"/>
                <a:gd name="connsiteX6-13" fmla="*/ 0 w 820739"/>
                <a:gd name="connsiteY6-14" fmla="*/ 630110 h 1260220"/>
                <a:gd name="connsiteX7-15" fmla="*/ 326799 w 820739"/>
                <a:gd name="connsiteY7-16" fmla="*/ 83379 h 1260220"/>
                <a:gd name="connsiteX8-17" fmla="*/ 410370 w 820739"/>
                <a:gd name="connsiteY8-18" fmla="*/ 0 h 1260220"/>
                <a:gd name="connsiteX0-19" fmla="*/ 433275 w 820739"/>
                <a:gd name="connsiteY0-20" fmla="*/ 0 h 1253820"/>
                <a:gd name="connsiteX1-21" fmla="*/ 516276 w 820739"/>
                <a:gd name="connsiteY1-22" fmla="*/ 51084 h 1253820"/>
                <a:gd name="connsiteX2-23" fmla="*/ 820739 w 820739"/>
                <a:gd name="connsiteY2-24" fmla="*/ 623710 h 1253820"/>
                <a:gd name="connsiteX3-25" fmla="*/ 516276 w 820739"/>
                <a:gd name="connsiteY3-26" fmla="*/ 1196336 h 1253820"/>
                <a:gd name="connsiteX4-27" fmla="*/ 410370 w 820739"/>
                <a:gd name="connsiteY4-28" fmla="*/ 1253820 h 1253820"/>
                <a:gd name="connsiteX5-29" fmla="*/ 304463 w 820739"/>
                <a:gd name="connsiteY5-30" fmla="*/ 1196336 h 1253820"/>
                <a:gd name="connsiteX6-31" fmla="*/ 0 w 820739"/>
                <a:gd name="connsiteY6-32" fmla="*/ 623710 h 1253820"/>
                <a:gd name="connsiteX7-33" fmla="*/ 326799 w 820739"/>
                <a:gd name="connsiteY7-34" fmla="*/ 76979 h 1253820"/>
                <a:gd name="connsiteX8-35" fmla="*/ 433275 w 820739"/>
                <a:gd name="connsiteY8-36" fmla="*/ 0 h 1253820"/>
                <a:gd name="connsiteX0-37" fmla="*/ 433275 w 820739"/>
                <a:gd name="connsiteY0-38" fmla="*/ 0 h 1253820"/>
                <a:gd name="connsiteX1-39" fmla="*/ 516276 w 820739"/>
                <a:gd name="connsiteY1-40" fmla="*/ 51084 h 1253820"/>
                <a:gd name="connsiteX2-41" fmla="*/ 820739 w 820739"/>
                <a:gd name="connsiteY2-42" fmla="*/ 623710 h 1253820"/>
                <a:gd name="connsiteX3-43" fmla="*/ 516276 w 820739"/>
                <a:gd name="connsiteY3-44" fmla="*/ 1196336 h 1253820"/>
                <a:gd name="connsiteX4-45" fmla="*/ 410370 w 820739"/>
                <a:gd name="connsiteY4-46" fmla="*/ 1253820 h 1253820"/>
                <a:gd name="connsiteX5-47" fmla="*/ 304463 w 820739"/>
                <a:gd name="connsiteY5-48" fmla="*/ 1196336 h 1253820"/>
                <a:gd name="connsiteX6-49" fmla="*/ 0 w 820739"/>
                <a:gd name="connsiteY6-50" fmla="*/ 623710 h 1253820"/>
                <a:gd name="connsiteX7-51" fmla="*/ 326799 w 820739"/>
                <a:gd name="connsiteY7-52" fmla="*/ 76979 h 1253820"/>
                <a:gd name="connsiteX8-53" fmla="*/ 433275 w 820739"/>
                <a:gd name="connsiteY8-54" fmla="*/ 0 h 1253820"/>
                <a:gd name="connsiteX0-55" fmla="*/ 433275 w 820739"/>
                <a:gd name="connsiteY0-56" fmla="*/ 0 h 1253820"/>
                <a:gd name="connsiteX1-57" fmla="*/ 516276 w 820739"/>
                <a:gd name="connsiteY1-58" fmla="*/ 51084 h 1253820"/>
                <a:gd name="connsiteX2-59" fmla="*/ 820739 w 820739"/>
                <a:gd name="connsiteY2-60" fmla="*/ 623710 h 1253820"/>
                <a:gd name="connsiteX3-61" fmla="*/ 516276 w 820739"/>
                <a:gd name="connsiteY3-62" fmla="*/ 1196336 h 1253820"/>
                <a:gd name="connsiteX4-63" fmla="*/ 410370 w 820739"/>
                <a:gd name="connsiteY4-64" fmla="*/ 1253820 h 1253820"/>
                <a:gd name="connsiteX5-65" fmla="*/ 310332 w 820739"/>
                <a:gd name="connsiteY5-66" fmla="*/ 1193062 h 1253820"/>
                <a:gd name="connsiteX6-67" fmla="*/ 0 w 820739"/>
                <a:gd name="connsiteY6-68" fmla="*/ 623710 h 1253820"/>
                <a:gd name="connsiteX7-69" fmla="*/ 326799 w 820739"/>
                <a:gd name="connsiteY7-70" fmla="*/ 76979 h 1253820"/>
                <a:gd name="connsiteX8-71" fmla="*/ 433275 w 820739"/>
                <a:gd name="connsiteY8-72" fmla="*/ 0 h 1253820"/>
                <a:gd name="connsiteX0-73" fmla="*/ 433275 w 820821"/>
                <a:gd name="connsiteY0-74" fmla="*/ 0 h 1253820"/>
                <a:gd name="connsiteX1-75" fmla="*/ 493730 w 820821"/>
                <a:gd name="connsiteY1-76" fmla="*/ 52155 h 1253820"/>
                <a:gd name="connsiteX2-77" fmla="*/ 820739 w 820821"/>
                <a:gd name="connsiteY2-78" fmla="*/ 623710 h 1253820"/>
                <a:gd name="connsiteX3-79" fmla="*/ 516276 w 820821"/>
                <a:gd name="connsiteY3-80" fmla="*/ 1196336 h 1253820"/>
                <a:gd name="connsiteX4-81" fmla="*/ 410370 w 820821"/>
                <a:gd name="connsiteY4-82" fmla="*/ 1253820 h 1253820"/>
                <a:gd name="connsiteX5-83" fmla="*/ 310332 w 820821"/>
                <a:gd name="connsiteY5-84" fmla="*/ 1193062 h 1253820"/>
                <a:gd name="connsiteX6-85" fmla="*/ 0 w 820821"/>
                <a:gd name="connsiteY6-86" fmla="*/ 623710 h 1253820"/>
                <a:gd name="connsiteX7-87" fmla="*/ 326799 w 820821"/>
                <a:gd name="connsiteY7-88" fmla="*/ 76979 h 1253820"/>
                <a:gd name="connsiteX8-89" fmla="*/ 433275 w 820821"/>
                <a:gd name="connsiteY8-90" fmla="*/ 0 h 1253820"/>
                <a:gd name="connsiteX0-91" fmla="*/ 433275 w 820868"/>
                <a:gd name="connsiteY0-92" fmla="*/ 0 h 1253820"/>
                <a:gd name="connsiteX1-93" fmla="*/ 487862 w 820868"/>
                <a:gd name="connsiteY1-94" fmla="*/ 55429 h 1253820"/>
                <a:gd name="connsiteX2-95" fmla="*/ 820739 w 820868"/>
                <a:gd name="connsiteY2-96" fmla="*/ 623710 h 1253820"/>
                <a:gd name="connsiteX3-97" fmla="*/ 516276 w 820868"/>
                <a:gd name="connsiteY3-98" fmla="*/ 1196336 h 1253820"/>
                <a:gd name="connsiteX4-99" fmla="*/ 410370 w 820868"/>
                <a:gd name="connsiteY4-100" fmla="*/ 1253820 h 1253820"/>
                <a:gd name="connsiteX5-101" fmla="*/ 310332 w 820868"/>
                <a:gd name="connsiteY5-102" fmla="*/ 1193062 h 1253820"/>
                <a:gd name="connsiteX6-103" fmla="*/ 0 w 820868"/>
                <a:gd name="connsiteY6-104" fmla="*/ 623710 h 1253820"/>
                <a:gd name="connsiteX7-105" fmla="*/ 326799 w 820868"/>
                <a:gd name="connsiteY7-106" fmla="*/ 76979 h 1253820"/>
                <a:gd name="connsiteX8-107" fmla="*/ 433275 w 820868"/>
                <a:gd name="connsiteY8-108" fmla="*/ 0 h 1253820"/>
                <a:gd name="connsiteX0-109" fmla="*/ 433275 w 820868"/>
                <a:gd name="connsiteY0-110" fmla="*/ 0 h 1253820"/>
                <a:gd name="connsiteX1-111" fmla="*/ 487862 w 820868"/>
                <a:gd name="connsiteY1-112" fmla="*/ 55429 h 1253820"/>
                <a:gd name="connsiteX2-113" fmla="*/ 820739 w 820868"/>
                <a:gd name="connsiteY2-114" fmla="*/ 623710 h 1253820"/>
                <a:gd name="connsiteX3-115" fmla="*/ 516276 w 820868"/>
                <a:gd name="connsiteY3-116" fmla="*/ 1196336 h 1253820"/>
                <a:gd name="connsiteX4-117" fmla="*/ 410370 w 820868"/>
                <a:gd name="connsiteY4-118" fmla="*/ 1253820 h 1253820"/>
                <a:gd name="connsiteX5-119" fmla="*/ 310332 w 820868"/>
                <a:gd name="connsiteY5-120" fmla="*/ 1193062 h 1253820"/>
                <a:gd name="connsiteX6-121" fmla="*/ 0 w 820868"/>
                <a:gd name="connsiteY6-122" fmla="*/ 623710 h 1253820"/>
                <a:gd name="connsiteX7-123" fmla="*/ 307906 w 820868"/>
                <a:gd name="connsiteY7-124" fmla="*/ 91355 h 1253820"/>
                <a:gd name="connsiteX8-125" fmla="*/ 433275 w 820868"/>
                <a:gd name="connsiteY8-126" fmla="*/ 0 h 1253820"/>
                <a:gd name="connsiteX0-127" fmla="*/ 433275 w 820868"/>
                <a:gd name="connsiteY0-128" fmla="*/ 0 h 1253820"/>
                <a:gd name="connsiteX1-129" fmla="*/ 487862 w 820868"/>
                <a:gd name="connsiteY1-130" fmla="*/ 55429 h 1253820"/>
                <a:gd name="connsiteX2-131" fmla="*/ 820739 w 820868"/>
                <a:gd name="connsiteY2-132" fmla="*/ 623710 h 1253820"/>
                <a:gd name="connsiteX3-133" fmla="*/ 516276 w 820868"/>
                <a:gd name="connsiteY3-134" fmla="*/ 1196336 h 1253820"/>
                <a:gd name="connsiteX4-135" fmla="*/ 410370 w 820868"/>
                <a:gd name="connsiteY4-136" fmla="*/ 1253820 h 1253820"/>
                <a:gd name="connsiteX5-137" fmla="*/ 310332 w 820868"/>
                <a:gd name="connsiteY5-138" fmla="*/ 1193062 h 1253820"/>
                <a:gd name="connsiteX6-139" fmla="*/ 0 w 820868"/>
                <a:gd name="connsiteY6-140" fmla="*/ 623710 h 1253820"/>
                <a:gd name="connsiteX7-141" fmla="*/ 307906 w 820868"/>
                <a:gd name="connsiteY7-142" fmla="*/ 91355 h 1253820"/>
                <a:gd name="connsiteX8-143" fmla="*/ 433275 w 820868"/>
                <a:gd name="connsiteY8-144" fmla="*/ 0 h 1253820"/>
                <a:gd name="connsiteX0-145" fmla="*/ 433275 w 821563"/>
                <a:gd name="connsiteY0-146" fmla="*/ 0 h 1253820"/>
                <a:gd name="connsiteX1-147" fmla="*/ 487862 w 821563"/>
                <a:gd name="connsiteY1-148" fmla="*/ 55429 h 1253820"/>
                <a:gd name="connsiteX2-149" fmla="*/ 820739 w 821563"/>
                <a:gd name="connsiteY2-150" fmla="*/ 623710 h 1253820"/>
                <a:gd name="connsiteX3-151" fmla="*/ 516276 w 821563"/>
                <a:gd name="connsiteY3-152" fmla="*/ 1196336 h 1253820"/>
                <a:gd name="connsiteX4-153" fmla="*/ 410370 w 821563"/>
                <a:gd name="connsiteY4-154" fmla="*/ 1253820 h 1253820"/>
                <a:gd name="connsiteX5-155" fmla="*/ 310332 w 821563"/>
                <a:gd name="connsiteY5-156" fmla="*/ 1193062 h 1253820"/>
                <a:gd name="connsiteX6-157" fmla="*/ 0 w 821563"/>
                <a:gd name="connsiteY6-158" fmla="*/ 623710 h 1253820"/>
                <a:gd name="connsiteX7-159" fmla="*/ 307906 w 821563"/>
                <a:gd name="connsiteY7-160" fmla="*/ 91355 h 1253820"/>
                <a:gd name="connsiteX8-161" fmla="*/ 433275 w 821563"/>
                <a:gd name="connsiteY8-162" fmla="*/ 0 h 1253820"/>
                <a:gd name="connsiteX0-163" fmla="*/ 433275 w 821554"/>
                <a:gd name="connsiteY0-164" fmla="*/ 0 h 1253820"/>
                <a:gd name="connsiteX1-165" fmla="*/ 487862 w 821554"/>
                <a:gd name="connsiteY1-166" fmla="*/ 55429 h 1253820"/>
                <a:gd name="connsiteX2-167" fmla="*/ 820739 w 821554"/>
                <a:gd name="connsiteY2-168" fmla="*/ 623710 h 1253820"/>
                <a:gd name="connsiteX3-169" fmla="*/ 516276 w 821554"/>
                <a:gd name="connsiteY3-170" fmla="*/ 1196336 h 1253820"/>
                <a:gd name="connsiteX4-171" fmla="*/ 410370 w 821554"/>
                <a:gd name="connsiteY4-172" fmla="*/ 1253820 h 1253820"/>
                <a:gd name="connsiteX5-173" fmla="*/ 310332 w 821554"/>
                <a:gd name="connsiteY5-174" fmla="*/ 1193062 h 1253820"/>
                <a:gd name="connsiteX6-175" fmla="*/ 0 w 821554"/>
                <a:gd name="connsiteY6-176" fmla="*/ 623710 h 1253820"/>
                <a:gd name="connsiteX7-177" fmla="*/ 307906 w 821554"/>
                <a:gd name="connsiteY7-178" fmla="*/ 91355 h 1253820"/>
                <a:gd name="connsiteX8-179" fmla="*/ 433275 w 821554"/>
                <a:gd name="connsiteY8-180" fmla="*/ 0 h 1253820"/>
                <a:gd name="connsiteX0-181" fmla="*/ 433275 w 821554"/>
                <a:gd name="connsiteY0-182" fmla="*/ 0 h 1253820"/>
                <a:gd name="connsiteX1-183" fmla="*/ 487862 w 821554"/>
                <a:gd name="connsiteY1-184" fmla="*/ 55429 h 1253820"/>
                <a:gd name="connsiteX2-185" fmla="*/ 820739 w 821554"/>
                <a:gd name="connsiteY2-186" fmla="*/ 623710 h 1253820"/>
                <a:gd name="connsiteX3-187" fmla="*/ 516276 w 821554"/>
                <a:gd name="connsiteY3-188" fmla="*/ 1196336 h 1253820"/>
                <a:gd name="connsiteX4-189" fmla="*/ 410370 w 821554"/>
                <a:gd name="connsiteY4-190" fmla="*/ 1253820 h 1253820"/>
                <a:gd name="connsiteX5-191" fmla="*/ 310332 w 821554"/>
                <a:gd name="connsiteY5-192" fmla="*/ 1193062 h 1253820"/>
                <a:gd name="connsiteX6-193" fmla="*/ 0 w 821554"/>
                <a:gd name="connsiteY6-194" fmla="*/ 623710 h 1253820"/>
                <a:gd name="connsiteX7-195" fmla="*/ 307906 w 821554"/>
                <a:gd name="connsiteY7-196" fmla="*/ 91355 h 1253820"/>
                <a:gd name="connsiteX8-197" fmla="*/ 433275 w 821554"/>
                <a:gd name="connsiteY8-198" fmla="*/ 0 h 1253820"/>
                <a:gd name="connsiteX0-199" fmla="*/ 433290 w 821569"/>
                <a:gd name="connsiteY0-200" fmla="*/ 0 h 1253820"/>
                <a:gd name="connsiteX1-201" fmla="*/ 487877 w 821569"/>
                <a:gd name="connsiteY1-202" fmla="*/ 55429 h 1253820"/>
                <a:gd name="connsiteX2-203" fmla="*/ 820754 w 821569"/>
                <a:gd name="connsiteY2-204" fmla="*/ 623710 h 1253820"/>
                <a:gd name="connsiteX3-205" fmla="*/ 516291 w 821569"/>
                <a:gd name="connsiteY3-206" fmla="*/ 1196336 h 1253820"/>
                <a:gd name="connsiteX4-207" fmla="*/ 410385 w 821569"/>
                <a:gd name="connsiteY4-208" fmla="*/ 1253820 h 1253820"/>
                <a:gd name="connsiteX5-209" fmla="*/ 310347 w 821569"/>
                <a:gd name="connsiteY5-210" fmla="*/ 1193062 h 1253820"/>
                <a:gd name="connsiteX6-211" fmla="*/ 15 w 821569"/>
                <a:gd name="connsiteY6-212" fmla="*/ 623710 h 1253820"/>
                <a:gd name="connsiteX7-213" fmla="*/ 307921 w 821569"/>
                <a:gd name="connsiteY7-214" fmla="*/ 91355 h 1253820"/>
                <a:gd name="connsiteX8-215" fmla="*/ 433290 w 821569"/>
                <a:gd name="connsiteY8-216" fmla="*/ 0 h 1253820"/>
                <a:gd name="connsiteX0-217" fmla="*/ 433290 w 821403"/>
                <a:gd name="connsiteY0-218" fmla="*/ 0 h 1253820"/>
                <a:gd name="connsiteX1-219" fmla="*/ 487877 w 821403"/>
                <a:gd name="connsiteY1-220" fmla="*/ 55429 h 1253820"/>
                <a:gd name="connsiteX2-221" fmla="*/ 820754 w 821403"/>
                <a:gd name="connsiteY2-222" fmla="*/ 623710 h 1253820"/>
                <a:gd name="connsiteX3-223" fmla="*/ 516291 w 821403"/>
                <a:gd name="connsiteY3-224" fmla="*/ 1196336 h 1253820"/>
                <a:gd name="connsiteX4-225" fmla="*/ 410385 w 821403"/>
                <a:gd name="connsiteY4-226" fmla="*/ 1253820 h 1253820"/>
                <a:gd name="connsiteX5-227" fmla="*/ 310347 w 821403"/>
                <a:gd name="connsiteY5-228" fmla="*/ 1193062 h 1253820"/>
                <a:gd name="connsiteX6-229" fmla="*/ 15 w 821403"/>
                <a:gd name="connsiteY6-230" fmla="*/ 623710 h 1253820"/>
                <a:gd name="connsiteX7-231" fmla="*/ 307921 w 821403"/>
                <a:gd name="connsiteY7-232" fmla="*/ 91355 h 1253820"/>
                <a:gd name="connsiteX8-233" fmla="*/ 433290 w 821403"/>
                <a:gd name="connsiteY8-234" fmla="*/ 0 h 1253820"/>
                <a:gd name="connsiteX0-235" fmla="*/ 433290 w 811275"/>
                <a:gd name="connsiteY0-236" fmla="*/ 0 h 1253820"/>
                <a:gd name="connsiteX1-237" fmla="*/ 487877 w 811275"/>
                <a:gd name="connsiteY1-238" fmla="*/ 55429 h 1253820"/>
                <a:gd name="connsiteX2-239" fmla="*/ 810588 w 811275"/>
                <a:gd name="connsiteY2-240" fmla="*/ 620654 h 1253820"/>
                <a:gd name="connsiteX3-241" fmla="*/ 516291 w 811275"/>
                <a:gd name="connsiteY3-242" fmla="*/ 1196336 h 1253820"/>
                <a:gd name="connsiteX4-243" fmla="*/ 410385 w 811275"/>
                <a:gd name="connsiteY4-244" fmla="*/ 1253820 h 1253820"/>
                <a:gd name="connsiteX5-245" fmla="*/ 310347 w 811275"/>
                <a:gd name="connsiteY5-246" fmla="*/ 1193062 h 1253820"/>
                <a:gd name="connsiteX6-247" fmla="*/ 15 w 811275"/>
                <a:gd name="connsiteY6-248" fmla="*/ 623710 h 1253820"/>
                <a:gd name="connsiteX7-249" fmla="*/ 307921 w 811275"/>
                <a:gd name="connsiteY7-250" fmla="*/ 91355 h 1253820"/>
                <a:gd name="connsiteX8-251" fmla="*/ 433290 w 811275"/>
                <a:gd name="connsiteY8-252" fmla="*/ 0 h 1253820"/>
                <a:gd name="connsiteX0-253" fmla="*/ 433290 w 811275"/>
                <a:gd name="connsiteY0-254" fmla="*/ 0 h 1253820"/>
                <a:gd name="connsiteX1-255" fmla="*/ 487877 w 811275"/>
                <a:gd name="connsiteY1-256" fmla="*/ 55429 h 1253820"/>
                <a:gd name="connsiteX2-257" fmla="*/ 810588 w 811275"/>
                <a:gd name="connsiteY2-258" fmla="*/ 620654 h 1253820"/>
                <a:gd name="connsiteX3-259" fmla="*/ 516291 w 811275"/>
                <a:gd name="connsiteY3-260" fmla="*/ 1196336 h 1253820"/>
                <a:gd name="connsiteX4-261" fmla="*/ 410385 w 811275"/>
                <a:gd name="connsiteY4-262" fmla="*/ 1253820 h 1253820"/>
                <a:gd name="connsiteX5-263" fmla="*/ 310347 w 811275"/>
                <a:gd name="connsiteY5-264" fmla="*/ 1193062 h 1253820"/>
                <a:gd name="connsiteX6-265" fmla="*/ 15 w 811275"/>
                <a:gd name="connsiteY6-266" fmla="*/ 623710 h 1253820"/>
                <a:gd name="connsiteX7-267" fmla="*/ 307921 w 811275"/>
                <a:gd name="connsiteY7-268" fmla="*/ 91355 h 1253820"/>
                <a:gd name="connsiteX8-269" fmla="*/ 433290 w 811275"/>
                <a:gd name="connsiteY8-270" fmla="*/ 0 h 1253820"/>
                <a:gd name="connsiteX0-271" fmla="*/ 433290 w 810847"/>
                <a:gd name="connsiteY0-272" fmla="*/ 0 h 1253820"/>
                <a:gd name="connsiteX1-273" fmla="*/ 487877 w 810847"/>
                <a:gd name="connsiteY1-274" fmla="*/ 55429 h 1253820"/>
                <a:gd name="connsiteX2-275" fmla="*/ 810588 w 810847"/>
                <a:gd name="connsiteY2-276" fmla="*/ 620654 h 1253820"/>
                <a:gd name="connsiteX3-277" fmla="*/ 516291 w 810847"/>
                <a:gd name="connsiteY3-278" fmla="*/ 1196336 h 1253820"/>
                <a:gd name="connsiteX4-279" fmla="*/ 410385 w 810847"/>
                <a:gd name="connsiteY4-280" fmla="*/ 1253820 h 1253820"/>
                <a:gd name="connsiteX5-281" fmla="*/ 310347 w 810847"/>
                <a:gd name="connsiteY5-282" fmla="*/ 1193062 h 1253820"/>
                <a:gd name="connsiteX6-283" fmla="*/ 15 w 810847"/>
                <a:gd name="connsiteY6-284" fmla="*/ 623710 h 1253820"/>
                <a:gd name="connsiteX7-285" fmla="*/ 307921 w 810847"/>
                <a:gd name="connsiteY7-286" fmla="*/ 91355 h 1253820"/>
                <a:gd name="connsiteX8-287" fmla="*/ 433290 w 810847"/>
                <a:gd name="connsiteY8-288" fmla="*/ 0 h 1253820"/>
                <a:gd name="connsiteX0-289" fmla="*/ 450824 w 828381"/>
                <a:gd name="connsiteY0-290" fmla="*/ 0 h 1253820"/>
                <a:gd name="connsiteX1-291" fmla="*/ 505411 w 828381"/>
                <a:gd name="connsiteY1-292" fmla="*/ 55429 h 1253820"/>
                <a:gd name="connsiteX2-293" fmla="*/ 828122 w 828381"/>
                <a:gd name="connsiteY2-294" fmla="*/ 620654 h 1253820"/>
                <a:gd name="connsiteX3-295" fmla="*/ 533825 w 828381"/>
                <a:gd name="connsiteY3-296" fmla="*/ 1196336 h 1253820"/>
                <a:gd name="connsiteX4-297" fmla="*/ 427919 w 828381"/>
                <a:gd name="connsiteY4-298" fmla="*/ 1253820 h 1253820"/>
                <a:gd name="connsiteX5-299" fmla="*/ 327881 w 828381"/>
                <a:gd name="connsiteY5-300" fmla="*/ 1193062 h 1253820"/>
                <a:gd name="connsiteX6-301" fmla="*/ 13 w 828381"/>
                <a:gd name="connsiteY6-302" fmla="*/ 629890 h 1253820"/>
                <a:gd name="connsiteX7-303" fmla="*/ 325455 w 828381"/>
                <a:gd name="connsiteY7-304" fmla="*/ 91355 h 1253820"/>
                <a:gd name="connsiteX8-305" fmla="*/ 450824 w 828381"/>
                <a:gd name="connsiteY8-306" fmla="*/ 0 h 1253820"/>
                <a:gd name="connsiteX0-307" fmla="*/ 451487 w 829044"/>
                <a:gd name="connsiteY0-308" fmla="*/ 0 h 1253820"/>
                <a:gd name="connsiteX1-309" fmla="*/ 506074 w 829044"/>
                <a:gd name="connsiteY1-310" fmla="*/ 55429 h 1253820"/>
                <a:gd name="connsiteX2-311" fmla="*/ 828785 w 829044"/>
                <a:gd name="connsiteY2-312" fmla="*/ 620654 h 1253820"/>
                <a:gd name="connsiteX3-313" fmla="*/ 534488 w 829044"/>
                <a:gd name="connsiteY3-314" fmla="*/ 1196336 h 1253820"/>
                <a:gd name="connsiteX4-315" fmla="*/ 428582 w 829044"/>
                <a:gd name="connsiteY4-316" fmla="*/ 1253820 h 1253820"/>
                <a:gd name="connsiteX5-317" fmla="*/ 328544 w 829044"/>
                <a:gd name="connsiteY5-318" fmla="*/ 1193062 h 1253820"/>
                <a:gd name="connsiteX6-319" fmla="*/ 676 w 829044"/>
                <a:gd name="connsiteY6-320" fmla="*/ 629890 h 1253820"/>
                <a:gd name="connsiteX7-321" fmla="*/ 326118 w 829044"/>
                <a:gd name="connsiteY7-322" fmla="*/ 91355 h 1253820"/>
                <a:gd name="connsiteX8-323" fmla="*/ 451487 w 829044"/>
                <a:gd name="connsiteY8-324" fmla="*/ 0 h 1253820"/>
                <a:gd name="connsiteX0-325" fmla="*/ 451487 w 829044"/>
                <a:gd name="connsiteY0-326" fmla="*/ 0 h 1253820"/>
                <a:gd name="connsiteX1-327" fmla="*/ 506074 w 829044"/>
                <a:gd name="connsiteY1-328" fmla="*/ 55429 h 1253820"/>
                <a:gd name="connsiteX2-329" fmla="*/ 828785 w 829044"/>
                <a:gd name="connsiteY2-330" fmla="*/ 620654 h 1253820"/>
                <a:gd name="connsiteX3-331" fmla="*/ 534488 w 829044"/>
                <a:gd name="connsiteY3-332" fmla="*/ 1196336 h 1253820"/>
                <a:gd name="connsiteX4-333" fmla="*/ 428582 w 829044"/>
                <a:gd name="connsiteY4-334" fmla="*/ 1253820 h 1253820"/>
                <a:gd name="connsiteX5-335" fmla="*/ 328544 w 829044"/>
                <a:gd name="connsiteY5-336" fmla="*/ 1193062 h 1253820"/>
                <a:gd name="connsiteX6-337" fmla="*/ 676 w 829044"/>
                <a:gd name="connsiteY6-338" fmla="*/ 629890 h 1253820"/>
                <a:gd name="connsiteX7-339" fmla="*/ 326118 w 829044"/>
                <a:gd name="connsiteY7-340" fmla="*/ 91355 h 1253820"/>
                <a:gd name="connsiteX8-341" fmla="*/ 451487 w 829044"/>
                <a:gd name="connsiteY8-342" fmla="*/ 0 h 1253820"/>
                <a:gd name="connsiteX0-343" fmla="*/ 451487 w 829044"/>
                <a:gd name="connsiteY0-344" fmla="*/ 0 h 1265247"/>
                <a:gd name="connsiteX1-345" fmla="*/ 506074 w 829044"/>
                <a:gd name="connsiteY1-346" fmla="*/ 55429 h 1265247"/>
                <a:gd name="connsiteX2-347" fmla="*/ 828785 w 829044"/>
                <a:gd name="connsiteY2-348" fmla="*/ 620654 h 1265247"/>
                <a:gd name="connsiteX3-349" fmla="*/ 534488 w 829044"/>
                <a:gd name="connsiteY3-350" fmla="*/ 1196336 h 1265247"/>
                <a:gd name="connsiteX4-351" fmla="*/ 423064 w 829044"/>
                <a:gd name="connsiteY4-352" fmla="*/ 1265247 h 1265247"/>
                <a:gd name="connsiteX5-353" fmla="*/ 328544 w 829044"/>
                <a:gd name="connsiteY5-354" fmla="*/ 1193062 h 1265247"/>
                <a:gd name="connsiteX6-355" fmla="*/ 676 w 829044"/>
                <a:gd name="connsiteY6-356" fmla="*/ 629890 h 1265247"/>
                <a:gd name="connsiteX7-357" fmla="*/ 326118 w 829044"/>
                <a:gd name="connsiteY7-358" fmla="*/ 91355 h 1265247"/>
                <a:gd name="connsiteX8-359" fmla="*/ 451487 w 829044"/>
                <a:gd name="connsiteY8-360" fmla="*/ 0 h 1265247"/>
                <a:gd name="connsiteX0-361" fmla="*/ 451513 w 829070"/>
                <a:gd name="connsiteY0-362" fmla="*/ 0 h 1265247"/>
                <a:gd name="connsiteX1-363" fmla="*/ 506100 w 829070"/>
                <a:gd name="connsiteY1-364" fmla="*/ 55429 h 1265247"/>
                <a:gd name="connsiteX2-365" fmla="*/ 828811 w 829070"/>
                <a:gd name="connsiteY2-366" fmla="*/ 620654 h 1265247"/>
                <a:gd name="connsiteX3-367" fmla="*/ 534514 w 829070"/>
                <a:gd name="connsiteY3-368" fmla="*/ 1196336 h 1265247"/>
                <a:gd name="connsiteX4-369" fmla="*/ 423090 w 829070"/>
                <a:gd name="connsiteY4-370" fmla="*/ 1265247 h 1265247"/>
                <a:gd name="connsiteX5-371" fmla="*/ 322108 w 829070"/>
                <a:gd name="connsiteY5-372" fmla="*/ 1194392 h 1265247"/>
                <a:gd name="connsiteX6-373" fmla="*/ 702 w 829070"/>
                <a:gd name="connsiteY6-374" fmla="*/ 629890 h 1265247"/>
                <a:gd name="connsiteX7-375" fmla="*/ 326144 w 829070"/>
                <a:gd name="connsiteY7-376" fmla="*/ 91355 h 1265247"/>
                <a:gd name="connsiteX8-377" fmla="*/ 451513 w 829070"/>
                <a:gd name="connsiteY8-378" fmla="*/ 0 h 1265247"/>
                <a:gd name="connsiteX0-379" fmla="*/ 451513 w 829070"/>
                <a:gd name="connsiteY0-380" fmla="*/ 0 h 1271823"/>
                <a:gd name="connsiteX1-381" fmla="*/ 506100 w 829070"/>
                <a:gd name="connsiteY1-382" fmla="*/ 55429 h 1271823"/>
                <a:gd name="connsiteX2-383" fmla="*/ 828811 w 829070"/>
                <a:gd name="connsiteY2-384" fmla="*/ 620654 h 1271823"/>
                <a:gd name="connsiteX3-385" fmla="*/ 534514 w 829070"/>
                <a:gd name="connsiteY3-386" fmla="*/ 1196336 h 1271823"/>
                <a:gd name="connsiteX4-387" fmla="*/ 428644 w 829070"/>
                <a:gd name="connsiteY4-388" fmla="*/ 1271823 h 1271823"/>
                <a:gd name="connsiteX5-389" fmla="*/ 322108 w 829070"/>
                <a:gd name="connsiteY5-390" fmla="*/ 1194392 h 1271823"/>
                <a:gd name="connsiteX6-391" fmla="*/ 702 w 829070"/>
                <a:gd name="connsiteY6-392" fmla="*/ 629890 h 1271823"/>
                <a:gd name="connsiteX7-393" fmla="*/ 326144 w 829070"/>
                <a:gd name="connsiteY7-394" fmla="*/ 91355 h 1271823"/>
                <a:gd name="connsiteX8-395" fmla="*/ 451513 w 829070"/>
                <a:gd name="connsiteY8-396" fmla="*/ 0 h 1271823"/>
                <a:gd name="connsiteX0-397" fmla="*/ 451513 w 829057"/>
                <a:gd name="connsiteY0-398" fmla="*/ 0 h 1271823"/>
                <a:gd name="connsiteX1-399" fmla="*/ 506100 w 829057"/>
                <a:gd name="connsiteY1-400" fmla="*/ 55429 h 1271823"/>
                <a:gd name="connsiteX2-401" fmla="*/ 828811 w 829057"/>
                <a:gd name="connsiteY2-402" fmla="*/ 620654 h 1271823"/>
                <a:gd name="connsiteX3-403" fmla="*/ 548216 w 829057"/>
                <a:gd name="connsiteY3-404" fmla="*/ 1202432 h 1271823"/>
                <a:gd name="connsiteX4-405" fmla="*/ 428644 w 829057"/>
                <a:gd name="connsiteY4-406" fmla="*/ 1271823 h 1271823"/>
                <a:gd name="connsiteX5-407" fmla="*/ 322108 w 829057"/>
                <a:gd name="connsiteY5-408" fmla="*/ 1194392 h 1271823"/>
                <a:gd name="connsiteX6-409" fmla="*/ 702 w 829057"/>
                <a:gd name="connsiteY6-410" fmla="*/ 629890 h 1271823"/>
                <a:gd name="connsiteX7-411" fmla="*/ 326144 w 829057"/>
                <a:gd name="connsiteY7-412" fmla="*/ 91355 h 1271823"/>
                <a:gd name="connsiteX8-413" fmla="*/ 451513 w 829057"/>
                <a:gd name="connsiteY8-414" fmla="*/ 0 h 1271823"/>
                <a:gd name="connsiteX0-415" fmla="*/ 451513 w 828855"/>
                <a:gd name="connsiteY0-416" fmla="*/ 0 h 1271823"/>
                <a:gd name="connsiteX1-417" fmla="*/ 530705 w 828855"/>
                <a:gd name="connsiteY1-418" fmla="*/ 33520 h 1271823"/>
                <a:gd name="connsiteX2-419" fmla="*/ 828811 w 828855"/>
                <a:gd name="connsiteY2-420" fmla="*/ 620654 h 1271823"/>
                <a:gd name="connsiteX3-421" fmla="*/ 548216 w 828855"/>
                <a:gd name="connsiteY3-422" fmla="*/ 1202432 h 1271823"/>
                <a:gd name="connsiteX4-423" fmla="*/ 428644 w 828855"/>
                <a:gd name="connsiteY4-424" fmla="*/ 1271823 h 1271823"/>
                <a:gd name="connsiteX5-425" fmla="*/ 322108 w 828855"/>
                <a:gd name="connsiteY5-426" fmla="*/ 1194392 h 1271823"/>
                <a:gd name="connsiteX6-427" fmla="*/ 702 w 828855"/>
                <a:gd name="connsiteY6-428" fmla="*/ 629890 h 1271823"/>
                <a:gd name="connsiteX7-429" fmla="*/ 326144 w 828855"/>
                <a:gd name="connsiteY7-430" fmla="*/ 91355 h 1271823"/>
                <a:gd name="connsiteX8-431" fmla="*/ 451513 w 828855"/>
                <a:gd name="connsiteY8-432" fmla="*/ 0 h 1271823"/>
                <a:gd name="connsiteX0-433" fmla="*/ 478039 w 828855"/>
                <a:gd name="connsiteY0-434" fmla="*/ 0 h 1291781"/>
                <a:gd name="connsiteX1-435" fmla="*/ 530705 w 828855"/>
                <a:gd name="connsiteY1-436" fmla="*/ 53478 h 1291781"/>
                <a:gd name="connsiteX2-437" fmla="*/ 828811 w 828855"/>
                <a:gd name="connsiteY2-438" fmla="*/ 640612 h 1291781"/>
                <a:gd name="connsiteX3-439" fmla="*/ 548216 w 828855"/>
                <a:gd name="connsiteY3-440" fmla="*/ 1222390 h 1291781"/>
                <a:gd name="connsiteX4-441" fmla="*/ 428644 w 828855"/>
                <a:gd name="connsiteY4-442" fmla="*/ 1291781 h 1291781"/>
                <a:gd name="connsiteX5-443" fmla="*/ 322108 w 828855"/>
                <a:gd name="connsiteY5-444" fmla="*/ 1214350 h 1291781"/>
                <a:gd name="connsiteX6-445" fmla="*/ 702 w 828855"/>
                <a:gd name="connsiteY6-446" fmla="*/ 649848 h 1291781"/>
                <a:gd name="connsiteX7-447" fmla="*/ 326144 w 828855"/>
                <a:gd name="connsiteY7-448" fmla="*/ 111313 h 1291781"/>
                <a:gd name="connsiteX8-449" fmla="*/ 478039 w 828855"/>
                <a:gd name="connsiteY8-450" fmla="*/ 0 h 1291781"/>
                <a:gd name="connsiteX0-451" fmla="*/ 477999 w 828815"/>
                <a:gd name="connsiteY0-452" fmla="*/ 0 h 1291781"/>
                <a:gd name="connsiteX1-453" fmla="*/ 530665 w 828815"/>
                <a:gd name="connsiteY1-454" fmla="*/ 53478 h 1291781"/>
                <a:gd name="connsiteX2-455" fmla="*/ 828771 w 828815"/>
                <a:gd name="connsiteY2-456" fmla="*/ 640612 h 1291781"/>
                <a:gd name="connsiteX3-457" fmla="*/ 548176 w 828815"/>
                <a:gd name="connsiteY3-458" fmla="*/ 1222390 h 1291781"/>
                <a:gd name="connsiteX4-459" fmla="*/ 428604 w 828815"/>
                <a:gd name="connsiteY4-460" fmla="*/ 1291781 h 1291781"/>
                <a:gd name="connsiteX5-461" fmla="*/ 322068 w 828815"/>
                <a:gd name="connsiteY5-462" fmla="*/ 1214350 h 1291781"/>
                <a:gd name="connsiteX6-463" fmla="*/ 662 w 828815"/>
                <a:gd name="connsiteY6-464" fmla="*/ 649848 h 1291781"/>
                <a:gd name="connsiteX7-465" fmla="*/ 326104 w 828815"/>
                <a:gd name="connsiteY7-466" fmla="*/ 111313 h 1291781"/>
                <a:gd name="connsiteX8-467" fmla="*/ 477999 w 828815"/>
                <a:gd name="connsiteY8-468" fmla="*/ 0 h 1291781"/>
                <a:gd name="connsiteX0-469" fmla="*/ 477999 w 828815"/>
                <a:gd name="connsiteY0-470" fmla="*/ 0 h 1291781"/>
                <a:gd name="connsiteX1-471" fmla="*/ 530665 w 828815"/>
                <a:gd name="connsiteY1-472" fmla="*/ 53478 h 1291781"/>
                <a:gd name="connsiteX2-473" fmla="*/ 828771 w 828815"/>
                <a:gd name="connsiteY2-474" fmla="*/ 640612 h 1291781"/>
                <a:gd name="connsiteX3-475" fmla="*/ 548176 w 828815"/>
                <a:gd name="connsiteY3-476" fmla="*/ 1222390 h 1291781"/>
                <a:gd name="connsiteX4-477" fmla="*/ 428604 w 828815"/>
                <a:gd name="connsiteY4-478" fmla="*/ 1291781 h 1291781"/>
                <a:gd name="connsiteX5-479" fmla="*/ 322068 w 828815"/>
                <a:gd name="connsiteY5-480" fmla="*/ 1214350 h 1291781"/>
                <a:gd name="connsiteX6-481" fmla="*/ 662 w 828815"/>
                <a:gd name="connsiteY6-482" fmla="*/ 649848 h 1291781"/>
                <a:gd name="connsiteX7-483" fmla="*/ 326104 w 828815"/>
                <a:gd name="connsiteY7-484" fmla="*/ 111313 h 1291781"/>
                <a:gd name="connsiteX8-485" fmla="*/ 477999 w 828815"/>
                <a:gd name="connsiteY8-486" fmla="*/ 0 h 1291781"/>
                <a:gd name="connsiteX0-487" fmla="*/ 477999 w 828815"/>
                <a:gd name="connsiteY0-488" fmla="*/ 0 h 1317004"/>
                <a:gd name="connsiteX1-489" fmla="*/ 530665 w 828815"/>
                <a:gd name="connsiteY1-490" fmla="*/ 53478 h 1317004"/>
                <a:gd name="connsiteX2-491" fmla="*/ 828771 w 828815"/>
                <a:gd name="connsiteY2-492" fmla="*/ 640612 h 1317004"/>
                <a:gd name="connsiteX3-493" fmla="*/ 548176 w 828815"/>
                <a:gd name="connsiteY3-494" fmla="*/ 1222390 h 1317004"/>
                <a:gd name="connsiteX4-495" fmla="*/ 449594 w 828815"/>
                <a:gd name="connsiteY4-496" fmla="*/ 1317004 h 1317004"/>
                <a:gd name="connsiteX5-497" fmla="*/ 322068 w 828815"/>
                <a:gd name="connsiteY5-498" fmla="*/ 1214350 h 1317004"/>
                <a:gd name="connsiteX6-499" fmla="*/ 662 w 828815"/>
                <a:gd name="connsiteY6-500" fmla="*/ 649848 h 1317004"/>
                <a:gd name="connsiteX7-501" fmla="*/ 326104 w 828815"/>
                <a:gd name="connsiteY7-502" fmla="*/ 111313 h 1317004"/>
                <a:gd name="connsiteX8-503" fmla="*/ 477999 w 828815"/>
                <a:gd name="connsiteY8-504" fmla="*/ 0 h 1317004"/>
                <a:gd name="connsiteX0-505" fmla="*/ 477999 w 828790"/>
                <a:gd name="connsiteY0-506" fmla="*/ 0 h 1317004"/>
                <a:gd name="connsiteX1-507" fmla="*/ 530665 w 828790"/>
                <a:gd name="connsiteY1-508" fmla="*/ 53478 h 1317004"/>
                <a:gd name="connsiteX2-509" fmla="*/ 828771 w 828790"/>
                <a:gd name="connsiteY2-510" fmla="*/ 640612 h 1317004"/>
                <a:gd name="connsiteX3-511" fmla="*/ 542416 w 828790"/>
                <a:gd name="connsiteY3-512" fmla="*/ 1216541 h 1317004"/>
                <a:gd name="connsiteX4-513" fmla="*/ 449594 w 828790"/>
                <a:gd name="connsiteY4-514" fmla="*/ 1317004 h 1317004"/>
                <a:gd name="connsiteX5-515" fmla="*/ 322068 w 828790"/>
                <a:gd name="connsiteY5-516" fmla="*/ 1214350 h 1317004"/>
                <a:gd name="connsiteX6-517" fmla="*/ 662 w 828790"/>
                <a:gd name="connsiteY6-518" fmla="*/ 649848 h 1317004"/>
                <a:gd name="connsiteX7-519" fmla="*/ 326104 w 828790"/>
                <a:gd name="connsiteY7-520" fmla="*/ 111313 h 1317004"/>
                <a:gd name="connsiteX8-521" fmla="*/ 477999 w 828790"/>
                <a:gd name="connsiteY8-522" fmla="*/ 0 h 131700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828790" h="1317004">
                  <a:moveTo>
                    <a:pt x="477999" y="0"/>
                  </a:moveTo>
                  <a:lnTo>
                    <a:pt x="530665" y="53478"/>
                  </a:lnTo>
                  <a:cubicBezTo>
                    <a:pt x="715101" y="192801"/>
                    <a:pt x="826813" y="446768"/>
                    <a:pt x="828771" y="640612"/>
                  </a:cubicBezTo>
                  <a:cubicBezTo>
                    <a:pt x="830729" y="834456"/>
                    <a:pt x="686064" y="1057540"/>
                    <a:pt x="542416" y="1216541"/>
                  </a:cubicBezTo>
                  <a:lnTo>
                    <a:pt x="449594" y="1317004"/>
                  </a:lnTo>
                  <a:lnTo>
                    <a:pt x="322068" y="1214350"/>
                  </a:lnTo>
                  <a:cubicBezTo>
                    <a:pt x="148630" y="1081123"/>
                    <a:pt x="-11606" y="886197"/>
                    <a:pt x="662" y="649848"/>
                  </a:cubicBezTo>
                  <a:cubicBezTo>
                    <a:pt x="27893" y="428805"/>
                    <a:pt x="164390" y="253837"/>
                    <a:pt x="326104" y="111313"/>
                  </a:cubicBezTo>
                  <a:lnTo>
                    <a:pt x="477999" y="0"/>
                  </a:lnTo>
                  <a:close/>
                </a:path>
              </a:pathLst>
            </a:custGeom>
            <a:solidFill>
              <a:srgbClr val="88C0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r>
                <a:rPr lang="zh-CN" altLang="en-US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任意多边形 6"/>
            <p:cNvSpPr/>
            <p:nvPr/>
          </p:nvSpPr>
          <p:spPr>
            <a:xfrm rot="314826">
              <a:off x="4027087" y="915566"/>
              <a:ext cx="755403" cy="1214662"/>
            </a:xfrm>
            <a:custGeom>
              <a:avLst/>
              <a:gdLst>
                <a:gd name="connsiteX0" fmla="*/ 410370 w 820739"/>
                <a:gd name="connsiteY0" fmla="*/ 0 h 1260220"/>
                <a:gd name="connsiteX1" fmla="*/ 516276 w 820739"/>
                <a:gd name="connsiteY1" fmla="*/ 57484 h 1260220"/>
                <a:gd name="connsiteX2" fmla="*/ 820739 w 820739"/>
                <a:gd name="connsiteY2" fmla="*/ 630110 h 1260220"/>
                <a:gd name="connsiteX3" fmla="*/ 516276 w 820739"/>
                <a:gd name="connsiteY3" fmla="*/ 1202736 h 1260220"/>
                <a:gd name="connsiteX4" fmla="*/ 410370 w 820739"/>
                <a:gd name="connsiteY4" fmla="*/ 1260220 h 1260220"/>
                <a:gd name="connsiteX5" fmla="*/ 304463 w 820739"/>
                <a:gd name="connsiteY5" fmla="*/ 1202736 h 1260220"/>
                <a:gd name="connsiteX6" fmla="*/ 0 w 820739"/>
                <a:gd name="connsiteY6" fmla="*/ 630110 h 1260220"/>
                <a:gd name="connsiteX7" fmla="*/ 304463 w 820739"/>
                <a:gd name="connsiteY7" fmla="*/ 57484 h 1260220"/>
                <a:gd name="connsiteX8" fmla="*/ 410370 w 820739"/>
                <a:gd name="connsiteY8" fmla="*/ 0 h 1260220"/>
                <a:gd name="connsiteX0-1" fmla="*/ 410370 w 820739"/>
                <a:gd name="connsiteY0-2" fmla="*/ 0 h 1260220"/>
                <a:gd name="connsiteX1-3" fmla="*/ 516276 w 820739"/>
                <a:gd name="connsiteY1-4" fmla="*/ 57484 h 1260220"/>
                <a:gd name="connsiteX2-5" fmla="*/ 820739 w 820739"/>
                <a:gd name="connsiteY2-6" fmla="*/ 630110 h 1260220"/>
                <a:gd name="connsiteX3-7" fmla="*/ 516276 w 820739"/>
                <a:gd name="connsiteY3-8" fmla="*/ 1202736 h 1260220"/>
                <a:gd name="connsiteX4-9" fmla="*/ 410370 w 820739"/>
                <a:gd name="connsiteY4-10" fmla="*/ 1260220 h 1260220"/>
                <a:gd name="connsiteX5-11" fmla="*/ 304463 w 820739"/>
                <a:gd name="connsiteY5-12" fmla="*/ 1202736 h 1260220"/>
                <a:gd name="connsiteX6-13" fmla="*/ 0 w 820739"/>
                <a:gd name="connsiteY6-14" fmla="*/ 630110 h 1260220"/>
                <a:gd name="connsiteX7-15" fmla="*/ 326799 w 820739"/>
                <a:gd name="connsiteY7-16" fmla="*/ 83379 h 1260220"/>
                <a:gd name="connsiteX8-17" fmla="*/ 410370 w 820739"/>
                <a:gd name="connsiteY8-18" fmla="*/ 0 h 1260220"/>
                <a:gd name="connsiteX0-19" fmla="*/ 433275 w 820739"/>
                <a:gd name="connsiteY0-20" fmla="*/ 0 h 1253820"/>
                <a:gd name="connsiteX1-21" fmla="*/ 516276 w 820739"/>
                <a:gd name="connsiteY1-22" fmla="*/ 51084 h 1253820"/>
                <a:gd name="connsiteX2-23" fmla="*/ 820739 w 820739"/>
                <a:gd name="connsiteY2-24" fmla="*/ 623710 h 1253820"/>
                <a:gd name="connsiteX3-25" fmla="*/ 516276 w 820739"/>
                <a:gd name="connsiteY3-26" fmla="*/ 1196336 h 1253820"/>
                <a:gd name="connsiteX4-27" fmla="*/ 410370 w 820739"/>
                <a:gd name="connsiteY4-28" fmla="*/ 1253820 h 1253820"/>
                <a:gd name="connsiteX5-29" fmla="*/ 304463 w 820739"/>
                <a:gd name="connsiteY5-30" fmla="*/ 1196336 h 1253820"/>
                <a:gd name="connsiteX6-31" fmla="*/ 0 w 820739"/>
                <a:gd name="connsiteY6-32" fmla="*/ 623710 h 1253820"/>
                <a:gd name="connsiteX7-33" fmla="*/ 326799 w 820739"/>
                <a:gd name="connsiteY7-34" fmla="*/ 76979 h 1253820"/>
                <a:gd name="connsiteX8-35" fmla="*/ 433275 w 820739"/>
                <a:gd name="connsiteY8-36" fmla="*/ 0 h 1253820"/>
                <a:gd name="connsiteX0-37" fmla="*/ 433275 w 820739"/>
                <a:gd name="connsiteY0-38" fmla="*/ 0 h 1253820"/>
                <a:gd name="connsiteX1-39" fmla="*/ 516276 w 820739"/>
                <a:gd name="connsiteY1-40" fmla="*/ 51084 h 1253820"/>
                <a:gd name="connsiteX2-41" fmla="*/ 820739 w 820739"/>
                <a:gd name="connsiteY2-42" fmla="*/ 623710 h 1253820"/>
                <a:gd name="connsiteX3-43" fmla="*/ 516276 w 820739"/>
                <a:gd name="connsiteY3-44" fmla="*/ 1196336 h 1253820"/>
                <a:gd name="connsiteX4-45" fmla="*/ 410370 w 820739"/>
                <a:gd name="connsiteY4-46" fmla="*/ 1253820 h 1253820"/>
                <a:gd name="connsiteX5-47" fmla="*/ 304463 w 820739"/>
                <a:gd name="connsiteY5-48" fmla="*/ 1196336 h 1253820"/>
                <a:gd name="connsiteX6-49" fmla="*/ 0 w 820739"/>
                <a:gd name="connsiteY6-50" fmla="*/ 623710 h 1253820"/>
                <a:gd name="connsiteX7-51" fmla="*/ 326799 w 820739"/>
                <a:gd name="connsiteY7-52" fmla="*/ 76979 h 1253820"/>
                <a:gd name="connsiteX8-53" fmla="*/ 433275 w 820739"/>
                <a:gd name="connsiteY8-54" fmla="*/ 0 h 1253820"/>
                <a:gd name="connsiteX0-55" fmla="*/ 433275 w 820739"/>
                <a:gd name="connsiteY0-56" fmla="*/ 0 h 1253820"/>
                <a:gd name="connsiteX1-57" fmla="*/ 516276 w 820739"/>
                <a:gd name="connsiteY1-58" fmla="*/ 51084 h 1253820"/>
                <a:gd name="connsiteX2-59" fmla="*/ 820739 w 820739"/>
                <a:gd name="connsiteY2-60" fmla="*/ 623710 h 1253820"/>
                <a:gd name="connsiteX3-61" fmla="*/ 516276 w 820739"/>
                <a:gd name="connsiteY3-62" fmla="*/ 1196336 h 1253820"/>
                <a:gd name="connsiteX4-63" fmla="*/ 410370 w 820739"/>
                <a:gd name="connsiteY4-64" fmla="*/ 1253820 h 1253820"/>
                <a:gd name="connsiteX5-65" fmla="*/ 310332 w 820739"/>
                <a:gd name="connsiteY5-66" fmla="*/ 1193062 h 1253820"/>
                <a:gd name="connsiteX6-67" fmla="*/ 0 w 820739"/>
                <a:gd name="connsiteY6-68" fmla="*/ 623710 h 1253820"/>
                <a:gd name="connsiteX7-69" fmla="*/ 326799 w 820739"/>
                <a:gd name="connsiteY7-70" fmla="*/ 76979 h 1253820"/>
                <a:gd name="connsiteX8-71" fmla="*/ 433275 w 820739"/>
                <a:gd name="connsiteY8-72" fmla="*/ 0 h 1253820"/>
                <a:gd name="connsiteX0-73" fmla="*/ 433275 w 820821"/>
                <a:gd name="connsiteY0-74" fmla="*/ 0 h 1253820"/>
                <a:gd name="connsiteX1-75" fmla="*/ 493730 w 820821"/>
                <a:gd name="connsiteY1-76" fmla="*/ 52155 h 1253820"/>
                <a:gd name="connsiteX2-77" fmla="*/ 820739 w 820821"/>
                <a:gd name="connsiteY2-78" fmla="*/ 623710 h 1253820"/>
                <a:gd name="connsiteX3-79" fmla="*/ 516276 w 820821"/>
                <a:gd name="connsiteY3-80" fmla="*/ 1196336 h 1253820"/>
                <a:gd name="connsiteX4-81" fmla="*/ 410370 w 820821"/>
                <a:gd name="connsiteY4-82" fmla="*/ 1253820 h 1253820"/>
                <a:gd name="connsiteX5-83" fmla="*/ 310332 w 820821"/>
                <a:gd name="connsiteY5-84" fmla="*/ 1193062 h 1253820"/>
                <a:gd name="connsiteX6-85" fmla="*/ 0 w 820821"/>
                <a:gd name="connsiteY6-86" fmla="*/ 623710 h 1253820"/>
                <a:gd name="connsiteX7-87" fmla="*/ 326799 w 820821"/>
                <a:gd name="connsiteY7-88" fmla="*/ 76979 h 1253820"/>
                <a:gd name="connsiteX8-89" fmla="*/ 433275 w 820821"/>
                <a:gd name="connsiteY8-90" fmla="*/ 0 h 1253820"/>
                <a:gd name="connsiteX0-91" fmla="*/ 433275 w 820868"/>
                <a:gd name="connsiteY0-92" fmla="*/ 0 h 1253820"/>
                <a:gd name="connsiteX1-93" fmla="*/ 487862 w 820868"/>
                <a:gd name="connsiteY1-94" fmla="*/ 55429 h 1253820"/>
                <a:gd name="connsiteX2-95" fmla="*/ 820739 w 820868"/>
                <a:gd name="connsiteY2-96" fmla="*/ 623710 h 1253820"/>
                <a:gd name="connsiteX3-97" fmla="*/ 516276 w 820868"/>
                <a:gd name="connsiteY3-98" fmla="*/ 1196336 h 1253820"/>
                <a:gd name="connsiteX4-99" fmla="*/ 410370 w 820868"/>
                <a:gd name="connsiteY4-100" fmla="*/ 1253820 h 1253820"/>
                <a:gd name="connsiteX5-101" fmla="*/ 310332 w 820868"/>
                <a:gd name="connsiteY5-102" fmla="*/ 1193062 h 1253820"/>
                <a:gd name="connsiteX6-103" fmla="*/ 0 w 820868"/>
                <a:gd name="connsiteY6-104" fmla="*/ 623710 h 1253820"/>
                <a:gd name="connsiteX7-105" fmla="*/ 326799 w 820868"/>
                <a:gd name="connsiteY7-106" fmla="*/ 76979 h 1253820"/>
                <a:gd name="connsiteX8-107" fmla="*/ 433275 w 820868"/>
                <a:gd name="connsiteY8-108" fmla="*/ 0 h 1253820"/>
                <a:gd name="connsiteX0-109" fmla="*/ 433275 w 820868"/>
                <a:gd name="connsiteY0-110" fmla="*/ 0 h 1253820"/>
                <a:gd name="connsiteX1-111" fmla="*/ 487862 w 820868"/>
                <a:gd name="connsiteY1-112" fmla="*/ 55429 h 1253820"/>
                <a:gd name="connsiteX2-113" fmla="*/ 820739 w 820868"/>
                <a:gd name="connsiteY2-114" fmla="*/ 623710 h 1253820"/>
                <a:gd name="connsiteX3-115" fmla="*/ 516276 w 820868"/>
                <a:gd name="connsiteY3-116" fmla="*/ 1196336 h 1253820"/>
                <a:gd name="connsiteX4-117" fmla="*/ 410370 w 820868"/>
                <a:gd name="connsiteY4-118" fmla="*/ 1253820 h 1253820"/>
                <a:gd name="connsiteX5-119" fmla="*/ 310332 w 820868"/>
                <a:gd name="connsiteY5-120" fmla="*/ 1193062 h 1253820"/>
                <a:gd name="connsiteX6-121" fmla="*/ 0 w 820868"/>
                <a:gd name="connsiteY6-122" fmla="*/ 623710 h 1253820"/>
                <a:gd name="connsiteX7-123" fmla="*/ 307906 w 820868"/>
                <a:gd name="connsiteY7-124" fmla="*/ 91355 h 1253820"/>
                <a:gd name="connsiteX8-125" fmla="*/ 433275 w 820868"/>
                <a:gd name="connsiteY8-126" fmla="*/ 0 h 1253820"/>
                <a:gd name="connsiteX0-127" fmla="*/ 433275 w 820868"/>
                <a:gd name="connsiteY0-128" fmla="*/ 0 h 1253820"/>
                <a:gd name="connsiteX1-129" fmla="*/ 487862 w 820868"/>
                <a:gd name="connsiteY1-130" fmla="*/ 55429 h 1253820"/>
                <a:gd name="connsiteX2-131" fmla="*/ 820739 w 820868"/>
                <a:gd name="connsiteY2-132" fmla="*/ 623710 h 1253820"/>
                <a:gd name="connsiteX3-133" fmla="*/ 516276 w 820868"/>
                <a:gd name="connsiteY3-134" fmla="*/ 1196336 h 1253820"/>
                <a:gd name="connsiteX4-135" fmla="*/ 410370 w 820868"/>
                <a:gd name="connsiteY4-136" fmla="*/ 1253820 h 1253820"/>
                <a:gd name="connsiteX5-137" fmla="*/ 310332 w 820868"/>
                <a:gd name="connsiteY5-138" fmla="*/ 1193062 h 1253820"/>
                <a:gd name="connsiteX6-139" fmla="*/ 0 w 820868"/>
                <a:gd name="connsiteY6-140" fmla="*/ 623710 h 1253820"/>
                <a:gd name="connsiteX7-141" fmla="*/ 307906 w 820868"/>
                <a:gd name="connsiteY7-142" fmla="*/ 91355 h 1253820"/>
                <a:gd name="connsiteX8-143" fmla="*/ 433275 w 820868"/>
                <a:gd name="connsiteY8-144" fmla="*/ 0 h 1253820"/>
                <a:gd name="connsiteX0-145" fmla="*/ 433275 w 821563"/>
                <a:gd name="connsiteY0-146" fmla="*/ 0 h 1253820"/>
                <a:gd name="connsiteX1-147" fmla="*/ 487862 w 821563"/>
                <a:gd name="connsiteY1-148" fmla="*/ 55429 h 1253820"/>
                <a:gd name="connsiteX2-149" fmla="*/ 820739 w 821563"/>
                <a:gd name="connsiteY2-150" fmla="*/ 623710 h 1253820"/>
                <a:gd name="connsiteX3-151" fmla="*/ 516276 w 821563"/>
                <a:gd name="connsiteY3-152" fmla="*/ 1196336 h 1253820"/>
                <a:gd name="connsiteX4-153" fmla="*/ 410370 w 821563"/>
                <a:gd name="connsiteY4-154" fmla="*/ 1253820 h 1253820"/>
                <a:gd name="connsiteX5-155" fmla="*/ 310332 w 821563"/>
                <a:gd name="connsiteY5-156" fmla="*/ 1193062 h 1253820"/>
                <a:gd name="connsiteX6-157" fmla="*/ 0 w 821563"/>
                <a:gd name="connsiteY6-158" fmla="*/ 623710 h 1253820"/>
                <a:gd name="connsiteX7-159" fmla="*/ 307906 w 821563"/>
                <a:gd name="connsiteY7-160" fmla="*/ 91355 h 1253820"/>
                <a:gd name="connsiteX8-161" fmla="*/ 433275 w 821563"/>
                <a:gd name="connsiteY8-162" fmla="*/ 0 h 1253820"/>
                <a:gd name="connsiteX0-163" fmla="*/ 433275 w 821554"/>
                <a:gd name="connsiteY0-164" fmla="*/ 0 h 1253820"/>
                <a:gd name="connsiteX1-165" fmla="*/ 487862 w 821554"/>
                <a:gd name="connsiteY1-166" fmla="*/ 55429 h 1253820"/>
                <a:gd name="connsiteX2-167" fmla="*/ 820739 w 821554"/>
                <a:gd name="connsiteY2-168" fmla="*/ 623710 h 1253820"/>
                <a:gd name="connsiteX3-169" fmla="*/ 516276 w 821554"/>
                <a:gd name="connsiteY3-170" fmla="*/ 1196336 h 1253820"/>
                <a:gd name="connsiteX4-171" fmla="*/ 410370 w 821554"/>
                <a:gd name="connsiteY4-172" fmla="*/ 1253820 h 1253820"/>
                <a:gd name="connsiteX5-173" fmla="*/ 310332 w 821554"/>
                <a:gd name="connsiteY5-174" fmla="*/ 1193062 h 1253820"/>
                <a:gd name="connsiteX6-175" fmla="*/ 0 w 821554"/>
                <a:gd name="connsiteY6-176" fmla="*/ 623710 h 1253820"/>
                <a:gd name="connsiteX7-177" fmla="*/ 307906 w 821554"/>
                <a:gd name="connsiteY7-178" fmla="*/ 91355 h 1253820"/>
                <a:gd name="connsiteX8-179" fmla="*/ 433275 w 821554"/>
                <a:gd name="connsiteY8-180" fmla="*/ 0 h 1253820"/>
                <a:gd name="connsiteX0-181" fmla="*/ 433275 w 821554"/>
                <a:gd name="connsiteY0-182" fmla="*/ 0 h 1253820"/>
                <a:gd name="connsiteX1-183" fmla="*/ 487862 w 821554"/>
                <a:gd name="connsiteY1-184" fmla="*/ 55429 h 1253820"/>
                <a:gd name="connsiteX2-185" fmla="*/ 820739 w 821554"/>
                <a:gd name="connsiteY2-186" fmla="*/ 623710 h 1253820"/>
                <a:gd name="connsiteX3-187" fmla="*/ 516276 w 821554"/>
                <a:gd name="connsiteY3-188" fmla="*/ 1196336 h 1253820"/>
                <a:gd name="connsiteX4-189" fmla="*/ 410370 w 821554"/>
                <a:gd name="connsiteY4-190" fmla="*/ 1253820 h 1253820"/>
                <a:gd name="connsiteX5-191" fmla="*/ 310332 w 821554"/>
                <a:gd name="connsiteY5-192" fmla="*/ 1193062 h 1253820"/>
                <a:gd name="connsiteX6-193" fmla="*/ 0 w 821554"/>
                <a:gd name="connsiteY6-194" fmla="*/ 623710 h 1253820"/>
                <a:gd name="connsiteX7-195" fmla="*/ 307906 w 821554"/>
                <a:gd name="connsiteY7-196" fmla="*/ 91355 h 1253820"/>
                <a:gd name="connsiteX8-197" fmla="*/ 433275 w 821554"/>
                <a:gd name="connsiteY8-198" fmla="*/ 0 h 1253820"/>
                <a:gd name="connsiteX0-199" fmla="*/ 433290 w 821569"/>
                <a:gd name="connsiteY0-200" fmla="*/ 0 h 1253820"/>
                <a:gd name="connsiteX1-201" fmla="*/ 487877 w 821569"/>
                <a:gd name="connsiteY1-202" fmla="*/ 55429 h 1253820"/>
                <a:gd name="connsiteX2-203" fmla="*/ 820754 w 821569"/>
                <a:gd name="connsiteY2-204" fmla="*/ 623710 h 1253820"/>
                <a:gd name="connsiteX3-205" fmla="*/ 516291 w 821569"/>
                <a:gd name="connsiteY3-206" fmla="*/ 1196336 h 1253820"/>
                <a:gd name="connsiteX4-207" fmla="*/ 410385 w 821569"/>
                <a:gd name="connsiteY4-208" fmla="*/ 1253820 h 1253820"/>
                <a:gd name="connsiteX5-209" fmla="*/ 310347 w 821569"/>
                <a:gd name="connsiteY5-210" fmla="*/ 1193062 h 1253820"/>
                <a:gd name="connsiteX6-211" fmla="*/ 15 w 821569"/>
                <a:gd name="connsiteY6-212" fmla="*/ 623710 h 1253820"/>
                <a:gd name="connsiteX7-213" fmla="*/ 307921 w 821569"/>
                <a:gd name="connsiteY7-214" fmla="*/ 91355 h 1253820"/>
                <a:gd name="connsiteX8-215" fmla="*/ 433290 w 821569"/>
                <a:gd name="connsiteY8-216" fmla="*/ 0 h 1253820"/>
                <a:gd name="connsiteX0-217" fmla="*/ 459559 w 821569"/>
                <a:gd name="connsiteY0-218" fmla="*/ 0 h 1256861"/>
                <a:gd name="connsiteX1-219" fmla="*/ 487877 w 821569"/>
                <a:gd name="connsiteY1-220" fmla="*/ 58470 h 1256861"/>
                <a:gd name="connsiteX2-221" fmla="*/ 820754 w 821569"/>
                <a:gd name="connsiteY2-222" fmla="*/ 626751 h 1256861"/>
                <a:gd name="connsiteX3-223" fmla="*/ 516291 w 821569"/>
                <a:gd name="connsiteY3-224" fmla="*/ 1199377 h 1256861"/>
                <a:gd name="connsiteX4-225" fmla="*/ 410385 w 821569"/>
                <a:gd name="connsiteY4-226" fmla="*/ 1256861 h 1256861"/>
                <a:gd name="connsiteX5-227" fmla="*/ 310347 w 821569"/>
                <a:gd name="connsiteY5-228" fmla="*/ 1196103 h 1256861"/>
                <a:gd name="connsiteX6-229" fmla="*/ 15 w 821569"/>
                <a:gd name="connsiteY6-230" fmla="*/ 626751 h 1256861"/>
                <a:gd name="connsiteX7-231" fmla="*/ 307921 w 821569"/>
                <a:gd name="connsiteY7-232" fmla="*/ 94396 h 1256861"/>
                <a:gd name="connsiteX8-233" fmla="*/ 459559 w 821569"/>
                <a:gd name="connsiteY8-234" fmla="*/ 0 h 1256861"/>
                <a:gd name="connsiteX0-235" fmla="*/ 459559 w 820796"/>
                <a:gd name="connsiteY0-236" fmla="*/ 0 h 1256861"/>
                <a:gd name="connsiteX1-237" fmla="*/ 500409 w 820796"/>
                <a:gd name="connsiteY1-238" fmla="*/ 49306 h 1256861"/>
                <a:gd name="connsiteX2-239" fmla="*/ 820754 w 820796"/>
                <a:gd name="connsiteY2-240" fmla="*/ 626751 h 1256861"/>
                <a:gd name="connsiteX3-241" fmla="*/ 516291 w 820796"/>
                <a:gd name="connsiteY3-242" fmla="*/ 1199377 h 1256861"/>
                <a:gd name="connsiteX4-243" fmla="*/ 410385 w 820796"/>
                <a:gd name="connsiteY4-244" fmla="*/ 1256861 h 1256861"/>
                <a:gd name="connsiteX5-245" fmla="*/ 310347 w 820796"/>
                <a:gd name="connsiteY5-246" fmla="*/ 1196103 h 1256861"/>
                <a:gd name="connsiteX6-247" fmla="*/ 15 w 820796"/>
                <a:gd name="connsiteY6-248" fmla="*/ 626751 h 1256861"/>
                <a:gd name="connsiteX7-249" fmla="*/ 307921 w 820796"/>
                <a:gd name="connsiteY7-250" fmla="*/ 94396 h 1256861"/>
                <a:gd name="connsiteX8-251" fmla="*/ 459559 w 820796"/>
                <a:gd name="connsiteY8-252" fmla="*/ 0 h 1256861"/>
                <a:gd name="connsiteX0-253" fmla="*/ 459559 w 820795"/>
                <a:gd name="connsiteY0-254" fmla="*/ 0 h 1256861"/>
                <a:gd name="connsiteX1-255" fmla="*/ 500409 w 820795"/>
                <a:gd name="connsiteY1-256" fmla="*/ 49306 h 1256861"/>
                <a:gd name="connsiteX2-257" fmla="*/ 820754 w 820795"/>
                <a:gd name="connsiteY2-258" fmla="*/ 626751 h 1256861"/>
                <a:gd name="connsiteX3-259" fmla="*/ 516291 w 820795"/>
                <a:gd name="connsiteY3-260" fmla="*/ 1199377 h 1256861"/>
                <a:gd name="connsiteX4-261" fmla="*/ 410385 w 820795"/>
                <a:gd name="connsiteY4-262" fmla="*/ 1256861 h 1256861"/>
                <a:gd name="connsiteX5-263" fmla="*/ 310347 w 820795"/>
                <a:gd name="connsiteY5-264" fmla="*/ 1196103 h 1256861"/>
                <a:gd name="connsiteX6-265" fmla="*/ 15 w 820795"/>
                <a:gd name="connsiteY6-266" fmla="*/ 626751 h 1256861"/>
                <a:gd name="connsiteX7-267" fmla="*/ 318200 w 820795"/>
                <a:gd name="connsiteY7-268" fmla="*/ 101144 h 1256861"/>
                <a:gd name="connsiteX8-269" fmla="*/ 459559 w 820795"/>
                <a:gd name="connsiteY8-270" fmla="*/ 0 h 1256861"/>
                <a:gd name="connsiteX0-271" fmla="*/ 459558 w 820794"/>
                <a:gd name="connsiteY0-272" fmla="*/ 0 h 1256861"/>
                <a:gd name="connsiteX1-273" fmla="*/ 500408 w 820794"/>
                <a:gd name="connsiteY1-274" fmla="*/ 49306 h 1256861"/>
                <a:gd name="connsiteX2-275" fmla="*/ 820753 w 820794"/>
                <a:gd name="connsiteY2-276" fmla="*/ 626751 h 1256861"/>
                <a:gd name="connsiteX3-277" fmla="*/ 516290 w 820794"/>
                <a:gd name="connsiteY3-278" fmla="*/ 1199377 h 1256861"/>
                <a:gd name="connsiteX4-279" fmla="*/ 410384 w 820794"/>
                <a:gd name="connsiteY4-280" fmla="*/ 1256861 h 1256861"/>
                <a:gd name="connsiteX5-281" fmla="*/ 328293 w 820794"/>
                <a:gd name="connsiteY5-282" fmla="*/ 1196293 h 1256861"/>
                <a:gd name="connsiteX6-283" fmla="*/ 14 w 820794"/>
                <a:gd name="connsiteY6-284" fmla="*/ 626751 h 1256861"/>
                <a:gd name="connsiteX7-285" fmla="*/ 318199 w 820794"/>
                <a:gd name="connsiteY7-286" fmla="*/ 101144 h 1256861"/>
                <a:gd name="connsiteX8-287" fmla="*/ 459558 w 820794"/>
                <a:gd name="connsiteY8-288" fmla="*/ 0 h 1256861"/>
                <a:gd name="connsiteX0-289" fmla="*/ 459558 w 820865"/>
                <a:gd name="connsiteY0-290" fmla="*/ 0 h 1256861"/>
                <a:gd name="connsiteX1-291" fmla="*/ 500408 w 820865"/>
                <a:gd name="connsiteY1-292" fmla="*/ 49306 h 1256861"/>
                <a:gd name="connsiteX2-293" fmla="*/ 820753 w 820865"/>
                <a:gd name="connsiteY2-294" fmla="*/ 626751 h 1256861"/>
                <a:gd name="connsiteX3-295" fmla="*/ 525916 w 820865"/>
                <a:gd name="connsiteY3-296" fmla="*/ 1202798 h 1256861"/>
                <a:gd name="connsiteX4-297" fmla="*/ 410384 w 820865"/>
                <a:gd name="connsiteY4-298" fmla="*/ 1256861 h 1256861"/>
                <a:gd name="connsiteX5-299" fmla="*/ 328293 w 820865"/>
                <a:gd name="connsiteY5-300" fmla="*/ 1196293 h 1256861"/>
                <a:gd name="connsiteX6-301" fmla="*/ 14 w 820865"/>
                <a:gd name="connsiteY6-302" fmla="*/ 626751 h 1256861"/>
                <a:gd name="connsiteX7-303" fmla="*/ 318199 w 820865"/>
                <a:gd name="connsiteY7-304" fmla="*/ 101144 h 1256861"/>
                <a:gd name="connsiteX8-305" fmla="*/ 459558 w 820865"/>
                <a:gd name="connsiteY8-306" fmla="*/ 0 h 1256861"/>
                <a:gd name="connsiteX0-307" fmla="*/ 459558 w 820865"/>
                <a:gd name="connsiteY0-308" fmla="*/ 0 h 1256861"/>
                <a:gd name="connsiteX1-309" fmla="*/ 500408 w 820865"/>
                <a:gd name="connsiteY1-310" fmla="*/ 49306 h 1256861"/>
                <a:gd name="connsiteX2-311" fmla="*/ 820753 w 820865"/>
                <a:gd name="connsiteY2-312" fmla="*/ 626751 h 1256861"/>
                <a:gd name="connsiteX3-313" fmla="*/ 525916 w 820865"/>
                <a:gd name="connsiteY3-314" fmla="*/ 1202798 h 1256861"/>
                <a:gd name="connsiteX4-315" fmla="*/ 410384 w 820865"/>
                <a:gd name="connsiteY4-316" fmla="*/ 1256861 h 1256861"/>
                <a:gd name="connsiteX5-317" fmla="*/ 328293 w 820865"/>
                <a:gd name="connsiteY5-318" fmla="*/ 1196293 h 1256861"/>
                <a:gd name="connsiteX6-319" fmla="*/ 14 w 820865"/>
                <a:gd name="connsiteY6-320" fmla="*/ 626751 h 1256861"/>
                <a:gd name="connsiteX7-321" fmla="*/ 318199 w 820865"/>
                <a:gd name="connsiteY7-322" fmla="*/ 101144 h 1256861"/>
                <a:gd name="connsiteX8-323" fmla="*/ 459558 w 820865"/>
                <a:gd name="connsiteY8-324" fmla="*/ 0 h 1256861"/>
                <a:gd name="connsiteX0-325" fmla="*/ 459558 w 820865"/>
                <a:gd name="connsiteY0-326" fmla="*/ 0 h 1275566"/>
                <a:gd name="connsiteX1-327" fmla="*/ 500408 w 820865"/>
                <a:gd name="connsiteY1-328" fmla="*/ 49306 h 1275566"/>
                <a:gd name="connsiteX2-329" fmla="*/ 820753 w 820865"/>
                <a:gd name="connsiteY2-330" fmla="*/ 626751 h 1275566"/>
                <a:gd name="connsiteX3-331" fmla="*/ 525916 w 820865"/>
                <a:gd name="connsiteY3-332" fmla="*/ 1202798 h 1275566"/>
                <a:gd name="connsiteX4-333" fmla="*/ 421217 w 820865"/>
                <a:gd name="connsiteY4-334" fmla="*/ 1275566 h 1275566"/>
                <a:gd name="connsiteX5-335" fmla="*/ 328293 w 820865"/>
                <a:gd name="connsiteY5-336" fmla="*/ 1196293 h 1275566"/>
                <a:gd name="connsiteX6-337" fmla="*/ 14 w 820865"/>
                <a:gd name="connsiteY6-338" fmla="*/ 626751 h 1275566"/>
                <a:gd name="connsiteX7-339" fmla="*/ 318199 w 820865"/>
                <a:gd name="connsiteY7-340" fmla="*/ 101144 h 1275566"/>
                <a:gd name="connsiteX8-341" fmla="*/ 459558 w 820865"/>
                <a:gd name="connsiteY8-342" fmla="*/ 0 h 1275566"/>
                <a:gd name="connsiteX0-343" fmla="*/ 459558 w 820865"/>
                <a:gd name="connsiteY0-344" fmla="*/ 0 h 1275566"/>
                <a:gd name="connsiteX1-345" fmla="*/ 500408 w 820865"/>
                <a:gd name="connsiteY1-346" fmla="*/ 49306 h 1275566"/>
                <a:gd name="connsiteX2-347" fmla="*/ 820753 w 820865"/>
                <a:gd name="connsiteY2-348" fmla="*/ 626751 h 1275566"/>
                <a:gd name="connsiteX3-349" fmla="*/ 525916 w 820865"/>
                <a:gd name="connsiteY3-350" fmla="*/ 1202798 h 1275566"/>
                <a:gd name="connsiteX4-351" fmla="*/ 421217 w 820865"/>
                <a:gd name="connsiteY4-352" fmla="*/ 1275566 h 1275566"/>
                <a:gd name="connsiteX5-353" fmla="*/ 328293 w 820865"/>
                <a:gd name="connsiteY5-354" fmla="*/ 1196293 h 1275566"/>
                <a:gd name="connsiteX6-355" fmla="*/ 14 w 820865"/>
                <a:gd name="connsiteY6-356" fmla="*/ 626751 h 1275566"/>
                <a:gd name="connsiteX7-357" fmla="*/ 318199 w 820865"/>
                <a:gd name="connsiteY7-358" fmla="*/ 101144 h 1275566"/>
                <a:gd name="connsiteX8-359" fmla="*/ 459558 w 820865"/>
                <a:gd name="connsiteY8-360" fmla="*/ 0 h 1275566"/>
                <a:gd name="connsiteX0-361" fmla="*/ 438815 w 820865"/>
                <a:gd name="connsiteY0-362" fmla="*/ 0 h 1276220"/>
                <a:gd name="connsiteX1-363" fmla="*/ 500408 w 820865"/>
                <a:gd name="connsiteY1-364" fmla="*/ 49960 h 1276220"/>
                <a:gd name="connsiteX2-365" fmla="*/ 820753 w 820865"/>
                <a:gd name="connsiteY2-366" fmla="*/ 627405 h 1276220"/>
                <a:gd name="connsiteX3-367" fmla="*/ 525916 w 820865"/>
                <a:gd name="connsiteY3-368" fmla="*/ 1203452 h 1276220"/>
                <a:gd name="connsiteX4-369" fmla="*/ 421217 w 820865"/>
                <a:gd name="connsiteY4-370" fmla="*/ 1276220 h 1276220"/>
                <a:gd name="connsiteX5-371" fmla="*/ 328293 w 820865"/>
                <a:gd name="connsiteY5-372" fmla="*/ 1196947 h 1276220"/>
                <a:gd name="connsiteX6-373" fmla="*/ 14 w 820865"/>
                <a:gd name="connsiteY6-374" fmla="*/ 627405 h 1276220"/>
                <a:gd name="connsiteX7-375" fmla="*/ 318199 w 820865"/>
                <a:gd name="connsiteY7-376" fmla="*/ 101798 h 1276220"/>
                <a:gd name="connsiteX8-377" fmla="*/ 438815 w 820865"/>
                <a:gd name="connsiteY8-378" fmla="*/ 0 h 1276220"/>
                <a:gd name="connsiteX0-379" fmla="*/ 438815 w 820865"/>
                <a:gd name="connsiteY0-380" fmla="*/ 0 h 1266560"/>
                <a:gd name="connsiteX1-381" fmla="*/ 500408 w 820865"/>
                <a:gd name="connsiteY1-382" fmla="*/ 49960 h 1266560"/>
                <a:gd name="connsiteX2-383" fmla="*/ 820753 w 820865"/>
                <a:gd name="connsiteY2-384" fmla="*/ 627405 h 1266560"/>
                <a:gd name="connsiteX3-385" fmla="*/ 525916 w 820865"/>
                <a:gd name="connsiteY3-386" fmla="*/ 1203452 h 1266560"/>
                <a:gd name="connsiteX4-387" fmla="*/ 446146 w 820865"/>
                <a:gd name="connsiteY4-388" fmla="*/ 1266560 h 1266560"/>
                <a:gd name="connsiteX5-389" fmla="*/ 328293 w 820865"/>
                <a:gd name="connsiteY5-390" fmla="*/ 1196947 h 1266560"/>
                <a:gd name="connsiteX6-391" fmla="*/ 14 w 820865"/>
                <a:gd name="connsiteY6-392" fmla="*/ 627405 h 1266560"/>
                <a:gd name="connsiteX7-393" fmla="*/ 318199 w 820865"/>
                <a:gd name="connsiteY7-394" fmla="*/ 101798 h 1266560"/>
                <a:gd name="connsiteX8-395" fmla="*/ 438815 w 820865"/>
                <a:gd name="connsiteY8-396" fmla="*/ 0 h 1266560"/>
                <a:gd name="connsiteX0-397" fmla="*/ 438815 w 821234"/>
                <a:gd name="connsiteY0-398" fmla="*/ 0 h 1266560"/>
                <a:gd name="connsiteX1-399" fmla="*/ 500408 w 821234"/>
                <a:gd name="connsiteY1-400" fmla="*/ 49960 h 1266560"/>
                <a:gd name="connsiteX2-401" fmla="*/ 820753 w 821234"/>
                <a:gd name="connsiteY2-402" fmla="*/ 627405 h 1266560"/>
                <a:gd name="connsiteX3-403" fmla="*/ 549693 w 821234"/>
                <a:gd name="connsiteY3-404" fmla="*/ 1208811 h 1266560"/>
                <a:gd name="connsiteX4-405" fmla="*/ 446146 w 821234"/>
                <a:gd name="connsiteY4-406" fmla="*/ 1266560 h 1266560"/>
                <a:gd name="connsiteX5-407" fmla="*/ 328293 w 821234"/>
                <a:gd name="connsiteY5-408" fmla="*/ 1196947 h 1266560"/>
                <a:gd name="connsiteX6-409" fmla="*/ 14 w 821234"/>
                <a:gd name="connsiteY6-410" fmla="*/ 627405 h 1266560"/>
                <a:gd name="connsiteX7-411" fmla="*/ 318199 w 821234"/>
                <a:gd name="connsiteY7-412" fmla="*/ 101798 h 1266560"/>
                <a:gd name="connsiteX8-413" fmla="*/ 438815 w 821234"/>
                <a:gd name="connsiteY8-414" fmla="*/ 0 h 1266560"/>
                <a:gd name="connsiteX0-415" fmla="*/ 438815 w 821148"/>
                <a:gd name="connsiteY0-416" fmla="*/ 0 h 1266560"/>
                <a:gd name="connsiteX1-417" fmla="*/ 500408 w 821148"/>
                <a:gd name="connsiteY1-418" fmla="*/ 49960 h 1266560"/>
                <a:gd name="connsiteX2-419" fmla="*/ 820753 w 821148"/>
                <a:gd name="connsiteY2-420" fmla="*/ 627405 h 1266560"/>
                <a:gd name="connsiteX3-421" fmla="*/ 549693 w 821148"/>
                <a:gd name="connsiteY3-422" fmla="*/ 1208811 h 1266560"/>
                <a:gd name="connsiteX4-423" fmla="*/ 446146 w 821148"/>
                <a:gd name="connsiteY4-424" fmla="*/ 1266560 h 1266560"/>
                <a:gd name="connsiteX5-425" fmla="*/ 328293 w 821148"/>
                <a:gd name="connsiteY5-426" fmla="*/ 1196947 h 1266560"/>
                <a:gd name="connsiteX6-427" fmla="*/ 14 w 821148"/>
                <a:gd name="connsiteY6-428" fmla="*/ 627405 h 1266560"/>
                <a:gd name="connsiteX7-429" fmla="*/ 318199 w 821148"/>
                <a:gd name="connsiteY7-430" fmla="*/ 101798 h 1266560"/>
                <a:gd name="connsiteX8-431" fmla="*/ 438815 w 821148"/>
                <a:gd name="connsiteY8-432" fmla="*/ 0 h 1266560"/>
                <a:gd name="connsiteX0-433" fmla="*/ 438815 w 821263"/>
                <a:gd name="connsiteY0-434" fmla="*/ 0 h 1266560"/>
                <a:gd name="connsiteX1-435" fmla="*/ 500408 w 821263"/>
                <a:gd name="connsiteY1-436" fmla="*/ 49960 h 1266560"/>
                <a:gd name="connsiteX2-437" fmla="*/ 820753 w 821263"/>
                <a:gd name="connsiteY2-438" fmla="*/ 627405 h 1266560"/>
                <a:gd name="connsiteX3-439" fmla="*/ 555529 w 821263"/>
                <a:gd name="connsiteY3-440" fmla="*/ 1215755 h 1266560"/>
                <a:gd name="connsiteX4-441" fmla="*/ 446146 w 821263"/>
                <a:gd name="connsiteY4-442" fmla="*/ 1266560 h 1266560"/>
                <a:gd name="connsiteX5-443" fmla="*/ 328293 w 821263"/>
                <a:gd name="connsiteY5-444" fmla="*/ 1196947 h 1266560"/>
                <a:gd name="connsiteX6-445" fmla="*/ 14 w 821263"/>
                <a:gd name="connsiteY6-446" fmla="*/ 627405 h 1266560"/>
                <a:gd name="connsiteX7-447" fmla="*/ 318199 w 821263"/>
                <a:gd name="connsiteY7-448" fmla="*/ 101798 h 1266560"/>
                <a:gd name="connsiteX8-449" fmla="*/ 438815 w 821263"/>
                <a:gd name="connsiteY8-450" fmla="*/ 0 h 1266560"/>
                <a:gd name="connsiteX0-451" fmla="*/ 438815 w 818475"/>
                <a:gd name="connsiteY0-452" fmla="*/ 0 h 1266560"/>
                <a:gd name="connsiteX1-453" fmla="*/ 500408 w 818475"/>
                <a:gd name="connsiteY1-454" fmla="*/ 49960 h 1266560"/>
                <a:gd name="connsiteX2-455" fmla="*/ 817954 w 818475"/>
                <a:gd name="connsiteY2-456" fmla="*/ 625166 h 1266560"/>
                <a:gd name="connsiteX3-457" fmla="*/ 555529 w 818475"/>
                <a:gd name="connsiteY3-458" fmla="*/ 1215755 h 1266560"/>
                <a:gd name="connsiteX4-459" fmla="*/ 446146 w 818475"/>
                <a:gd name="connsiteY4-460" fmla="*/ 1266560 h 1266560"/>
                <a:gd name="connsiteX5-461" fmla="*/ 328293 w 818475"/>
                <a:gd name="connsiteY5-462" fmla="*/ 1196947 h 1266560"/>
                <a:gd name="connsiteX6-463" fmla="*/ 14 w 818475"/>
                <a:gd name="connsiteY6-464" fmla="*/ 627405 h 1266560"/>
                <a:gd name="connsiteX7-465" fmla="*/ 318199 w 818475"/>
                <a:gd name="connsiteY7-466" fmla="*/ 101798 h 1266560"/>
                <a:gd name="connsiteX8-467" fmla="*/ 438815 w 818475"/>
                <a:gd name="connsiteY8-468" fmla="*/ 0 h 12665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818475" h="1266560">
                  <a:moveTo>
                    <a:pt x="438815" y="0"/>
                  </a:moveTo>
                  <a:lnTo>
                    <a:pt x="500408" y="49960"/>
                  </a:lnTo>
                  <a:cubicBezTo>
                    <a:pt x="673856" y="189728"/>
                    <a:pt x="808767" y="430867"/>
                    <a:pt x="817954" y="625166"/>
                  </a:cubicBezTo>
                  <a:cubicBezTo>
                    <a:pt x="827141" y="819465"/>
                    <a:pt x="714031" y="1085845"/>
                    <a:pt x="555529" y="1215755"/>
                  </a:cubicBezTo>
                  <a:cubicBezTo>
                    <a:pt x="520629" y="1240011"/>
                    <a:pt x="495435" y="1251752"/>
                    <a:pt x="446146" y="1266560"/>
                  </a:cubicBezTo>
                  <a:lnTo>
                    <a:pt x="328293" y="1196947"/>
                  </a:lnTo>
                  <a:cubicBezTo>
                    <a:pt x="144602" y="1072848"/>
                    <a:pt x="-1633" y="862856"/>
                    <a:pt x="14" y="627405"/>
                  </a:cubicBezTo>
                  <a:cubicBezTo>
                    <a:pt x="32799" y="412939"/>
                    <a:pt x="156485" y="244322"/>
                    <a:pt x="318199" y="101798"/>
                  </a:cubicBezTo>
                  <a:lnTo>
                    <a:pt x="438815" y="0"/>
                  </a:lnTo>
                  <a:close/>
                </a:path>
              </a:pathLst>
            </a:custGeom>
            <a:solidFill>
              <a:srgbClr val="A3C9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文字</a:t>
              </a:r>
              <a:endParaRPr kumimoji="0" lang="zh-CN" alt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任意多边形 7"/>
            <p:cNvSpPr/>
            <p:nvPr/>
          </p:nvSpPr>
          <p:spPr>
            <a:xfrm>
              <a:off x="3941570" y="2044710"/>
              <a:ext cx="969196" cy="3113463"/>
            </a:xfrm>
            <a:custGeom>
              <a:avLst/>
              <a:gdLst>
                <a:gd name="connsiteX0" fmla="*/ 540542 w 971549"/>
                <a:gd name="connsiteY0" fmla="*/ 0 h 3121025"/>
                <a:gd name="connsiteX1" fmla="*/ 447674 w 971549"/>
                <a:gd name="connsiteY1" fmla="*/ 916781 h 3121025"/>
                <a:gd name="connsiteX2" fmla="*/ 440997 w 971549"/>
                <a:gd name="connsiteY2" fmla="*/ 913656 h 3121025"/>
                <a:gd name="connsiteX3" fmla="*/ 417204 w 971549"/>
                <a:gd name="connsiteY3" fmla="*/ 1251512 h 3121025"/>
                <a:gd name="connsiteX4" fmla="*/ 470694 w 971549"/>
                <a:gd name="connsiteY4" fmla="*/ 1046163 h 3121025"/>
                <a:gd name="connsiteX5" fmla="*/ 554037 w 971549"/>
                <a:gd name="connsiteY5" fmla="*/ 781050 h 3121025"/>
                <a:gd name="connsiteX6" fmla="*/ 617537 w 971549"/>
                <a:gd name="connsiteY6" fmla="*/ 876300 h 3121025"/>
                <a:gd name="connsiteX7" fmla="*/ 506412 w 971549"/>
                <a:gd name="connsiteY7" fmla="*/ 1419225 h 3121025"/>
                <a:gd name="connsiteX8" fmla="*/ 503554 w 971549"/>
                <a:gd name="connsiteY8" fmla="*/ 1416281 h 3121025"/>
                <a:gd name="connsiteX9" fmla="*/ 510877 w 971549"/>
                <a:gd name="connsiteY9" fmla="*/ 1641475 h 3121025"/>
                <a:gd name="connsiteX10" fmla="*/ 554037 w 971549"/>
                <a:gd name="connsiteY10" fmla="*/ 2346325 h 3121025"/>
                <a:gd name="connsiteX11" fmla="*/ 651669 w 971549"/>
                <a:gd name="connsiteY11" fmla="*/ 2726531 h 3121025"/>
                <a:gd name="connsiteX12" fmla="*/ 694279 w 971549"/>
                <a:gd name="connsiteY12" fmla="*/ 2836944 h 3121025"/>
                <a:gd name="connsiteX13" fmla="*/ 709612 w 971549"/>
                <a:gd name="connsiteY13" fmla="*/ 2771775 h 3121025"/>
                <a:gd name="connsiteX14" fmla="*/ 814387 w 971549"/>
                <a:gd name="connsiteY14" fmla="*/ 2471738 h 3121025"/>
                <a:gd name="connsiteX15" fmla="*/ 971549 w 971549"/>
                <a:gd name="connsiteY15" fmla="*/ 2512219 h 3121025"/>
                <a:gd name="connsiteX16" fmla="*/ 928687 w 971549"/>
                <a:gd name="connsiteY16" fmla="*/ 2543175 h 3121025"/>
                <a:gd name="connsiteX17" fmla="*/ 812006 w 971549"/>
                <a:gd name="connsiteY17" fmla="*/ 2883693 h 3121025"/>
                <a:gd name="connsiteX18" fmla="*/ 787597 w 971549"/>
                <a:gd name="connsiteY18" fmla="*/ 3067874 h 3121025"/>
                <a:gd name="connsiteX19" fmla="*/ 801687 w 971549"/>
                <a:gd name="connsiteY19" fmla="*/ 3101975 h 3121025"/>
                <a:gd name="connsiteX20" fmla="*/ 420687 w 971549"/>
                <a:gd name="connsiteY20" fmla="*/ 3121025 h 3121025"/>
                <a:gd name="connsiteX21" fmla="*/ 230187 w 971549"/>
                <a:gd name="connsiteY21" fmla="*/ 2219325 h 3121025"/>
                <a:gd name="connsiteX22" fmla="*/ 230269 w 971549"/>
                <a:gd name="connsiteY22" fmla="*/ 2219256 h 3121025"/>
                <a:gd name="connsiteX23" fmla="*/ 90487 w 971549"/>
                <a:gd name="connsiteY23" fmla="*/ 2085975 h 3121025"/>
                <a:gd name="connsiteX24" fmla="*/ 0 w 971549"/>
                <a:gd name="connsiteY24" fmla="*/ 2043113 h 3121025"/>
                <a:gd name="connsiteX25" fmla="*/ 104775 w 971549"/>
                <a:gd name="connsiteY25" fmla="*/ 1938338 h 3121025"/>
                <a:gd name="connsiteX26" fmla="*/ 311975 w 971549"/>
                <a:gd name="connsiteY26" fmla="*/ 2141393 h 3121025"/>
                <a:gd name="connsiteX27" fmla="*/ 298958 w 971549"/>
                <a:gd name="connsiteY27" fmla="*/ 2003425 h 3121025"/>
                <a:gd name="connsiteX28" fmla="*/ 325437 w 971549"/>
                <a:gd name="connsiteY28" fmla="*/ 981075 h 3121025"/>
                <a:gd name="connsiteX29" fmla="*/ 328381 w 971549"/>
                <a:gd name="connsiteY29" fmla="*/ 961942 h 3121025"/>
                <a:gd name="connsiteX30" fmla="*/ 264021 w 971549"/>
                <a:gd name="connsiteY30" fmla="*/ 839391 h 3121025"/>
                <a:gd name="connsiteX31" fmla="*/ 176212 w 971549"/>
                <a:gd name="connsiteY31" fmla="*/ 661987 h 3121025"/>
                <a:gd name="connsiteX32" fmla="*/ 219075 w 971549"/>
                <a:gd name="connsiteY32" fmla="*/ 614363 h 3121025"/>
                <a:gd name="connsiteX33" fmla="*/ 340076 w 971549"/>
                <a:gd name="connsiteY33" fmla="*/ 822986 h 3121025"/>
                <a:gd name="connsiteX34" fmla="*/ 421480 w 971549"/>
                <a:gd name="connsiteY34" fmla="*/ 42863 h 3121025"/>
                <a:gd name="connsiteX0-1" fmla="*/ 540542 w 971549"/>
                <a:gd name="connsiteY0-2" fmla="*/ 0 h 3121025"/>
                <a:gd name="connsiteX1-3" fmla="*/ 447674 w 971549"/>
                <a:gd name="connsiteY1-4" fmla="*/ 916781 h 3121025"/>
                <a:gd name="connsiteX2-5" fmla="*/ 440997 w 971549"/>
                <a:gd name="connsiteY2-6" fmla="*/ 913656 h 3121025"/>
                <a:gd name="connsiteX3-7" fmla="*/ 417204 w 971549"/>
                <a:gd name="connsiteY3-8" fmla="*/ 1251512 h 3121025"/>
                <a:gd name="connsiteX4-9" fmla="*/ 470694 w 971549"/>
                <a:gd name="connsiteY4-10" fmla="*/ 1046163 h 3121025"/>
                <a:gd name="connsiteX5-11" fmla="*/ 554037 w 971549"/>
                <a:gd name="connsiteY5-12" fmla="*/ 781050 h 3121025"/>
                <a:gd name="connsiteX6-13" fmla="*/ 617537 w 971549"/>
                <a:gd name="connsiteY6-14" fmla="*/ 876300 h 3121025"/>
                <a:gd name="connsiteX7-15" fmla="*/ 506412 w 971549"/>
                <a:gd name="connsiteY7-16" fmla="*/ 1419225 h 3121025"/>
                <a:gd name="connsiteX8-17" fmla="*/ 503554 w 971549"/>
                <a:gd name="connsiteY8-18" fmla="*/ 1416281 h 3121025"/>
                <a:gd name="connsiteX9-19" fmla="*/ 510877 w 971549"/>
                <a:gd name="connsiteY9-20" fmla="*/ 1641475 h 3121025"/>
                <a:gd name="connsiteX10-21" fmla="*/ 554037 w 971549"/>
                <a:gd name="connsiteY10-22" fmla="*/ 2346325 h 3121025"/>
                <a:gd name="connsiteX11-23" fmla="*/ 651669 w 971549"/>
                <a:gd name="connsiteY11-24" fmla="*/ 2726531 h 3121025"/>
                <a:gd name="connsiteX12-25" fmla="*/ 694279 w 971549"/>
                <a:gd name="connsiteY12-26" fmla="*/ 2836944 h 3121025"/>
                <a:gd name="connsiteX13-27" fmla="*/ 709612 w 971549"/>
                <a:gd name="connsiteY13-28" fmla="*/ 2771775 h 3121025"/>
                <a:gd name="connsiteX14-29" fmla="*/ 814387 w 971549"/>
                <a:gd name="connsiteY14-30" fmla="*/ 2471738 h 3121025"/>
                <a:gd name="connsiteX15-31" fmla="*/ 971549 w 971549"/>
                <a:gd name="connsiteY15-32" fmla="*/ 2512219 h 3121025"/>
                <a:gd name="connsiteX16-33" fmla="*/ 928687 w 971549"/>
                <a:gd name="connsiteY16-34" fmla="*/ 2543175 h 3121025"/>
                <a:gd name="connsiteX17-35" fmla="*/ 812006 w 971549"/>
                <a:gd name="connsiteY17-36" fmla="*/ 2883693 h 3121025"/>
                <a:gd name="connsiteX18-37" fmla="*/ 787597 w 971549"/>
                <a:gd name="connsiteY18-38" fmla="*/ 3067874 h 3121025"/>
                <a:gd name="connsiteX19-39" fmla="*/ 801687 w 971549"/>
                <a:gd name="connsiteY19-40" fmla="*/ 3101975 h 3121025"/>
                <a:gd name="connsiteX20-41" fmla="*/ 420687 w 971549"/>
                <a:gd name="connsiteY20-42" fmla="*/ 3121025 h 3121025"/>
                <a:gd name="connsiteX21-43" fmla="*/ 230187 w 971549"/>
                <a:gd name="connsiteY21-44" fmla="*/ 2219325 h 3121025"/>
                <a:gd name="connsiteX22-45" fmla="*/ 230269 w 971549"/>
                <a:gd name="connsiteY22-46" fmla="*/ 2219256 h 3121025"/>
                <a:gd name="connsiteX23-47" fmla="*/ 90487 w 971549"/>
                <a:gd name="connsiteY23-48" fmla="*/ 2085975 h 3121025"/>
                <a:gd name="connsiteX24-49" fmla="*/ 0 w 971549"/>
                <a:gd name="connsiteY24-50" fmla="*/ 2043113 h 3121025"/>
                <a:gd name="connsiteX25-51" fmla="*/ 104775 w 971549"/>
                <a:gd name="connsiteY25-52" fmla="*/ 1938338 h 3121025"/>
                <a:gd name="connsiteX26-53" fmla="*/ 311975 w 971549"/>
                <a:gd name="connsiteY26-54" fmla="*/ 2141393 h 3121025"/>
                <a:gd name="connsiteX27-55" fmla="*/ 298958 w 971549"/>
                <a:gd name="connsiteY27-56" fmla="*/ 2003425 h 3121025"/>
                <a:gd name="connsiteX28-57" fmla="*/ 325437 w 971549"/>
                <a:gd name="connsiteY28-58" fmla="*/ 981075 h 3121025"/>
                <a:gd name="connsiteX29-59" fmla="*/ 328381 w 971549"/>
                <a:gd name="connsiteY29-60" fmla="*/ 961942 h 3121025"/>
                <a:gd name="connsiteX30-61" fmla="*/ 264021 w 971549"/>
                <a:gd name="connsiteY30-62" fmla="*/ 839391 h 3121025"/>
                <a:gd name="connsiteX31-63" fmla="*/ 176212 w 971549"/>
                <a:gd name="connsiteY31-64" fmla="*/ 661987 h 3121025"/>
                <a:gd name="connsiteX32-65" fmla="*/ 219075 w 971549"/>
                <a:gd name="connsiteY32-66" fmla="*/ 614363 h 3121025"/>
                <a:gd name="connsiteX33-67" fmla="*/ 340076 w 971549"/>
                <a:gd name="connsiteY33-68" fmla="*/ 822986 h 3121025"/>
                <a:gd name="connsiteX34-69" fmla="*/ 421480 w 971549"/>
                <a:gd name="connsiteY34-70" fmla="*/ 42863 h 3121025"/>
                <a:gd name="connsiteX35" fmla="*/ 540542 w 971549"/>
                <a:gd name="connsiteY35" fmla="*/ 0 h 3121025"/>
                <a:gd name="connsiteX0-71" fmla="*/ 540542 w 971549"/>
                <a:gd name="connsiteY0-72" fmla="*/ 0 h 3121025"/>
                <a:gd name="connsiteX1-73" fmla="*/ 447674 w 971549"/>
                <a:gd name="connsiteY1-74" fmla="*/ 916781 h 3121025"/>
                <a:gd name="connsiteX2-75" fmla="*/ 440997 w 971549"/>
                <a:gd name="connsiteY2-76" fmla="*/ 913656 h 3121025"/>
                <a:gd name="connsiteX3-77" fmla="*/ 417204 w 971549"/>
                <a:gd name="connsiteY3-78" fmla="*/ 1251512 h 3121025"/>
                <a:gd name="connsiteX4-79" fmla="*/ 470694 w 971549"/>
                <a:gd name="connsiteY4-80" fmla="*/ 1046163 h 3121025"/>
                <a:gd name="connsiteX5-81" fmla="*/ 554037 w 971549"/>
                <a:gd name="connsiteY5-82" fmla="*/ 781050 h 3121025"/>
                <a:gd name="connsiteX6-83" fmla="*/ 617537 w 971549"/>
                <a:gd name="connsiteY6-84" fmla="*/ 876300 h 3121025"/>
                <a:gd name="connsiteX7-85" fmla="*/ 506412 w 971549"/>
                <a:gd name="connsiteY7-86" fmla="*/ 1419225 h 3121025"/>
                <a:gd name="connsiteX8-87" fmla="*/ 503554 w 971549"/>
                <a:gd name="connsiteY8-88" fmla="*/ 1416281 h 3121025"/>
                <a:gd name="connsiteX9-89" fmla="*/ 510877 w 971549"/>
                <a:gd name="connsiteY9-90" fmla="*/ 1641475 h 3121025"/>
                <a:gd name="connsiteX10-91" fmla="*/ 554037 w 971549"/>
                <a:gd name="connsiteY10-92" fmla="*/ 2346325 h 3121025"/>
                <a:gd name="connsiteX11-93" fmla="*/ 651669 w 971549"/>
                <a:gd name="connsiteY11-94" fmla="*/ 2726531 h 3121025"/>
                <a:gd name="connsiteX12-95" fmla="*/ 694279 w 971549"/>
                <a:gd name="connsiteY12-96" fmla="*/ 2836944 h 3121025"/>
                <a:gd name="connsiteX13-97" fmla="*/ 709612 w 971549"/>
                <a:gd name="connsiteY13-98" fmla="*/ 2771775 h 3121025"/>
                <a:gd name="connsiteX14-99" fmla="*/ 814387 w 971549"/>
                <a:gd name="connsiteY14-100" fmla="*/ 2471738 h 3121025"/>
                <a:gd name="connsiteX15-101" fmla="*/ 971549 w 971549"/>
                <a:gd name="connsiteY15-102" fmla="*/ 2512219 h 3121025"/>
                <a:gd name="connsiteX16-103" fmla="*/ 928687 w 971549"/>
                <a:gd name="connsiteY16-104" fmla="*/ 2543175 h 3121025"/>
                <a:gd name="connsiteX17-105" fmla="*/ 812006 w 971549"/>
                <a:gd name="connsiteY17-106" fmla="*/ 2883693 h 3121025"/>
                <a:gd name="connsiteX18-107" fmla="*/ 787597 w 971549"/>
                <a:gd name="connsiteY18-108" fmla="*/ 3067874 h 3121025"/>
                <a:gd name="connsiteX19-109" fmla="*/ 801687 w 971549"/>
                <a:gd name="connsiteY19-110" fmla="*/ 3101975 h 3121025"/>
                <a:gd name="connsiteX20-111" fmla="*/ 420687 w 971549"/>
                <a:gd name="connsiteY20-112" fmla="*/ 3121025 h 3121025"/>
                <a:gd name="connsiteX21-113" fmla="*/ 230187 w 971549"/>
                <a:gd name="connsiteY21-114" fmla="*/ 2219325 h 3121025"/>
                <a:gd name="connsiteX22-115" fmla="*/ 230269 w 971549"/>
                <a:gd name="connsiteY22-116" fmla="*/ 2219256 h 3121025"/>
                <a:gd name="connsiteX23-117" fmla="*/ 90487 w 971549"/>
                <a:gd name="connsiteY23-118" fmla="*/ 2085975 h 3121025"/>
                <a:gd name="connsiteX24-119" fmla="*/ 0 w 971549"/>
                <a:gd name="connsiteY24-120" fmla="*/ 2043113 h 3121025"/>
                <a:gd name="connsiteX25-121" fmla="*/ 104775 w 971549"/>
                <a:gd name="connsiteY25-122" fmla="*/ 1938338 h 3121025"/>
                <a:gd name="connsiteX26-123" fmla="*/ 311975 w 971549"/>
                <a:gd name="connsiteY26-124" fmla="*/ 2141393 h 3121025"/>
                <a:gd name="connsiteX27-125" fmla="*/ 298958 w 971549"/>
                <a:gd name="connsiteY27-126" fmla="*/ 2003425 h 3121025"/>
                <a:gd name="connsiteX28-127" fmla="*/ 325437 w 971549"/>
                <a:gd name="connsiteY28-128" fmla="*/ 981075 h 3121025"/>
                <a:gd name="connsiteX29-129" fmla="*/ 328381 w 971549"/>
                <a:gd name="connsiteY29-130" fmla="*/ 961942 h 3121025"/>
                <a:gd name="connsiteX30-131" fmla="*/ 264021 w 971549"/>
                <a:gd name="connsiteY30-132" fmla="*/ 839391 h 3121025"/>
                <a:gd name="connsiteX31-133" fmla="*/ 176212 w 971549"/>
                <a:gd name="connsiteY31-134" fmla="*/ 661987 h 3121025"/>
                <a:gd name="connsiteX32-135" fmla="*/ 219075 w 971549"/>
                <a:gd name="connsiteY32-136" fmla="*/ 614363 h 3121025"/>
                <a:gd name="connsiteX33-137" fmla="*/ 340076 w 971549"/>
                <a:gd name="connsiteY33-138" fmla="*/ 822986 h 3121025"/>
                <a:gd name="connsiteX34-139" fmla="*/ 421480 w 971549"/>
                <a:gd name="connsiteY34-140" fmla="*/ 42863 h 3121025"/>
                <a:gd name="connsiteX35-141" fmla="*/ 540542 w 971549"/>
                <a:gd name="connsiteY35-142" fmla="*/ 0 h 3121025"/>
                <a:gd name="connsiteX0-143" fmla="*/ 540542 w 971549"/>
                <a:gd name="connsiteY0-144" fmla="*/ 0 h 3121025"/>
                <a:gd name="connsiteX1-145" fmla="*/ 447674 w 971549"/>
                <a:gd name="connsiteY1-146" fmla="*/ 916781 h 3121025"/>
                <a:gd name="connsiteX2-147" fmla="*/ 450522 w 971549"/>
                <a:gd name="connsiteY2-148" fmla="*/ 913656 h 3121025"/>
                <a:gd name="connsiteX3-149" fmla="*/ 417204 w 971549"/>
                <a:gd name="connsiteY3-150" fmla="*/ 1251512 h 3121025"/>
                <a:gd name="connsiteX4-151" fmla="*/ 470694 w 971549"/>
                <a:gd name="connsiteY4-152" fmla="*/ 1046163 h 3121025"/>
                <a:gd name="connsiteX5-153" fmla="*/ 554037 w 971549"/>
                <a:gd name="connsiteY5-154" fmla="*/ 781050 h 3121025"/>
                <a:gd name="connsiteX6-155" fmla="*/ 617537 w 971549"/>
                <a:gd name="connsiteY6-156" fmla="*/ 876300 h 3121025"/>
                <a:gd name="connsiteX7-157" fmla="*/ 506412 w 971549"/>
                <a:gd name="connsiteY7-158" fmla="*/ 1419225 h 3121025"/>
                <a:gd name="connsiteX8-159" fmla="*/ 503554 w 971549"/>
                <a:gd name="connsiteY8-160" fmla="*/ 1416281 h 3121025"/>
                <a:gd name="connsiteX9-161" fmla="*/ 510877 w 971549"/>
                <a:gd name="connsiteY9-162" fmla="*/ 1641475 h 3121025"/>
                <a:gd name="connsiteX10-163" fmla="*/ 554037 w 971549"/>
                <a:gd name="connsiteY10-164" fmla="*/ 2346325 h 3121025"/>
                <a:gd name="connsiteX11-165" fmla="*/ 651669 w 971549"/>
                <a:gd name="connsiteY11-166" fmla="*/ 2726531 h 3121025"/>
                <a:gd name="connsiteX12-167" fmla="*/ 694279 w 971549"/>
                <a:gd name="connsiteY12-168" fmla="*/ 2836944 h 3121025"/>
                <a:gd name="connsiteX13-169" fmla="*/ 709612 w 971549"/>
                <a:gd name="connsiteY13-170" fmla="*/ 2771775 h 3121025"/>
                <a:gd name="connsiteX14-171" fmla="*/ 814387 w 971549"/>
                <a:gd name="connsiteY14-172" fmla="*/ 2471738 h 3121025"/>
                <a:gd name="connsiteX15-173" fmla="*/ 971549 w 971549"/>
                <a:gd name="connsiteY15-174" fmla="*/ 2512219 h 3121025"/>
                <a:gd name="connsiteX16-175" fmla="*/ 928687 w 971549"/>
                <a:gd name="connsiteY16-176" fmla="*/ 2543175 h 3121025"/>
                <a:gd name="connsiteX17-177" fmla="*/ 812006 w 971549"/>
                <a:gd name="connsiteY17-178" fmla="*/ 2883693 h 3121025"/>
                <a:gd name="connsiteX18-179" fmla="*/ 787597 w 971549"/>
                <a:gd name="connsiteY18-180" fmla="*/ 3067874 h 3121025"/>
                <a:gd name="connsiteX19-181" fmla="*/ 801687 w 971549"/>
                <a:gd name="connsiteY19-182" fmla="*/ 3101975 h 3121025"/>
                <a:gd name="connsiteX20-183" fmla="*/ 420687 w 971549"/>
                <a:gd name="connsiteY20-184" fmla="*/ 3121025 h 3121025"/>
                <a:gd name="connsiteX21-185" fmla="*/ 230187 w 971549"/>
                <a:gd name="connsiteY21-186" fmla="*/ 2219325 h 3121025"/>
                <a:gd name="connsiteX22-187" fmla="*/ 230269 w 971549"/>
                <a:gd name="connsiteY22-188" fmla="*/ 2219256 h 3121025"/>
                <a:gd name="connsiteX23-189" fmla="*/ 90487 w 971549"/>
                <a:gd name="connsiteY23-190" fmla="*/ 2085975 h 3121025"/>
                <a:gd name="connsiteX24-191" fmla="*/ 0 w 971549"/>
                <a:gd name="connsiteY24-192" fmla="*/ 2043113 h 3121025"/>
                <a:gd name="connsiteX25-193" fmla="*/ 104775 w 971549"/>
                <a:gd name="connsiteY25-194" fmla="*/ 1938338 h 3121025"/>
                <a:gd name="connsiteX26-195" fmla="*/ 311975 w 971549"/>
                <a:gd name="connsiteY26-196" fmla="*/ 2141393 h 3121025"/>
                <a:gd name="connsiteX27-197" fmla="*/ 298958 w 971549"/>
                <a:gd name="connsiteY27-198" fmla="*/ 2003425 h 3121025"/>
                <a:gd name="connsiteX28-199" fmla="*/ 325437 w 971549"/>
                <a:gd name="connsiteY28-200" fmla="*/ 981075 h 3121025"/>
                <a:gd name="connsiteX29-201" fmla="*/ 328381 w 971549"/>
                <a:gd name="connsiteY29-202" fmla="*/ 961942 h 3121025"/>
                <a:gd name="connsiteX30-203" fmla="*/ 264021 w 971549"/>
                <a:gd name="connsiteY30-204" fmla="*/ 839391 h 3121025"/>
                <a:gd name="connsiteX31-205" fmla="*/ 176212 w 971549"/>
                <a:gd name="connsiteY31-206" fmla="*/ 661987 h 3121025"/>
                <a:gd name="connsiteX32-207" fmla="*/ 219075 w 971549"/>
                <a:gd name="connsiteY32-208" fmla="*/ 614363 h 3121025"/>
                <a:gd name="connsiteX33-209" fmla="*/ 340076 w 971549"/>
                <a:gd name="connsiteY33-210" fmla="*/ 822986 h 3121025"/>
                <a:gd name="connsiteX34-211" fmla="*/ 421480 w 971549"/>
                <a:gd name="connsiteY34-212" fmla="*/ 42863 h 3121025"/>
                <a:gd name="connsiteX35-213" fmla="*/ 540542 w 971549"/>
                <a:gd name="connsiteY35-214" fmla="*/ 0 h 31210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141" y="connsiteY35-142"/>
                </a:cxn>
              </a:cxnLst>
              <a:rect l="l" t="t" r="r" b="b"/>
              <a:pathLst>
                <a:path w="971549" h="3121025">
                  <a:moveTo>
                    <a:pt x="540542" y="0"/>
                  </a:moveTo>
                  <a:cubicBezTo>
                    <a:pt x="497680" y="303213"/>
                    <a:pt x="478630" y="611187"/>
                    <a:pt x="447674" y="916781"/>
                  </a:cubicBezTo>
                  <a:lnTo>
                    <a:pt x="450522" y="913656"/>
                  </a:lnTo>
                  <a:cubicBezTo>
                    <a:pt x="442591" y="1026275"/>
                    <a:pt x="444185" y="1138893"/>
                    <a:pt x="417204" y="1251512"/>
                  </a:cubicBezTo>
                  <a:lnTo>
                    <a:pt x="470694" y="1046163"/>
                  </a:lnTo>
                  <a:cubicBezTo>
                    <a:pt x="493712" y="957792"/>
                    <a:pt x="519112" y="869421"/>
                    <a:pt x="554037" y="781050"/>
                  </a:cubicBezTo>
                  <a:lnTo>
                    <a:pt x="617537" y="876300"/>
                  </a:lnTo>
                  <a:cubicBezTo>
                    <a:pt x="567795" y="1057275"/>
                    <a:pt x="533929" y="1244600"/>
                    <a:pt x="506412" y="1419225"/>
                  </a:cubicBezTo>
                  <a:lnTo>
                    <a:pt x="503554" y="1416281"/>
                  </a:lnTo>
                  <a:lnTo>
                    <a:pt x="510877" y="1641475"/>
                  </a:lnTo>
                  <a:cubicBezTo>
                    <a:pt x="516334" y="1876425"/>
                    <a:pt x="519112" y="2111375"/>
                    <a:pt x="554037" y="2346325"/>
                  </a:cubicBezTo>
                  <a:cubicBezTo>
                    <a:pt x="570971" y="2475442"/>
                    <a:pt x="606954" y="2601383"/>
                    <a:pt x="651669" y="2726531"/>
                  </a:cubicBezTo>
                  <a:lnTo>
                    <a:pt x="694279" y="2836944"/>
                  </a:lnTo>
                  <a:lnTo>
                    <a:pt x="709612" y="2771775"/>
                  </a:lnTo>
                  <a:lnTo>
                    <a:pt x="814387" y="2471738"/>
                  </a:lnTo>
                  <a:lnTo>
                    <a:pt x="971549" y="2512219"/>
                  </a:lnTo>
                  <a:lnTo>
                    <a:pt x="928687" y="2543175"/>
                  </a:lnTo>
                  <a:cubicBezTo>
                    <a:pt x="882650" y="2654299"/>
                    <a:pt x="843757" y="2770187"/>
                    <a:pt x="812006" y="2883693"/>
                  </a:cubicBezTo>
                  <a:lnTo>
                    <a:pt x="787597" y="3067874"/>
                  </a:lnTo>
                  <a:lnTo>
                    <a:pt x="801687" y="3101975"/>
                  </a:lnTo>
                  <a:lnTo>
                    <a:pt x="420687" y="3121025"/>
                  </a:lnTo>
                  <a:cubicBezTo>
                    <a:pt x="319087" y="2833158"/>
                    <a:pt x="293687" y="2513542"/>
                    <a:pt x="230187" y="2219325"/>
                  </a:cubicBezTo>
                  <a:cubicBezTo>
                    <a:pt x="230214" y="2219302"/>
                    <a:pt x="230242" y="2219279"/>
                    <a:pt x="230269" y="2219256"/>
                  </a:cubicBezTo>
                  <a:lnTo>
                    <a:pt x="90487" y="2085975"/>
                  </a:lnTo>
                  <a:lnTo>
                    <a:pt x="0" y="2043113"/>
                  </a:lnTo>
                  <a:lnTo>
                    <a:pt x="104775" y="1938338"/>
                  </a:lnTo>
                  <a:lnTo>
                    <a:pt x="311975" y="2141393"/>
                  </a:lnTo>
                  <a:lnTo>
                    <a:pt x="298958" y="2003425"/>
                  </a:lnTo>
                  <a:cubicBezTo>
                    <a:pt x="274968" y="1662642"/>
                    <a:pt x="305065" y="1321859"/>
                    <a:pt x="325437" y="981075"/>
                  </a:cubicBezTo>
                  <a:lnTo>
                    <a:pt x="328381" y="961942"/>
                  </a:lnTo>
                  <a:lnTo>
                    <a:pt x="264021" y="839391"/>
                  </a:lnTo>
                  <a:cubicBezTo>
                    <a:pt x="232966" y="780256"/>
                    <a:pt x="202803" y="721121"/>
                    <a:pt x="176212" y="661987"/>
                  </a:cubicBezTo>
                  <a:lnTo>
                    <a:pt x="219075" y="614363"/>
                  </a:lnTo>
                  <a:lnTo>
                    <a:pt x="340076" y="822986"/>
                  </a:lnTo>
                  <a:lnTo>
                    <a:pt x="421480" y="42863"/>
                  </a:lnTo>
                  <a:lnTo>
                    <a:pt x="540542" y="0"/>
                  </a:lnTo>
                  <a:close/>
                </a:path>
              </a:pathLst>
            </a:custGeom>
            <a:solidFill>
              <a:srgbClr val="88C0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583899" y="1896877"/>
            <a:ext cx="4612644" cy="705222"/>
            <a:chOff x="5466709" y="2013213"/>
            <a:chExt cx="4612644" cy="705222"/>
          </a:xfrm>
        </p:grpSpPr>
        <p:sp>
          <p:nvSpPr>
            <p:cNvPr id="21" name="文本框 20"/>
            <p:cNvSpPr txBox="1"/>
            <p:nvPr/>
          </p:nvSpPr>
          <p:spPr>
            <a:xfrm>
              <a:off x="5466709" y="2349103"/>
              <a:ext cx="46126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here, or by copying your text, select Paste in this box and choose to keep text only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466709" y="2013213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138208" y="3120511"/>
            <a:ext cx="4612644" cy="705222"/>
            <a:chOff x="5466709" y="2013213"/>
            <a:chExt cx="4612644" cy="705222"/>
          </a:xfrm>
        </p:grpSpPr>
        <p:sp>
          <p:nvSpPr>
            <p:cNvPr id="24" name="文本框 23"/>
            <p:cNvSpPr txBox="1"/>
            <p:nvPr/>
          </p:nvSpPr>
          <p:spPr>
            <a:xfrm>
              <a:off x="5466709" y="2349103"/>
              <a:ext cx="46126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here, or by copying your text, select Paste in this box and choose to keep text only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466709" y="2013213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698105" y="4462916"/>
            <a:ext cx="4612644" cy="705222"/>
            <a:chOff x="5466709" y="2013213"/>
            <a:chExt cx="4612644" cy="705222"/>
          </a:xfrm>
        </p:grpSpPr>
        <p:sp>
          <p:nvSpPr>
            <p:cNvPr id="27" name="文本框 26"/>
            <p:cNvSpPr txBox="1"/>
            <p:nvPr/>
          </p:nvSpPr>
          <p:spPr>
            <a:xfrm>
              <a:off x="5466709" y="2349103"/>
              <a:ext cx="46126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here, or by copying your text, select Paste in this box and choose to keep text only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466709" y="2013213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44"/>
          <a:stretch>
            <a:fillRect/>
          </a:stretch>
        </p:blipFill>
        <p:spPr>
          <a:xfrm>
            <a:off x="0" y="450234"/>
            <a:ext cx="12192000" cy="6407765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373743" y="450234"/>
            <a:ext cx="11449957" cy="0"/>
          </a:xfrm>
          <a:prstGeom prst="line">
            <a:avLst/>
          </a:prstGeom>
          <a:ln w="57150">
            <a:solidFill>
              <a:srgbClr val="88C0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2354388" y="1136335"/>
            <a:ext cx="7483224" cy="2339103"/>
            <a:chOff x="2212319" y="1239234"/>
            <a:chExt cx="7483224" cy="2339103"/>
          </a:xfrm>
        </p:grpSpPr>
        <p:sp>
          <p:nvSpPr>
            <p:cNvPr id="5" name="矩形 4"/>
            <p:cNvSpPr/>
            <p:nvPr/>
          </p:nvSpPr>
          <p:spPr>
            <a:xfrm>
              <a:off x="2890789" y="2162564"/>
              <a:ext cx="612628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212319" y="3178227"/>
              <a:ext cx="74832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Event planning is an effective behavior to increase market share. An action plan with executable, actionable and creative ideas can effectively enhance the company's reputation and brand reputation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435199" y="1239234"/>
              <a:ext cx="103746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5400" b="1" dirty="0">
                  <a:solidFill>
                    <a:srgbClr val="88C0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5400" b="1" dirty="0">
                <a:solidFill>
                  <a:srgbClr val="88C0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2" r="8042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3421743" y="458107"/>
            <a:ext cx="2343150" cy="0"/>
          </a:xfrm>
          <a:prstGeom prst="line">
            <a:avLst/>
          </a:prstGeom>
          <a:ln w="38100">
            <a:solidFill>
              <a:srgbClr val="88C0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419350" y="6379937"/>
            <a:ext cx="6826250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8212818" y="458107"/>
            <a:ext cx="1731282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78971" y="653597"/>
            <a:ext cx="11234058" cy="5550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074226" y="752037"/>
            <a:ext cx="2043546" cy="493537"/>
            <a:chOff x="3950855" y="2191731"/>
            <a:chExt cx="2043546" cy="493537"/>
          </a:xfrm>
        </p:grpSpPr>
        <p:sp>
          <p:nvSpPr>
            <p:cNvPr id="18" name="文本框 17"/>
            <p:cNvSpPr txBox="1"/>
            <p:nvPr/>
          </p:nvSpPr>
          <p:spPr>
            <a:xfrm>
              <a:off x="4065154" y="2454436"/>
              <a:ext cx="181494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950855" y="2191731"/>
              <a:ext cx="20435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88C0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rgbClr val="88C0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541241" y="1592170"/>
            <a:ext cx="5410200" cy="4167788"/>
          </a:xfrm>
          <a:prstGeom prst="rect">
            <a:avLst/>
          </a:prstGeom>
          <a:solidFill>
            <a:srgbClr val="73B5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25860" y="1547706"/>
            <a:ext cx="5410200" cy="376258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7492679" y="1760293"/>
            <a:ext cx="3505841" cy="705222"/>
            <a:chOff x="5466709" y="2013213"/>
            <a:chExt cx="3505841" cy="705222"/>
          </a:xfrm>
        </p:grpSpPr>
        <p:sp>
          <p:nvSpPr>
            <p:cNvPr id="13" name="文本框 12"/>
            <p:cNvSpPr txBox="1"/>
            <p:nvPr/>
          </p:nvSpPr>
          <p:spPr>
            <a:xfrm>
              <a:off x="5466709" y="2349103"/>
              <a:ext cx="3505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here, or by copying your text, select Paste in this box and choose to keep text only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466709" y="2013213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492679" y="2734449"/>
            <a:ext cx="3505841" cy="705222"/>
            <a:chOff x="5466709" y="2013213"/>
            <a:chExt cx="3505841" cy="705222"/>
          </a:xfrm>
        </p:grpSpPr>
        <p:sp>
          <p:nvSpPr>
            <p:cNvPr id="16" name="文本框 15"/>
            <p:cNvSpPr txBox="1"/>
            <p:nvPr/>
          </p:nvSpPr>
          <p:spPr>
            <a:xfrm>
              <a:off x="5466709" y="2349103"/>
              <a:ext cx="3505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here, or by copying your text, select Paste in this box and choose to keep text only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466709" y="2013213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492679" y="3708605"/>
            <a:ext cx="3505841" cy="705222"/>
            <a:chOff x="5466709" y="2013213"/>
            <a:chExt cx="3505841" cy="705222"/>
          </a:xfrm>
        </p:grpSpPr>
        <p:sp>
          <p:nvSpPr>
            <p:cNvPr id="21" name="文本框 20"/>
            <p:cNvSpPr txBox="1"/>
            <p:nvPr/>
          </p:nvSpPr>
          <p:spPr>
            <a:xfrm>
              <a:off x="5466709" y="2349103"/>
              <a:ext cx="3505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here, or by copying your text, select Paste in this box and choose to keep text only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466709" y="2013213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492679" y="4682760"/>
            <a:ext cx="3505841" cy="705222"/>
            <a:chOff x="5466709" y="2013213"/>
            <a:chExt cx="3505841" cy="705222"/>
          </a:xfrm>
        </p:grpSpPr>
        <p:sp>
          <p:nvSpPr>
            <p:cNvPr id="24" name="文本框 23"/>
            <p:cNvSpPr txBox="1"/>
            <p:nvPr/>
          </p:nvSpPr>
          <p:spPr>
            <a:xfrm>
              <a:off x="5466709" y="2349103"/>
              <a:ext cx="3505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here, or by copying your text, select Paste in this box and choose to keep text only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466709" y="2013213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2" r="8042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3421743" y="458107"/>
            <a:ext cx="2343150" cy="0"/>
          </a:xfrm>
          <a:prstGeom prst="line">
            <a:avLst/>
          </a:prstGeom>
          <a:ln w="38100">
            <a:solidFill>
              <a:srgbClr val="88C0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419350" y="6379937"/>
            <a:ext cx="6826250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8212818" y="458107"/>
            <a:ext cx="1731282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78971" y="653597"/>
            <a:ext cx="11234058" cy="5550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074226" y="752037"/>
            <a:ext cx="2043546" cy="493537"/>
            <a:chOff x="3950855" y="2191731"/>
            <a:chExt cx="2043546" cy="493537"/>
          </a:xfrm>
        </p:grpSpPr>
        <p:sp>
          <p:nvSpPr>
            <p:cNvPr id="18" name="文本框 17"/>
            <p:cNvSpPr txBox="1"/>
            <p:nvPr/>
          </p:nvSpPr>
          <p:spPr>
            <a:xfrm>
              <a:off x="4065154" y="2454436"/>
              <a:ext cx="181494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Your content is played here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950855" y="2191731"/>
              <a:ext cx="20435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88C0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sz="2000" dirty="0">
                <a:solidFill>
                  <a:srgbClr val="88C0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061774" y="3226267"/>
            <a:ext cx="4068453" cy="3631733"/>
            <a:chOff x="3721526" y="2924094"/>
            <a:chExt cx="4068453" cy="3631733"/>
          </a:xfrm>
          <a:solidFill>
            <a:srgbClr val="88C0A9"/>
          </a:solidFill>
        </p:grpSpPr>
        <p:sp>
          <p:nvSpPr>
            <p:cNvPr id="11" name="Freeform 32"/>
            <p:cNvSpPr/>
            <p:nvPr/>
          </p:nvSpPr>
          <p:spPr bwMode="auto">
            <a:xfrm>
              <a:off x="5206572" y="4967979"/>
              <a:ext cx="1253337" cy="1587848"/>
            </a:xfrm>
            <a:custGeom>
              <a:avLst/>
              <a:gdLst>
                <a:gd name="T0" fmla="*/ 369 w 889"/>
                <a:gd name="T1" fmla="*/ 1124 h 1124"/>
                <a:gd name="T2" fmla="*/ 713 w 889"/>
                <a:gd name="T3" fmla="*/ 1124 h 1124"/>
                <a:gd name="T4" fmla="*/ 676 w 889"/>
                <a:gd name="T5" fmla="*/ 705 h 1124"/>
                <a:gd name="T6" fmla="*/ 862 w 889"/>
                <a:gd name="T7" fmla="*/ 273 h 1124"/>
                <a:gd name="T8" fmla="*/ 853 w 889"/>
                <a:gd name="T9" fmla="*/ 202 h 1124"/>
                <a:gd name="T10" fmla="*/ 775 w 889"/>
                <a:gd name="T11" fmla="*/ 257 h 1124"/>
                <a:gd name="T12" fmla="*/ 612 w 889"/>
                <a:gd name="T13" fmla="*/ 387 h 1124"/>
                <a:gd name="T14" fmla="*/ 489 w 889"/>
                <a:gd name="T15" fmla="*/ 141 h 1124"/>
                <a:gd name="T16" fmla="*/ 417 w 889"/>
                <a:gd name="T17" fmla="*/ 5 h 1124"/>
                <a:gd name="T18" fmla="*/ 404 w 889"/>
                <a:gd name="T19" fmla="*/ 155 h 1124"/>
                <a:gd name="T20" fmla="*/ 405 w 889"/>
                <a:gd name="T21" fmla="*/ 327 h 1124"/>
                <a:gd name="T22" fmla="*/ 275 w 889"/>
                <a:gd name="T23" fmla="*/ 196 h 1124"/>
                <a:gd name="T24" fmla="*/ 154 w 889"/>
                <a:gd name="T25" fmla="*/ 49 h 1124"/>
                <a:gd name="T26" fmla="*/ 207 w 889"/>
                <a:gd name="T27" fmla="*/ 218 h 1124"/>
                <a:gd name="T28" fmla="*/ 281 w 889"/>
                <a:gd name="T29" fmla="*/ 387 h 1124"/>
                <a:gd name="T30" fmla="*/ 155 w 889"/>
                <a:gd name="T31" fmla="*/ 273 h 1124"/>
                <a:gd name="T32" fmla="*/ 28 w 889"/>
                <a:gd name="T33" fmla="*/ 187 h 1124"/>
                <a:gd name="T34" fmla="*/ 113 w 889"/>
                <a:gd name="T35" fmla="*/ 350 h 1124"/>
                <a:gd name="T36" fmla="*/ 234 w 889"/>
                <a:gd name="T37" fmla="*/ 489 h 1124"/>
                <a:gd name="T38" fmla="*/ 107 w 889"/>
                <a:gd name="T39" fmla="*/ 421 h 1124"/>
                <a:gd name="T40" fmla="*/ 29 w 889"/>
                <a:gd name="T41" fmla="*/ 413 h 1124"/>
                <a:gd name="T42" fmla="*/ 173 w 889"/>
                <a:gd name="T43" fmla="*/ 550 h 1124"/>
                <a:gd name="T44" fmla="*/ 397 w 889"/>
                <a:gd name="T45" fmla="*/ 850 h 1124"/>
                <a:gd name="T46" fmla="*/ 369 w 889"/>
                <a:gd name="T47" fmla="*/ 1124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89" h="1124">
                  <a:moveTo>
                    <a:pt x="369" y="1124"/>
                  </a:moveTo>
                  <a:cubicBezTo>
                    <a:pt x="713" y="1124"/>
                    <a:pt x="713" y="1124"/>
                    <a:pt x="713" y="1124"/>
                  </a:cubicBezTo>
                  <a:cubicBezTo>
                    <a:pt x="713" y="1124"/>
                    <a:pt x="608" y="991"/>
                    <a:pt x="676" y="705"/>
                  </a:cubicBezTo>
                  <a:cubicBezTo>
                    <a:pt x="744" y="420"/>
                    <a:pt x="845" y="300"/>
                    <a:pt x="862" y="273"/>
                  </a:cubicBezTo>
                  <a:cubicBezTo>
                    <a:pt x="880" y="247"/>
                    <a:pt x="889" y="215"/>
                    <a:pt x="853" y="202"/>
                  </a:cubicBezTo>
                  <a:cubicBezTo>
                    <a:pt x="824" y="191"/>
                    <a:pt x="784" y="242"/>
                    <a:pt x="775" y="257"/>
                  </a:cubicBezTo>
                  <a:cubicBezTo>
                    <a:pt x="766" y="272"/>
                    <a:pt x="693" y="394"/>
                    <a:pt x="612" y="387"/>
                  </a:cubicBezTo>
                  <a:cubicBezTo>
                    <a:pt x="531" y="380"/>
                    <a:pt x="510" y="225"/>
                    <a:pt x="489" y="141"/>
                  </a:cubicBezTo>
                  <a:cubicBezTo>
                    <a:pt x="468" y="57"/>
                    <a:pt x="454" y="0"/>
                    <a:pt x="417" y="5"/>
                  </a:cubicBezTo>
                  <a:cubicBezTo>
                    <a:pt x="383" y="10"/>
                    <a:pt x="401" y="127"/>
                    <a:pt x="404" y="155"/>
                  </a:cubicBezTo>
                  <a:cubicBezTo>
                    <a:pt x="407" y="183"/>
                    <a:pt x="438" y="315"/>
                    <a:pt x="405" y="327"/>
                  </a:cubicBezTo>
                  <a:cubicBezTo>
                    <a:pt x="372" y="339"/>
                    <a:pt x="306" y="258"/>
                    <a:pt x="275" y="196"/>
                  </a:cubicBezTo>
                  <a:cubicBezTo>
                    <a:pt x="244" y="134"/>
                    <a:pt x="204" y="27"/>
                    <a:pt x="154" y="49"/>
                  </a:cubicBezTo>
                  <a:cubicBezTo>
                    <a:pt x="113" y="68"/>
                    <a:pt x="193" y="189"/>
                    <a:pt x="207" y="218"/>
                  </a:cubicBezTo>
                  <a:cubicBezTo>
                    <a:pt x="221" y="247"/>
                    <a:pt x="293" y="374"/>
                    <a:pt x="281" y="387"/>
                  </a:cubicBezTo>
                  <a:cubicBezTo>
                    <a:pt x="269" y="400"/>
                    <a:pt x="178" y="299"/>
                    <a:pt x="155" y="273"/>
                  </a:cubicBezTo>
                  <a:cubicBezTo>
                    <a:pt x="132" y="247"/>
                    <a:pt x="56" y="155"/>
                    <a:pt x="28" y="187"/>
                  </a:cubicBezTo>
                  <a:cubicBezTo>
                    <a:pt x="0" y="219"/>
                    <a:pt x="67" y="306"/>
                    <a:pt x="113" y="350"/>
                  </a:cubicBezTo>
                  <a:cubicBezTo>
                    <a:pt x="159" y="394"/>
                    <a:pt x="243" y="472"/>
                    <a:pt x="234" y="489"/>
                  </a:cubicBezTo>
                  <a:cubicBezTo>
                    <a:pt x="225" y="506"/>
                    <a:pt x="133" y="437"/>
                    <a:pt x="107" y="421"/>
                  </a:cubicBezTo>
                  <a:cubicBezTo>
                    <a:pt x="81" y="405"/>
                    <a:pt x="39" y="384"/>
                    <a:pt x="29" y="413"/>
                  </a:cubicBezTo>
                  <a:cubicBezTo>
                    <a:pt x="20" y="441"/>
                    <a:pt x="79" y="497"/>
                    <a:pt x="173" y="550"/>
                  </a:cubicBezTo>
                  <a:cubicBezTo>
                    <a:pt x="267" y="603"/>
                    <a:pt x="394" y="692"/>
                    <a:pt x="397" y="850"/>
                  </a:cubicBezTo>
                  <a:cubicBezTo>
                    <a:pt x="400" y="1008"/>
                    <a:pt x="375" y="1107"/>
                    <a:pt x="369" y="1124"/>
                  </a:cubicBezTo>
                  <a:close/>
                </a:path>
              </a:pathLst>
            </a:custGeom>
            <a:solidFill>
              <a:srgbClr val="A3C9CB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方正细倩简体" panose="03000509000000000000" pitchFamily="65" charset="-122"/>
                <a:ea typeface="方正细倩简体" panose="03000509000000000000" pitchFamily="65" charset="-122"/>
                <a:cs typeface="+mn-cs"/>
              </a:endParaRPr>
            </a:p>
          </p:txBody>
        </p:sp>
        <p:sp>
          <p:nvSpPr>
            <p:cNvPr id="12" name="Freeform 33"/>
            <p:cNvSpPr/>
            <p:nvPr/>
          </p:nvSpPr>
          <p:spPr bwMode="auto">
            <a:xfrm>
              <a:off x="6380163" y="4301234"/>
              <a:ext cx="1409816" cy="1226631"/>
            </a:xfrm>
            <a:custGeom>
              <a:avLst/>
              <a:gdLst>
                <a:gd name="T0" fmla="*/ 70 w 1000"/>
                <a:gd name="T1" fmla="*/ 712 h 868"/>
                <a:gd name="T2" fmla="*/ 788 w 1000"/>
                <a:gd name="T3" fmla="*/ 534 h 868"/>
                <a:gd name="T4" fmla="*/ 1000 w 1000"/>
                <a:gd name="T5" fmla="*/ 38 h 868"/>
                <a:gd name="T6" fmla="*/ 316 w 1000"/>
                <a:gd name="T7" fmla="*/ 198 h 868"/>
                <a:gd name="T8" fmla="*/ 0 w 1000"/>
                <a:gd name="T9" fmla="*/ 630 h 868"/>
                <a:gd name="T10" fmla="*/ 566 w 1000"/>
                <a:gd name="T11" fmla="*/ 360 h 868"/>
                <a:gd name="T12" fmla="*/ 70 w 1000"/>
                <a:gd name="T13" fmla="*/ 712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0" h="868">
                  <a:moveTo>
                    <a:pt x="70" y="712"/>
                  </a:moveTo>
                  <a:cubicBezTo>
                    <a:pt x="70" y="712"/>
                    <a:pt x="485" y="868"/>
                    <a:pt x="788" y="534"/>
                  </a:cubicBezTo>
                  <a:cubicBezTo>
                    <a:pt x="980" y="322"/>
                    <a:pt x="1000" y="38"/>
                    <a:pt x="1000" y="38"/>
                  </a:cubicBezTo>
                  <a:cubicBezTo>
                    <a:pt x="1000" y="38"/>
                    <a:pt x="586" y="0"/>
                    <a:pt x="316" y="198"/>
                  </a:cubicBezTo>
                  <a:cubicBezTo>
                    <a:pt x="46" y="396"/>
                    <a:pt x="0" y="630"/>
                    <a:pt x="0" y="630"/>
                  </a:cubicBezTo>
                  <a:cubicBezTo>
                    <a:pt x="0" y="630"/>
                    <a:pt x="208" y="440"/>
                    <a:pt x="566" y="360"/>
                  </a:cubicBezTo>
                  <a:cubicBezTo>
                    <a:pt x="566" y="360"/>
                    <a:pt x="262" y="522"/>
                    <a:pt x="70" y="7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方正细倩简体" panose="03000509000000000000" pitchFamily="65" charset="-122"/>
                <a:ea typeface="方正细倩简体" panose="03000509000000000000" pitchFamily="65" charset="-122"/>
                <a:cs typeface="+mn-cs"/>
              </a:endParaRPr>
            </a:p>
          </p:txBody>
        </p:sp>
        <p:sp>
          <p:nvSpPr>
            <p:cNvPr id="13" name="Freeform 34"/>
            <p:cNvSpPr/>
            <p:nvPr/>
          </p:nvSpPr>
          <p:spPr bwMode="auto">
            <a:xfrm>
              <a:off x="5697072" y="2924094"/>
              <a:ext cx="1196162" cy="2144724"/>
            </a:xfrm>
            <a:custGeom>
              <a:avLst/>
              <a:gdLst>
                <a:gd name="T0" fmla="*/ 325 w 849"/>
                <a:gd name="T1" fmla="*/ 1518 h 1518"/>
                <a:gd name="T2" fmla="*/ 817 w 849"/>
                <a:gd name="T3" fmla="*/ 816 h 1518"/>
                <a:gd name="T4" fmla="*/ 539 w 849"/>
                <a:gd name="T5" fmla="*/ 0 h 1518"/>
                <a:gd name="T6" fmla="*/ 98 w 849"/>
                <a:gd name="T7" fmla="*/ 644 h 1518"/>
                <a:gd name="T8" fmla="*/ 189 w 849"/>
                <a:gd name="T9" fmla="*/ 1506 h 1518"/>
                <a:gd name="T10" fmla="*/ 455 w 849"/>
                <a:gd name="T11" fmla="*/ 706 h 1518"/>
                <a:gd name="T12" fmla="*/ 325 w 849"/>
                <a:gd name="T13" fmla="*/ 1518 h 1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9" h="1518">
                  <a:moveTo>
                    <a:pt x="325" y="1518"/>
                  </a:moveTo>
                  <a:cubicBezTo>
                    <a:pt x="325" y="1518"/>
                    <a:pt x="785" y="1276"/>
                    <a:pt x="817" y="816"/>
                  </a:cubicBezTo>
                  <a:cubicBezTo>
                    <a:pt x="849" y="356"/>
                    <a:pt x="539" y="0"/>
                    <a:pt x="539" y="0"/>
                  </a:cubicBezTo>
                  <a:cubicBezTo>
                    <a:pt x="539" y="0"/>
                    <a:pt x="209" y="294"/>
                    <a:pt x="98" y="644"/>
                  </a:cubicBezTo>
                  <a:cubicBezTo>
                    <a:pt x="0" y="951"/>
                    <a:pt x="59" y="1290"/>
                    <a:pt x="189" y="1506"/>
                  </a:cubicBezTo>
                  <a:cubicBezTo>
                    <a:pt x="189" y="1506"/>
                    <a:pt x="167" y="1158"/>
                    <a:pt x="455" y="706"/>
                  </a:cubicBezTo>
                  <a:cubicBezTo>
                    <a:pt x="455" y="706"/>
                    <a:pt x="345" y="970"/>
                    <a:pt x="325" y="15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方正细倩简体" panose="03000509000000000000" pitchFamily="65" charset="-122"/>
                <a:ea typeface="方正细倩简体" panose="03000509000000000000" pitchFamily="65" charset="-122"/>
                <a:cs typeface="+mn-cs"/>
              </a:endParaRPr>
            </a:p>
          </p:txBody>
        </p:sp>
        <p:sp>
          <p:nvSpPr>
            <p:cNvPr id="14" name="Freeform 35"/>
            <p:cNvSpPr/>
            <p:nvPr/>
          </p:nvSpPr>
          <p:spPr bwMode="auto">
            <a:xfrm>
              <a:off x="4544544" y="3033964"/>
              <a:ext cx="1342108" cy="1959601"/>
            </a:xfrm>
            <a:custGeom>
              <a:avLst/>
              <a:gdLst>
                <a:gd name="T0" fmla="*/ 700 w 952"/>
                <a:gd name="T1" fmla="*/ 1330 h 1386"/>
                <a:gd name="T2" fmla="*/ 760 w 952"/>
                <a:gd name="T3" fmla="*/ 522 h 1386"/>
                <a:gd name="T4" fmla="*/ 138 w 952"/>
                <a:gd name="T5" fmla="*/ 0 h 1386"/>
                <a:gd name="T6" fmla="*/ 122 w 952"/>
                <a:gd name="T7" fmla="*/ 820 h 1386"/>
                <a:gd name="T8" fmla="*/ 590 w 952"/>
                <a:gd name="T9" fmla="*/ 1386 h 1386"/>
                <a:gd name="T10" fmla="*/ 412 w 952"/>
                <a:gd name="T11" fmla="*/ 618 h 1386"/>
                <a:gd name="T12" fmla="*/ 700 w 952"/>
                <a:gd name="T13" fmla="*/ 1330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2" h="1386">
                  <a:moveTo>
                    <a:pt x="700" y="1330"/>
                  </a:moveTo>
                  <a:cubicBezTo>
                    <a:pt x="700" y="1330"/>
                    <a:pt x="952" y="916"/>
                    <a:pt x="760" y="522"/>
                  </a:cubicBezTo>
                  <a:cubicBezTo>
                    <a:pt x="571" y="134"/>
                    <a:pt x="138" y="0"/>
                    <a:pt x="138" y="0"/>
                  </a:cubicBezTo>
                  <a:cubicBezTo>
                    <a:pt x="138" y="0"/>
                    <a:pt x="0" y="476"/>
                    <a:pt x="122" y="820"/>
                  </a:cubicBezTo>
                  <a:cubicBezTo>
                    <a:pt x="241" y="1156"/>
                    <a:pt x="462" y="1316"/>
                    <a:pt x="590" y="1386"/>
                  </a:cubicBezTo>
                  <a:cubicBezTo>
                    <a:pt x="590" y="1386"/>
                    <a:pt x="422" y="1170"/>
                    <a:pt x="412" y="618"/>
                  </a:cubicBezTo>
                  <a:cubicBezTo>
                    <a:pt x="412" y="618"/>
                    <a:pt x="548" y="1094"/>
                    <a:pt x="700" y="13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方正细倩简体" panose="03000509000000000000" pitchFamily="65" charset="-122"/>
                <a:ea typeface="方正细倩简体" panose="03000509000000000000" pitchFamily="65" charset="-122"/>
                <a:cs typeface="+mn-cs"/>
              </a:endParaRPr>
            </a:p>
          </p:txBody>
        </p:sp>
        <p:sp>
          <p:nvSpPr>
            <p:cNvPr id="15" name="Freeform 36"/>
            <p:cNvSpPr/>
            <p:nvPr/>
          </p:nvSpPr>
          <p:spPr bwMode="auto">
            <a:xfrm>
              <a:off x="3721526" y="4368962"/>
              <a:ext cx="1488055" cy="1017427"/>
            </a:xfrm>
            <a:custGeom>
              <a:avLst/>
              <a:gdLst>
                <a:gd name="T0" fmla="*/ 1056 w 1056"/>
                <a:gd name="T1" fmla="*/ 528 h 720"/>
                <a:gd name="T2" fmla="*/ 616 w 1056"/>
                <a:gd name="T3" fmla="*/ 80 h 720"/>
                <a:gd name="T4" fmla="*/ 0 w 1056"/>
                <a:gd name="T5" fmla="*/ 178 h 720"/>
                <a:gd name="T6" fmla="*/ 446 w 1056"/>
                <a:gd name="T7" fmla="*/ 596 h 720"/>
                <a:gd name="T8" fmla="*/ 1036 w 1056"/>
                <a:gd name="T9" fmla="*/ 622 h 720"/>
                <a:gd name="T10" fmla="*/ 504 w 1056"/>
                <a:gd name="T11" fmla="*/ 334 h 720"/>
                <a:gd name="T12" fmla="*/ 1056 w 1056"/>
                <a:gd name="T13" fmla="*/ 528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6" h="720">
                  <a:moveTo>
                    <a:pt x="1056" y="528"/>
                  </a:moveTo>
                  <a:cubicBezTo>
                    <a:pt x="1056" y="528"/>
                    <a:pt x="950" y="160"/>
                    <a:pt x="616" y="80"/>
                  </a:cubicBezTo>
                  <a:cubicBezTo>
                    <a:pt x="282" y="0"/>
                    <a:pt x="0" y="178"/>
                    <a:pt x="0" y="178"/>
                  </a:cubicBezTo>
                  <a:cubicBezTo>
                    <a:pt x="0" y="178"/>
                    <a:pt x="190" y="477"/>
                    <a:pt x="446" y="596"/>
                  </a:cubicBezTo>
                  <a:cubicBezTo>
                    <a:pt x="712" y="720"/>
                    <a:pt x="952" y="660"/>
                    <a:pt x="1036" y="622"/>
                  </a:cubicBezTo>
                  <a:cubicBezTo>
                    <a:pt x="1036" y="622"/>
                    <a:pt x="786" y="594"/>
                    <a:pt x="504" y="334"/>
                  </a:cubicBezTo>
                  <a:cubicBezTo>
                    <a:pt x="504" y="334"/>
                    <a:pt x="824" y="508"/>
                    <a:pt x="1056" y="5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方正细倩简体" panose="03000509000000000000" pitchFamily="65" charset="-122"/>
                <a:ea typeface="方正细倩简体" panose="03000509000000000000" pitchFamily="65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10894" y="2072809"/>
            <a:ext cx="9370212" cy="750575"/>
            <a:chOff x="1373985" y="2072809"/>
            <a:chExt cx="9370212" cy="750575"/>
          </a:xfrm>
        </p:grpSpPr>
        <p:grpSp>
          <p:nvGrpSpPr>
            <p:cNvPr id="16" name="组合 15"/>
            <p:cNvGrpSpPr/>
            <p:nvPr/>
          </p:nvGrpSpPr>
          <p:grpSpPr>
            <a:xfrm>
              <a:off x="6999389" y="2072809"/>
              <a:ext cx="3744808" cy="750575"/>
              <a:chOff x="810699" y="4520981"/>
              <a:chExt cx="3744808" cy="750575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810699" y="4520981"/>
                <a:ext cx="13592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此处添加标</a:t>
                </a:r>
                <a:endPara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810699" y="4856058"/>
                <a:ext cx="3744808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Please click here to enter </a:t>
                </a:r>
                <a:endPara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your content, or copy and paste your text.</a:t>
                </a:r>
                <a:endPara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1373985" y="2072809"/>
              <a:ext cx="3744808" cy="750575"/>
              <a:chOff x="810699" y="4520981"/>
              <a:chExt cx="3744808" cy="750575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3196291" y="4520981"/>
                <a:ext cx="13592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此处添加标</a:t>
                </a:r>
                <a:endPara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810699" y="4856058"/>
                <a:ext cx="3744808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Please click here to enter </a:t>
                </a:r>
                <a:endPara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r"/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your content, or copy and paste your text.</a:t>
                </a:r>
                <a:endPara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313595" y="3677299"/>
            <a:ext cx="11564811" cy="750575"/>
            <a:chOff x="225334" y="3677299"/>
            <a:chExt cx="11564811" cy="750575"/>
          </a:xfrm>
        </p:grpSpPr>
        <p:grpSp>
          <p:nvGrpSpPr>
            <p:cNvPr id="21" name="组合 20"/>
            <p:cNvGrpSpPr/>
            <p:nvPr/>
          </p:nvGrpSpPr>
          <p:grpSpPr>
            <a:xfrm>
              <a:off x="8045337" y="3677299"/>
              <a:ext cx="3744808" cy="750575"/>
              <a:chOff x="810699" y="4520981"/>
              <a:chExt cx="3744808" cy="750575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810699" y="4520981"/>
                <a:ext cx="13592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此处添加标</a:t>
                </a:r>
                <a:endPara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810699" y="4856058"/>
                <a:ext cx="3744808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Please click here to enter </a:t>
                </a:r>
                <a:endPara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your content, or copy and paste your text.</a:t>
                </a:r>
                <a:endPara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225334" y="3677299"/>
              <a:ext cx="3744808" cy="750575"/>
              <a:chOff x="810699" y="4520981"/>
              <a:chExt cx="3744808" cy="750575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3196291" y="4520981"/>
                <a:ext cx="13592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此处添加标</a:t>
                </a:r>
                <a:endPara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810699" y="4856058"/>
                <a:ext cx="3744808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Please click here to enter </a:t>
                </a:r>
                <a:endPara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r"/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your content, or copy and paste your text.</a:t>
                </a:r>
                <a:endPara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2" r="8042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3421743" y="458107"/>
            <a:ext cx="2343150" cy="0"/>
          </a:xfrm>
          <a:prstGeom prst="line">
            <a:avLst/>
          </a:prstGeom>
          <a:ln w="38100">
            <a:solidFill>
              <a:srgbClr val="88C0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419350" y="6467021"/>
            <a:ext cx="6826250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8212818" y="458107"/>
            <a:ext cx="1731282" cy="0"/>
          </a:xfrm>
          <a:prstGeom prst="line">
            <a:avLst/>
          </a:prstGeom>
          <a:ln w="38100">
            <a:solidFill>
              <a:srgbClr val="90C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895475" y="2970706"/>
            <a:ext cx="840105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6600" dirty="0">
                <a:solidFill>
                  <a:srgbClr val="90CBB3"/>
                </a:solidFill>
                <a:latin typeface="晴圆" panose="020F0000000000000000" pitchFamily="34" charset="-122"/>
                <a:ea typeface="晴圆" panose="020F0000000000000000" pitchFamily="34" charset="-122"/>
              </a:rPr>
              <a:t>祝同学们，学习进步</a:t>
            </a:r>
            <a:endParaRPr lang="zh-CN" altLang="en-US" sz="6600" dirty="0">
              <a:solidFill>
                <a:srgbClr val="90CBB3"/>
              </a:solidFill>
              <a:latin typeface="晴圆" panose="020F0000000000000000" pitchFamily="34" charset="-122"/>
              <a:ea typeface="晴圆" panose="020F0000000000000000" pitchFamily="34" charset="-122"/>
            </a:endParaRPr>
          </a:p>
        </p:txBody>
      </p:sp>
      <p:sp>
        <p:nvSpPr>
          <p:cNvPr id="12" name="文本框 14"/>
          <p:cNvSpPr txBox="1"/>
          <p:nvPr/>
        </p:nvSpPr>
        <p:spPr>
          <a:xfrm>
            <a:off x="2007140" y="4078702"/>
            <a:ext cx="81777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Event planning is an effective behavior to increase market share. An action plan with executable, actionable and creative ideas can effectively enhance the company's reputation and brand reputation.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745208" y="1870985"/>
            <a:ext cx="731157" cy="731157"/>
          </a:xfrm>
          <a:prstGeom prst="ellipse">
            <a:avLst/>
          </a:prstGeom>
          <a:solidFill>
            <a:srgbClr val="90C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730422" y="1870985"/>
            <a:ext cx="731157" cy="731157"/>
          </a:xfrm>
          <a:prstGeom prst="ellipse">
            <a:avLst/>
          </a:prstGeom>
          <a:solidFill>
            <a:srgbClr val="90C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715636" y="1870985"/>
            <a:ext cx="731157" cy="731157"/>
          </a:xfrm>
          <a:prstGeom prst="ellipse">
            <a:avLst/>
          </a:prstGeom>
          <a:solidFill>
            <a:srgbClr val="90C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4819650" y="1938619"/>
            <a:ext cx="256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小清新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5338</Words>
  <Application>WPS 演示</Application>
  <PresentationFormat>宽屏</PresentationFormat>
  <Paragraphs>287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Arial</vt:lpstr>
      <vt:lpstr>宋体</vt:lpstr>
      <vt:lpstr>Wingdings</vt:lpstr>
      <vt:lpstr>晴圆</vt:lpstr>
      <vt:lpstr>微软雅黑</vt:lpstr>
      <vt:lpstr>华康娃娃体W5(P)</vt:lpstr>
      <vt:lpstr>Calibri</vt:lpstr>
      <vt:lpstr>方正细倩简体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zccv</dc:creator>
  <cp:lastModifiedBy>admin</cp:lastModifiedBy>
  <cp:revision>93</cp:revision>
  <dcterms:created xsi:type="dcterms:W3CDTF">2018-08-26T14:19:00Z</dcterms:created>
  <dcterms:modified xsi:type="dcterms:W3CDTF">2018-09-21T07:06:31Z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