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6"/>
  </p:notesMasterIdLst>
  <p:sldIdLst>
    <p:sldId id="257" r:id="rId3"/>
    <p:sldId id="258" r:id="rId4"/>
    <p:sldId id="259" r:id="rId5"/>
    <p:sldId id="260" r:id="rId6"/>
    <p:sldId id="261" r:id="rId7"/>
    <p:sldId id="2099" r:id="rId8"/>
    <p:sldId id="2115" r:id="rId9"/>
    <p:sldId id="2144" r:id="rId10"/>
    <p:sldId id="2125" r:id="rId11"/>
    <p:sldId id="2131" r:id="rId12"/>
    <p:sldId id="2132" r:id="rId13"/>
    <p:sldId id="2139" r:id="rId14"/>
    <p:sldId id="2145" r:id="rId15"/>
    <p:sldId id="2143" r:id="rId16"/>
    <p:sldId id="2146" r:id="rId17"/>
    <p:sldId id="2167" r:id="rId18"/>
    <p:sldId id="2166" r:id="rId19"/>
    <p:sldId id="2168" r:id="rId20"/>
    <p:sldId id="2169" r:id="rId21"/>
    <p:sldId id="2171" r:id="rId22"/>
    <p:sldId id="2172" r:id="rId23"/>
    <p:sldId id="2170" r:id="rId24"/>
    <p:sldId id="2173"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5ED7"/>
    <a:srgbClr val="E39800"/>
    <a:srgbClr val="F5C8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p:scale>
          <a:sx n="125" d="100"/>
          <a:sy n="125" d="100"/>
        </p:scale>
        <p:origin x="2742" y="24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0C5ED7"/>
            </a:solidFill>
            <a:ln>
              <a:noFill/>
            </a:ln>
            <a:effectLst/>
          </c:spPr>
          <c:invertIfNegative val="0"/>
          <c:cat>
            <c:strRef>
              <c:f>Sheet1!$A$2</c:f>
              <c:strCache>
                <c:ptCount val="1"/>
                <c:pt idx="0">
                  <c:v>Category 1</c:v>
                </c:pt>
              </c:strCache>
            </c:strRef>
          </c:cat>
          <c:val>
            <c:numRef>
              <c:f>Sheet1!$B$2</c:f>
              <c:numCache>
                <c:formatCode>General</c:formatCode>
                <c:ptCount val="1"/>
                <c:pt idx="0">
                  <c:v>4.3</c:v>
                </c:pt>
              </c:numCache>
            </c:numRef>
          </c:val>
          <c:extLst>
            <c:ext xmlns:c16="http://schemas.microsoft.com/office/drawing/2014/chart" uri="{C3380CC4-5D6E-409C-BE32-E72D297353CC}">
              <c16:uniqueId val="{00000000-3695-41FB-8EF2-3638F087DD1E}"/>
            </c:ext>
          </c:extLst>
        </c:ser>
        <c:ser>
          <c:idx val="1"/>
          <c:order val="1"/>
          <c:tx>
            <c:strRef>
              <c:f>Sheet1!$C$1</c:f>
              <c:strCache>
                <c:ptCount val="1"/>
                <c:pt idx="0">
                  <c:v>Series 2</c:v>
                </c:pt>
              </c:strCache>
            </c:strRef>
          </c:tx>
          <c:spPr>
            <a:gradFill flip="none" rotWithShape="1">
              <a:gsLst>
                <a:gs pos="46000">
                  <a:srgbClr val="F5C803"/>
                </a:gs>
                <a:gs pos="100000">
                  <a:srgbClr val="E39800"/>
                </a:gs>
              </a:gsLst>
              <a:lin ang="5400000" scaled="1"/>
              <a:tileRect/>
            </a:gradFill>
            <a:ln>
              <a:noFill/>
            </a:ln>
            <a:effectLst/>
          </c:spPr>
          <c:invertIfNegative val="0"/>
          <c:cat>
            <c:strRef>
              <c:f>Sheet1!$A$2</c:f>
              <c:strCache>
                <c:ptCount val="1"/>
                <c:pt idx="0">
                  <c:v>Category 1</c:v>
                </c:pt>
              </c:strCache>
            </c:strRef>
          </c:cat>
          <c:val>
            <c:numRef>
              <c:f>Sheet1!$C$2</c:f>
              <c:numCache>
                <c:formatCode>General</c:formatCode>
                <c:ptCount val="1"/>
                <c:pt idx="0">
                  <c:v>2.7</c:v>
                </c:pt>
              </c:numCache>
            </c:numRef>
          </c:val>
          <c:extLst>
            <c:ext xmlns:c16="http://schemas.microsoft.com/office/drawing/2014/chart" uri="{C3380CC4-5D6E-409C-BE32-E72D297353CC}">
              <c16:uniqueId val="{00000001-3695-41FB-8EF2-3638F087DD1E}"/>
            </c:ext>
          </c:extLst>
        </c:ser>
        <c:ser>
          <c:idx val="2"/>
          <c:order val="2"/>
          <c:tx>
            <c:strRef>
              <c:f>Sheet1!$D$1</c:f>
              <c:strCache>
                <c:ptCount val="1"/>
                <c:pt idx="0">
                  <c:v>Series 3</c:v>
                </c:pt>
              </c:strCache>
            </c:strRef>
          </c:tx>
          <c:spPr>
            <a:gradFill flip="none" rotWithShape="1">
              <a:gsLst>
                <a:gs pos="46000">
                  <a:srgbClr val="F5C803"/>
                </a:gs>
                <a:gs pos="100000">
                  <a:srgbClr val="E39800"/>
                </a:gs>
              </a:gsLst>
              <a:lin ang="5400000" scaled="1"/>
              <a:tileRect/>
            </a:gradFill>
            <a:ln>
              <a:noFill/>
            </a:ln>
            <a:effectLst/>
          </c:spPr>
          <c:invertIfNegative val="0"/>
          <c:cat>
            <c:strRef>
              <c:f>Sheet1!$A$2</c:f>
              <c:strCache>
                <c:ptCount val="1"/>
                <c:pt idx="0">
                  <c:v>Category 1</c:v>
                </c:pt>
              </c:strCache>
            </c:strRef>
          </c:cat>
          <c:val>
            <c:numRef>
              <c:f>Sheet1!$D$2</c:f>
              <c:numCache>
                <c:formatCode>General</c:formatCode>
                <c:ptCount val="1"/>
                <c:pt idx="0">
                  <c:v>3</c:v>
                </c:pt>
              </c:numCache>
            </c:numRef>
          </c:val>
          <c:extLst>
            <c:ext xmlns:c16="http://schemas.microsoft.com/office/drawing/2014/chart" uri="{C3380CC4-5D6E-409C-BE32-E72D297353CC}">
              <c16:uniqueId val="{00000002-3695-41FB-8EF2-3638F087DD1E}"/>
            </c:ext>
          </c:extLst>
        </c:ser>
        <c:ser>
          <c:idx val="3"/>
          <c:order val="3"/>
          <c:tx>
            <c:strRef>
              <c:f>Sheet1!$E$1</c:f>
              <c:strCache>
                <c:ptCount val="1"/>
                <c:pt idx="0">
                  <c:v>Series 4</c:v>
                </c:pt>
              </c:strCache>
            </c:strRef>
          </c:tx>
          <c:spPr>
            <a:gradFill flip="none" rotWithShape="1">
              <a:gsLst>
                <a:gs pos="46000">
                  <a:srgbClr val="F5C803"/>
                </a:gs>
                <a:gs pos="100000">
                  <a:srgbClr val="E39800"/>
                </a:gs>
              </a:gsLst>
              <a:lin ang="5400000" scaled="1"/>
              <a:tileRect/>
            </a:gradFill>
            <a:ln>
              <a:noFill/>
            </a:ln>
            <a:effectLst/>
          </c:spPr>
          <c:invertIfNegative val="0"/>
          <c:cat>
            <c:strRef>
              <c:f>Sheet1!$A$2</c:f>
              <c:strCache>
                <c:ptCount val="1"/>
                <c:pt idx="0">
                  <c:v>Category 1</c:v>
                </c:pt>
              </c:strCache>
            </c:strRef>
          </c:cat>
          <c:val>
            <c:numRef>
              <c:f>Sheet1!$E$2</c:f>
              <c:numCache>
                <c:formatCode>General</c:formatCode>
                <c:ptCount val="1"/>
                <c:pt idx="0">
                  <c:v>2.2000000000000002</c:v>
                </c:pt>
              </c:numCache>
            </c:numRef>
          </c:val>
          <c:extLst>
            <c:ext xmlns:c16="http://schemas.microsoft.com/office/drawing/2014/chart" uri="{C3380CC4-5D6E-409C-BE32-E72D297353CC}">
              <c16:uniqueId val="{00000003-3695-41FB-8EF2-3638F087DD1E}"/>
            </c:ext>
          </c:extLst>
        </c:ser>
        <c:dLbls>
          <c:showLegendKey val="0"/>
          <c:showVal val="0"/>
          <c:showCatName val="0"/>
          <c:showSerName val="0"/>
          <c:showPercent val="0"/>
          <c:showBubbleSize val="0"/>
        </c:dLbls>
        <c:gapWidth val="219"/>
        <c:overlap val="-27"/>
        <c:axId val="-2138919168"/>
        <c:axId val="-2131287440"/>
      </c:barChart>
      <c:catAx>
        <c:axId val="-2138919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131287440"/>
        <c:crosses val="autoZero"/>
        <c:auto val="1"/>
        <c:lblAlgn val="ctr"/>
        <c:lblOffset val="100"/>
        <c:noMultiLvlLbl val="0"/>
      </c:catAx>
      <c:valAx>
        <c:axId val="-213128744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Lato Light" charset="0"/>
                <a:ea typeface="Lato Light" charset="0"/>
                <a:cs typeface="Lato Light" charset="0"/>
              </a:defRPr>
            </a:pPr>
            <a:endParaRPr lang="zh-CN"/>
          </a:p>
        </c:txPr>
        <c:crossAx val="-21389191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8D7D45-06D8-4713-8321-1D2192A625E3}" type="datetimeFigureOut">
              <a:rPr lang="zh-CN" altLang="en-US" smtClean="0"/>
              <a:t>2018/9/17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551BF-10AC-41D6-B4AB-7D5B11235385}" type="slidenum">
              <a:rPr lang="zh-CN" altLang="en-US" smtClean="0"/>
              <a:t>‹#›</a:t>
            </a:fld>
            <a:endParaRPr lang="zh-CN" altLang="en-US"/>
          </a:p>
        </p:txBody>
      </p:sp>
    </p:spTree>
    <p:extLst>
      <p:ext uri="{BB962C8B-B14F-4D97-AF65-F5344CB8AC3E}">
        <p14:creationId xmlns:p14="http://schemas.microsoft.com/office/powerpoint/2010/main" val="1581213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change the</a:t>
            </a:r>
            <a:r>
              <a:rPr lang="en-US" baseline="0" dirty="0"/>
              <a:t> image behind</a:t>
            </a:r>
            <a:r>
              <a:rPr lang="en-US" dirty="0"/>
              <a:t> the Mock up.</a:t>
            </a:r>
          </a:p>
          <a:p>
            <a:r>
              <a:rPr lang="en-US" dirty="0"/>
              <a:t>Select the layer - &gt; Right</a:t>
            </a:r>
            <a:r>
              <a:rPr lang="en-US" baseline="0" dirty="0"/>
              <a:t> Click -&gt; Send to Back -&gt; Delete the image -&gt; Drag &amp; Drop your Own Picture -&gt; Send to Back (again)</a:t>
            </a:r>
            <a:endParaRPr lang="en-US" dirty="0"/>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ED8A9B0-80EF-A34D-B345-E2DEC5501E01}"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1959343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86F0C0-2A25-4387-A546-B8BB1BAB6A5D}"/>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D52B80EC-324F-4A2E-A0A6-331B6B727B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59DD0F06-53DF-4DFD-B605-01A772F526B0}"/>
              </a:ext>
            </a:extLst>
          </p:cNvPr>
          <p:cNvSpPr>
            <a:spLocks noGrp="1"/>
          </p:cNvSpPr>
          <p:nvPr>
            <p:ph type="dt" sz="half" idx="10"/>
          </p:nvPr>
        </p:nvSpPr>
        <p:spPr/>
        <p:txBody>
          <a:bodyPr/>
          <a:lstStyle/>
          <a:p>
            <a:fld id="{7AA444A8-3ED8-4976-93A6-DE356226D306}" type="datetimeFigureOut">
              <a:rPr lang="zh-CN" altLang="en-US" smtClean="0"/>
              <a:t>2018/9/17</a:t>
            </a:fld>
            <a:endParaRPr lang="zh-CN" altLang="en-US"/>
          </a:p>
        </p:txBody>
      </p:sp>
      <p:sp>
        <p:nvSpPr>
          <p:cNvPr id="5" name="页脚占位符 4">
            <a:extLst>
              <a:ext uri="{FF2B5EF4-FFF2-40B4-BE49-F238E27FC236}">
                <a16:creationId xmlns:a16="http://schemas.microsoft.com/office/drawing/2014/main" id="{DB1125FD-8EEE-4FAF-B386-B740D7FA49B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61356BC-BABE-423A-B6A8-B89F3C07DF03}"/>
              </a:ext>
            </a:extLst>
          </p:cNvPr>
          <p:cNvSpPr>
            <a:spLocks noGrp="1"/>
          </p:cNvSpPr>
          <p:nvPr>
            <p:ph type="sldNum" sz="quarter" idx="12"/>
          </p:nvPr>
        </p:nvSpPr>
        <p:spPr/>
        <p:txBody>
          <a:bodyPr/>
          <a:lstStyle/>
          <a:p>
            <a:fld id="{9B131670-8DC8-4AF1-B7A0-DF5E73D405D4}" type="slidenum">
              <a:rPr lang="zh-CN" altLang="en-US" smtClean="0"/>
              <a:t>‹#›</a:t>
            </a:fld>
            <a:endParaRPr lang="zh-CN" altLang="en-US"/>
          </a:p>
        </p:txBody>
      </p:sp>
    </p:spTree>
    <p:extLst>
      <p:ext uri="{BB962C8B-B14F-4D97-AF65-F5344CB8AC3E}">
        <p14:creationId xmlns:p14="http://schemas.microsoft.com/office/powerpoint/2010/main" val="2576374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E79C6D-957F-4A04-A31F-D1162C78391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A21BA87-B06B-4D8E-A51E-6C16E261E2F1}"/>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3AB3848-C427-4008-B5D8-BC8656361E27}"/>
              </a:ext>
            </a:extLst>
          </p:cNvPr>
          <p:cNvSpPr>
            <a:spLocks noGrp="1"/>
          </p:cNvSpPr>
          <p:nvPr>
            <p:ph type="dt" sz="half" idx="10"/>
          </p:nvPr>
        </p:nvSpPr>
        <p:spPr/>
        <p:txBody>
          <a:bodyPr/>
          <a:lstStyle/>
          <a:p>
            <a:fld id="{7AA444A8-3ED8-4976-93A6-DE356226D306}" type="datetimeFigureOut">
              <a:rPr lang="zh-CN" altLang="en-US" smtClean="0"/>
              <a:t>2018/9/17</a:t>
            </a:fld>
            <a:endParaRPr lang="zh-CN" altLang="en-US"/>
          </a:p>
        </p:txBody>
      </p:sp>
      <p:sp>
        <p:nvSpPr>
          <p:cNvPr id="5" name="页脚占位符 4">
            <a:extLst>
              <a:ext uri="{FF2B5EF4-FFF2-40B4-BE49-F238E27FC236}">
                <a16:creationId xmlns:a16="http://schemas.microsoft.com/office/drawing/2014/main" id="{D6E2AA52-6763-444B-ACAC-608456A445E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703485B-5F6B-4B9A-A904-4D95417477D1}"/>
              </a:ext>
            </a:extLst>
          </p:cNvPr>
          <p:cNvSpPr>
            <a:spLocks noGrp="1"/>
          </p:cNvSpPr>
          <p:nvPr>
            <p:ph type="sldNum" sz="quarter" idx="12"/>
          </p:nvPr>
        </p:nvSpPr>
        <p:spPr/>
        <p:txBody>
          <a:bodyPr/>
          <a:lstStyle/>
          <a:p>
            <a:fld id="{9B131670-8DC8-4AF1-B7A0-DF5E73D405D4}" type="slidenum">
              <a:rPr lang="zh-CN" altLang="en-US" smtClean="0"/>
              <a:t>‹#›</a:t>
            </a:fld>
            <a:endParaRPr lang="zh-CN" altLang="en-US"/>
          </a:p>
        </p:txBody>
      </p:sp>
    </p:spTree>
    <p:extLst>
      <p:ext uri="{BB962C8B-B14F-4D97-AF65-F5344CB8AC3E}">
        <p14:creationId xmlns:p14="http://schemas.microsoft.com/office/powerpoint/2010/main" val="1155550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E86B84-0132-495D-B68E-E7C7A697858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29613B33-356E-4F22-9793-413A8645DB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698DC536-4093-441D-8E2C-EBC5A5DB31CC}"/>
              </a:ext>
            </a:extLst>
          </p:cNvPr>
          <p:cNvSpPr>
            <a:spLocks noGrp="1"/>
          </p:cNvSpPr>
          <p:nvPr>
            <p:ph type="dt" sz="half" idx="10"/>
          </p:nvPr>
        </p:nvSpPr>
        <p:spPr/>
        <p:txBody>
          <a:bodyPr/>
          <a:lstStyle/>
          <a:p>
            <a:fld id="{7AA444A8-3ED8-4976-93A6-DE356226D306}" type="datetimeFigureOut">
              <a:rPr lang="zh-CN" altLang="en-US" smtClean="0"/>
              <a:t>2018/9/17</a:t>
            </a:fld>
            <a:endParaRPr lang="zh-CN" altLang="en-US"/>
          </a:p>
        </p:txBody>
      </p:sp>
      <p:sp>
        <p:nvSpPr>
          <p:cNvPr id="5" name="页脚占位符 4">
            <a:extLst>
              <a:ext uri="{FF2B5EF4-FFF2-40B4-BE49-F238E27FC236}">
                <a16:creationId xmlns:a16="http://schemas.microsoft.com/office/drawing/2014/main" id="{13960321-CAC8-4A12-A0BB-1D907E39F88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E0C30AC-D192-4567-B010-FE75223D527A}"/>
              </a:ext>
            </a:extLst>
          </p:cNvPr>
          <p:cNvSpPr>
            <a:spLocks noGrp="1"/>
          </p:cNvSpPr>
          <p:nvPr>
            <p:ph type="sldNum" sz="quarter" idx="12"/>
          </p:nvPr>
        </p:nvSpPr>
        <p:spPr/>
        <p:txBody>
          <a:bodyPr/>
          <a:lstStyle/>
          <a:p>
            <a:fld id="{9B131670-8DC8-4AF1-B7A0-DF5E73D405D4}" type="slidenum">
              <a:rPr lang="zh-CN" altLang="en-US" smtClean="0"/>
              <a:t>‹#›</a:t>
            </a:fld>
            <a:endParaRPr lang="zh-CN" altLang="en-US"/>
          </a:p>
        </p:txBody>
      </p:sp>
    </p:spTree>
    <p:extLst>
      <p:ext uri="{BB962C8B-B14F-4D97-AF65-F5344CB8AC3E}">
        <p14:creationId xmlns:p14="http://schemas.microsoft.com/office/powerpoint/2010/main" val="2385403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10A92BD-13E4-41D6-A1B7-B12D4F6C2D7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1FFF3809-8925-4DFA-B2C9-17E80157D701}"/>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2ED4FD88-A4C3-4AF1-8CFE-5E4FAF98015E}"/>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A56F0A4F-D87E-4C82-97FE-4B1B45CDD215}"/>
              </a:ext>
            </a:extLst>
          </p:cNvPr>
          <p:cNvSpPr>
            <a:spLocks noGrp="1"/>
          </p:cNvSpPr>
          <p:nvPr>
            <p:ph type="dt" sz="half" idx="10"/>
          </p:nvPr>
        </p:nvSpPr>
        <p:spPr/>
        <p:txBody>
          <a:bodyPr/>
          <a:lstStyle/>
          <a:p>
            <a:fld id="{7AA444A8-3ED8-4976-93A6-DE356226D306}" type="datetimeFigureOut">
              <a:rPr lang="zh-CN" altLang="en-US" smtClean="0"/>
              <a:t>2018/9/17</a:t>
            </a:fld>
            <a:endParaRPr lang="zh-CN" altLang="en-US"/>
          </a:p>
        </p:txBody>
      </p:sp>
      <p:sp>
        <p:nvSpPr>
          <p:cNvPr id="6" name="页脚占位符 5">
            <a:extLst>
              <a:ext uri="{FF2B5EF4-FFF2-40B4-BE49-F238E27FC236}">
                <a16:creationId xmlns:a16="http://schemas.microsoft.com/office/drawing/2014/main" id="{EDECB55D-C023-46C5-B141-08DBECA78CC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162063E-4CFD-4BA6-9522-6DC4D4C0774A}"/>
              </a:ext>
            </a:extLst>
          </p:cNvPr>
          <p:cNvSpPr>
            <a:spLocks noGrp="1"/>
          </p:cNvSpPr>
          <p:nvPr>
            <p:ph type="sldNum" sz="quarter" idx="12"/>
          </p:nvPr>
        </p:nvSpPr>
        <p:spPr/>
        <p:txBody>
          <a:bodyPr/>
          <a:lstStyle/>
          <a:p>
            <a:fld id="{9B131670-8DC8-4AF1-B7A0-DF5E73D405D4}" type="slidenum">
              <a:rPr lang="zh-CN" altLang="en-US" smtClean="0"/>
              <a:t>‹#›</a:t>
            </a:fld>
            <a:endParaRPr lang="zh-CN" altLang="en-US"/>
          </a:p>
        </p:txBody>
      </p:sp>
    </p:spTree>
    <p:extLst>
      <p:ext uri="{BB962C8B-B14F-4D97-AF65-F5344CB8AC3E}">
        <p14:creationId xmlns:p14="http://schemas.microsoft.com/office/powerpoint/2010/main" val="1818594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D27089-BEC1-407A-A9AE-907C785928C8}"/>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60566B1D-3EBD-4A84-B1FC-0592291898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439CFB3C-653F-481D-A393-59AC03639127}"/>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2B8A0AE5-C6D6-4203-87B8-0C39A72653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6539432A-A399-4FAD-85AE-39832295F44B}"/>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5A42812C-F50E-4C2B-A9C6-DB6BE9184397}"/>
              </a:ext>
            </a:extLst>
          </p:cNvPr>
          <p:cNvSpPr>
            <a:spLocks noGrp="1"/>
          </p:cNvSpPr>
          <p:nvPr>
            <p:ph type="dt" sz="half" idx="10"/>
          </p:nvPr>
        </p:nvSpPr>
        <p:spPr/>
        <p:txBody>
          <a:bodyPr/>
          <a:lstStyle/>
          <a:p>
            <a:fld id="{7AA444A8-3ED8-4976-93A6-DE356226D306}" type="datetimeFigureOut">
              <a:rPr lang="zh-CN" altLang="en-US" smtClean="0"/>
              <a:t>2018/9/17</a:t>
            </a:fld>
            <a:endParaRPr lang="zh-CN" altLang="en-US"/>
          </a:p>
        </p:txBody>
      </p:sp>
      <p:sp>
        <p:nvSpPr>
          <p:cNvPr id="8" name="页脚占位符 7">
            <a:extLst>
              <a:ext uri="{FF2B5EF4-FFF2-40B4-BE49-F238E27FC236}">
                <a16:creationId xmlns:a16="http://schemas.microsoft.com/office/drawing/2014/main" id="{C066A186-F9BF-4276-AB11-810EA063A224}"/>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A4A17A34-A1EA-4A18-A3F6-DD00B0395FB3}"/>
              </a:ext>
            </a:extLst>
          </p:cNvPr>
          <p:cNvSpPr>
            <a:spLocks noGrp="1"/>
          </p:cNvSpPr>
          <p:nvPr>
            <p:ph type="sldNum" sz="quarter" idx="12"/>
          </p:nvPr>
        </p:nvSpPr>
        <p:spPr/>
        <p:txBody>
          <a:bodyPr/>
          <a:lstStyle/>
          <a:p>
            <a:fld id="{9B131670-8DC8-4AF1-B7A0-DF5E73D405D4}" type="slidenum">
              <a:rPr lang="zh-CN" altLang="en-US" smtClean="0"/>
              <a:t>‹#›</a:t>
            </a:fld>
            <a:endParaRPr lang="zh-CN" altLang="en-US"/>
          </a:p>
        </p:txBody>
      </p:sp>
    </p:spTree>
    <p:extLst>
      <p:ext uri="{BB962C8B-B14F-4D97-AF65-F5344CB8AC3E}">
        <p14:creationId xmlns:p14="http://schemas.microsoft.com/office/powerpoint/2010/main" val="3344500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623375-227A-4FFA-81EC-5B0EE8B0CB6C}"/>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59FDDD8-7464-42DB-871C-76388184C11E}"/>
              </a:ext>
            </a:extLst>
          </p:cNvPr>
          <p:cNvSpPr>
            <a:spLocks noGrp="1"/>
          </p:cNvSpPr>
          <p:nvPr>
            <p:ph type="dt" sz="half" idx="10"/>
          </p:nvPr>
        </p:nvSpPr>
        <p:spPr/>
        <p:txBody>
          <a:bodyPr/>
          <a:lstStyle/>
          <a:p>
            <a:fld id="{7AA444A8-3ED8-4976-93A6-DE356226D306}" type="datetimeFigureOut">
              <a:rPr lang="zh-CN" altLang="en-US" smtClean="0"/>
              <a:t>2018/9/17</a:t>
            </a:fld>
            <a:endParaRPr lang="zh-CN" altLang="en-US"/>
          </a:p>
        </p:txBody>
      </p:sp>
      <p:sp>
        <p:nvSpPr>
          <p:cNvPr id="4" name="页脚占位符 3">
            <a:extLst>
              <a:ext uri="{FF2B5EF4-FFF2-40B4-BE49-F238E27FC236}">
                <a16:creationId xmlns:a16="http://schemas.microsoft.com/office/drawing/2014/main" id="{7CD65918-1EA5-41FB-A22C-DC23923CF55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4A614EF7-801D-45EC-9915-91F2E91768FA}"/>
              </a:ext>
            </a:extLst>
          </p:cNvPr>
          <p:cNvSpPr>
            <a:spLocks noGrp="1"/>
          </p:cNvSpPr>
          <p:nvPr>
            <p:ph type="sldNum" sz="quarter" idx="12"/>
          </p:nvPr>
        </p:nvSpPr>
        <p:spPr/>
        <p:txBody>
          <a:bodyPr/>
          <a:lstStyle/>
          <a:p>
            <a:fld id="{9B131670-8DC8-4AF1-B7A0-DF5E73D405D4}" type="slidenum">
              <a:rPr lang="zh-CN" altLang="en-US" smtClean="0"/>
              <a:t>‹#›</a:t>
            </a:fld>
            <a:endParaRPr lang="zh-CN" altLang="en-US"/>
          </a:p>
        </p:txBody>
      </p:sp>
    </p:spTree>
    <p:extLst>
      <p:ext uri="{BB962C8B-B14F-4D97-AF65-F5344CB8AC3E}">
        <p14:creationId xmlns:p14="http://schemas.microsoft.com/office/powerpoint/2010/main" val="1845839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F201723-6BA7-474C-8884-84163B783E6C}"/>
              </a:ext>
            </a:extLst>
          </p:cNvPr>
          <p:cNvSpPr>
            <a:spLocks noGrp="1"/>
          </p:cNvSpPr>
          <p:nvPr>
            <p:ph type="dt" sz="half" idx="10"/>
          </p:nvPr>
        </p:nvSpPr>
        <p:spPr/>
        <p:txBody>
          <a:bodyPr/>
          <a:lstStyle/>
          <a:p>
            <a:fld id="{7AA444A8-3ED8-4976-93A6-DE356226D306}" type="datetimeFigureOut">
              <a:rPr lang="zh-CN" altLang="en-US" smtClean="0"/>
              <a:t>2018/9/17</a:t>
            </a:fld>
            <a:endParaRPr lang="zh-CN" altLang="en-US"/>
          </a:p>
        </p:txBody>
      </p:sp>
      <p:sp>
        <p:nvSpPr>
          <p:cNvPr id="3" name="页脚占位符 2">
            <a:extLst>
              <a:ext uri="{FF2B5EF4-FFF2-40B4-BE49-F238E27FC236}">
                <a16:creationId xmlns:a16="http://schemas.microsoft.com/office/drawing/2014/main" id="{B1AF36E0-CD3A-45B0-98F8-1521BAAE6EA9}"/>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676ECE1-9606-48AD-933A-A68814B8CC5C}"/>
              </a:ext>
            </a:extLst>
          </p:cNvPr>
          <p:cNvSpPr>
            <a:spLocks noGrp="1"/>
          </p:cNvSpPr>
          <p:nvPr>
            <p:ph type="sldNum" sz="quarter" idx="12"/>
          </p:nvPr>
        </p:nvSpPr>
        <p:spPr/>
        <p:txBody>
          <a:bodyPr/>
          <a:lstStyle/>
          <a:p>
            <a:fld id="{9B131670-8DC8-4AF1-B7A0-DF5E73D405D4}" type="slidenum">
              <a:rPr lang="zh-CN" altLang="en-US" smtClean="0"/>
              <a:t>‹#›</a:t>
            </a:fld>
            <a:endParaRPr lang="zh-CN" altLang="en-US"/>
          </a:p>
        </p:txBody>
      </p:sp>
    </p:spTree>
    <p:extLst>
      <p:ext uri="{BB962C8B-B14F-4D97-AF65-F5344CB8AC3E}">
        <p14:creationId xmlns:p14="http://schemas.microsoft.com/office/powerpoint/2010/main" val="3864557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207A4E-A036-489E-B0B3-532F32D7B44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C8D72663-95CA-4851-95A4-4B30E9F51B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EAB9D245-5329-4D43-8858-1E6A394C5B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AAE0EA04-D1D4-456D-978F-7A3D836F7E10}"/>
              </a:ext>
            </a:extLst>
          </p:cNvPr>
          <p:cNvSpPr>
            <a:spLocks noGrp="1"/>
          </p:cNvSpPr>
          <p:nvPr>
            <p:ph type="dt" sz="half" idx="10"/>
          </p:nvPr>
        </p:nvSpPr>
        <p:spPr/>
        <p:txBody>
          <a:bodyPr/>
          <a:lstStyle/>
          <a:p>
            <a:fld id="{7AA444A8-3ED8-4976-93A6-DE356226D306}" type="datetimeFigureOut">
              <a:rPr lang="zh-CN" altLang="en-US" smtClean="0"/>
              <a:t>2018/9/17</a:t>
            </a:fld>
            <a:endParaRPr lang="zh-CN" altLang="en-US"/>
          </a:p>
        </p:txBody>
      </p:sp>
      <p:sp>
        <p:nvSpPr>
          <p:cNvPr id="6" name="页脚占位符 5">
            <a:extLst>
              <a:ext uri="{FF2B5EF4-FFF2-40B4-BE49-F238E27FC236}">
                <a16:creationId xmlns:a16="http://schemas.microsoft.com/office/drawing/2014/main" id="{207523D1-2B3E-4544-BB5C-AC345FB057D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8E12E43-A1FD-43F1-BBE4-B831CAF4DEA5}"/>
              </a:ext>
            </a:extLst>
          </p:cNvPr>
          <p:cNvSpPr>
            <a:spLocks noGrp="1"/>
          </p:cNvSpPr>
          <p:nvPr>
            <p:ph type="sldNum" sz="quarter" idx="12"/>
          </p:nvPr>
        </p:nvSpPr>
        <p:spPr/>
        <p:txBody>
          <a:bodyPr/>
          <a:lstStyle/>
          <a:p>
            <a:fld id="{9B131670-8DC8-4AF1-B7A0-DF5E73D405D4}" type="slidenum">
              <a:rPr lang="zh-CN" altLang="en-US" smtClean="0"/>
              <a:t>‹#›</a:t>
            </a:fld>
            <a:endParaRPr lang="zh-CN" altLang="en-US"/>
          </a:p>
        </p:txBody>
      </p:sp>
    </p:spTree>
    <p:extLst>
      <p:ext uri="{BB962C8B-B14F-4D97-AF65-F5344CB8AC3E}">
        <p14:creationId xmlns:p14="http://schemas.microsoft.com/office/powerpoint/2010/main" val="1024171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060C58-53C8-431F-8DD2-34FECCC7CD8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C875513-D814-4D4C-9BB8-EE80A153F6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FF32BA10-B9DB-43E8-9C2A-4710931301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C8834829-9654-4391-A9BE-653F07FA5F82}"/>
              </a:ext>
            </a:extLst>
          </p:cNvPr>
          <p:cNvSpPr>
            <a:spLocks noGrp="1"/>
          </p:cNvSpPr>
          <p:nvPr>
            <p:ph type="dt" sz="half" idx="10"/>
          </p:nvPr>
        </p:nvSpPr>
        <p:spPr/>
        <p:txBody>
          <a:bodyPr/>
          <a:lstStyle/>
          <a:p>
            <a:fld id="{7AA444A8-3ED8-4976-93A6-DE356226D306}" type="datetimeFigureOut">
              <a:rPr lang="zh-CN" altLang="en-US" smtClean="0"/>
              <a:t>2018/9/17</a:t>
            </a:fld>
            <a:endParaRPr lang="zh-CN" altLang="en-US"/>
          </a:p>
        </p:txBody>
      </p:sp>
      <p:sp>
        <p:nvSpPr>
          <p:cNvPr id="6" name="页脚占位符 5">
            <a:extLst>
              <a:ext uri="{FF2B5EF4-FFF2-40B4-BE49-F238E27FC236}">
                <a16:creationId xmlns:a16="http://schemas.microsoft.com/office/drawing/2014/main" id="{9B664893-E00F-4109-9A46-73D53AC38FD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1067ACC-F8CD-424E-91FD-F6546634A77B}"/>
              </a:ext>
            </a:extLst>
          </p:cNvPr>
          <p:cNvSpPr>
            <a:spLocks noGrp="1"/>
          </p:cNvSpPr>
          <p:nvPr>
            <p:ph type="sldNum" sz="quarter" idx="12"/>
          </p:nvPr>
        </p:nvSpPr>
        <p:spPr/>
        <p:txBody>
          <a:bodyPr/>
          <a:lstStyle/>
          <a:p>
            <a:fld id="{9B131670-8DC8-4AF1-B7A0-DF5E73D405D4}" type="slidenum">
              <a:rPr lang="zh-CN" altLang="en-US" smtClean="0"/>
              <a:t>‹#›</a:t>
            </a:fld>
            <a:endParaRPr lang="zh-CN" altLang="en-US"/>
          </a:p>
        </p:txBody>
      </p:sp>
    </p:spTree>
    <p:extLst>
      <p:ext uri="{BB962C8B-B14F-4D97-AF65-F5344CB8AC3E}">
        <p14:creationId xmlns:p14="http://schemas.microsoft.com/office/powerpoint/2010/main" val="388277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8426BA-91CA-463D-92BF-21FA2F61572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BC56F88C-1763-48ED-80F0-44122BDF5570}"/>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681644F-0860-47CC-A7A8-FD9206155B9E}"/>
              </a:ext>
            </a:extLst>
          </p:cNvPr>
          <p:cNvSpPr>
            <a:spLocks noGrp="1"/>
          </p:cNvSpPr>
          <p:nvPr>
            <p:ph type="dt" sz="half" idx="10"/>
          </p:nvPr>
        </p:nvSpPr>
        <p:spPr/>
        <p:txBody>
          <a:bodyPr/>
          <a:lstStyle/>
          <a:p>
            <a:fld id="{7AA444A8-3ED8-4976-93A6-DE356226D306}" type="datetimeFigureOut">
              <a:rPr lang="zh-CN" altLang="en-US" smtClean="0"/>
              <a:t>2018/9/17</a:t>
            </a:fld>
            <a:endParaRPr lang="zh-CN" altLang="en-US"/>
          </a:p>
        </p:txBody>
      </p:sp>
      <p:sp>
        <p:nvSpPr>
          <p:cNvPr id="5" name="页脚占位符 4">
            <a:extLst>
              <a:ext uri="{FF2B5EF4-FFF2-40B4-BE49-F238E27FC236}">
                <a16:creationId xmlns:a16="http://schemas.microsoft.com/office/drawing/2014/main" id="{8ABADF2E-9B52-4880-A5A2-790FEA3579A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CB42F8D-AA30-41D5-B2DC-378926037193}"/>
              </a:ext>
            </a:extLst>
          </p:cNvPr>
          <p:cNvSpPr>
            <a:spLocks noGrp="1"/>
          </p:cNvSpPr>
          <p:nvPr>
            <p:ph type="sldNum" sz="quarter" idx="12"/>
          </p:nvPr>
        </p:nvSpPr>
        <p:spPr/>
        <p:txBody>
          <a:bodyPr/>
          <a:lstStyle/>
          <a:p>
            <a:fld id="{9B131670-8DC8-4AF1-B7A0-DF5E73D405D4}" type="slidenum">
              <a:rPr lang="zh-CN" altLang="en-US" smtClean="0"/>
              <a:t>‹#›</a:t>
            </a:fld>
            <a:endParaRPr lang="zh-CN" altLang="en-US"/>
          </a:p>
        </p:txBody>
      </p:sp>
    </p:spTree>
    <p:extLst>
      <p:ext uri="{BB962C8B-B14F-4D97-AF65-F5344CB8AC3E}">
        <p14:creationId xmlns:p14="http://schemas.microsoft.com/office/powerpoint/2010/main" val="3561384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F8CCCE7C-9123-4EF9-B58B-0599FB0B9AC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F007D3B-FF48-4F9C-BBD2-BEB88EB9A85F}"/>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5481590-464C-4290-9D3E-D23A075AEB55}"/>
              </a:ext>
            </a:extLst>
          </p:cNvPr>
          <p:cNvSpPr>
            <a:spLocks noGrp="1"/>
          </p:cNvSpPr>
          <p:nvPr>
            <p:ph type="dt" sz="half" idx="10"/>
          </p:nvPr>
        </p:nvSpPr>
        <p:spPr/>
        <p:txBody>
          <a:bodyPr/>
          <a:lstStyle/>
          <a:p>
            <a:fld id="{7AA444A8-3ED8-4976-93A6-DE356226D306}" type="datetimeFigureOut">
              <a:rPr lang="zh-CN" altLang="en-US" smtClean="0"/>
              <a:t>2018/9/17</a:t>
            </a:fld>
            <a:endParaRPr lang="zh-CN" altLang="en-US"/>
          </a:p>
        </p:txBody>
      </p:sp>
      <p:sp>
        <p:nvSpPr>
          <p:cNvPr id="5" name="页脚占位符 4">
            <a:extLst>
              <a:ext uri="{FF2B5EF4-FFF2-40B4-BE49-F238E27FC236}">
                <a16:creationId xmlns:a16="http://schemas.microsoft.com/office/drawing/2014/main" id="{A1E6AF0D-2E13-4B49-AA91-C60BFF28AFF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7E431F3-F44D-4D5C-9D88-42F392E93750}"/>
              </a:ext>
            </a:extLst>
          </p:cNvPr>
          <p:cNvSpPr>
            <a:spLocks noGrp="1"/>
          </p:cNvSpPr>
          <p:nvPr>
            <p:ph type="sldNum" sz="quarter" idx="12"/>
          </p:nvPr>
        </p:nvSpPr>
        <p:spPr/>
        <p:txBody>
          <a:bodyPr/>
          <a:lstStyle/>
          <a:p>
            <a:fld id="{9B131670-8DC8-4AF1-B7A0-DF5E73D405D4}" type="slidenum">
              <a:rPr lang="zh-CN" altLang="en-US" smtClean="0"/>
              <a:t>‹#›</a:t>
            </a:fld>
            <a:endParaRPr lang="zh-CN" altLang="en-US"/>
          </a:p>
        </p:txBody>
      </p:sp>
    </p:spTree>
    <p:extLst>
      <p:ext uri="{BB962C8B-B14F-4D97-AF65-F5344CB8AC3E}">
        <p14:creationId xmlns:p14="http://schemas.microsoft.com/office/powerpoint/2010/main" val="36961251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Default Slide">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0" y="0"/>
            <a:ext cx="12192000" cy="6858000"/>
          </a:xfrm>
          <a:solidFill>
            <a:schemeClr val="bg1">
              <a:lumMod val="95000"/>
            </a:schemeClr>
          </a:solidFill>
        </p:spPr>
        <p:txBody>
          <a:bodyPr/>
          <a:lstStyle/>
          <a:p>
            <a:endParaRPr lang="en-US"/>
          </a:p>
        </p:txBody>
      </p:sp>
    </p:spTree>
    <p:extLst>
      <p:ext uri="{BB962C8B-B14F-4D97-AF65-F5344CB8AC3E}">
        <p14:creationId xmlns:p14="http://schemas.microsoft.com/office/powerpoint/2010/main" val="11243151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laceholder Slide">
    <p:spTree>
      <p:nvGrpSpPr>
        <p:cNvPr id="1" name=""/>
        <p:cNvGrpSpPr/>
        <p:nvPr/>
      </p:nvGrpSpPr>
      <p:grpSpPr>
        <a:xfrm>
          <a:off x="0" y="0"/>
          <a:ext cx="0" cy="0"/>
          <a:chOff x="0" y="0"/>
          <a:chExt cx="0" cy="0"/>
        </a:xfrm>
      </p:grpSpPr>
      <p:sp>
        <p:nvSpPr>
          <p:cNvPr id="12" name="Picture Placeholder 8"/>
          <p:cNvSpPr>
            <a:spLocks noGrp="1"/>
          </p:cNvSpPr>
          <p:nvPr>
            <p:ph type="pic" sz="quarter" idx="10"/>
          </p:nvPr>
        </p:nvSpPr>
        <p:spPr>
          <a:xfrm>
            <a:off x="0" y="3759200"/>
            <a:ext cx="3949574" cy="3098800"/>
          </a:xfrm>
          <a:solidFill>
            <a:schemeClr val="bg1">
              <a:lumMod val="95000"/>
            </a:schemeClr>
          </a:solidFill>
        </p:spPr>
        <p:txBody>
          <a:bodyPr>
            <a:normAutofit/>
          </a:bodyPr>
          <a:lstStyle>
            <a:lvl1pPr>
              <a:defRPr sz="1400"/>
            </a:lvl1pPr>
          </a:lstStyle>
          <a:p>
            <a:endParaRPr lang="en-US"/>
          </a:p>
        </p:txBody>
      </p:sp>
      <p:sp>
        <p:nvSpPr>
          <p:cNvPr id="13" name="Picture Placeholder 8"/>
          <p:cNvSpPr>
            <a:spLocks noGrp="1"/>
          </p:cNvSpPr>
          <p:nvPr>
            <p:ph type="pic" sz="quarter" idx="11"/>
          </p:nvPr>
        </p:nvSpPr>
        <p:spPr>
          <a:xfrm>
            <a:off x="4119245" y="3759200"/>
            <a:ext cx="3949636" cy="3098800"/>
          </a:xfrm>
          <a:solidFill>
            <a:schemeClr val="bg1">
              <a:lumMod val="95000"/>
            </a:schemeClr>
          </a:solidFill>
        </p:spPr>
        <p:txBody>
          <a:bodyPr>
            <a:normAutofit/>
          </a:bodyPr>
          <a:lstStyle>
            <a:lvl1pPr>
              <a:defRPr sz="1400"/>
            </a:lvl1pPr>
          </a:lstStyle>
          <a:p>
            <a:endParaRPr lang="en-US"/>
          </a:p>
        </p:txBody>
      </p:sp>
      <p:sp>
        <p:nvSpPr>
          <p:cNvPr id="14" name="Picture Placeholder 8"/>
          <p:cNvSpPr>
            <a:spLocks noGrp="1"/>
          </p:cNvSpPr>
          <p:nvPr>
            <p:ph type="pic" sz="quarter" idx="12"/>
          </p:nvPr>
        </p:nvSpPr>
        <p:spPr>
          <a:xfrm>
            <a:off x="8238553" y="3759200"/>
            <a:ext cx="3953447" cy="30988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26075818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Placeholder Slide">
    <p:spTree>
      <p:nvGrpSpPr>
        <p:cNvPr id="1" name=""/>
        <p:cNvGrpSpPr/>
        <p:nvPr/>
      </p:nvGrpSpPr>
      <p:grpSpPr>
        <a:xfrm>
          <a:off x="0" y="0"/>
          <a:ext cx="0" cy="0"/>
          <a:chOff x="0" y="0"/>
          <a:chExt cx="0" cy="0"/>
        </a:xfrm>
      </p:grpSpPr>
      <p:sp>
        <p:nvSpPr>
          <p:cNvPr id="6" name="Picture Placeholder 8"/>
          <p:cNvSpPr>
            <a:spLocks noGrp="1"/>
          </p:cNvSpPr>
          <p:nvPr>
            <p:ph type="pic" sz="quarter" idx="10"/>
          </p:nvPr>
        </p:nvSpPr>
        <p:spPr>
          <a:xfrm>
            <a:off x="1045553" y="1780067"/>
            <a:ext cx="3298725" cy="3297866"/>
          </a:xfrm>
          <a:prstGeom prst="ellipse">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2406558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Placeholder Slide">
    <p:spTree>
      <p:nvGrpSpPr>
        <p:cNvPr id="1" name=""/>
        <p:cNvGrpSpPr/>
        <p:nvPr/>
      </p:nvGrpSpPr>
      <p:grpSpPr>
        <a:xfrm>
          <a:off x="0" y="0"/>
          <a:ext cx="0" cy="0"/>
          <a:chOff x="0" y="0"/>
          <a:chExt cx="0" cy="0"/>
        </a:xfrm>
      </p:grpSpPr>
      <p:sp>
        <p:nvSpPr>
          <p:cNvPr id="4" name="Picture Placeholder 8"/>
          <p:cNvSpPr>
            <a:spLocks noGrp="1"/>
          </p:cNvSpPr>
          <p:nvPr>
            <p:ph type="pic" sz="quarter" idx="10"/>
          </p:nvPr>
        </p:nvSpPr>
        <p:spPr>
          <a:xfrm>
            <a:off x="0" y="4278086"/>
            <a:ext cx="12192000" cy="2579915"/>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38282433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Placeholder Slide">
    <p:spTree>
      <p:nvGrpSpPr>
        <p:cNvPr id="1" name=""/>
        <p:cNvGrpSpPr/>
        <p:nvPr/>
      </p:nvGrpSpPr>
      <p:grpSpPr>
        <a:xfrm>
          <a:off x="0" y="0"/>
          <a:ext cx="0" cy="0"/>
          <a:chOff x="0" y="0"/>
          <a:chExt cx="0" cy="0"/>
        </a:xfrm>
      </p:grpSpPr>
      <p:sp>
        <p:nvSpPr>
          <p:cNvPr id="10" name="Picture Placeholder 8"/>
          <p:cNvSpPr>
            <a:spLocks noGrp="1"/>
          </p:cNvSpPr>
          <p:nvPr>
            <p:ph type="pic" sz="quarter" idx="10"/>
          </p:nvPr>
        </p:nvSpPr>
        <p:spPr>
          <a:xfrm>
            <a:off x="1247873" y="2104139"/>
            <a:ext cx="3005240" cy="3006789"/>
          </a:xfrm>
          <a:prstGeom prst="rect">
            <a:avLst/>
          </a:prstGeom>
          <a:solidFill>
            <a:schemeClr val="bg1">
              <a:lumMod val="95000"/>
            </a:schemeClr>
          </a:solidFill>
        </p:spPr>
        <p:txBody>
          <a:bodyPr>
            <a:normAutofit/>
          </a:bodyPr>
          <a:lstStyle>
            <a:lvl1pPr>
              <a:defRPr sz="1400"/>
            </a:lvl1pPr>
          </a:lstStyle>
          <a:p>
            <a:endParaRPr lang="en-US"/>
          </a:p>
        </p:txBody>
      </p:sp>
      <p:sp>
        <p:nvSpPr>
          <p:cNvPr id="11" name="Picture Placeholder 8"/>
          <p:cNvSpPr>
            <a:spLocks noGrp="1"/>
          </p:cNvSpPr>
          <p:nvPr>
            <p:ph type="pic" sz="quarter" idx="11"/>
          </p:nvPr>
        </p:nvSpPr>
        <p:spPr>
          <a:xfrm>
            <a:off x="4574325" y="2104139"/>
            <a:ext cx="3005240" cy="3006789"/>
          </a:xfrm>
          <a:prstGeom prst="rect">
            <a:avLst/>
          </a:prstGeom>
          <a:solidFill>
            <a:schemeClr val="bg1">
              <a:lumMod val="95000"/>
            </a:schemeClr>
          </a:solidFill>
        </p:spPr>
        <p:txBody>
          <a:bodyPr>
            <a:normAutofit/>
          </a:bodyPr>
          <a:lstStyle>
            <a:lvl1pPr>
              <a:defRPr sz="1400"/>
            </a:lvl1pPr>
          </a:lstStyle>
          <a:p>
            <a:endParaRPr lang="en-US"/>
          </a:p>
        </p:txBody>
      </p:sp>
      <p:sp>
        <p:nvSpPr>
          <p:cNvPr id="12" name="Picture Placeholder 8"/>
          <p:cNvSpPr>
            <a:spLocks noGrp="1"/>
          </p:cNvSpPr>
          <p:nvPr>
            <p:ph type="pic" sz="quarter" idx="12"/>
          </p:nvPr>
        </p:nvSpPr>
        <p:spPr>
          <a:xfrm>
            <a:off x="7900777" y="2104139"/>
            <a:ext cx="3005240" cy="3006789"/>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9421096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Placeholder Slide">
    <p:spTree>
      <p:nvGrpSpPr>
        <p:cNvPr id="1" name=""/>
        <p:cNvGrpSpPr/>
        <p:nvPr/>
      </p:nvGrpSpPr>
      <p:grpSpPr>
        <a:xfrm>
          <a:off x="0" y="0"/>
          <a:ext cx="0" cy="0"/>
          <a:chOff x="0" y="0"/>
          <a:chExt cx="0" cy="0"/>
        </a:xfrm>
      </p:grpSpPr>
      <p:sp>
        <p:nvSpPr>
          <p:cNvPr id="6" name="Picture Placeholder 8"/>
          <p:cNvSpPr>
            <a:spLocks noGrp="1"/>
          </p:cNvSpPr>
          <p:nvPr>
            <p:ph type="pic" sz="quarter" idx="12"/>
          </p:nvPr>
        </p:nvSpPr>
        <p:spPr>
          <a:xfrm>
            <a:off x="3912391" y="3682997"/>
            <a:ext cx="4253068" cy="3175003"/>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2480421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Placeholder Slide">
    <p:spTree>
      <p:nvGrpSpPr>
        <p:cNvPr id="1" name=""/>
        <p:cNvGrpSpPr/>
        <p:nvPr/>
      </p:nvGrpSpPr>
      <p:grpSpPr>
        <a:xfrm>
          <a:off x="0" y="0"/>
          <a:ext cx="0" cy="0"/>
          <a:chOff x="0" y="0"/>
          <a:chExt cx="0" cy="0"/>
        </a:xfrm>
      </p:grpSpPr>
      <p:sp>
        <p:nvSpPr>
          <p:cNvPr id="6" name="Picture Placeholder 8"/>
          <p:cNvSpPr>
            <a:spLocks noGrp="1"/>
          </p:cNvSpPr>
          <p:nvPr>
            <p:ph type="pic" sz="quarter" idx="12"/>
          </p:nvPr>
        </p:nvSpPr>
        <p:spPr>
          <a:xfrm>
            <a:off x="5109358" y="2190974"/>
            <a:ext cx="1931921" cy="3429000"/>
          </a:xfrm>
          <a:prstGeom prst="rect">
            <a:avLst/>
          </a:prstGeom>
          <a:solidFill>
            <a:schemeClr val="bg1">
              <a:lumMod val="95000"/>
            </a:schemeClr>
          </a:solidFill>
        </p:spPr>
        <p:txBody>
          <a:bodyPr>
            <a:normAutofit/>
          </a:bodyPr>
          <a:lstStyle>
            <a:lvl1pPr>
              <a:defRPr sz="1400"/>
            </a:lvl1pPr>
          </a:lstStyle>
          <a:p>
            <a:endParaRPr lang="en-US"/>
          </a:p>
        </p:txBody>
      </p:sp>
      <p:sp>
        <p:nvSpPr>
          <p:cNvPr id="9" name="Picture Placeholder 8"/>
          <p:cNvSpPr>
            <a:spLocks noGrp="1"/>
          </p:cNvSpPr>
          <p:nvPr>
            <p:ph type="pic" sz="quarter" idx="13"/>
          </p:nvPr>
        </p:nvSpPr>
        <p:spPr>
          <a:xfrm>
            <a:off x="7570268" y="2168488"/>
            <a:ext cx="1959939" cy="3486000"/>
          </a:xfrm>
          <a:prstGeom prst="rect">
            <a:avLst/>
          </a:prstGeom>
          <a:solidFill>
            <a:schemeClr val="bg1">
              <a:lumMod val="95000"/>
            </a:schemeClr>
          </a:solidFill>
        </p:spPr>
        <p:txBody>
          <a:bodyPr>
            <a:normAutofit/>
          </a:bodyPr>
          <a:lstStyle>
            <a:lvl1pPr>
              <a:defRPr sz="1400"/>
            </a:lvl1pPr>
          </a:lstStyle>
          <a:p>
            <a:endParaRPr lang="en-US"/>
          </a:p>
        </p:txBody>
      </p:sp>
      <p:sp>
        <p:nvSpPr>
          <p:cNvPr id="10" name="Picture Placeholder 8"/>
          <p:cNvSpPr>
            <a:spLocks noGrp="1"/>
          </p:cNvSpPr>
          <p:nvPr>
            <p:ph type="pic" sz="quarter" idx="14"/>
          </p:nvPr>
        </p:nvSpPr>
        <p:spPr>
          <a:xfrm>
            <a:off x="2657940" y="2168488"/>
            <a:ext cx="1959939" cy="3486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496974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Placeholder Slid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224632" y="1014456"/>
            <a:ext cx="3567089" cy="4768596"/>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24284702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Placeholder Slide">
    <p:spTree>
      <p:nvGrpSpPr>
        <p:cNvPr id="1" name=""/>
        <p:cNvGrpSpPr/>
        <p:nvPr/>
      </p:nvGrpSpPr>
      <p:grpSpPr>
        <a:xfrm>
          <a:off x="0" y="0"/>
          <a:ext cx="0" cy="0"/>
          <a:chOff x="0" y="0"/>
          <a:chExt cx="0" cy="0"/>
        </a:xfrm>
      </p:grpSpPr>
      <p:sp>
        <p:nvSpPr>
          <p:cNvPr id="4" name="Picture Placeholder 8"/>
          <p:cNvSpPr>
            <a:spLocks noGrp="1"/>
          </p:cNvSpPr>
          <p:nvPr>
            <p:ph type="pic" sz="quarter" idx="14"/>
          </p:nvPr>
        </p:nvSpPr>
        <p:spPr>
          <a:xfrm>
            <a:off x="7040899" y="1014456"/>
            <a:ext cx="3567089" cy="4768596"/>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1207958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Macbook Air">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3922321" y="2483407"/>
            <a:ext cx="4341831" cy="2750281"/>
          </a:xfrm>
          <a:solidFill>
            <a:schemeClr val="bg1">
              <a:lumMod val="95000"/>
            </a:schemeClr>
          </a:solidFill>
        </p:spPr>
      </p:sp>
    </p:spTree>
    <p:extLst>
      <p:ext uri="{BB962C8B-B14F-4D97-AF65-F5344CB8AC3E}">
        <p14:creationId xmlns:p14="http://schemas.microsoft.com/office/powerpoint/2010/main" val="39942942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Portfolio Four">
    <p:spTree>
      <p:nvGrpSpPr>
        <p:cNvPr id="1" name=""/>
        <p:cNvGrpSpPr/>
        <p:nvPr/>
      </p:nvGrpSpPr>
      <p:grpSpPr>
        <a:xfrm>
          <a:off x="0" y="0"/>
          <a:ext cx="0" cy="0"/>
          <a:chOff x="0" y="0"/>
          <a:chExt cx="0" cy="0"/>
        </a:xfrm>
      </p:grpSpPr>
      <p:sp>
        <p:nvSpPr>
          <p:cNvPr id="10" name="Picture Placeholder 2"/>
          <p:cNvSpPr>
            <a:spLocks noGrp="1"/>
          </p:cNvSpPr>
          <p:nvPr>
            <p:ph type="pic" sz="quarter" idx="15"/>
          </p:nvPr>
        </p:nvSpPr>
        <p:spPr>
          <a:xfrm>
            <a:off x="1568481" y="2909406"/>
            <a:ext cx="1658787" cy="2170701"/>
          </a:xfrm>
          <a:solidFill>
            <a:schemeClr val="bg1">
              <a:lumMod val="95000"/>
            </a:schemeClr>
          </a:solidFill>
        </p:spPr>
        <p:txBody>
          <a:bodyPr>
            <a:normAutofit/>
          </a:bodyPr>
          <a:lstStyle>
            <a:lvl1pPr>
              <a:defRPr sz="900"/>
            </a:lvl1pPr>
          </a:lstStyle>
          <a:p>
            <a:endParaRPr lang="en-US"/>
          </a:p>
        </p:txBody>
      </p:sp>
      <p:sp>
        <p:nvSpPr>
          <p:cNvPr id="11" name="Picture Placeholder 2"/>
          <p:cNvSpPr>
            <a:spLocks noGrp="1"/>
          </p:cNvSpPr>
          <p:nvPr>
            <p:ph type="pic" sz="quarter" idx="16"/>
          </p:nvPr>
        </p:nvSpPr>
        <p:spPr>
          <a:xfrm>
            <a:off x="5222027" y="2867989"/>
            <a:ext cx="1658787" cy="2170701"/>
          </a:xfrm>
          <a:solidFill>
            <a:schemeClr val="bg1">
              <a:lumMod val="95000"/>
            </a:schemeClr>
          </a:solidFill>
        </p:spPr>
        <p:txBody>
          <a:bodyPr>
            <a:normAutofit/>
          </a:bodyPr>
          <a:lstStyle>
            <a:lvl1pPr>
              <a:defRPr sz="900"/>
            </a:lvl1pPr>
          </a:lstStyle>
          <a:p>
            <a:endParaRPr lang="en-US"/>
          </a:p>
        </p:txBody>
      </p:sp>
      <p:sp>
        <p:nvSpPr>
          <p:cNvPr id="12" name="Picture Placeholder 2"/>
          <p:cNvSpPr>
            <a:spLocks noGrp="1"/>
          </p:cNvSpPr>
          <p:nvPr>
            <p:ph type="pic" sz="quarter" idx="17"/>
          </p:nvPr>
        </p:nvSpPr>
        <p:spPr>
          <a:xfrm>
            <a:off x="8875573" y="2854184"/>
            <a:ext cx="1658787" cy="2170701"/>
          </a:xfrm>
          <a:solidFill>
            <a:schemeClr val="bg1">
              <a:lumMod val="95000"/>
            </a:schemeClr>
          </a:solidFill>
        </p:spPr>
        <p:txBody>
          <a:bodyPr>
            <a:normAutofit/>
          </a:bodyPr>
          <a:lstStyle>
            <a:lvl1pPr>
              <a:defRPr sz="900"/>
            </a:lvl1pPr>
          </a:lstStyle>
          <a:p>
            <a:endParaRPr lang="en-US"/>
          </a:p>
        </p:txBody>
      </p:sp>
    </p:spTree>
    <p:extLst>
      <p:ext uri="{BB962C8B-B14F-4D97-AF65-F5344CB8AC3E}">
        <p14:creationId xmlns:p14="http://schemas.microsoft.com/office/powerpoint/2010/main" val="23116620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Behind the Scenes">
    <p:spTree>
      <p:nvGrpSpPr>
        <p:cNvPr id="1" name=""/>
        <p:cNvGrpSpPr/>
        <p:nvPr/>
      </p:nvGrpSpPr>
      <p:grpSpPr>
        <a:xfrm>
          <a:off x="0" y="0"/>
          <a:ext cx="0" cy="0"/>
          <a:chOff x="0" y="0"/>
          <a:chExt cx="0" cy="0"/>
        </a:xfrm>
      </p:grpSpPr>
      <p:sp>
        <p:nvSpPr>
          <p:cNvPr id="3" name="Picture Placeholder 25"/>
          <p:cNvSpPr>
            <a:spLocks noGrp="1"/>
          </p:cNvSpPr>
          <p:nvPr>
            <p:ph type="pic" sz="quarter" idx="4294967295"/>
          </p:nvPr>
        </p:nvSpPr>
        <p:spPr>
          <a:xfrm>
            <a:off x="914054" y="2809408"/>
            <a:ext cx="4678351" cy="2910075"/>
          </a:xfrm>
          <a:solidFill>
            <a:schemeClr val="bg1">
              <a:lumMod val="95000"/>
            </a:schemeClr>
          </a:solidFill>
        </p:spPr>
      </p:sp>
    </p:spTree>
    <p:extLst>
      <p:ext uri="{BB962C8B-B14F-4D97-AF65-F5344CB8AC3E}">
        <p14:creationId xmlns:p14="http://schemas.microsoft.com/office/powerpoint/2010/main" val="14192465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acbook Mockup">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944458" y="2825399"/>
            <a:ext cx="4655762" cy="2878138"/>
          </a:xfrm>
          <a:solidFill>
            <a:schemeClr val="bg1">
              <a:lumMod val="95000"/>
            </a:schemeClr>
          </a:solidFill>
        </p:spPr>
        <p:txBody>
          <a:bodyPr>
            <a:normAutofit/>
          </a:bodyPr>
          <a:lstStyle>
            <a:lvl1pPr>
              <a:defRPr sz="1000"/>
            </a:lvl1pPr>
          </a:lstStyle>
          <a:p>
            <a:endParaRPr lang="en-US"/>
          </a:p>
        </p:txBody>
      </p:sp>
    </p:spTree>
    <p:extLst>
      <p:ext uri="{BB962C8B-B14F-4D97-AF65-F5344CB8AC3E}">
        <p14:creationId xmlns:p14="http://schemas.microsoft.com/office/powerpoint/2010/main" val="36940193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Placeholder">
    <p:spTree>
      <p:nvGrpSpPr>
        <p:cNvPr id="1" name=""/>
        <p:cNvGrpSpPr/>
        <p:nvPr/>
      </p:nvGrpSpPr>
      <p:grpSpPr>
        <a:xfrm>
          <a:off x="0" y="0"/>
          <a:ext cx="0" cy="0"/>
          <a:chOff x="0" y="0"/>
          <a:chExt cx="0" cy="0"/>
        </a:xfrm>
      </p:grpSpPr>
      <p:sp>
        <p:nvSpPr>
          <p:cNvPr id="13" name="Picture Placeholder 2"/>
          <p:cNvSpPr>
            <a:spLocks noGrp="1"/>
          </p:cNvSpPr>
          <p:nvPr>
            <p:ph type="pic" sz="quarter" idx="14"/>
          </p:nvPr>
        </p:nvSpPr>
        <p:spPr>
          <a:xfrm>
            <a:off x="884468" y="1709531"/>
            <a:ext cx="3311096" cy="5148470"/>
          </a:xfrm>
          <a:solidFill>
            <a:schemeClr val="bg1">
              <a:lumMod val="95000"/>
            </a:schemeClr>
          </a:solidFill>
        </p:spPr>
        <p:txBody>
          <a:bodyPr>
            <a:normAutofit/>
          </a:bodyPr>
          <a:lstStyle>
            <a:lvl1pPr>
              <a:defRPr sz="1400"/>
            </a:lvl1pPr>
          </a:lstStyle>
          <a:p>
            <a:endParaRPr lang="en-US"/>
          </a:p>
        </p:txBody>
      </p:sp>
      <p:sp>
        <p:nvSpPr>
          <p:cNvPr id="14" name="Picture Placeholder 2"/>
          <p:cNvSpPr>
            <a:spLocks noGrp="1"/>
          </p:cNvSpPr>
          <p:nvPr>
            <p:ph type="pic" sz="quarter" idx="15"/>
          </p:nvPr>
        </p:nvSpPr>
        <p:spPr>
          <a:xfrm>
            <a:off x="4478562" y="1709531"/>
            <a:ext cx="3311096" cy="2176670"/>
          </a:xfrm>
          <a:solidFill>
            <a:schemeClr val="bg1">
              <a:lumMod val="95000"/>
            </a:schemeClr>
          </a:solidFill>
        </p:spPr>
        <p:txBody>
          <a:bodyPr>
            <a:normAutofit/>
          </a:bodyPr>
          <a:lstStyle>
            <a:lvl1pPr>
              <a:defRPr sz="1400"/>
            </a:lvl1pPr>
          </a:lstStyle>
          <a:p>
            <a:endParaRPr lang="en-US"/>
          </a:p>
        </p:txBody>
      </p:sp>
      <p:sp>
        <p:nvSpPr>
          <p:cNvPr id="15" name="Picture Placeholder 2"/>
          <p:cNvSpPr>
            <a:spLocks noGrp="1"/>
          </p:cNvSpPr>
          <p:nvPr>
            <p:ph type="pic" sz="quarter" idx="16"/>
          </p:nvPr>
        </p:nvSpPr>
        <p:spPr>
          <a:xfrm>
            <a:off x="4520778" y="4180824"/>
            <a:ext cx="3268880" cy="2677176"/>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27204450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Placeholder">
    <p:spTree>
      <p:nvGrpSpPr>
        <p:cNvPr id="1" name=""/>
        <p:cNvGrpSpPr/>
        <p:nvPr/>
      </p:nvGrpSpPr>
      <p:grpSpPr>
        <a:xfrm>
          <a:off x="0" y="0"/>
          <a:ext cx="0" cy="0"/>
          <a:chOff x="0" y="0"/>
          <a:chExt cx="0" cy="0"/>
        </a:xfrm>
      </p:grpSpPr>
      <p:sp>
        <p:nvSpPr>
          <p:cNvPr id="13" name="Picture Placeholder 2"/>
          <p:cNvSpPr>
            <a:spLocks noGrp="1"/>
          </p:cNvSpPr>
          <p:nvPr>
            <p:ph type="pic" sz="quarter" idx="14"/>
          </p:nvPr>
        </p:nvSpPr>
        <p:spPr>
          <a:xfrm>
            <a:off x="8063128" y="1709531"/>
            <a:ext cx="3311096" cy="5148470"/>
          </a:xfrm>
          <a:solidFill>
            <a:schemeClr val="bg1">
              <a:lumMod val="95000"/>
            </a:schemeClr>
          </a:solidFill>
        </p:spPr>
        <p:txBody>
          <a:bodyPr>
            <a:normAutofit/>
          </a:bodyPr>
          <a:lstStyle>
            <a:lvl1pPr>
              <a:defRPr sz="1400"/>
            </a:lvl1pPr>
          </a:lstStyle>
          <a:p>
            <a:endParaRPr lang="en-US"/>
          </a:p>
        </p:txBody>
      </p:sp>
      <p:sp>
        <p:nvSpPr>
          <p:cNvPr id="8" name="Picture Placeholder 2"/>
          <p:cNvSpPr>
            <a:spLocks noGrp="1"/>
          </p:cNvSpPr>
          <p:nvPr>
            <p:ph type="pic" sz="quarter" idx="15"/>
          </p:nvPr>
        </p:nvSpPr>
        <p:spPr>
          <a:xfrm>
            <a:off x="4469034" y="1709531"/>
            <a:ext cx="3311096" cy="2176670"/>
          </a:xfrm>
          <a:solidFill>
            <a:schemeClr val="bg1">
              <a:lumMod val="95000"/>
            </a:schemeClr>
          </a:solidFill>
        </p:spPr>
        <p:txBody>
          <a:bodyPr>
            <a:normAutofit/>
          </a:bodyPr>
          <a:lstStyle>
            <a:lvl1pPr>
              <a:defRPr sz="1400"/>
            </a:lvl1pPr>
          </a:lstStyle>
          <a:p>
            <a:endParaRPr lang="en-US"/>
          </a:p>
        </p:txBody>
      </p:sp>
      <p:sp>
        <p:nvSpPr>
          <p:cNvPr id="9" name="Picture Placeholder 2"/>
          <p:cNvSpPr>
            <a:spLocks noGrp="1"/>
          </p:cNvSpPr>
          <p:nvPr>
            <p:ph type="pic" sz="quarter" idx="16"/>
          </p:nvPr>
        </p:nvSpPr>
        <p:spPr>
          <a:xfrm>
            <a:off x="4469034" y="4180824"/>
            <a:ext cx="3268880" cy="2677176"/>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17382928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0" y="0"/>
            <a:ext cx="3868240" cy="68580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7101534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8323760" y="0"/>
            <a:ext cx="3868240" cy="68580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38408746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ogos 1">
    <p:spTree>
      <p:nvGrpSpPr>
        <p:cNvPr id="1" name=""/>
        <p:cNvGrpSpPr/>
        <p:nvPr/>
      </p:nvGrpSpPr>
      <p:grpSpPr>
        <a:xfrm>
          <a:off x="0" y="0"/>
          <a:ext cx="0" cy="0"/>
          <a:chOff x="0" y="0"/>
          <a:chExt cx="0" cy="0"/>
        </a:xfrm>
      </p:grpSpPr>
      <p:sp>
        <p:nvSpPr>
          <p:cNvPr id="15" name="Picture Placeholder 17"/>
          <p:cNvSpPr>
            <a:spLocks noGrp="1"/>
          </p:cNvSpPr>
          <p:nvPr>
            <p:ph type="pic" sz="quarter" idx="14"/>
          </p:nvPr>
        </p:nvSpPr>
        <p:spPr>
          <a:xfrm>
            <a:off x="1238896" y="2699255"/>
            <a:ext cx="2694475" cy="1334528"/>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16" name="Picture Placeholder 17"/>
          <p:cNvSpPr>
            <a:spLocks noGrp="1"/>
          </p:cNvSpPr>
          <p:nvPr>
            <p:ph type="pic" sz="quarter" idx="15"/>
          </p:nvPr>
        </p:nvSpPr>
        <p:spPr>
          <a:xfrm>
            <a:off x="4748763" y="2699254"/>
            <a:ext cx="2694475" cy="1334529"/>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17" name="Picture Placeholder 17"/>
          <p:cNvSpPr>
            <a:spLocks noGrp="1"/>
          </p:cNvSpPr>
          <p:nvPr>
            <p:ph type="pic" sz="quarter" idx="16"/>
          </p:nvPr>
        </p:nvSpPr>
        <p:spPr>
          <a:xfrm>
            <a:off x="1238896" y="4373597"/>
            <a:ext cx="2694475" cy="1334528"/>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18" name="Picture Placeholder 17"/>
          <p:cNvSpPr>
            <a:spLocks noGrp="1"/>
          </p:cNvSpPr>
          <p:nvPr>
            <p:ph type="pic" sz="quarter" idx="17"/>
          </p:nvPr>
        </p:nvSpPr>
        <p:spPr>
          <a:xfrm>
            <a:off x="4748763" y="4373596"/>
            <a:ext cx="2694475" cy="1334529"/>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19" name="Picture Placeholder 17"/>
          <p:cNvSpPr>
            <a:spLocks noGrp="1"/>
          </p:cNvSpPr>
          <p:nvPr>
            <p:ph type="pic" sz="quarter" idx="18"/>
          </p:nvPr>
        </p:nvSpPr>
        <p:spPr>
          <a:xfrm>
            <a:off x="8234275" y="2699254"/>
            <a:ext cx="2694475" cy="1334529"/>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20" name="Picture Placeholder 17"/>
          <p:cNvSpPr>
            <a:spLocks noGrp="1"/>
          </p:cNvSpPr>
          <p:nvPr>
            <p:ph type="pic" sz="quarter" idx="19"/>
          </p:nvPr>
        </p:nvSpPr>
        <p:spPr>
          <a:xfrm>
            <a:off x="8234275" y="4373596"/>
            <a:ext cx="2694475" cy="1334529"/>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Tree>
    <p:extLst>
      <p:ext uri="{BB962C8B-B14F-4D97-AF65-F5344CB8AC3E}">
        <p14:creationId xmlns:p14="http://schemas.microsoft.com/office/powerpoint/2010/main" val="10217300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ogos">
    <p:spTree>
      <p:nvGrpSpPr>
        <p:cNvPr id="1" name=""/>
        <p:cNvGrpSpPr/>
        <p:nvPr/>
      </p:nvGrpSpPr>
      <p:grpSpPr>
        <a:xfrm>
          <a:off x="0" y="0"/>
          <a:ext cx="0" cy="0"/>
          <a:chOff x="0" y="0"/>
          <a:chExt cx="0" cy="0"/>
        </a:xfrm>
      </p:grpSpPr>
      <p:sp>
        <p:nvSpPr>
          <p:cNvPr id="34" name="Picture Placeholder 17"/>
          <p:cNvSpPr>
            <a:spLocks noGrp="1"/>
          </p:cNvSpPr>
          <p:nvPr>
            <p:ph type="pic" sz="quarter" idx="18"/>
          </p:nvPr>
        </p:nvSpPr>
        <p:spPr>
          <a:xfrm>
            <a:off x="1189687" y="1112989"/>
            <a:ext cx="1252997" cy="1248846"/>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35" name="Picture Placeholder 17"/>
          <p:cNvSpPr>
            <a:spLocks noGrp="1"/>
          </p:cNvSpPr>
          <p:nvPr>
            <p:ph type="pic" sz="quarter" idx="19"/>
          </p:nvPr>
        </p:nvSpPr>
        <p:spPr>
          <a:xfrm>
            <a:off x="2895187" y="1112989"/>
            <a:ext cx="1252997" cy="1248846"/>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36" name="Picture Placeholder 17"/>
          <p:cNvSpPr>
            <a:spLocks noGrp="1"/>
          </p:cNvSpPr>
          <p:nvPr>
            <p:ph type="pic" sz="quarter" idx="20"/>
          </p:nvPr>
        </p:nvSpPr>
        <p:spPr>
          <a:xfrm>
            <a:off x="4600687" y="1113555"/>
            <a:ext cx="1252997" cy="1248846"/>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37" name="Picture Placeholder 17"/>
          <p:cNvSpPr>
            <a:spLocks noGrp="1"/>
          </p:cNvSpPr>
          <p:nvPr>
            <p:ph type="pic" sz="quarter" idx="21"/>
          </p:nvPr>
        </p:nvSpPr>
        <p:spPr>
          <a:xfrm>
            <a:off x="1189687" y="2799822"/>
            <a:ext cx="1252997" cy="1248846"/>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38" name="Picture Placeholder 17"/>
          <p:cNvSpPr>
            <a:spLocks noGrp="1"/>
          </p:cNvSpPr>
          <p:nvPr>
            <p:ph type="pic" sz="quarter" idx="22"/>
          </p:nvPr>
        </p:nvSpPr>
        <p:spPr>
          <a:xfrm>
            <a:off x="2895187" y="2799822"/>
            <a:ext cx="1252997" cy="1248846"/>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39" name="Picture Placeholder 17"/>
          <p:cNvSpPr>
            <a:spLocks noGrp="1"/>
          </p:cNvSpPr>
          <p:nvPr>
            <p:ph type="pic" sz="quarter" idx="23"/>
          </p:nvPr>
        </p:nvSpPr>
        <p:spPr>
          <a:xfrm>
            <a:off x="4600687" y="2800389"/>
            <a:ext cx="1252997" cy="1248846"/>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40" name="Picture Placeholder 17"/>
          <p:cNvSpPr>
            <a:spLocks noGrp="1"/>
          </p:cNvSpPr>
          <p:nvPr>
            <p:ph type="pic" sz="quarter" idx="24"/>
          </p:nvPr>
        </p:nvSpPr>
        <p:spPr>
          <a:xfrm>
            <a:off x="1189687" y="4508630"/>
            <a:ext cx="1252997" cy="1248846"/>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41" name="Picture Placeholder 17"/>
          <p:cNvSpPr>
            <a:spLocks noGrp="1"/>
          </p:cNvSpPr>
          <p:nvPr>
            <p:ph type="pic" sz="quarter" idx="25"/>
          </p:nvPr>
        </p:nvSpPr>
        <p:spPr>
          <a:xfrm>
            <a:off x="2895187" y="4508630"/>
            <a:ext cx="1252997" cy="1248846"/>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42" name="Picture Placeholder 17"/>
          <p:cNvSpPr>
            <a:spLocks noGrp="1"/>
          </p:cNvSpPr>
          <p:nvPr>
            <p:ph type="pic" sz="quarter" idx="26"/>
          </p:nvPr>
        </p:nvSpPr>
        <p:spPr>
          <a:xfrm>
            <a:off x="4600687" y="4509197"/>
            <a:ext cx="1252997" cy="1248846"/>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Tree>
    <p:extLst>
      <p:ext uri="{BB962C8B-B14F-4D97-AF65-F5344CB8AC3E}">
        <p14:creationId xmlns:p14="http://schemas.microsoft.com/office/powerpoint/2010/main" val="9727978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2_Portfolio Three">
    <p:spTree>
      <p:nvGrpSpPr>
        <p:cNvPr id="1" name=""/>
        <p:cNvGrpSpPr/>
        <p:nvPr/>
      </p:nvGrpSpPr>
      <p:grpSpPr>
        <a:xfrm>
          <a:off x="0" y="0"/>
          <a:ext cx="0" cy="0"/>
          <a:chOff x="0" y="0"/>
          <a:chExt cx="0" cy="0"/>
        </a:xfrm>
      </p:grpSpPr>
      <p:sp>
        <p:nvSpPr>
          <p:cNvPr id="10" name="Picture Placeholder 2"/>
          <p:cNvSpPr>
            <a:spLocks noGrp="1"/>
          </p:cNvSpPr>
          <p:nvPr>
            <p:ph type="pic" sz="quarter" idx="11"/>
          </p:nvPr>
        </p:nvSpPr>
        <p:spPr>
          <a:xfrm>
            <a:off x="722499" y="1980371"/>
            <a:ext cx="2639113" cy="2093389"/>
          </a:xfrm>
          <a:solidFill>
            <a:schemeClr val="bg1">
              <a:lumMod val="95000"/>
            </a:schemeClr>
          </a:solidFill>
        </p:spPr>
        <p:txBody>
          <a:bodyPr>
            <a:normAutofit/>
          </a:bodyPr>
          <a:lstStyle>
            <a:lvl1pPr>
              <a:defRPr sz="800"/>
            </a:lvl1pPr>
          </a:lstStyle>
          <a:p>
            <a:endParaRPr lang="en-US"/>
          </a:p>
        </p:txBody>
      </p:sp>
      <p:sp>
        <p:nvSpPr>
          <p:cNvPr id="15" name="Picture Placeholder 2"/>
          <p:cNvSpPr>
            <a:spLocks noGrp="1"/>
          </p:cNvSpPr>
          <p:nvPr>
            <p:ph type="pic" sz="quarter" idx="12"/>
          </p:nvPr>
        </p:nvSpPr>
        <p:spPr>
          <a:xfrm>
            <a:off x="3494997" y="1980371"/>
            <a:ext cx="2639113" cy="2093389"/>
          </a:xfrm>
          <a:solidFill>
            <a:schemeClr val="bg1">
              <a:lumMod val="95000"/>
            </a:schemeClr>
          </a:solidFill>
        </p:spPr>
        <p:txBody>
          <a:bodyPr>
            <a:normAutofit/>
          </a:bodyPr>
          <a:lstStyle>
            <a:lvl1pPr>
              <a:defRPr sz="800"/>
            </a:lvl1pPr>
          </a:lstStyle>
          <a:p>
            <a:endParaRPr lang="en-US"/>
          </a:p>
        </p:txBody>
      </p:sp>
      <p:sp>
        <p:nvSpPr>
          <p:cNvPr id="16" name="Picture Placeholder 2"/>
          <p:cNvSpPr>
            <a:spLocks noGrp="1"/>
          </p:cNvSpPr>
          <p:nvPr>
            <p:ph type="pic" sz="quarter" idx="13"/>
          </p:nvPr>
        </p:nvSpPr>
        <p:spPr>
          <a:xfrm>
            <a:off x="722499" y="4205943"/>
            <a:ext cx="2639113" cy="2093389"/>
          </a:xfrm>
          <a:solidFill>
            <a:schemeClr val="bg1">
              <a:lumMod val="95000"/>
            </a:schemeClr>
          </a:solidFill>
        </p:spPr>
        <p:txBody>
          <a:bodyPr>
            <a:normAutofit/>
          </a:bodyPr>
          <a:lstStyle>
            <a:lvl1pPr>
              <a:defRPr sz="800"/>
            </a:lvl1pPr>
          </a:lstStyle>
          <a:p>
            <a:endParaRPr lang="en-US"/>
          </a:p>
        </p:txBody>
      </p:sp>
      <p:sp>
        <p:nvSpPr>
          <p:cNvPr id="17" name="Picture Placeholder 2"/>
          <p:cNvSpPr>
            <a:spLocks noGrp="1"/>
          </p:cNvSpPr>
          <p:nvPr>
            <p:ph type="pic" sz="quarter" idx="14"/>
          </p:nvPr>
        </p:nvSpPr>
        <p:spPr>
          <a:xfrm>
            <a:off x="3494997" y="4205942"/>
            <a:ext cx="2639113" cy="2093389"/>
          </a:xfrm>
          <a:solidFill>
            <a:schemeClr val="bg1">
              <a:lumMod val="95000"/>
            </a:schemeClr>
          </a:solidFill>
        </p:spPr>
        <p:txBody>
          <a:bodyPr>
            <a:normAutofit/>
          </a:bodyPr>
          <a:lstStyle>
            <a:lvl1pPr>
              <a:defRPr sz="800"/>
            </a:lvl1pPr>
          </a:lstStyle>
          <a:p>
            <a:endParaRPr lang="en-US"/>
          </a:p>
        </p:txBody>
      </p:sp>
    </p:spTree>
    <p:extLst>
      <p:ext uri="{BB962C8B-B14F-4D97-AF65-F5344CB8AC3E}">
        <p14:creationId xmlns:p14="http://schemas.microsoft.com/office/powerpoint/2010/main" val="42024034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Placeholder">
    <p:spTree>
      <p:nvGrpSpPr>
        <p:cNvPr id="1" name=""/>
        <p:cNvGrpSpPr/>
        <p:nvPr/>
      </p:nvGrpSpPr>
      <p:grpSpPr>
        <a:xfrm>
          <a:off x="0" y="0"/>
          <a:ext cx="0" cy="0"/>
          <a:chOff x="0" y="0"/>
          <a:chExt cx="0" cy="0"/>
        </a:xfrm>
      </p:grpSpPr>
      <p:sp>
        <p:nvSpPr>
          <p:cNvPr id="12" name="Picture Placeholder 2"/>
          <p:cNvSpPr>
            <a:spLocks noGrp="1"/>
          </p:cNvSpPr>
          <p:nvPr>
            <p:ph type="pic" sz="quarter" idx="14"/>
          </p:nvPr>
        </p:nvSpPr>
        <p:spPr>
          <a:xfrm>
            <a:off x="-1" y="1491367"/>
            <a:ext cx="9410220" cy="3305907"/>
          </a:xfrm>
          <a:solidFill>
            <a:schemeClr val="bg1">
              <a:lumMod val="95000"/>
            </a:schemeClr>
          </a:solidFill>
        </p:spPr>
        <p:txBody>
          <a:bodyPr>
            <a:normAutofit/>
          </a:bodyPr>
          <a:lstStyle>
            <a:lvl1pPr>
              <a:defRPr sz="1400"/>
            </a:lvl1pPr>
          </a:lstStyle>
          <a:p>
            <a:endParaRPr lang="en-US"/>
          </a:p>
        </p:txBody>
      </p:sp>
      <p:sp>
        <p:nvSpPr>
          <p:cNvPr id="17" name="Picture Placeholder 2"/>
          <p:cNvSpPr>
            <a:spLocks noGrp="1"/>
          </p:cNvSpPr>
          <p:nvPr>
            <p:ph type="pic" sz="quarter" idx="16"/>
          </p:nvPr>
        </p:nvSpPr>
        <p:spPr>
          <a:xfrm>
            <a:off x="9410220" y="1"/>
            <a:ext cx="2781780" cy="3305907"/>
          </a:xfrm>
          <a:solidFill>
            <a:schemeClr val="bg1">
              <a:lumMod val="95000"/>
            </a:schemeClr>
          </a:solidFill>
        </p:spPr>
        <p:txBody>
          <a:bodyPr>
            <a:normAutofit/>
          </a:bodyPr>
          <a:lstStyle>
            <a:lvl1pPr>
              <a:defRPr sz="1400"/>
            </a:lvl1pPr>
          </a:lstStyle>
          <a:p>
            <a:endParaRPr lang="en-US"/>
          </a:p>
        </p:txBody>
      </p:sp>
      <p:sp>
        <p:nvSpPr>
          <p:cNvPr id="18" name="Picture Placeholder 2"/>
          <p:cNvSpPr>
            <a:spLocks noGrp="1"/>
          </p:cNvSpPr>
          <p:nvPr>
            <p:ph type="pic" sz="quarter" idx="17"/>
          </p:nvPr>
        </p:nvSpPr>
        <p:spPr>
          <a:xfrm>
            <a:off x="9410220" y="3305907"/>
            <a:ext cx="2781780" cy="3552093"/>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17168273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9_Placeholder">
    <p:spTree>
      <p:nvGrpSpPr>
        <p:cNvPr id="1" name=""/>
        <p:cNvGrpSpPr/>
        <p:nvPr/>
      </p:nvGrpSpPr>
      <p:grpSpPr>
        <a:xfrm>
          <a:off x="0" y="0"/>
          <a:ext cx="0" cy="0"/>
          <a:chOff x="0" y="0"/>
          <a:chExt cx="0" cy="0"/>
        </a:xfrm>
      </p:grpSpPr>
      <p:sp>
        <p:nvSpPr>
          <p:cNvPr id="14" name="Picture Placeholder 2"/>
          <p:cNvSpPr>
            <a:spLocks noGrp="1"/>
          </p:cNvSpPr>
          <p:nvPr>
            <p:ph type="pic" sz="quarter" idx="16"/>
          </p:nvPr>
        </p:nvSpPr>
        <p:spPr>
          <a:xfrm>
            <a:off x="0" y="0"/>
            <a:ext cx="3046420" cy="2895600"/>
          </a:xfrm>
          <a:solidFill>
            <a:schemeClr val="bg1">
              <a:lumMod val="95000"/>
            </a:schemeClr>
          </a:solidFill>
        </p:spPr>
        <p:txBody>
          <a:bodyPr>
            <a:normAutofit/>
          </a:bodyPr>
          <a:lstStyle>
            <a:lvl1pPr>
              <a:defRPr sz="1400"/>
            </a:lvl1pPr>
          </a:lstStyle>
          <a:p>
            <a:endParaRPr lang="en-US"/>
          </a:p>
        </p:txBody>
      </p:sp>
      <p:sp>
        <p:nvSpPr>
          <p:cNvPr id="15" name="Picture Placeholder 2"/>
          <p:cNvSpPr>
            <a:spLocks noGrp="1"/>
          </p:cNvSpPr>
          <p:nvPr>
            <p:ph type="pic" sz="quarter" idx="17"/>
          </p:nvPr>
        </p:nvSpPr>
        <p:spPr>
          <a:xfrm>
            <a:off x="3046420" y="0"/>
            <a:ext cx="3046420" cy="2895600"/>
          </a:xfrm>
          <a:solidFill>
            <a:schemeClr val="bg1">
              <a:lumMod val="95000"/>
            </a:schemeClr>
          </a:solidFill>
        </p:spPr>
        <p:txBody>
          <a:bodyPr>
            <a:normAutofit/>
          </a:bodyPr>
          <a:lstStyle>
            <a:lvl1pPr>
              <a:defRPr sz="1400"/>
            </a:lvl1pPr>
          </a:lstStyle>
          <a:p>
            <a:endParaRPr lang="en-US"/>
          </a:p>
        </p:txBody>
      </p:sp>
      <p:sp>
        <p:nvSpPr>
          <p:cNvPr id="19" name="Picture Placeholder 2"/>
          <p:cNvSpPr>
            <a:spLocks noGrp="1"/>
          </p:cNvSpPr>
          <p:nvPr>
            <p:ph type="pic" sz="quarter" idx="18"/>
          </p:nvPr>
        </p:nvSpPr>
        <p:spPr>
          <a:xfrm>
            <a:off x="6096000" y="0"/>
            <a:ext cx="3046420" cy="2895600"/>
          </a:xfrm>
          <a:solidFill>
            <a:schemeClr val="bg1">
              <a:lumMod val="95000"/>
            </a:schemeClr>
          </a:solidFill>
        </p:spPr>
        <p:txBody>
          <a:bodyPr>
            <a:normAutofit/>
          </a:bodyPr>
          <a:lstStyle>
            <a:lvl1pPr>
              <a:defRPr sz="1400"/>
            </a:lvl1pPr>
          </a:lstStyle>
          <a:p>
            <a:endParaRPr lang="en-US"/>
          </a:p>
        </p:txBody>
      </p:sp>
      <p:sp>
        <p:nvSpPr>
          <p:cNvPr id="20" name="Picture Placeholder 2"/>
          <p:cNvSpPr>
            <a:spLocks noGrp="1"/>
          </p:cNvSpPr>
          <p:nvPr>
            <p:ph type="pic" sz="quarter" idx="19"/>
          </p:nvPr>
        </p:nvSpPr>
        <p:spPr>
          <a:xfrm>
            <a:off x="9142420" y="0"/>
            <a:ext cx="3046420" cy="28956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39428554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Placeholder">
    <p:spTree>
      <p:nvGrpSpPr>
        <p:cNvPr id="1" name=""/>
        <p:cNvGrpSpPr/>
        <p:nvPr/>
      </p:nvGrpSpPr>
      <p:grpSpPr>
        <a:xfrm>
          <a:off x="0" y="0"/>
          <a:ext cx="0" cy="0"/>
          <a:chOff x="0" y="0"/>
          <a:chExt cx="0" cy="0"/>
        </a:xfrm>
      </p:grpSpPr>
      <p:sp>
        <p:nvSpPr>
          <p:cNvPr id="21" name="Picture Placeholder 2"/>
          <p:cNvSpPr>
            <a:spLocks noGrp="1"/>
          </p:cNvSpPr>
          <p:nvPr>
            <p:ph type="pic" sz="quarter" idx="18"/>
          </p:nvPr>
        </p:nvSpPr>
        <p:spPr>
          <a:xfrm>
            <a:off x="0" y="0"/>
            <a:ext cx="3046420" cy="3360809"/>
          </a:xfrm>
          <a:solidFill>
            <a:schemeClr val="bg1">
              <a:lumMod val="95000"/>
            </a:schemeClr>
          </a:solidFill>
        </p:spPr>
        <p:txBody>
          <a:bodyPr>
            <a:normAutofit/>
          </a:bodyPr>
          <a:lstStyle>
            <a:lvl1pPr>
              <a:defRPr sz="1400"/>
            </a:lvl1pPr>
          </a:lstStyle>
          <a:p>
            <a:endParaRPr lang="en-US"/>
          </a:p>
        </p:txBody>
      </p:sp>
      <p:sp>
        <p:nvSpPr>
          <p:cNvPr id="22" name="Picture Placeholder 2"/>
          <p:cNvSpPr>
            <a:spLocks noGrp="1"/>
          </p:cNvSpPr>
          <p:nvPr>
            <p:ph type="pic" sz="quarter" idx="19"/>
          </p:nvPr>
        </p:nvSpPr>
        <p:spPr>
          <a:xfrm>
            <a:off x="3185606" y="0"/>
            <a:ext cx="3046420" cy="3360809"/>
          </a:xfrm>
          <a:solidFill>
            <a:schemeClr val="bg1">
              <a:lumMod val="95000"/>
            </a:schemeClr>
          </a:solidFill>
        </p:spPr>
        <p:txBody>
          <a:bodyPr>
            <a:normAutofit/>
          </a:bodyPr>
          <a:lstStyle>
            <a:lvl1pPr>
              <a:defRPr sz="1400"/>
            </a:lvl1pPr>
          </a:lstStyle>
          <a:p>
            <a:endParaRPr lang="en-US"/>
          </a:p>
        </p:txBody>
      </p:sp>
      <p:sp>
        <p:nvSpPr>
          <p:cNvPr id="23" name="Picture Placeholder 2"/>
          <p:cNvSpPr>
            <a:spLocks noGrp="1"/>
          </p:cNvSpPr>
          <p:nvPr>
            <p:ph type="pic" sz="quarter" idx="20"/>
          </p:nvPr>
        </p:nvSpPr>
        <p:spPr>
          <a:xfrm>
            <a:off x="0" y="3497192"/>
            <a:ext cx="3046420" cy="3360809"/>
          </a:xfrm>
          <a:solidFill>
            <a:schemeClr val="bg1">
              <a:lumMod val="95000"/>
            </a:schemeClr>
          </a:solidFill>
        </p:spPr>
        <p:txBody>
          <a:bodyPr>
            <a:normAutofit/>
          </a:bodyPr>
          <a:lstStyle>
            <a:lvl1pPr>
              <a:defRPr sz="1400"/>
            </a:lvl1pPr>
          </a:lstStyle>
          <a:p>
            <a:endParaRPr lang="en-US"/>
          </a:p>
        </p:txBody>
      </p:sp>
      <p:sp>
        <p:nvSpPr>
          <p:cNvPr id="24" name="Picture Placeholder 2"/>
          <p:cNvSpPr>
            <a:spLocks noGrp="1"/>
          </p:cNvSpPr>
          <p:nvPr>
            <p:ph type="pic" sz="quarter" idx="21"/>
          </p:nvPr>
        </p:nvSpPr>
        <p:spPr>
          <a:xfrm>
            <a:off x="3185606" y="3497192"/>
            <a:ext cx="3030525" cy="3360809"/>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19706713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Placeholder">
    <p:spTree>
      <p:nvGrpSpPr>
        <p:cNvPr id="1" name=""/>
        <p:cNvGrpSpPr/>
        <p:nvPr/>
      </p:nvGrpSpPr>
      <p:grpSpPr>
        <a:xfrm>
          <a:off x="0" y="0"/>
          <a:ext cx="0" cy="0"/>
          <a:chOff x="0" y="0"/>
          <a:chExt cx="0" cy="0"/>
        </a:xfrm>
      </p:grpSpPr>
      <p:sp>
        <p:nvSpPr>
          <p:cNvPr id="21" name="Picture Placeholder 2"/>
          <p:cNvSpPr>
            <a:spLocks noGrp="1"/>
          </p:cNvSpPr>
          <p:nvPr>
            <p:ph type="pic" sz="quarter" idx="18"/>
          </p:nvPr>
        </p:nvSpPr>
        <p:spPr>
          <a:xfrm>
            <a:off x="5959974" y="0"/>
            <a:ext cx="3046420" cy="3360809"/>
          </a:xfrm>
          <a:solidFill>
            <a:schemeClr val="bg1">
              <a:lumMod val="95000"/>
            </a:schemeClr>
          </a:solidFill>
        </p:spPr>
        <p:txBody>
          <a:bodyPr>
            <a:normAutofit/>
          </a:bodyPr>
          <a:lstStyle>
            <a:lvl1pPr>
              <a:defRPr sz="1400"/>
            </a:lvl1pPr>
          </a:lstStyle>
          <a:p>
            <a:endParaRPr lang="en-US"/>
          </a:p>
        </p:txBody>
      </p:sp>
      <p:sp>
        <p:nvSpPr>
          <p:cNvPr id="22" name="Picture Placeholder 2"/>
          <p:cNvSpPr>
            <a:spLocks noGrp="1"/>
          </p:cNvSpPr>
          <p:nvPr>
            <p:ph type="pic" sz="quarter" idx="19"/>
          </p:nvPr>
        </p:nvSpPr>
        <p:spPr>
          <a:xfrm>
            <a:off x="9145580" y="0"/>
            <a:ext cx="3046420" cy="3360809"/>
          </a:xfrm>
          <a:solidFill>
            <a:schemeClr val="bg1">
              <a:lumMod val="95000"/>
            </a:schemeClr>
          </a:solidFill>
        </p:spPr>
        <p:txBody>
          <a:bodyPr>
            <a:normAutofit/>
          </a:bodyPr>
          <a:lstStyle>
            <a:lvl1pPr>
              <a:defRPr sz="1400"/>
            </a:lvl1pPr>
          </a:lstStyle>
          <a:p>
            <a:endParaRPr lang="en-US"/>
          </a:p>
        </p:txBody>
      </p:sp>
      <p:sp>
        <p:nvSpPr>
          <p:cNvPr id="23" name="Picture Placeholder 2"/>
          <p:cNvSpPr>
            <a:spLocks noGrp="1"/>
          </p:cNvSpPr>
          <p:nvPr>
            <p:ph type="pic" sz="quarter" idx="20"/>
          </p:nvPr>
        </p:nvSpPr>
        <p:spPr>
          <a:xfrm>
            <a:off x="5959974" y="3497192"/>
            <a:ext cx="3046420" cy="3360809"/>
          </a:xfrm>
          <a:solidFill>
            <a:schemeClr val="bg1">
              <a:lumMod val="95000"/>
            </a:schemeClr>
          </a:solidFill>
        </p:spPr>
        <p:txBody>
          <a:bodyPr>
            <a:normAutofit/>
          </a:bodyPr>
          <a:lstStyle>
            <a:lvl1pPr>
              <a:defRPr sz="1400"/>
            </a:lvl1pPr>
          </a:lstStyle>
          <a:p>
            <a:endParaRPr lang="en-US"/>
          </a:p>
        </p:txBody>
      </p:sp>
      <p:sp>
        <p:nvSpPr>
          <p:cNvPr id="24" name="Picture Placeholder 2"/>
          <p:cNvSpPr>
            <a:spLocks noGrp="1"/>
          </p:cNvSpPr>
          <p:nvPr>
            <p:ph type="pic" sz="quarter" idx="21"/>
          </p:nvPr>
        </p:nvSpPr>
        <p:spPr>
          <a:xfrm>
            <a:off x="9145580" y="3497192"/>
            <a:ext cx="3030525" cy="3360809"/>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25673384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Placeholder">
    <p:spTree>
      <p:nvGrpSpPr>
        <p:cNvPr id="1" name=""/>
        <p:cNvGrpSpPr/>
        <p:nvPr/>
      </p:nvGrpSpPr>
      <p:grpSpPr>
        <a:xfrm>
          <a:off x="0" y="0"/>
          <a:ext cx="0" cy="0"/>
          <a:chOff x="0" y="0"/>
          <a:chExt cx="0" cy="0"/>
        </a:xfrm>
      </p:grpSpPr>
      <p:sp>
        <p:nvSpPr>
          <p:cNvPr id="17" name="Picture Placeholder 2"/>
          <p:cNvSpPr>
            <a:spLocks noGrp="1"/>
          </p:cNvSpPr>
          <p:nvPr>
            <p:ph type="pic" sz="quarter" idx="21"/>
          </p:nvPr>
        </p:nvSpPr>
        <p:spPr>
          <a:xfrm>
            <a:off x="4652724" y="0"/>
            <a:ext cx="2461332" cy="3390900"/>
          </a:xfrm>
          <a:solidFill>
            <a:schemeClr val="bg1">
              <a:lumMod val="95000"/>
            </a:schemeClr>
          </a:solidFill>
        </p:spPr>
        <p:txBody>
          <a:bodyPr>
            <a:normAutofit/>
          </a:bodyPr>
          <a:lstStyle>
            <a:lvl1pPr>
              <a:defRPr sz="1400"/>
            </a:lvl1pPr>
          </a:lstStyle>
          <a:p>
            <a:endParaRPr lang="en-US"/>
          </a:p>
        </p:txBody>
      </p:sp>
      <p:sp>
        <p:nvSpPr>
          <p:cNvPr id="18" name="Picture Placeholder 2"/>
          <p:cNvSpPr>
            <a:spLocks noGrp="1"/>
          </p:cNvSpPr>
          <p:nvPr>
            <p:ph type="pic" sz="quarter" idx="22"/>
          </p:nvPr>
        </p:nvSpPr>
        <p:spPr>
          <a:xfrm>
            <a:off x="4652975" y="3490215"/>
            <a:ext cx="2461332" cy="3367785"/>
          </a:xfrm>
          <a:solidFill>
            <a:schemeClr val="bg1">
              <a:lumMod val="95000"/>
            </a:schemeClr>
          </a:solidFill>
        </p:spPr>
        <p:txBody>
          <a:bodyPr>
            <a:normAutofit/>
          </a:bodyPr>
          <a:lstStyle>
            <a:lvl1pPr>
              <a:defRPr sz="1400"/>
            </a:lvl1pPr>
          </a:lstStyle>
          <a:p>
            <a:endParaRPr lang="en-US"/>
          </a:p>
        </p:txBody>
      </p:sp>
      <p:sp>
        <p:nvSpPr>
          <p:cNvPr id="19" name="Picture Placeholder 2"/>
          <p:cNvSpPr>
            <a:spLocks noGrp="1"/>
          </p:cNvSpPr>
          <p:nvPr>
            <p:ph type="pic" sz="quarter" idx="23"/>
          </p:nvPr>
        </p:nvSpPr>
        <p:spPr>
          <a:xfrm>
            <a:off x="7223333" y="0"/>
            <a:ext cx="2420135" cy="2494759"/>
          </a:xfrm>
          <a:solidFill>
            <a:schemeClr val="bg1">
              <a:lumMod val="95000"/>
            </a:schemeClr>
          </a:solidFill>
        </p:spPr>
        <p:txBody>
          <a:bodyPr>
            <a:normAutofit/>
          </a:bodyPr>
          <a:lstStyle>
            <a:lvl1pPr>
              <a:defRPr sz="1400"/>
            </a:lvl1pPr>
          </a:lstStyle>
          <a:p>
            <a:endParaRPr lang="en-US"/>
          </a:p>
        </p:txBody>
      </p:sp>
      <p:sp>
        <p:nvSpPr>
          <p:cNvPr id="20" name="Picture Placeholder 2"/>
          <p:cNvSpPr>
            <a:spLocks noGrp="1"/>
          </p:cNvSpPr>
          <p:nvPr>
            <p:ph type="pic" sz="quarter" idx="24"/>
          </p:nvPr>
        </p:nvSpPr>
        <p:spPr>
          <a:xfrm>
            <a:off x="7223333" y="2594074"/>
            <a:ext cx="2420135" cy="4263926"/>
          </a:xfrm>
          <a:solidFill>
            <a:schemeClr val="bg1">
              <a:lumMod val="95000"/>
            </a:schemeClr>
          </a:solidFill>
        </p:spPr>
        <p:txBody>
          <a:bodyPr>
            <a:normAutofit/>
          </a:bodyPr>
          <a:lstStyle>
            <a:lvl1pPr>
              <a:defRPr sz="1400"/>
            </a:lvl1pPr>
          </a:lstStyle>
          <a:p>
            <a:endParaRPr lang="en-US"/>
          </a:p>
        </p:txBody>
      </p:sp>
      <p:sp>
        <p:nvSpPr>
          <p:cNvPr id="25" name="Picture Placeholder 2"/>
          <p:cNvSpPr>
            <a:spLocks noGrp="1"/>
          </p:cNvSpPr>
          <p:nvPr>
            <p:ph type="pic" sz="quarter" idx="25"/>
          </p:nvPr>
        </p:nvSpPr>
        <p:spPr>
          <a:xfrm>
            <a:off x="9762430" y="0"/>
            <a:ext cx="2429570" cy="4691270"/>
          </a:xfrm>
          <a:solidFill>
            <a:schemeClr val="bg1">
              <a:lumMod val="95000"/>
            </a:schemeClr>
          </a:solidFill>
        </p:spPr>
        <p:txBody>
          <a:bodyPr>
            <a:normAutofit/>
          </a:bodyPr>
          <a:lstStyle>
            <a:lvl1pPr>
              <a:defRPr sz="1400"/>
            </a:lvl1pPr>
          </a:lstStyle>
          <a:p>
            <a:endParaRPr lang="en-US"/>
          </a:p>
        </p:txBody>
      </p:sp>
      <p:sp>
        <p:nvSpPr>
          <p:cNvPr id="26" name="Picture Placeholder 2"/>
          <p:cNvSpPr>
            <a:spLocks noGrp="1"/>
          </p:cNvSpPr>
          <p:nvPr>
            <p:ph type="pic" sz="quarter" idx="26"/>
          </p:nvPr>
        </p:nvSpPr>
        <p:spPr>
          <a:xfrm>
            <a:off x="9752494" y="4790585"/>
            <a:ext cx="2439506" cy="2067416"/>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28912138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3_Placeholder">
    <p:spTree>
      <p:nvGrpSpPr>
        <p:cNvPr id="1" name=""/>
        <p:cNvGrpSpPr/>
        <p:nvPr/>
      </p:nvGrpSpPr>
      <p:grpSpPr>
        <a:xfrm>
          <a:off x="0" y="0"/>
          <a:ext cx="0" cy="0"/>
          <a:chOff x="0" y="0"/>
          <a:chExt cx="0" cy="0"/>
        </a:xfrm>
      </p:grpSpPr>
      <p:sp>
        <p:nvSpPr>
          <p:cNvPr id="17" name="Picture Placeholder 2"/>
          <p:cNvSpPr>
            <a:spLocks noGrp="1"/>
          </p:cNvSpPr>
          <p:nvPr>
            <p:ph type="pic" sz="quarter" idx="21"/>
          </p:nvPr>
        </p:nvSpPr>
        <p:spPr>
          <a:xfrm>
            <a:off x="0" y="0"/>
            <a:ext cx="2461332" cy="3390900"/>
          </a:xfrm>
          <a:solidFill>
            <a:schemeClr val="bg1">
              <a:lumMod val="95000"/>
            </a:schemeClr>
          </a:solidFill>
        </p:spPr>
        <p:txBody>
          <a:bodyPr>
            <a:normAutofit/>
          </a:bodyPr>
          <a:lstStyle>
            <a:lvl1pPr>
              <a:defRPr sz="1400"/>
            </a:lvl1pPr>
          </a:lstStyle>
          <a:p>
            <a:endParaRPr lang="en-US"/>
          </a:p>
        </p:txBody>
      </p:sp>
      <p:sp>
        <p:nvSpPr>
          <p:cNvPr id="18" name="Picture Placeholder 2"/>
          <p:cNvSpPr>
            <a:spLocks noGrp="1"/>
          </p:cNvSpPr>
          <p:nvPr>
            <p:ph type="pic" sz="quarter" idx="22"/>
          </p:nvPr>
        </p:nvSpPr>
        <p:spPr>
          <a:xfrm>
            <a:off x="251" y="3490215"/>
            <a:ext cx="2461332" cy="3367785"/>
          </a:xfrm>
          <a:solidFill>
            <a:schemeClr val="bg1">
              <a:lumMod val="95000"/>
            </a:schemeClr>
          </a:solidFill>
        </p:spPr>
        <p:txBody>
          <a:bodyPr>
            <a:normAutofit/>
          </a:bodyPr>
          <a:lstStyle>
            <a:lvl1pPr>
              <a:defRPr sz="1400"/>
            </a:lvl1pPr>
          </a:lstStyle>
          <a:p>
            <a:endParaRPr lang="en-US"/>
          </a:p>
        </p:txBody>
      </p:sp>
      <p:sp>
        <p:nvSpPr>
          <p:cNvPr id="19" name="Picture Placeholder 2"/>
          <p:cNvSpPr>
            <a:spLocks noGrp="1"/>
          </p:cNvSpPr>
          <p:nvPr>
            <p:ph type="pic" sz="quarter" idx="23"/>
          </p:nvPr>
        </p:nvSpPr>
        <p:spPr>
          <a:xfrm>
            <a:off x="2570609" y="0"/>
            <a:ext cx="2420135" cy="2494759"/>
          </a:xfrm>
          <a:solidFill>
            <a:schemeClr val="bg1">
              <a:lumMod val="95000"/>
            </a:schemeClr>
          </a:solidFill>
        </p:spPr>
        <p:txBody>
          <a:bodyPr>
            <a:normAutofit/>
          </a:bodyPr>
          <a:lstStyle>
            <a:lvl1pPr>
              <a:defRPr sz="1400"/>
            </a:lvl1pPr>
          </a:lstStyle>
          <a:p>
            <a:endParaRPr lang="en-US"/>
          </a:p>
        </p:txBody>
      </p:sp>
      <p:sp>
        <p:nvSpPr>
          <p:cNvPr id="20" name="Picture Placeholder 2"/>
          <p:cNvSpPr>
            <a:spLocks noGrp="1"/>
          </p:cNvSpPr>
          <p:nvPr>
            <p:ph type="pic" sz="quarter" idx="24"/>
          </p:nvPr>
        </p:nvSpPr>
        <p:spPr>
          <a:xfrm>
            <a:off x="2570609" y="2594074"/>
            <a:ext cx="2420135" cy="4263926"/>
          </a:xfrm>
          <a:solidFill>
            <a:schemeClr val="bg1">
              <a:lumMod val="95000"/>
            </a:schemeClr>
          </a:solidFill>
        </p:spPr>
        <p:txBody>
          <a:bodyPr>
            <a:normAutofit/>
          </a:bodyPr>
          <a:lstStyle>
            <a:lvl1pPr>
              <a:defRPr sz="1400"/>
            </a:lvl1pPr>
          </a:lstStyle>
          <a:p>
            <a:endParaRPr lang="en-US"/>
          </a:p>
        </p:txBody>
      </p:sp>
      <p:sp>
        <p:nvSpPr>
          <p:cNvPr id="25" name="Picture Placeholder 2"/>
          <p:cNvSpPr>
            <a:spLocks noGrp="1"/>
          </p:cNvSpPr>
          <p:nvPr>
            <p:ph type="pic" sz="quarter" idx="25"/>
          </p:nvPr>
        </p:nvSpPr>
        <p:spPr>
          <a:xfrm>
            <a:off x="5109706" y="0"/>
            <a:ext cx="2429570" cy="4691270"/>
          </a:xfrm>
          <a:solidFill>
            <a:schemeClr val="bg1">
              <a:lumMod val="95000"/>
            </a:schemeClr>
          </a:solidFill>
        </p:spPr>
        <p:txBody>
          <a:bodyPr>
            <a:normAutofit/>
          </a:bodyPr>
          <a:lstStyle>
            <a:lvl1pPr>
              <a:defRPr sz="1400"/>
            </a:lvl1pPr>
          </a:lstStyle>
          <a:p>
            <a:endParaRPr lang="en-US"/>
          </a:p>
        </p:txBody>
      </p:sp>
      <p:sp>
        <p:nvSpPr>
          <p:cNvPr id="26" name="Picture Placeholder 2"/>
          <p:cNvSpPr>
            <a:spLocks noGrp="1"/>
          </p:cNvSpPr>
          <p:nvPr>
            <p:ph type="pic" sz="quarter" idx="26"/>
          </p:nvPr>
        </p:nvSpPr>
        <p:spPr>
          <a:xfrm>
            <a:off x="5099770" y="4790585"/>
            <a:ext cx="2439506" cy="2067416"/>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38201366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4_Placeholder">
    <p:spTree>
      <p:nvGrpSpPr>
        <p:cNvPr id="1" name=""/>
        <p:cNvGrpSpPr/>
        <p:nvPr/>
      </p:nvGrpSpPr>
      <p:grpSpPr>
        <a:xfrm>
          <a:off x="0" y="0"/>
          <a:ext cx="0" cy="0"/>
          <a:chOff x="0" y="0"/>
          <a:chExt cx="0" cy="0"/>
        </a:xfrm>
      </p:grpSpPr>
      <p:sp>
        <p:nvSpPr>
          <p:cNvPr id="9" name="Picture Placeholder 2"/>
          <p:cNvSpPr>
            <a:spLocks noGrp="1"/>
          </p:cNvSpPr>
          <p:nvPr>
            <p:ph type="pic" sz="quarter" idx="26"/>
          </p:nvPr>
        </p:nvSpPr>
        <p:spPr>
          <a:xfrm>
            <a:off x="6076945" y="2783852"/>
            <a:ext cx="6115055" cy="2754973"/>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6034400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5_Placeholder">
    <p:spTree>
      <p:nvGrpSpPr>
        <p:cNvPr id="1" name=""/>
        <p:cNvGrpSpPr/>
        <p:nvPr/>
      </p:nvGrpSpPr>
      <p:grpSpPr>
        <a:xfrm>
          <a:off x="0" y="0"/>
          <a:ext cx="0" cy="0"/>
          <a:chOff x="0" y="0"/>
          <a:chExt cx="0" cy="0"/>
        </a:xfrm>
      </p:grpSpPr>
      <p:sp>
        <p:nvSpPr>
          <p:cNvPr id="9" name="Picture Placeholder 2"/>
          <p:cNvSpPr>
            <a:spLocks noGrp="1"/>
          </p:cNvSpPr>
          <p:nvPr>
            <p:ph type="pic" sz="quarter" idx="26"/>
          </p:nvPr>
        </p:nvSpPr>
        <p:spPr>
          <a:xfrm>
            <a:off x="0" y="2783852"/>
            <a:ext cx="6115055" cy="2754973"/>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26954937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6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0" y="0"/>
            <a:ext cx="6076945" cy="68580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24893916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7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6115055" y="0"/>
            <a:ext cx="6076945" cy="68580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37025406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8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0" y="0"/>
            <a:ext cx="8463164" cy="68580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40480157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9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3728836" y="0"/>
            <a:ext cx="8463164" cy="68580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36184034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0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7126222" y="0"/>
            <a:ext cx="2847186" cy="68580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38327695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1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2218088" y="0"/>
            <a:ext cx="2847186" cy="68580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16200219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2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5635724" y="0"/>
            <a:ext cx="4732259" cy="6858000"/>
          </a:xfrm>
          <a:prstGeom prst="parallelogram">
            <a:avLst>
              <a:gd name="adj" fmla="val 54870"/>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11102800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3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1462330" y="0"/>
            <a:ext cx="4732259" cy="6858000"/>
          </a:xfrm>
          <a:prstGeom prst="parallelogram">
            <a:avLst>
              <a:gd name="adj" fmla="val 54870"/>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6570938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4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6879673" y="0"/>
            <a:ext cx="5312327" cy="6858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29670180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5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0" y="0"/>
            <a:ext cx="5312327" cy="6858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12203499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6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0" y="0"/>
            <a:ext cx="8231744" cy="6858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36752665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7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3960256" y="0"/>
            <a:ext cx="8231744" cy="6858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23635272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8_Placeholder">
    <p:spTree>
      <p:nvGrpSpPr>
        <p:cNvPr id="1" name=""/>
        <p:cNvGrpSpPr/>
        <p:nvPr/>
      </p:nvGrpSpPr>
      <p:grpSpPr>
        <a:xfrm>
          <a:off x="0" y="0"/>
          <a:ext cx="0" cy="0"/>
          <a:chOff x="0" y="0"/>
          <a:chExt cx="0" cy="0"/>
        </a:xfrm>
      </p:grpSpPr>
      <p:sp>
        <p:nvSpPr>
          <p:cNvPr id="9" name="Picture Placeholder 2"/>
          <p:cNvSpPr>
            <a:spLocks noGrp="1"/>
          </p:cNvSpPr>
          <p:nvPr>
            <p:ph type="pic" sz="quarter" idx="26"/>
          </p:nvPr>
        </p:nvSpPr>
        <p:spPr>
          <a:xfrm>
            <a:off x="1247873" y="2659224"/>
            <a:ext cx="3005240" cy="1931437"/>
          </a:xfrm>
          <a:prstGeom prst="rect">
            <a:avLst/>
          </a:prstGeom>
          <a:solidFill>
            <a:schemeClr val="bg1">
              <a:lumMod val="95000"/>
            </a:schemeClr>
          </a:solidFill>
        </p:spPr>
        <p:txBody>
          <a:bodyPr>
            <a:normAutofit/>
          </a:bodyPr>
          <a:lstStyle>
            <a:lvl1pPr>
              <a:defRPr sz="1400"/>
            </a:lvl1pPr>
          </a:lstStyle>
          <a:p>
            <a:endParaRPr lang="en-US"/>
          </a:p>
        </p:txBody>
      </p:sp>
      <p:sp>
        <p:nvSpPr>
          <p:cNvPr id="10" name="Picture Placeholder 2"/>
          <p:cNvSpPr>
            <a:spLocks noGrp="1"/>
          </p:cNvSpPr>
          <p:nvPr>
            <p:ph type="pic" sz="quarter" idx="27"/>
          </p:nvPr>
        </p:nvSpPr>
        <p:spPr>
          <a:xfrm>
            <a:off x="4574325" y="2659224"/>
            <a:ext cx="3005240" cy="1931437"/>
          </a:xfrm>
          <a:prstGeom prst="rect">
            <a:avLst/>
          </a:prstGeom>
          <a:solidFill>
            <a:schemeClr val="bg1">
              <a:lumMod val="95000"/>
            </a:schemeClr>
          </a:solidFill>
        </p:spPr>
        <p:txBody>
          <a:bodyPr>
            <a:normAutofit/>
          </a:bodyPr>
          <a:lstStyle>
            <a:lvl1pPr>
              <a:defRPr sz="1400"/>
            </a:lvl1pPr>
          </a:lstStyle>
          <a:p>
            <a:endParaRPr lang="en-US"/>
          </a:p>
        </p:txBody>
      </p:sp>
      <p:sp>
        <p:nvSpPr>
          <p:cNvPr id="11" name="Picture Placeholder 2"/>
          <p:cNvSpPr>
            <a:spLocks noGrp="1"/>
          </p:cNvSpPr>
          <p:nvPr>
            <p:ph type="pic" sz="quarter" idx="28"/>
          </p:nvPr>
        </p:nvSpPr>
        <p:spPr>
          <a:xfrm>
            <a:off x="7900777" y="2659224"/>
            <a:ext cx="3005240" cy="1931437"/>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5799520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9_Placeholder">
    <p:spTree>
      <p:nvGrpSpPr>
        <p:cNvPr id="1" name=""/>
        <p:cNvGrpSpPr/>
        <p:nvPr/>
      </p:nvGrpSpPr>
      <p:grpSpPr>
        <a:xfrm>
          <a:off x="0" y="0"/>
          <a:ext cx="0" cy="0"/>
          <a:chOff x="0" y="0"/>
          <a:chExt cx="0" cy="0"/>
        </a:xfrm>
      </p:grpSpPr>
      <p:sp>
        <p:nvSpPr>
          <p:cNvPr id="9" name="Picture Placeholder 2"/>
          <p:cNvSpPr>
            <a:spLocks noGrp="1"/>
          </p:cNvSpPr>
          <p:nvPr>
            <p:ph type="pic" sz="quarter" idx="26"/>
          </p:nvPr>
        </p:nvSpPr>
        <p:spPr>
          <a:xfrm>
            <a:off x="1247873" y="763278"/>
            <a:ext cx="3005240" cy="1596229"/>
          </a:xfrm>
          <a:prstGeom prst="rect">
            <a:avLst/>
          </a:prstGeom>
          <a:solidFill>
            <a:schemeClr val="bg1">
              <a:lumMod val="95000"/>
            </a:schemeClr>
          </a:solidFill>
        </p:spPr>
        <p:txBody>
          <a:bodyPr>
            <a:normAutofit/>
          </a:bodyPr>
          <a:lstStyle>
            <a:lvl1pPr>
              <a:defRPr sz="1400"/>
            </a:lvl1pPr>
          </a:lstStyle>
          <a:p>
            <a:endParaRPr lang="en-US"/>
          </a:p>
        </p:txBody>
      </p:sp>
      <p:sp>
        <p:nvSpPr>
          <p:cNvPr id="10" name="Picture Placeholder 2"/>
          <p:cNvSpPr>
            <a:spLocks noGrp="1"/>
          </p:cNvSpPr>
          <p:nvPr>
            <p:ph type="pic" sz="quarter" idx="27"/>
          </p:nvPr>
        </p:nvSpPr>
        <p:spPr>
          <a:xfrm>
            <a:off x="4574325" y="763278"/>
            <a:ext cx="3005240" cy="1596229"/>
          </a:xfrm>
          <a:prstGeom prst="rect">
            <a:avLst/>
          </a:prstGeom>
          <a:solidFill>
            <a:schemeClr val="bg1">
              <a:lumMod val="95000"/>
            </a:schemeClr>
          </a:solidFill>
        </p:spPr>
        <p:txBody>
          <a:bodyPr>
            <a:normAutofit/>
          </a:bodyPr>
          <a:lstStyle>
            <a:lvl1pPr>
              <a:defRPr sz="1400"/>
            </a:lvl1pPr>
          </a:lstStyle>
          <a:p>
            <a:endParaRPr lang="en-US"/>
          </a:p>
        </p:txBody>
      </p:sp>
      <p:sp>
        <p:nvSpPr>
          <p:cNvPr id="11" name="Picture Placeholder 2"/>
          <p:cNvSpPr>
            <a:spLocks noGrp="1"/>
          </p:cNvSpPr>
          <p:nvPr>
            <p:ph type="pic" sz="quarter" idx="28"/>
          </p:nvPr>
        </p:nvSpPr>
        <p:spPr>
          <a:xfrm>
            <a:off x="7900777" y="763278"/>
            <a:ext cx="3005240" cy="1596229"/>
          </a:xfrm>
          <a:prstGeom prst="rect">
            <a:avLst/>
          </a:prstGeom>
          <a:solidFill>
            <a:schemeClr val="bg1">
              <a:lumMod val="95000"/>
            </a:schemeClr>
          </a:solidFill>
        </p:spPr>
        <p:txBody>
          <a:bodyPr>
            <a:normAutofit/>
          </a:bodyPr>
          <a:lstStyle>
            <a:lvl1pPr>
              <a:defRPr sz="1400"/>
            </a:lvl1pPr>
          </a:lstStyle>
          <a:p>
            <a:endParaRPr lang="en-US"/>
          </a:p>
        </p:txBody>
      </p:sp>
      <p:sp>
        <p:nvSpPr>
          <p:cNvPr id="20" name="Picture Placeholder 2"/>
          <p:cNvSpPr>
            <a:spLocks noGrp="1"/>
          </p:cNvSpPr>
          <p:nvPr>
            <p:ph type="pic" sz="quarter" idx="29"/>
          </p:nvPr>
        </p:nvSpPr>
        <p:spPr>
          <a:xfrm>
            <a:off x="1247873" y="3690384"/>
            <a:ext cx="3005240" cy="1596229"/>
          </a:xfrm>
          <a:prstGeom prst="rect">
            <a:avLst/>
          </a:prstGeom>
          <a:solidFill>
            <a:schemeClr val="bg1">
              <a:lumMod val="95000"/>
            </a:schemeClr>
          </a:solidFill>
        </p:spPr>
        <p:txBody>
          <a:bodyPr>
            <a:normAutofit/>
          </a:bodyPr>
          <a:lstStyle>
            <a:lvl1pPr>
              <a:defRPr sz="1400"/>
            </a:lvl1pPr>
          </a:lstStyle>
          <a:p>
            <a:endParaRPr lang="en-US"/>
          </a:p>
        </p:txBody>
      </p:sp>
      <p:sp>
        <p:nvSpPr>
          <p:cNvPr id="21" name="Picture Placeholder 2"/>
          <p:cNvSpPr>
            <a:spLocks noGrp="1"/>
          </p:cNvSpPr>
          <p:nvPr>
            <p:ph type="pic" sz="quarter" idx="30"/>
          </p:nvPr>
        </p:nvSpPr>
        <p:spPr>
          <a:xfrm>
            <a:off x="4574325" y="3690384"/>
            <a:ext cx="3005240" cy="1596229"/>
          </a:xfrm>
          <a:prstGeom prst="rect">
            <a:avLst/>
          </a:prstGeom>
          <a:solidFill>
            <a:schemeClr val="bg1">
              <a:lumMod val="95000"/>
            </a:schemeClr>
          </a:solidFill>
        </p:spPr>
        <p:txBody>
          <a:bodyPr>
            <a:normAutofit/>
          </a:bodyPr>
          <a:lstStyle>
            <a:lvl1pPr>
              <a:defRPr sz="1400"/>
            </a:lvl1pPr>
          </a:lstStyle>
          <a:p>
            <a:endParaRPr lang="en-US"/>
          </a:p>
        </p:txBody>
      </p:sp>
      <p:sp>
        <p:nvSpPr>
          <p:cNvPr id="22" name="Picture Placeholder 2"/>
          <p:cNvSpPr>
            <a:spLocks noGrp="1"/>
          </p:cNvSpPr>
          <p:nvPr>
            <p:ph type="pic" sz="quarter" idx="31"/>
          </p:nvPr>
        </p:nvSpPr>
        <p:spPr>
          <a:xfrm>
            <a:off x="7900777" y="3690384"/>
            <a:ext cx="3005240" cy="1596229"/>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3915266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0_Placeholder">
    <p:spTree>
      <p:nvGrpSpPr>
        <p:cNvPr id="1" name=""/>
        <p:cNvGrpSpPr/>
        <p:nvPr/>
      </p:nvGrpSpPr>
      <p:grpSpPr>
        <a:xfrm>
          <a:off x="0" y="0"/>
          <a:ext cx="0" cy="0"/>
          <a:chOff x="0" y="0"/>
          <a:chExt cx="0" cy="0"/>
        </a:xfrm>
      </p:grpSpPr>
      <p:sp>
        <p:nvSpPr>
          <p:cNvPr id="18" name="Picture Placeholder 2"/>
          <p:cNvSpPr>
            <a:spLocks noGrp="1"/>
          </p:cNvSpPr>
          <p:nvPr>
            <p:ph type="pic" sz="quarter" idx="26"/>
          </p:nvPr>
        </p:nvSpPr>
        <p:spPr>
          <a:xfrm>
            <a:off x="0" y="0"/>
            <a:ext cx="6096000" cy="3429000"/>
          </a:xfrm>
          <a:prstGeom prst="rect">
            <a:avLst/>
          </a:prstGeom>
          <a:solidFill>
            <a:schemeClr val="bg1">
              <a:lumMod val="95000"/>
            </a:schemeClr>
          </a:solidFill>
        </p:spPr>
        <p:txBody>
          <a:bodyPr>
            <a:normAutofit/>
          </a:bodyPr>
          <a:lstStyle>
            <a:lvl1pPr>
              <a:defRPr sz="1400"/>
            </a:lvl1pPr>
          </a:lstStyle>
          <a:p>
            <a:endParaRPr lang="en-US"/>
          </a:p>
        </p:txBody>
      </p:sp>
      <p:sp>
        <p:nvSpPr>
          <p:cNvPr id="19" name="Picture Placeholder 2"/>
          <p:cNvSpPr>
            <a:spLocks noGrp="1"/>
          </p:cNvSpPr>
          <p:nvPr>
            <p:ph type="pic" sz="quarter" idx="27"/>
          </p:nvPr>
        </p:nvSpPr>
        <p:spPr>
          <a:xfrm>
            <a:off x="6096000" y="3429000"/>
            <a:ext cx="6096000" cy="3429000"/>
          </a:xfrm>
          <a:prstGeom prst="rect">
            <a:avLst/>
          </a:prstGeom>
          <a:solidFill>
            <a:schemeClr val="bg1">
              <a:lumMod val="95000"/>
            </a:schemeClr>
          </a:solidFill>
        </p:spPr>
        <p:txBody>
          <a:bodyPr>
            <a:normAutofit/>
          </a:bodyPr>
          <a:lstStyle>
            <a:lvl1pPr>
              <a:defRPr sz="1400"/>
            </a:lvl1pPr>
          </a:lstStyle>
          <a:p>
            <a:endParaRPr lang="en-US"/>
          </a:p>
        </p:txBody>
      </p:sp>
      <p:sp>
        <p:nvSpPr>
          <p:cNvPr id="23" name="Picture Placeholder 2"/>
          <p:cNvSpPr>
            <a:spLocks noGrp="1"/>
          </p:cNvSpPr>
          <p:nvPr>
            <p:ph type="pic" sz="quarter" idx="28"/>
          </p:nvPr>
        </p:nvSpPr>
        <p:spPr>
          <a:xfrm>
            <a:off x="6096000" y="0"/>
            <a:ext cx="6096000" cy="3429000"/>
          </a:xfrm>
          <a:prstGeom prst="rect">
            <a:avLst/>
          </a:prstGeom>
          <a:solidFill>
            <a:schemeClr val="bg1">
              <a:lumMod val="95000"/>
            </a:schemeClr>
          </a:solidFill>
        </p:spPr>
        <p:txBody>
          <a:bodyPr>
            <a:normAutofit/>
          </a:bodyPr>
          <a:lstStyle>
            <a:lvl1pPr>
              <a:defRPr sz="1400"/>
            </a:lvl1pPr>
          </a:lstStyle>
          <a:p>
            <a:endParaRPr lang="en-US"/>
          </a:p>
        </p:txBody>
      </p:sp>
      <p:sp>
        <p:nvSpPr>
          <p:cNvPr id="24" name="Picture Placeholder 2"/>
          <p:cNvSpPr>
            <a:spLocks noGrp="1"/>
          </p:cNvSpPr>
          <p:nvPr>
            <p:ph type="pic" sz="quarter" idx="29"/>
          </p:nvPr>
        </p:nvSpPr>
        <p:spPr>
          <a:xfrm>
            <a:off x="0" y="3429000"/>
            <a:ext cx="6096000" cy="3429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39531819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1_Placeholder">
    <p:spTree>
      <p:nvGrpSpPr>
        <p:cNvPr id="1" name=""/>
        <p:cNvGrpSpPr/>
        <p:nvPr/>
      </p:nvGrpSpPr>
      <p:grpSpPr>
        <a:xfrm>
          <a:off x="0" y="0"/>
          <a:ext cx="0" cy="0"/>
          <a:chOff x="0" y="0"/>
          <a:chExt cx="0" cy="0"/>
        </a:xfrm>
      </p:grpSpPr>
      <p:sp>
        <p:nvSpPr>
          <p:cNvPr id="18" name="Picture Placeholder 2"/>
          <p:cNvSpPr>
            <a:spLocks noGrp="1"/>
          </p:cNvSpPr>
          <p:nvPr>
            <p:ph type="pic" sz="quarter" idx="26"/>
          </p:nvPr>
        </p:nvSpPr>
        <p:spPr>
          <a:xfrm>
            <a:off x="0" y="0"/>
            <a:ext cx="6096000" cy="3429000"/>
          </a:xfrm>
          <a:prstGeom prst="rect">
            <a:avLst/>
          </a:prstGeom>
          <a:solidFill>
            <a:schemeClr val="bg1">
              <a:lumMod val="95000"/>
            </a:schemeClr>
          </a:solidFill>
        </p:spPr>
        <p:txBody>
          <a:bodyPr>
            <a:normAutofit/>
          </a:bodyPr>
          <a:lstStyle>
            <a:lvl1pPr>
              <a:defRPr sz="1400"/>
            </a:lvl1pPr>
          </a:lstStyle>
          <a:p>
            <a:endParaRPr lang="en-US"/>
          </a:p>
        </p:txBody>
      </p:sp>
      <p:sp>
        <p:nvSpPr>
          <p:cNvPr id="19" name="Picture Placeholder 2"/>
          <p:cNvSpPr>
            <a:spLocks noGrp="1"/>
          </p:cNvSpPr>
          <p:nvPr>
            <p:ph type="pic" sz="quarter" idx="27"/>
          </p:nvPr>
        </p:nvSpPr>
        <p:spPr>
          <a:xfrm>
            <a:off x="6096000" y="3429000"/>
            <a:ext cx="6096000" cy="3429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41564277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3_Placeholder">
    <p:spTree>
      <p:nvGrpSpPr>
        <p:cNvPr id="1" name=""/>
        <p:cNvGrpSpPr/>
        <p:nvPr/>
      </p:nvGrpSpPr>
      <p:grpSpPr>
        <a:xfrm>
          <a:off x="0" y="0"/>
          <a:ext cx="0" cy="0"/>
          <a:chOff x="0" y="0"/>
          <a:chExt cx="0" cy="0"/>
        </a:xfrm>
      </p:grpSpPr>
      <p:sp>
        <p:nvSpPr>
          <p:cNvPr id="18" name="Picture Placeholder 2"/>
          <p:cNvSpPr>
            <a:spLocks noGrp="1"/>
          </p:cNvSpPr>
          <p:nvPr>
            <p:ph type="pic" sz="quarter" idx="26"/>
          </p:nvPr>
        </p:nvSpPr>
        <p:spPr>
          <a:xfrm>
            <a:off x="0" y="3429000"/>
            <a:ext cx="6096000" cy="3429000"/>
          </a:xfrm>
          <a:prstGeom prst="rect">
            <a:avLst/>
          </a:prstGeom>
          <a:solidFill>
            <a:schemeClr val="bg1">
              <a:lumMod val="95000"/>
            </a:schemeClr>
          </a:solidFill>
        </p:spPr>
        <p:txBody>
          <a:bodyPr>
            <a:normAutofit/>
          </a:bodyPr>
          <a:lstStyle>
            <a:lvl1pPr>
              <a:defRPr sz="1400"/>
            </a:lvl1pPr>
          </a:lstStyle>
          <a:p>
            <a:endParaRPr lang="en-US"/>
          </a:p>
        </p:txBody>
      </p:sp>
      <p:sp>
        <p:nvSpPr>
          <p:cNvPr id="19" name="Picture Placeholder 2"/>
          <p:cNvSpPr>
            <a:spLocks noGrp="1"/>
          </p:cNvSpPr>
          <p:nvPr>
            <p:ph type="pic" sz="quarter" idx="27"/>
          </p:nvPr>
        </p:nvSpPr>
        <p:spPr>
          <a:xfrm>
            <a:off x="6096000" y="3429000"/>
            <a:ext cx="6096000" cy="3429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23109378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2_Placeholder">
    <p:spTree>
      <p:nvGrpSpPr>
        <p:cNvPr id="1" name=""/>
        <p:cNvGrpSpPr/>
        <p:nvPr/>
      </p:nvGrpSpPr>
      <p:grpSpPr>
        <a:xfrm>
          <a:off x="0" y="0"/>
          <a:ext cx="0" cy="0"/>
          <a:chOff x="0" y="0"/>
          <a:chExt cx="0" cy="0"/>
        </a:xfrm>
      </p:grpSpPr>
      <p:sp>
        <p:nvSpPr>
          <p:cNvPr id="18" name="Picture Placeholder 2"/>
          <p:cNvSpPr>
            <a:spLocks noGrp="1"/>
          </p:cNvSpPr>
          <p:nvPr>
            <p:ph type="pic" sz="quarter" idx="26"/>
          </p:nvPr>
        </p:nvSpPr>
        <p:spPr>
          <a:xfrm>
            <a:off x="0" y="0"/>
            <a:ext cx="6096000" cy="3429000"/>
          </a:xfrm>
          <a:prstGeom prst="rect">
            <a:avLst/>
          </a:prstGeom>
          <a:solidFill>
            <a:schemeClr val="bg1">
              <a:lumMod val="95000"/>
            </a:schemeClr>
          </a:solidFill>
        </p:spPr>
        <p:txBody>
          <a:bodyPr>
            <a:normAutofit/>
          </a:bodyPr>
          <a:lstStyle>
            <a:lvl1pPr>
              <a:defRPr sz="1400"/>
            </a:lvl1pPr>
          </a:lstStyle>
          <a:p>
            <a:endParaRPr lang="en-US"/>
          </a:p>
        </p:txBody>
      </p:sp>
      <p:sp>
        <p:nvSpPr>
          <p:cNvPr id="19" name="Picture Placeholder 2"/>
          <p:cNvSpPr>
            <a:spLocks noGrp="1"/>
          </p:cNvSpPr>
          <p:nvPr>
            <p:ph type="pic" sz="quarter" idx="27"/>
          </p:nvPr>
        </p:nvSpPr>
        <p:spPr>
          <a:xfrm>
            <a:off x="6096000" y="0"/>
            <a:ext cx="6096000" cy="3429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37619694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4_Placeholder">
    <p:spTree>
      <p:nvGrpSpPr>
        <p:cNvPr id="1" name=""/>
        <p:cNvGrpSpPr/>
        <p:nvPr/>
      </p:nvGrpSpPr>
      <p:grpSpPr>
        <a:xfrm>
          <a:off x="0" y="0"/>
          <a:ext cx="0" cy="0"/>
          <a:chOff x="0" y="0"/>
          <a:chExt cx="0" cy="0"/>
        </a:xfrm>
      </p:grpSpPr>
      <p:sp>
        <p:nvSpPr>
          <p:cNvPr id="18" name="Picture Placeholder 2"/>
          <p:cNvSpPr>
            <a:spLocks noGrp="1"/>
          </p:cNvSpPr>
          <p:nvPr>
            <p:ph type="pic" sz="quarter" idx="26"/>
          </p:nvPr>
        </p:nvSpPr>
        <p:spPr>
          <a:xfrm>
            <a:off x="2034026" y="2559375"/>
            <a:ext cx="1504580" cy="1504188"/>
          </a:xfrm>
          <a:prstGeom prst="ellipse">
            <a:avLst/>
          </a:prstGeom>
          <a:solidFill>
            <a:schemeClr val="bg1">
              <a:lumMod val="95000"/>
            </a:schemeClr>
          </a:solidFill>
        </p:spPr>
        <p:txBody>
          <a:bodyPr>
            <a:normAutofit/>
          </a:bodyPr>
          <a:lstStyle>
            <a:lvl1pPr>
              <a:defRPr sz="1400"/>
            </a:lvl1pPr>
          </a:lstStyle>
          <a:p>
            <a:endParaRPr lang="en-US"/>
          </a:p>
        </p:txBody>
      </p:sp>
      <p:sp>
        <p:nvSpPr>
          <p:cNvPr id="9" name="Picture Placeholder 2"/>
          <p:cNvSpPr>
            <a:spLocks noGrp="1"/>
          </p:cNvSpPr>
          <p:nvPr>
            <p:ph type="pic" sz="quarter" idx="27"/>
          </p:nvPr>
        </p:nvSpPr>
        <p:spPr>
          <a:xfrm>
            <a:off x="5359646" y="2557415"/>
            <a:ext cx="1504580" cy="1504188"/>
          </a:xfrm>
          <a:prstGeom prst="ellipse">
            <a:avLst/>
          </a:prstGeom>
          <a:solidFill>
            <a:schemeClr val="bg1">
              <a:lumMod val="95000"/>
            </a:schemeClr>
          </a:solidFill>
        </p:spPr>
        <p:txBody>
          <a:bodyPr>
            <a:normAutofit/>
          </a:bodyPr>
          <a:lstStyle>
            <a:lvl1pPr>
              <a:defRPr sz="1400"/>
            </a:lvl1pPr>
          </a:lstStyle>
          <a:p>
            <a:endParaRPr lang="en-US"/>
          </a:p>
        </p:txBody>
      </p:sp>
      <p:sp>
        <p:nvSpPr>
          <p:cNvPr id="10" name="Picture Placeholder 2"/>
          <p:cNvSpPr>
            <a:spLocks noGrp="1"/>
          </p:cNvSpPr>
          <p:nvPr>
            <p:ph type="pic" sz="quarter" idx="28"/>
          </p:nvPr>
        </p:nvSpPr>
        <p:spPr>
          <a:xfrm>
            <a:off x="8683305" y="2557415"/>
            <a:ext cx="1504580" cy="1504188"/>
          </a:xfrm>
          <a:prstGeom prst="ellipse">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225744750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7_Placeholder">
    <p:spTree>
      <p:nvGrpSpPr>
        <p:cNvPr id="1" name=""/>
        <p:cNvGrpSpPr/>
        <p:nvPr/>
      </p:nvGrpSpPr>
      <p:grpSpPr>
        <a:xfrm>
          <a:off x="0" y="0"/>
          <a:ext cx="0" cy="0"/>
          <a:chOff x="0" y="0"/>
          <a:chExt cx="0" cy="0"/>
        </a:xfrm>
      </p:grpSpPr>
      <p:sp>
        <p:nvSpPr>
          <p:cNvPr id="6" name="Picture Placeholder 2"/>
          <p:cNvSpPr>
            <a:spLocks noGrp="1"/>
          </p:cNvSpPr>
          <p:nvPr>
            <p:ph type="pic" sz="quarter" idx="26"/>
          </p:nvPr>
        </p:nvSpPr>
        <p:spPr>
          <a:xfrm>
            <a:off x="1951988" y="2424793"/>
            <a:ext cx="2008937" cy="2008414"/>
          </a:xfrm>
          <a:prstGeom prst="ellipse">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32486980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5_Placeholder">
    <p:spTree>
      <p:nvGrpSpPr>
        <p:cNvPr id="1" name=""/>
        <p:cNvGrpSpPr/>
        <p:nvPr/>
      </p:nvGrpSpPr>
      <p:grpSpPr>
        <a:xfrm>
          <a:off x="0" y="0"/>
          <a:ext cx="0" cy="0"/>
          <a:chOff x="0" y="0"/>
          <a:chExt cx="0" cy="0"/>
        </a:xfrm>
      </p:grpSpPr>
      <p:sp>
        <p:nvSpPr>
          <p:cNvPr id="6" name="Picture Placeholder 2"/>
          <p:cNvSpPr>
            <a:spLocks noGrp="1"/>
          </p:cNvSpPr>
          <p:nvPr>
            <p:ph type="pic" sz="quarter" idx="28"/>
          </p:nvPr>
        </p:nvSpPr>
        <p:spPr>
          <a:xfrm>
            <a:off x="7336989" y="0"/>
            <a:ext cx="4855011" cy="6858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86112965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6_Placeholder">
    <p:spTree>
      <p:nvGrpSpPr>
        <p:cNvPr id="1" name=""/>
        <p:cNvGrpSpPr/>
        <p:nvPr/>
      </p:nvGrpSpPr>
      <p:grpSpPr>
        <a:xfrm>
          <a:off x="0" y="0"/>
          <a:ext cx="0" cy="0"/>
          <a:chOff x="0" y="0"/>
          <a:chExt cx="0" cy="0"/>
        </a:xfrm>
      </p:grpSpPr>
      <p:sp>
        <p:nvSpPr>
          <p:cNvPr id="6" name="Picture Placeholder 2"/>
          <p:cNvSpPr>
            <a:spLocks noGrp="1"/>
          </p:cNvSpPr>
          <p:nvPr>
            <p:ph type="pic" sz="quarter" idx="28"/>
          </p:nvPr>
        </p:nvSpPr>
        <p:spPr>
          <a:xfrm>
            <a:off x="0" y="0"/>
            <a:ext cx="4855011" cy="6858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174078479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Behind the Scenes">
    <p:spTree>
      <p:nvGrpSpPr>
        <p:cNvPr id="1" name=""/>
        <p:cNvGrpSpPr/>
        <p:nvPr/>
      </p:nvGrpSpPr>
      <p:grpSpPr>
        <a:xfrm>
          <a:off x="0" y="0"/>
          <a:ext cx="0" cy="0"/>
          <a:chOff x="0" y="0"/>
          <a:chExt cx="0" cy="0"/>
        </a:xfrm>
      </p:grpSpPr>
      <p:sp>
        <p:nvSpPr>
          <p:cNvPr id="5" name="Picture Placeholder 17"/>
          <p:cNvSpPr>
            <a:spLocks noGrp="1"/>
          </p:cNvSpPr>
          <p:nvPr>
            <p:ph type="pic" sz="quarter" idx="14"/>
          </p:nvPr>
        </p:nvSpPr>
        <p:spPr>
          <a:xfrm>
            <a:off x="3713560" y="2809408"/>
            <a:ext cx="4702295" cy="2926759"/>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Tree>
    <p:extLst>
      <p:ext uri="{BB962C8B-B14F-4D97-AF65-F5344CB8AC3E}">
        <p14:creationId xmlns:p14="http://schemas.microsoft.com/office/powerpoint/2010/main" val="1437307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slideLayout" Target="../slideLayouts/slideLayout61.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8" Type="http://schemas.openxmlformats.org/officeDocument/2006/relationships/slideLayout" Target="../slideLayouts/slideLayout19.xml"/><Relationship Id="rId51"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C3595B32-5EA2-4328-A81D-39F5A35C0C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165D61C6-1E9E-4745-8C19-97DFCFC629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832F40D-5535-4AB5-9C7A-D2E00FC549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A444A8-3ED8-4976-93A6-DE356226D306}" type="datetimeFigureOut">
              <a:rPr lang="zh-CN" altLang="en-US" smtClean="0"/>
              <a:t>2018/9/17</a:t>
            </a:fld>
            <a:endParaRPr lang="zh-CN" altLang="en-US"/>
          </a:p>
        </p:txBody>
      </p:sp>
      <p:sp>
        <p:nvSpPr>
          <p:cNvPr id="5" name="页脚占位符 4">
            <a:extLst>
              <a:ext uri="{FF2B5EF4-FFF2-40B4-BE49-F238E27FC236}">
                <a16:creationId xmlns:a16="http://schemas.microsoft.com/office/drawing/2014/main" id="{59ACF901-53A2-4436-8754-39172D1CCA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F7E94990-393D-4C52-ACFE-7B50ECEA69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131670-8DC8-4AF1-B7A0-DF5E73D405D4}" type="slidenum">
              <a:rPr lang="zh-CN" altLang="en-US" smtClean="0"/>
              <a:t>‹#›</a:t>
            </a:fld>
            <a:endParaRPr lang="zh-CN" altLang="en-US"/>
          </a:p>
        </p:txBody>
      </p:sp>
    </p:spTree>
    <p:extLst>
      <p:ext uri="{BB962C8B-B14F-4D97-AF65-F5344CB8AC3E}">
        <p14:creationId xmlns:p14="http://schemas.microsoft.com/office/powerpoint/2010/main" val="3621194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5" name="Oval 4"/>
          <p:cNvSpPr/>
          <p:nvPr userDrawn="1"/>
        </p:nvSpPr>
        <p:spPr>
          <a:xfrm rot="16200000">
            <a:off x="11102859" y="333102"/>
            <a:ext cx="260604" cy="26202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en-US" sz="900"/>
          </a:p>
        </p:txBody>
      </p:sp>
      <p:sp>
        <p:nvSpPr>
          <p:cNvPr id="3" name="Text Placeholder 2"/>
          <p:cNvSpPr>
            <a:spLocks noGrp="1"/>
          </p:cNvSpPr>
          <p:nvPr>
            <p:ph type="body" idx="1"/>
          </p:nvPr>
        </p:nvSpPr>
        <p:spPr>
          <a:xfrm>
            <a:off x="838201" y="1825625"/>
            <a:ext cx="10515600" cy="4351338"/>
          </a:xfrm>
          <a:prstGeom prst="rect">
            <a:avLst/>
          </a:prstGeom>
        </p:spPr>
        <p:txBody>
          <a:bodyPr vert="horz" lIns="182843" tIns="91422" rIns="182843" bIns="9142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p:cNvSpPr txBox="1"/>
          <p:nvPr userDrawn="1"/>
        </p:nvSpPr>
        <p:spPr>
          <a:xfrm>
            <a:off x="11079280" y="334143"/>
            <a:ext cx="370578" cy="230814"/>
          </a:xfrm>
          <a:prstGeom prst="rect">
            <a:avLst/>
          </a:prstGeom>
          <a:noFill/>
        </p:spPr>
        <p:txBody>
          <a:bodyPr wrap="none" lIns="91422" tIns="45711" rIns="91422" bIns="45711" rtlCol="0">
            <a:spAutoFit/>
          </a:bodyPr>
          <a:lstStyle/>
          <a:p>
            <a:pPr algn="ctr"/>
            <a:fld id="{260E2A6B-A809-4840-BF14-8648BC0BDF87}" type="slidenum">
              <a:rPr lang="id-ID" sz="900" b="0" i="0" smtClean="0">
                <a:solidFill>
                  <a:schemeClr val="bg1"/>
                </a:solidFill>
                <a:latin typeface="Montserrat Light" charset="0"/>
                <a:ea typeface="Montserrat Light" charset="0"/>
                <a:cs typeface="Montserrat Light" charset="0"/>
              </a:rPr>
              <a:pPr algn="ctr"/>
              <a:t>‹#›</a:t>
            </a:fld>
            <a:r>
              <a:rPr lang="id-ID" sz="900" b="0" i="0" dirty="0">
                <a:solidFill>
                  <a:schemeClr val="bg1"/>
                </a:solidFill>
                <a:latin typeface="Montserrat Light" charset="0"/>
                <a:ea typeface="Montserrat Light" charset="0"/>
                <a:cs typeface="Montserrat Light" charset="0"/>
              </a:rPr>
              <a:t>  </a:t>
            </a:r>
          </a:p>
        </p:txBody>
      </p:sp>
      <p:sp>
        <p:nvSpPr>
          <p:cNvPr id="4" name="Title Placeholder 3"/>
          <p:cNvSpPr>
            <a:spLocks noGrp="1"/>
          </p:cNvSpPr>
          <p:nvPr>
            <p:ph type="title"/>
          </p:nvPr>
        </p:nvSpPr>
        <p:spPr>
          <a:xfrm>
            <a:off x="838419" y="365125"/>
            <a:ext cx="10515163"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6989702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3" r:id="rId21"/>
    <p:sldLayoutId id="2147483684" r:id="rId22"/>
    <p:sldLayoutId id="2147483685" r:id="rId23"/>
    <p:sldLayoutId id="2147483686" r:id="rId24"/>
    <p:sldLayoutId id="2147483687" r:id="rId25"/>
    <p:sldLayoutId id="2147483688" r:id="rId26"/>
    <p:sldLayoutId id="2147483689" r:id="rId27"/>
    <p:sldLayoutId id="2147483690" r:id="rId28"/>
    <p:sldLayoutId id="2147483691" r:id="rId29"/>
    <p:sldLayoutId id="2147483692" r:id="rId30"/>
    <p:sldLayoutId id="2147483693" r:id="rId31"/>
    <p:sldLayoutId id="2147483694" r:id="rId32"/>
    <p:sldLayoutId id="2147483695" r:id="rId33"/>
    <p:sldLayoutId id="2147483696" r:id="rId34"/>
    <p:sldLayoutId id="2147483697" r:id="rId35"/>
    <p:sldLayoutId id="2147483698" r:id="rId36"/>
    <p:sldLayoutId id="2147483699" r:id="rId37"/>
    <p:sldLayoutId id="2147483700" r:id="rId38"/>
    <p:sldLayoutId id="2147483701" r:id="rId39"/>
    <p:sldLayoutId id="2147483702" r:id="rId40"/>
    <p:sldLayoutId id="2147483703" r:id="rId41"/>
    <p:sldLayoutId id="2147483704" r:id="rId42"/>
    <p:sldLayoutId id="2147483705" r:id="rId43"/>
    <p:sldLayoutId id="2147483706" r:id="rId44"/>
    <p:sldLayoutId id="2147483707" r:id="rId45"/>
    <p:sldLayoutId id="2147483708" r:id="rId46"/>
    <p:sldLayoutId id="2147483709" r:id="rId47"/>
    <p:sldLayoutId id="2147483710" r:id="rId48"/>
    <p:sldLayoutId id="2147483711" r:id="rId49"/>
    <p:sldLayoutId id="2147483712" r:id="rId50"/>
    <p:sldLayoutId id="2147483713" r:id="rId51"/>
  </p:sldLayoutIdLst>
  <p:hf hdr="0" ftr="0" dt="0"/>
  <p:txStyles>
    <p:titleStyle>
      <a:lvl1pPr algn="l" defTabSz="914217" rtl="0" eaLnBrk="1" latinLnBrk="0" hangingPunct="1">
        <a:lnSpc>
          <a:spcPct val="90000"/>
        </a:lnSpc>
        <a:spcBef>
          <a:spcPct val="0"/>
        </a:spcBef>
        <a:buNone/>
        <a:defRPr lang="en-US" sz="3000" kern="1200">
          <a:solidFill>
            <a:schemeClr val="tx1"/>
          </a:solidFill>
          <a:latin typeface="Montserrat Hairline" charset="0"/>
          <a:ea typeface="Montserrat Hairline" charset="0"/>
          <a:cs typeface="Montserrat Hairline" charset="0"/>
        </a:defRPr>
      </a:lvl1pPr>
    </p:titleStyle>
    <p:bodyStyle>
      <a:lvl1pPr marL="0" indent="0" algn="l" defTabSz="914217" rtl="0" eaLnBrk="1" latinLnBrk="0" hangingPunct="1">
        <a:lnSpc>
          <a:spcPct val="90000"/>
        </a:lnSpc>
        <a:spcBef>
          <a:spcPts val="1000"/>
        </a:spcBef>
        <a:buFont typeface="Arial" charset="0"/>
        <a:buNone/>
        <a:defRPr lang="en-US" sz="2400" kern="1200" dirty="0" smtClean="0">
          <a:solidFill>
            <a:schemeClr val="tx1"/>
          </a:solidFill>
          <a:effectLst/>
          <a:latin typeface="Montserrat Hairline" charset="0"/>
          <a:ea typeface="Montserrat Hairline" charset="0"/>
          <a:cs typeface="Montserrat Hairline" charset="0"/>
        </a:defRPr>
      </a:lvl1pPr>
      <a:lvl2pPr marL="457109" indent="0" algn="l" defTabSz="914217" rtl="0" eaLnBrk="1" latinLnBrk="0" hangingPunct="1">
        <a:lnSpc>
          <a:spcPct val="90000"/>
        </a:lnSpc>
        <a:spcBef>
          <a:spcPts val="500"/>
        </a:spcBef>
        <a:buFont typeface="Arial" charset="0"/>
        <a:buNone/>
        <a:defRPr lang="en-US" sz="2000" kern="1200" dirty="0" smtClean="0">
          <a:solidFill>
            <a:schemeClr val="tx1"/>
          </a:solidFill>
          <a:effectLst/>
          <a:latin typeface="Montserrat Hairline" charset="0"/>
          <a:ea typeface="Montserrat Hairline" charset="0"/>
          <a:cs typeface="Montserrat Hairline" charset="0"/>
        </a:defRPr>
      </a:lvl2pPr>
      <a:lvl3pPr marL="914217" indent="0" algn="l" defTabSz="914217" rtl="0" eaLnBrk="1" latinLnBrk="0" hangingPunct="1">
        <a:lnSpc>
          <a:spcPct val="90000"/>
        </a:lnSpc>
        <a:spcBef>
          <a:spcPts val="500"/>
        </a:spcBef>
        <a:buFont typeface="Arial" charset="0"/>
        <a:buNone/>
        <a:defRPr lang="en-US" sz="1800" kern="1200" dirty="0" smtClean="0">
          <a:solidFill>
            <a:schemeClr val="tx1"/>
          </a:solidFill>
          <a:effectLst/>
          <a:latin typeface="Montserrat Hairline" charset="0"/>
          <a:ea typeface="Montserrat Hairline" charset="0"/>
          <a:cs typeface="Montserrat Hairline" charset="0"/>
        </a:defRPr>
      </a:lvl3pPr>
      <a:lvl4pPr marL="1371326" indent="0" algn="l" defTabSz="914217" rtl="0" eaLnBrk="1" latinLnBrk="0" hangingPunct="1">
        <a:lnSpc>
          <a:spcPct val="90000"/>
        </a:lnSpc>
        <a:spcBef>
          <a:spcPts val="500"/>
        </a:spcBef>
        <a:buFont typeface="Arial" charset="0"/>
        <a:buNone/>
        <a:defRPr lang="en-US" sz="1600" kern="1200" dirty="0" smtClean="0">
          <a:solidFill>
            <a:schemeClr val="tx1"/>
          </a:solidFill>
          <a:effectLst/>
          <a:latin typeface="Montserrat Hairline" charset="0"/>
          <a:ea typeface="Montserrat Hairline" charset="0"/>
          <a:cs typeface="Montserrat Hairline" charset="0"/>
        </a:defRPr>
      </a:lvl4pPr>
      <a:lvl5pPr marL="1828434" indent="0" algn="l" defTabSz="914217" rtl="0" eaLnBrk="1" latinLnBrk="0" hangingPunct="1">
        <a:lnSpc>
          <a:spcPct val="90000"/>
        </a:lnSpc>
        <a:spcBef>
          <a:spcPts val="500"/>
        </a:spcBef>
        <a:buFont typeface="Arial" charset="0"/>
        <a:buNone/>
        <a:defRPr lang="en-US" sz="1600" kern="1200" dirty="0">
          <a:solidFill>
            <a:schemeClr val="tx1"/>
          </a:solidFill>
          <a:effectLst/>
          <a:latin typeface="Montserrat Hairline" charset="0"/>
          <a:ea typeface="Montserrat Hairline" charset="0"/>
          <a:cs typeface="Montserrat Hairline" charset="0"/>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2"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9" algn="l" defTabSz="91421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1.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10" Type="http://schemas.openxmlformats.org/officeDocument/2006/relationships/image" Target="../media/image14.jpeg"/><Relationship Id="rId4" Type="http://schemas.openxmlformats.org/officeDocument/2006/relationships/image" Target="../media/image9.jpg"/><Relationship Id="rId9" Type="http://schemas.openxmlformats.org/officeDocument/2006/relationships/image" Target="../media/image13.jpg"/></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6.png"/><Relationship Id="rId1" Type="http://schemas.openxmlformats.org/officeDocument/2006/relationships/slideLayout" Target="../slideLayouts/slideLayout54.xml"/><Relationship Id="rId5" Type="http://schemas.openxmlformats.org/officeDocument/2006/relationships/image" Target="../media/image17.png"/><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E9139217-1FE8-4D66-92E4-611F02BF15C1}"/>
              </a:ext>
            </a:extLst>
          </p:cNvPr>
          <p:cNvSpPr>
            <a:spLocks noChangeAspect="1"/>
          </p:cNvSpPr>
          <p:nvPr/>
        </p:nvSpPr>
        <p:spPr>
          <a:xfrm>
            <a:off x="0" y="-3175"/>
            <a:ext cx="12192000" cy="6864350"/>
          </a:xfrm>
          <a:prstGeom prst="rect">
            <a:avLst/>
          </a:prstGeom>
          <a:blipFill dpi="0" rotWithShape="1">
            <a:blip r:embed="rId2"/>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6" name="平行四边形 5">
            <a:extLst>
              <a:ext uri="{FF2B5EF4-FFF2-40B4-BE49-F238E27FC236}">
                <a16:creationId xmlns:a16="http://schemas.microsoft.com/office/drawing/2014/main" id="{E906CDE9-F930-4560-A9A0-E30663768011}"/>
              </a:ext>
            </a:extLst>
          </p:cNvPr>
          <p:cNvSpPr/>
          <p:nvPr/>
        </p:nvSpPr>
        <p:spPr>
          <a:xfrm>
            <a:off x="-3714750" y="-1666875"/>
            <a:ext cx="12071350" cy="10191750"/>
          </a:xfrm>
          <a:prstGeom prst="parallelogram">
            <a:avLst>
              <a:gd name="adj" fmla="val 36838"/>
            </a:avLst>
          </a:prstGeom>
          <a:solidFill>
            <a:srgbClr val="0C5ED7">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a:extLst>
              <a:ext uri="{FF2B5EF4-FFF2-40B4-BE49-F238E27FC236}">
                <a16:creationId xmlns:a16="http://schemas.microsoft.com/office/drawing/2014/main" id="{542A7A68-F766-4604-8370-FBE171B9485F}"/>
              </a:ext>
            </a:extLst>
          </p:cNvPr>
          <p:cNvSpPr/>
          <p:nvPr/>
        </p:nvSpPr>
        <p:spPr>
          <a:xfrm>
            <a:off x="-8972550" y="-1666875"/>
            <a:ext cx="11210925" cy="10191750"/>
          </a:xfrm>
          <a:prstGeom prst="parallelogram">
            <a:avLst>
              <a:gd name="adj" fmla="val 37710"/>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a:extLst>
              <a:ext uri="{FF2B5EF4-FFF2-40B4-BE49-F238E27FC236}">
                <a16:creationId xmlns:a16="http://schemas.microsoft.com/office/drawing/2014/main" id="{A85D9800-9D85-4869-9D7D-618F44EDE9D3}"/>
              </a:ext>
            </a:extLst>
          </p:cNvPr>
          <p:cNvSpPr/>
          <p:nvPr/>
        </p:nvSpPr>
        <p:spPr>
          <a:xfrm>
            <a:off x="9627507" y="923925"/>
            <a:ext cx="11210925" cy="10191750"/>
          </a:xfrm>
          <a:prstGeom prst="parallelogram">
            <a:avLst>
              <a:gd name="adj" fmla="val 37710"/>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408E871B-DA68-4CF7-8BDB-D7ED4818A49A}"/>
              </a:ext>
            </a:extLst>
          </p:cNvPr>
          <p:cNvSpPr txBox="1"/>
          <p:nvPr/>
        </p:nvSpPr>
        <p:spPr>
          <a:xfrm>
            <a:off x="1022950" y="2351782"/>
            <a:ext cx="5072494" cy="1077218"/>
          </a:xfrm>
          <a:prstGeom prst="rect">
            <a:avLst/>
          </a:prstGeom>
          <a:noFill/>
        </p:spPr>
        <p:txBody>
          <a:bodyPr wrap="square" rtlCol="0">
            <a:spAutoFit/>
          </a:bodyPr>
          <a:lstStyle/>
          <a:p>
            <a:r>
              <a:rPr lang="en-US" altLang="zh-CN"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SIMPLEMENT,SMART</a:t>
            </a:r>
          </a:p>
          <a:p>
            <a:r>
              <a:rPr lang="en-US" altLang="zh-CN"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&amp; INTUITIVE</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id="{9CBCEF85-7281-4410-9081-A5CDA21B9F8C}"/>
              </a:ext>
            </a:extLst>
          </p:cNvPr>
          <p:cNvSpPr/>
          <p:nvPr/>
        </p:nvSpPr>
        <p:spPr>
          <a:xfrm>
            <a:off x="1039513" y="3440983"/>
            <a:ext cx="4829476" cy="1107547"/>
          </a:xfrm>
          <a:prstGeom prst="rect">
            <a:avLst/>
          </a:prstGeom>
        </p:spPr>
        <p:txBody>
          <a:bodyPr wrap="square">
            <a:spAutoFit/>
          </a:bodyPr>
          <a:lstStyle/>
          <a:p>
            <a:pPr>
              <a:lnSpc>
                <a:spcPct val="150000"/>
              </a:lnSpc>
              <a:buClr>
                <a:srgbClr val="E7E6E6">
                  <a:lumMod val="10000"/>
                </a:srgbClr>
              </a:buClr>
            </a:pPr>
            <a:r>
              <a:rPr lang="en-US" altLang="zh-CN" sz="900" dirty="0">
                <a:solidFill>
                  <a:schemeClr val="bg1"/>
                </a:solidFill>
                <a:latin typeface="微软雅黑 Light" panose="020B0502040204020203" pitchFamily="34" charset="-122"/>
                <a:ea typeface="微软雅黑 Light" panose="020B0502040204020203" pitchFamily="34" charset="-122"/>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nSpc>
                <a:spcPct val="150000"/>
              </a:lnSpc>
              <a:buClr>
                <a:srgbClr val="E7E6E6">
                  <a:lumMod val="10000"/>
                </a:srgbClr>
              </a:buClr>
            </a:pPr>
            <a:endParaRPr lang="en-US" altLang="zh-CN" sz="900" dirty="0">
              <a:solidFill>
                <a:schemeClr val="bg1"/>
              </a:solidFill>
              <a:latin typeface="微软雅黑 Light" panose="020B0502040204020203" pitchFamily="34" charset="-122"/>
              <a:ea typeface="微软雅黑 Light" panose="020B0502040204020203" pitchFamily="34" charset="-122"/>
              <a:cs typeface="+mn-ea"/>
              <a:sym typeface="+mn-lt"/>
            </a:endParaRPr>
          </a:p>
        </p:txBody>
      </p:sp>
      <p:sp>
        <p:nvSpPr>
          <p:cNvPr id="12" name="矩形: 圆角 11">
            <a:extLst>
              <a:ext uri="{FF2B5EF4-FFF2-40B4-BE49-F238E27FC236}">
                <a16:creationId xmlns:a16="http://schemas.microsoft.com/office/drawing/2014/main" id="{E0741DF7-A53B-4D00-9910-FAB3F165EF6C}"/>
              </a:ext>
            </a:extLst>
          </p:cNvPr>
          <p:cNvSpPr/>
          <p:nvPr/>
        </p:nvSpPr>
        <p:spPr>
          <a:xfrm>
            <a:off x="1106123" y="4548530"/>
            <a:ext cx="1546137" cy="295156"/>
          </a:xfrm>
          <a:prstGeom prst="roundRect">
            <a:avLst>
              <a:gd name="adj" fmla="val 24183"/>
            </a:avLst>
          </a:prstGeom>
          <a:solidFill>
            <a:schemeClr val="bg1"/>
          </a:solidFill>
          <a:ln>
            <a:noFill/>
          </a:ln>
          <a:effectLst>
            <a:outerShdw blurRad="152400" dist="38100" dir="2700000" sx="103000" sy="103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200" b="1" dirty="0">
                <a:solidFill>
                  <a:schemeClr val="tx1">
                    <a:lumMod val="50000"/>
                    <a:lumOff val="50000"/>
                  </a:schemeClr>
                </a:solidFill>
                <a:latin typeface="微软雅黑 Light" panose="020B0502040204020203" pitchFamily="34" charset="-122"/>
                <a:ea typeface="微软雅黑 Light" panose="020B0502040204020203" pitchFamily="34" charset="-122"/>
              </a:rPr>
              <a:t>设计师：夏影</a:t>
            </a:r>
          </a:p>
        </p:txBody>
      </p:sp>
    </p:spTree>
    <p:extLst>
      <p:ext uri="{BB962C8B-B14F-4D97-AF65-F5344CB8AC3E}">
        <p14:creationId xmlns:p14="http://schemas.microsoft.com/office/powerpoint/2010/main" val="1789509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14:presetBounceEnd="6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0000">
                                          <p:cBhvr additive="base">
                                            <p:cTn id="7" dur="1250" fill="hold"/>
                                            <p:tgtEl>
                                              <p:spTgt spid="8"/>
                                            </p:tgtEl>
                                            <p:attrNameLst>
                                              <p:attrName>ppt_x</p:attrName>
                                            </p:attrNameLst>
                                          </p:cBhvr>
                                          <p:tavLst>
                                            <p:tav tm="0">
                                              <p:val>
                                                <p:strVal val="1+#ppt_w/2"/>
                                              </p:val>
                                            </p:tav>
                                            <p:tav tm="100000">
                                              <p:val>
                                                <p:strVal val="#ppt_x"/>
                                              </p:val>
                                            </p:tav>
                                          </p:tavLst>
                                        </p:anim>
                                        <p:anim calcmode="lin" valueType="num" p14:bounceEnd="60000">
                                          <p:cBhvr additive="base">
                                            <p:cTn id="8" dur="125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14:presetBounceEnd="60000">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14:bounceEnd="60000">
                                          <p:cBhvr additive="base">
                                            <p:cTn id="11" dur="1250" fill="hold"/>
                                            <p:tgtEl>
                                              <p:spTgt spid="6"/>
                                            </p:tgtEl>
                                            <p:attrNameLst>
                                              <p:attrName>ppt_x</p:attrName>
                                            </p:attrNameLst>
                                          </p:cBhvr>
                                          <p:tavLst>
                                            <p:tav tm="0">
                                              <p:val>
                                                <p:strVal val="0-#ppt_w/2"/>
                                              </p:val>
                                            </p:tav>
                                            <p:tav tm="100000">
                                              <p:val>
                                                <p:strVal val="#ppt_x"/>
                                              </p:val>
                                            </p:tav>
                                          </p:tavLst>
                                        </p:anim>
                                        <p:anim calcmode="lin" valueType="num" p14:bounceEnd="60000">
                                          <p:cBhvr additive="base">
                                            <p:cTn id="12" dur="125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60000">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14:bounceEnd="60000">
                                          <p:cBhvr additive="base">
                                            <p:cTn id="15" dur="1250" fill="hold"/>
                                            <p:tgtEl>
                                              <p:spTgt spid="7"/>
                                            </p:tgtEl>
                                            <p:attrNameLst>
                                              <p:attrName>ppt_x</p:attrName>
                                            </p:attrNameLst>
                                          </p:cBhvr>
                                          <p:tavLst>
                                            <p:tav tm="0">
                                              <p:val>
                                                <p:strVal val="0-#ppt_w/2"/>
                                              </p:val>
                                            </p:tav>
                                            <p:tav tm="100000">
                                              <p:val>
                                                <p:strVal val="#ppt_x"/>
                                              </p:val>
                                            </p:tav>
                                          </p:tavLst>
                                        </p:anim>
                                        <p:anim calcmode="lin" valueType="num" p14:bounceEnd="60000">
                                          <p:cBhvr additive="base">
                                            <p:cTn id="16" dur="125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175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1000" fill="hold"/>
                                            <p:tgtEl>
                                              <p:spTgt spid="10"/>
                                            </p:tgtEl>
                                            <p:attrNameLst>
                                              <p:attrName>ppt_w</p:attrName>
                                            </p:attrNameLst>
                                          </p:cBhvr>
                                          <p:tavLst>
                                            <p:tav tm="0">
                                              <p:val>
                                                <p:strVal val="#ppt_w+.3"/>
                                              </p:val>
                                            </p:tav>
                                            <p:tav tm="100000">
                                              <p:val>
                                                <p:strVal val="#ppt_w"/>
                                              </p:val>
                                            </p:tav>
                                          </p:tavLst>
                                        </p:anim>
                                        <p:anim calcmode="lin" valueType="num">
                                          <p:cBhvr>
                                            <p:cTn id="21" dur="1000" fill="hold"/>
                                            <p:tgtEl>
                                              <p:spTgt spid="10"/>
                                            </p:tgtEl>
                                            <p:attrNameLst>
                                              <p:attrName>ppt_h</p:attrName>
                                            </p:attrNameLst>
                                          </p:cBhvr>
                                          <p:tavLst>
                                            <p:tav tm="0">
                                              <p:val>
                                                <p:strVal val="#ppt_h"/>
                                              </p:val>
                                            </p:tav>
                                            <p:tav tm="100000">
                                              <p:val>
                                                <p:strVal val="#ppt_h"/>
                                              </p:val>
                                            </p:tav>
                                          </p:tavLst>
                                        </p:anim>
                                        <p:animEffect transition="in" filter="fade">
                                          <p:cBhvr>
                                            <p:cTn id="22" dur="1000"/>
                                            <p:tgtEl>
                                              <p:spTgt spid="10"/>
                                            </p:tgtEl>
                                          </p:cBhvr>
                                        </p:animEffect>
                                      </p:childTnLst>
                                    </p:cTn>
                                  </p:par>
                                </p:childTnLst>
                              </p:cTn>
                            </p:par>
                            <p:par>
                              <p:cTn id="23" fill="hold">
                                <p:stCondLst>
                                  <p:cond delay="5250"/>
                                </p:stCondLst>
                                <p:childTnLst>
                                  <p:par>
                                    <p:cTn id="24" presetID="22" presetClass="entr" presetSubtype="1"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500"/>
                                            <p:tgtEl>
                                              <p:spTgt spid="11"/>
                                            </p:tgtEl>
                                          </p:cBhvr>
                                        </p:animEffect>
                                      </p:childTnLst>
                                    </p:cTn>
                                  </p:par>
                                </p:childTnLst>
                              </p:cTn>
                            </p:par>
                            <p:par>
                              <p:cTn id="27" fill="hold">
                                <p:stCondLst>
                                  <p:cond delay="5750"/>
                                </p:stCondLst>
                                <p:childTnLst>
                                  <p:par>
                                    <p:cTn id="28" presetID="53" presetClass="entr" presetSubtype="16"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p:bldP spid="11" grpId="0"/>
          <p:bldP spid="1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250" fill="hold"/>
                                            <p:tgtEl>
                                              <p:spTgt spid="8"/>
                                            </p:tgtEl>
                                            <p:attrNameLst>
                                              <p:attrName>ppt_x</p:attrName>
                                            </p:attrNameLst>
                                          </p:cBhvr>
                                          <p:tavLst>
                                            <p:tav tm="0">
                                              <p:val>
                                                <p:strVal val="1+#ppt_w/2"/>
                                              </p:val>
                                            </p:tav>
                                            <p:tav tm="100000">
                                              <p:val>
                                                <p:strVal val="#ppt_x"/>
                                              </p:val>
                                            </p:tav>
                                          </p:tavLst>
                                        </p:anim>
                                        <p:anim calcmode="lin" valueType="num">
                                          <p:cBhvr additive="base">
                                            <p:cTn id="8" dur="125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250" fill="hold"/>
                                            <p:tgtEl>
                                              <p:spTgt spid="6"/>
                                            </p:tgtEl>
                                            <p:attrNameLst>
                                              <p:attrName>ppt_x</p:attrName>
                                            </p:attrNameLst>
                                          </p:cBhvr>
                                          <p:tavLst>
                                            <p:tav tm="0">
                                              <p:val>
                                                <p:strVal val="0-#ppt_w/2"/>
                                              </p:val>
                                            </p:tav>
                                            <p:tav tm="100000">
                                              <p:val>
                                                <p:strVal val="#ppt_x"/>
                                              </p:val>
                                            </p:tav>
                                          </p:tavLst>
                                        </p:anim>
                                        <p:anim calcmode="lin" valueType="num">
                                          <p:cBhvr additive="base">
                                            <p:cTn id="12" dur="125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250" fill="hold"/>
                                            <p:tgtEl>
                                              <p:spTgt spid="7"/>
                                            </p:tgtEl>
                                            <p:attrNameLst>
                                              <p:attrName>ppt_x</p:attrName>
                                            </p:attrNameLst>
                                          </p:cBhvr>
                                          <p:tavLst>
                                            <p:tav tm="0">
                                              <p:val>
                                                <p:strVal val="0-#ppt_w/2"/>
                                              </p:val>
                                            </p:tav>
                                            <p:tav tm="100000">
                                              <p:val>
                                                <p:strVal val="#ppt_x"/>
                                              </p:val>
                                            </p:tav>
                                          </p:tavLst>
                                        </p:anim>
                                        <p:anim calcmode="lin" valueType="num">
                                          <p:cBhvr additive="base">
                                            <p:cTn id="16" dur="125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175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1000" fill="hold"/>
                                            <p:tgtEl>
                                              <p:spTgt spid="10"/>
                                            </p:tgtEl>
                                            <p:attrNameLst>
                                              <p:attrName>ppt_w</p:attrName>
                                            </p:attrNameLst>
                                          </p:cBhvr>
                                          <p:tavLst>
                                            <p:tav tm="0">
                                              <p:val>
                                                <p:strVal val="#ppt_w+.3"/>
                                              </p:val>
                                            </p:tav>
                                            <p:tav tm="100000">
                                              <p:val>
                                                <p:strVal val="#ppt_w"/>
                                              </p:val>
                                            </p:tav>
                                          </p:tavLst>
                                        </p:anim>
                                        <p:anim calcmode="lin" valueType="num">
                                          <p:cBhvr>
                                            <p:cTn id="21" dur="1000" fill="hold"/>
                                            <p:tgtEl>
                                              <p:spTgt spid="10"/>
                                            </p:tgtEl>
                                            <p:attrNameLst>
                                              <p:attrName>ppt_h</p:attrName>
                                            </p:attrNameLst>
                                          </p:cBhvr>
                                          <p:tavLst>
                                            <p:tav tm="0">
                                              <p:val>
                                                <p:strVal val="#ppt_h"/>
                                              </p:val>
                                            </p:tav>
                                            <p:tav tm="100000">
                                              <p:val>
                                                <p:strVal val="#ppt_h"/>
                                              </p:val>
                                            </p:tav>
                                          </p:tavLst>
                                        </p:anim>
                                        <p:animEffect transition="in" filter="fade">
                                          <p:cBhvr>
                                            <p:cTn id="22" dur="1000"/>
                                            <p:tgtEl>
                                              <p:spTgt spid="10"/>
                                            </p:tgtEl>
                                          </p:cBhvr>
                                        </p:animEffect>
                                      </p:childTnLst>
                                    </p:cTn>
                                  </p:par>
                                </p:childTnLst>
                              </p:cTn>
                            </p:par>
                            <p:par>
                              <p:cTn id="23" fill="hold">
                                <p:stCondLst>
                                  <p:cond delay="5250"/>
                                </p:stCondLst>
                                <p:childTnLst>
                                  <p:par>
                                    <p:cTn id="24" presetID="22" presetClass="entr" presetSubtype="1"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500"/>
                                            <p:tgtEl>
                                              <p:spTgt spid="11"/>
                                            </p:tgtEl>
                                          </p:cBhvr>
                                        </p:animEffect>
                                      </p:childTnLst>
                                    </p:cTn>
                                  </p:par>
                                </p:childTnLst>
                              </p:cTn>
                            </p:par>
                            <p:par>
                              <p:cTn id="27" fill="hold">
                                <p:stCondLst>
                                  <p:cond delay="5750"/>
                                </p:stCondLst>
                                <p:childTnLst>
                                  <p:par>
                                    <p:cTn id="28" presetID="53" presetClass="entr" presetSubtype="16"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p:bldP spid="11" grpId="0"/>
          <p:bldP spid="12"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800A3B3-93F7-4431-9E9F-C84734953877}"/>
              </a:ext>
            </a:extLst>
          </p:cNvPr>
          <p:cNvSpPr>
            <a:spLocks noChangeAspect="1"/>
          </p:cNvSpPr>
          <p:nvPr/>
        </p:nvSpPr>
        <p:spPr>
          <a:xfrm>
            <a:off x="0" y="-635000"/>
            <a:ext cx="12192000" cy="8128000"/>
          </a:xfrm>
          <a:prstGeom prst="rect">
            <a:avLst/>
          </a:prstGeom>
          <a:blipFill dpi="0" rotWithShape="1">
            <a:blip r:embed="rId2"/>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6" name="平行四边形 5">
            <a:extLst>
              <a:ext uri="{FF2B5EF4-FFF2-40B4-BE49-F238E27FC236}">
                <a16:creationId xmlns:a16="http://schemas.microsoft.com/office/drawing/2014/main" id="{E906CDE9-F930-4560-A9A0-E30663768011}"/>
              </a:ext>
            </a:extLst>
          </p:cNvPr>
          <p:cNvSpPr/>
          <p:nvPr/>
        </p:nvSpPr>
        <p:spPr>
          <a:xfrm>
            <a:off x="-3714750" y="-1666875"/>
            <a:ext cx="12071350" cy="10191750"/>
          </a:xfrm>
          <a:prstGeom prst="parallelogram">
            <a:avLst>
              <a:gd name="adj" fmla="val 36838"/>
            </a:avLst>
          </a:prstGeom>
          <a:solidFill>
            <a:srgbClr val="0C5ED7">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平行四边形 6">
            <a:extLst>
              <a:ext uri="{FF2B5EF4-FFF2-40B4-BE49-F238E27FC236}">
                <a16:creationId xmlns:a16="http://schemas.microsoft.com/office/drawing/2014/main" id="{542A7A68-F766-4604-8370-FBE171B9485F}"/>
              </a:ext>
            </a:extLst>
          </p:cNvPr>
          <p:cNvSpPr/>
          <p:nvPr/>
        </p:nvSpPr>
        <p:spPr>
          <a:xfrm>
            <a:off x="-8972550" y="-1666875"/>
            <a:ext cx="11210925" cy="10191750"/>
          </a:xfrm>
          <a:prstGeom prst="parallelogram">
            <a:avLst>
              <a:gd name="adj" fmla="val 37710"/>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平行四边形 7">
            <a:extLst>
              <a:ext uri="{FF2B5EF4-FFF2-40B4-BE49-F238E27FC236}">
                <a16:creationId xmlns:a16="http://schemas.microsoft.com/office/drawing/2014/main" id="{A85D9800-9D85-4869-9D7D-618F44EDE9D3}"/>
              </a:ext>
            </a:extLst>
          </p:cNvPr>
          <p:cNvSpPr/>
          <p:nvPr/>
        </p:nvSpPr>
        <p:spPr>
          <a:xfrm>
            <a:off x="9627507" y="923925"/>
            <a:ext cx="11210925" cy="10191750"/>
          </a:xfrm>
          <a:prstGeom prst="parallelogram">
            <a:avLst>
              <a:gd name="adj" fmla="val 37710"/>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4" name="组合 3">
            <a:extLst>
              <a:ext uri="{FF2B5EF4-FFF2-40B4-BE49-F238E27FC236}">
                <a16:creationId xmlns:a16="http://schemas.microsoft.com/office/drawing/2014/main" id="{C155D6A7-3B2F-42A0-9319-6578E93E85FA}"/>
              </a:ext>
            </a:extLst>
          </p:cNvPr>
          <p:cNvGrpSpPr/>
          <p:nvPr/>
        </p:nvGrpSpPr>
        <p:grpSpPr>
          <a:xfrm>
            <a:off x="-960120" y="531495"/>
            <a:ext cx="3198495" cy="784860"/>
            <a:chOff x="-960120" y="531495"/>
            <a:chExt cx="3198495" cy="784860"/>
          </a:xfrm>
        </p:grpSpPr>
        <p:sp>
          <p:nvSpPr>
            <p:cNvPr id="3" name="平行四边形 2">
              <a:extLst>
                <a:ext uri="{FF2B5EF4-FFF2-40B4-BE49-F238E27FC236}">
                  <a16:creationId xmlns:a16="http://schemas.microsoft.com/office/drawing/2014/main" id="{B39F0505-9780-40F0-8107-23341DB7962A}"/>
                </a:ext>
              </a:extLst>
            </p:cNvPr>
            <p:cNvSpPr/>
            <p:nvPr/>
          </p:nvSpPr>
          <p:spPr>
            <a:xfrm>
              <a:off x="-960120" y="531495"/>
              <a:ext cx="3198495" cy="784860"/>
            </a:xfrm>
            <a:prstGeom prst="parallelogram">
              <a:avLst>
                <a:gd name="adj" fmla="val 47330"/>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id="{032675E8-FF09-431D-A9E6-1D6F1A267FBD}"/>
                </a:ext>
              </a:extLst>
            </p:cNvPr>
            <p:cNvSpPr txBox="1"/>
            <p:nvPr/>
          </p:nvSpPr>
          <p:spPr>
            <a:xfrm>
              <a:off x="178593" y="650875"/>
              <a:ext cx="1604963" cy="523220"/>
            </a:xfrm>
            <a:prstGeom prst="rect">
              <a:avLst/>
            </a:prstGeom>
            <a:noFill/>
          </p:spPr>
          <p:txBody>
            <a:bodyPr wrap="square" rtlCol="0">
              <a:spAutoFit/>
            </a:bodyPr>
            <a:lstStyle/>
            <a:p>
              <a:pPr algn="dist"/>
              <a:r>
                <a:rPr lang="en-US" altLang="zh-CN" sz="2800" b="1" dirty="0">
                  <a:solidFill>
                    <a:schemeClr val="bg1"/>
                  </a:solidFill>
                  <a:latin typeface="Impact" panose="020B0806030902050204" pitchFamily="34" charset="0"/>
                </a:rPr>
                <a:t>CONENTS</a:t>
              </a:r>
              <a:endParaRPr lang="zh-CN" altLang="en-US" sz="2800" b="1" dirty="0">
                <a:solidFill>
                  <a:schemeClr val="bg1"/>
                </a:solidFill>
                <a:latin typeface="Impact" panose="020B0806030902050204" pitchFamily="34" charset="0"/>
              </a:endParaRPr>
            </a:p>
          </p:txBody>
        </p:sp>
      </p:grpSp>
      <p:grpSp>
        <p:nvGrpSpPr>
          <p:cNvPr id="14" name="组合 13">
            <a:extLst>
              <a:ext uri="{FF2B5EF4-FFF2-40B4-BE49-F238E27FC236}">
                <a16:creationId xmlns:a16="http://schemas.microsoft.com/office/drawing/2014/main" id="{A74BF812-3600-41CE-87C2-AEAA8F2118DF}"/>
              </a:ext>
            </a:extLst>
          </p:cNvPr>
          <p:cNvGrpSpPr/>
          <p:nvPr/>
        </p:nvGrpSpPr>
        <p:grpSpPr>
          <a:xfrm>
            <a:off x="2420939" y="1973265"/>
            <a:ext cx="538163" cy="538163"/>
            <a:chOff x="1819275" y="1810067"/>
            <a:chExt cx="538163" cy="538163"/>
          </a:xfrm>
        </p:grpSpPr>
        <p:sp>
          <p:nvSpPr>
            <p:cNvPr id="9" name="椭圆 8">
              <a:extLst>
                <a:ext uri="{FF2B5EF4-FFF2-40B4-BE49-F238E27FC236}">
                  <a16:creationId xmlns:a16="http://schemas.microsoft.com/office/drawing/2014/main" id="{CD094E70-E739-41E3-992D-EC78FAC101CB}"/>
                </a:ext>
              </a:extLst>
            </p:cNvPr>
            <p:cNvSpPr/>
            <p:nvPr/>
          </p:nvSpPr>
          <p:spPr>
            <a:xfrm>
              <a:off x="1819275" y="1810067"/>
              <a:ext cx="538163" cy="53816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6E5ABD25-3E4E-495A-93B4-7A4B0537B407}"/>
                </a:ext>
              </a:extLst>
            </p:cNvPr>
            <p:cNvSpPr txBox="1"/>
            <p:nvPr/>
          </p:nvSpPr>
          <p:spPr>
            <a:xfrm>
              <a:off x="1850231" y="1894482"/>
              <a:ext cx="476250" cy="369332"/>
            </a:xfrm>
            <a:prstGeom prst="rect">
              <a:avLst/>
            </a:prstGeom>
            <a:noFill/>
          </p:spPr>
          <p:txBody>
            <a:bodyPr wrap="square" rtlCol="0">
              <a:spAutoFit/>
            </a:bodyPr>
            <a:lstStyle/>
            <a:p>
              <a:pPr algn="ctr"/>
              <a:r>
                <a:rPr lang="en-US" altLang="zh-CN" dirty="0">
                  <a:solidFill>
                    <a:schemeClr val="bg1"/>
                  </a:solidFill>
                  <a:latin typeface="Impact" panose="020B0806030902050204" pitchFamily="34" charset="0"/>
                </a:rPr>
                <a:t>01</a:t>
              </a:r>
              <a:endParaRPr lang="zh-CN" altLang="en-US" dirty="0">
                <a:solidFill>
                  <a:schemeClr val="bg1"/>
                </a:solidFill>
                <a:latin typeface="Impact" panose="020B0806030902050204" pitchFamily="34" charset="0"/>
              </a:endParaRPr>
            </a:p>
          </p:txBody>
        </p:sp>
      </p:grpSp>
      <p:grpSp>
        <p:nvGrpSpPr>
          <p:cNvPr id="17" name="组合 16">
            <a:extLst>
              <a:ext uri="{FF2B5EF4-FFF2-40B4-BE49-F238E27FC236}">
                <a16:creationId xmlns:a16="http://schemas.microsoft.com/office/drawing/2014/main" id="{31967803-D7C0-4654-AA04-7972CD196F36}"/>
              </a:ext>
            </a:extLst>
          </p:cNvPr>
          <p:cNvGrpSpPr/>
          <p:nvPr/>
        </p:nvGrpSpPr>
        <p:grpSpPr>
          <a:xfrm>
            <a:off x="2928145" y="1957653"/>
            <a:ext cx="2557674" cy="569386"/>
            <a:chOff x="5093542" y="2168272"/>
            <a:chExt cx="2557674" cy="569386"/>
          </a:xfrm>
        </p:grpSpPr>
        <p:sp>
          <p:nvSpPr>
            <p:cNvPr id="15" name="文本框 14">
              <a:extLst>
                <a:ext uri="{FF2B5EF4-FFF2-40B4-BE49-F238E27FC236}">
                  <a16:creationId xmlns:a16="http://schemas.microsoft.com/office/drawing/2014/main" id="{7CC07922-3AE0-4687-8245-B6D19B177D8D}"/>
                </a:ext>
              </a:extLst>
            </p:cNvPr>
            <p:cNvSpPr txBox="1"/>
            <p:nvPr/>
          </p:nvSpPr>
          <p:spPr>
            <a:xfrm>
              <a:off x="5111174" y="2168272"/>
              <a:ext cx="2540042" cy="338554"/>
            </a:xfrm>
            <a:prstGeom prst="rect">
              <a:avLst/>
            </a:prstGeom>
            <a:noFill/>
          </p:spPr>
          <p:txBody>
            <a:bodyPr wrap="square" rtlCol="0">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单击此处添加文字标题</a:t>
              </a:r>
            </a:p>
          </p:txBody>
        </p:sp>
        <p:sp>
          <p:nvSpPr>
            <p:cNvPr id="16" name="TextBox 60">
              <a:extLst>
                <a:ext uri="{FF2B5EF4-FFF2-40B4-BE49-F238E27FC236}">
                  <a16:creationId xmlns:a16="http://schemas.microsoft.com/office/drawing/2014/main" id="{42A0478B-745A-4F58-AB8A-808190F4F1E7}"/>
                </a:ext>
              </a:extLst>
            </p:cNvPr>
            <p:cNvSpPr txBox="1"/>
            <p:nvPr/>
          </p:nvSpPr>
          <p:spPr>
            <a:xfrm>
              <a:off x="5093542" y="2506826"/>
              <a:ext cx="2438488" cy="230832"/>
            </a:xfrm>
            <a:prstGeom prst="rect">
              <a:avLst/>
            </a:prstGeom>
            <a:noFill/>
          </p:spPr>
          <p:txBody>
            <a:bodyPr wrap="none" rtlCol="0">
              <a:spAutoFit/>
            </a:bodyPr>
            <a:lstStyle/>
            <a:p>
              <a:pPr algn="ctr" defTabSz="914217"/>
              <a:r>
                <a:rPr lang="en-US" sz="900" b="1" spc="150" dirty="0">
                  <a:solidFill>
                    <a:schemeClr val="bg1"/>
                  </a:solidFill>
                  <a:latin typeface="微软雅黑 Light" panose="020B0502040204020203" pitchFamily="34" charset="-122"/>
                  <a:ea typeface="微软雅黑 Light" panose="020B0502040204020203" pitchFamily="34" charset="-122"/>
                  <a:cs typeface="+mn-ea"/>
                  <a:sym typeface="+mn-lt"/>
                </a:rPr>
                <a:t>WRITE A TITLE IN THIS SECTION</a:t>
              </a:r>
              <a:endParaRPr lang="en-US" sz="1000" b="1" spc="150" dirty="0">
                <a:solidFill>
                  <a:schemeClr val="bg1"/>
                </a:solidFill>
                <a:latin typeface="微软雅黑 Light" panose="020B0502040204020203" pitchFamily="34" charset="-122"/>
                <a:ea typeface="微软雅黑 Light" panose="020B0502040204020203" pitchFamily="34" charset="-122"/>
                <a:cs typeface="+mn-ea"/>
                <a:sym typeface="+mn-lt"/>
              </a:endParaRPr>
            </a:p>
          </p:txBody>
        </p:sp>
      </p:grpSp>
      <p:grpSp>
        <p:nvGrpSpPr>
          <p:cNvPr id="20" name="组合 19">
            <a:extLst>
              <a:ext uri="{FF2B5EF4-FFF2-40B4-BE49-F238E27FC236}">
                <a16:creationId xmlns:a16="http://schemas.microsoft.com/office/drawing/2014/main" id="{72C2F481-CA80-415A-B28A-62DAE6BCA9B4}"/>
              </a:ext>
            </a:extLst>
          </p:cNvPr>
          <p:cNvGrpSpPr/>
          <p:nvPr/>
        </p:nvGrpSpPr>
        <p:grpSpPr>
          <a:xfrm>
            <a:off x="2087564" y="2911521"/>
            <a:ext cx="538163" cy="538163"/>
            <a:chOff x="1819275" y="1810067"/>
            <a:chExt cx="538163" cy="538163"/>
          </a:xfrm>
        </p:grpSpPr>
        <p:sp>
          <p:nvSpPr>
            <p:cNvPr id="24" name="椭圆 23">
              <a:extLst>
                <a:ext uri="{FF2B5EF4-FFF2-40B4-BE49-F238E27FC236}">
                  <a16:creationId xmlns:a16="http://schemas.microsoft.com/office/drawing/2014/main" id="{11F87C42-1FAB-41FA-96E7-01F53FA4CC7E}"/>
                </a:ext>
              </a:extLst>
            </p:cNvPr>
            <p:cNvSpPr/>
            <p:nvPr/>
          </p:nvSpPr>
          <p:spPr>
            <a:xfrm>
              <a:off x="1819275" y="1810067"/>
              <a:ext cx="538163" cy="53816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a16="http://schemas.microsoft.com/office/drawing/2014/main" id="{364E1E80-87A6-4009-AADD-7FE8416A701B}"/>
                </a:ext>
              </a:extLst>
            </p:cNvPr>
            <p:cNvSpPr txBox="1"/>
            <p:nvPr/>
          </p:nvSpPr>
          <p:spPr>
            <a:xfrm>
              <a:off x="1850231" y="1894482"/>
              <a:ext cx="476250" cy="369332"/>
            </a:xfrm>
            <a:prstGeom prst="rect">
              <a:avLst/>
            </a:prstGeom>
            <a:noFill/>
          </p:spPr>
          <p:txBody>
            <a:bodyPr wrap="square" rtlCol="0">
              <a:spAutoFit/>
            </a:bodyPr>
            <a:lstStyle/>
            <a:p>
              <a:pPr algn="ctr"/>
              <a:r>
                <a:rPr lang="en-US" altLang="zh-CN" dirty="0">
                  <a:solidFill>
                    <a:schemeClr val="bg1"/>
                  </a:solidFill>
                  <a:latin typeface="Impact" panose="020B0806030902050204" pitchFamily="34" charset="0"/>
                </a:rPr>
                <a:t>02</a:t>
              </a:r>
              <a:endParaRPr lang="zh-CN" altLang="en-US" dirty="0">
                <a:solidFill>
                  <a:schemeClr val="bg1"/>
                </a:solidFill>
                <a:latin typeface="Impact" panose="020B0806030902050204" pitchFamily="34" charset="0"/>
              </a:endParaRPr>
            </a:p>
          </p:txBody>
        </p:sp>
      </p:grpSp>
      <p:grpSp>
        <p:nvGrpSpPr>
          <p:cNvPr id="21" name="组合 20">
            <a:extLst>
              <a:ext uri="{FF2B5EF4-FFF2-40B4-BE49-F238E27FC236}">
                <a16:creationId xmlns:a16="http://schemas.microsoft.com/office/drawing/2014/main" id="{C47A9DFD-7894-4EB7-9BD2-B539EC2A0FB6}"/>
              </a:ext>
            </a:extLst>
          </p:cNvPr>
          <p:cNvGrpSpPr/>
          <p:nvPr/>
        </p:nvGrpSpPr>
        <p:grpSpPr>
          <a:xfrm>
            <a:off x="2594770" y="2895909"/>
            <a:ext cx="2557674" cy="569386"/>
            <a:chOff x="5093542" y="2168272"/>
            <a:chExt cx="2557674" cy="569386"/>
          </a:xfrm>
        </p:grpSpPr>
        <p:sp>
          <p:nvSpPr>
            <p:cNvPr id="22" name="文本框 21">
              <a:extLst>
                <a:ext uri="{FF2B5EF4-FFF2-40B4-BE49-F238E27FC236}">
                  <a16:creationId xmlns:a16="http://schemas.microsoft.com/office/drawing/2014/main" id="{D3DDF559-7844-4464-90C2-96A68B5DF07D}"/>
                </a:ext>
              </a:extLst>
            </p:cNvPr>
            <p:cNvSpPr txBox="1"/>
            <p:nvPr/>
          </p:nvSpPr>
          <p:spPr>
            <a:xfrm>
              <a:off x="5111174" y="2168272"/>
              <a:ext cx="2540042" cy="338554"/>
            </a:xfrm>
            <a:prstGeom prst="rect">
              <a:avLst/>
            </a:prstGeom>
            <a:noFill/>
          </p:spPr>
          <p:txBody>
            <a:bodyPr wrap="square" rtlCol="0">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单击此处添加文字标题</a:t>
              </a:r>
            </a:p>
          </p:txBody>
        </p:sp>
        <p:sp>
          <p:nvSpPr>
            <p:cNvPr id="23" name="TextBox 60">
              <a:extLst>
                <a:ext uri="{FF2B5EF4-FFF2-40B4-BE49-F238E27FC236}">
                  <a16:creationId xmlns:a16="http://schemas.microsoft.com/office/drawing/2014/main" id="{EBC7BFA2-D6DA-47D5-B0BF-541FFBEA0F0A}"/>
                </a:ext>
              </a:extLst>
            </p:cNvPr>
            <p:cNvSpPr txBox="1"/>
            <p:nvPr/>
          </p:nvSpPr>
          <p:spPr>
            <a:xfrm>
              <a:off x="5093542" y="2506826"/>
              <a:ext cx="2438488" cy="230832"/>
            </a:xfrm>
            <a:prstGeom prst="rect">
              <a:avLst/>
            </a:prstGeom>
            <a:noFill/>
          </p:spPr>
          <p:txBody>
            <a:bodyPr wrap="none" rtlCol="0">
              <a:spAutoFit/>
            </a:bodyPr>
            <a:lstStyle/>
            <a:p>
              <a:pPr algn="ctr" defTabSz="914217"/>
              <a:r>
                <a:rPr lang="en-US" sz="900" b="1" spc="150" dirty="0">
                  <a:solidFill>
                    <a:schemeClr val="bg1"/>
                  </a:solidFill>
                  <a:latin typeface="微软雅黑 Light" panose="020B0502040204020203" pitchFamily="34" charset="-122"/>
                  <a:ea typeface="微软雅黑 Light" panose="020B0502040204020203" pitchFamily="34" charset="-122"/>
                  <a:cs typeface="+mn-ea"/>
                  <a:sym typeface="+mn-lt"/>
                </a:rPr>
                <a:t>WRITE A TITLE IN THIS SECTION</a:t>
              </a:r>
              <a:endParaRPr lang="en-US" sz="1000" b="1" spc="150" dirty="0">
                <a:solidFill>
                  <a:schemeClr val="bg1"/>
                </a:solidFill>
                <a:latin typeface="微软雅黑 Light" panose="020B0502040204020203" pitchFamily="34" charset="-122"/>
                <a:ea typeface="微软雅黑 Light" panose="020B0502040204020203" pitchFamily="34" charset="-122"/>
                <a:cs typeface="+mn-ea"/>
                <a:sym typeface="+mn-lt"/>
              </a:endParaRPr>
            </a:p>
          </p:txBody>
        </p:sp>
      </p:grpSp>
      <p:grpSp>
        <p:nvGrpSpPr>
          <p:cNvPr id="27" name="组合 26">
            <a:extLst>
              <a:ext uri="{FF2B5EF4-FFF2-40B4-BE49-F238E27FC236}">
                <a16:creationId xmlns:a16="http://schemas.microsoft.com/office/drawing/2014/main" id="{633B2E4E-735E-425D-9073-3250E3943BDA}"/>
              </a:ext>
            </a:extLst>
          </p:cNvPr>
          <p:cNvGrpSpPr/>
          <p:nvPr/>
        </p:nvGrpSpPr>
        <p:grpSpPr>
          <a:xfrm>
            <a:off x="1849266" y="3849777"/>
            <a:ext cx="538163" cy="538163"/>
            <a:chOff x="1819275" y="1810067"/>
            <a:chExt cx="538163" cy="538163"/>
          </a:xfrm>
        </p:grpSpPr>
        <p:sp>
          <p:nvSpPr>
            <p:cNvPr id="31" name="椭圆 30">
              <a:extLst>
                <a:ext uri="{FF2B5EF4-FFF2-40B4-BE49-F238E27FC236}">
                  <a16:creationId xmlns:a16="http://schemas.microsoft.com/office/drawing/2014/main" id="{F22CCB0E-50FE-49FE-9BCB-33E8353E2564}"/>
                </a:ext>
              </a:extLst>
            </p:cNvPr>
            <p:cNvSpPr/>
            <p:nvPr/>
          </p:nvSpPr>
          <p:spPr>
            <a:xfrm>
              <a:off x="1819275" y="1810067"/>
              <a:ext cx="538163" cy="53816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a:extLst>
                <a:ext uri="{FF2B5EF4-FFF2-40B4-BE49-F238E27FC236}">
                  <a16:creationId xmlns:a16="http://schemas.microsoft.com/office/drawing/2014/main" id="{DCB992B3-23E8-43FA-81B6-9A1707CA12C7}"/>
                </a:ext>
              </a:extLst>
            </p:cNvPr>
            <p:cNvSpPr txBox="1"/>
            <p:nvPr/>
          </p:nvSpPr>
          <p:spPr>
            <a:xfrm>
              <a:off x="1850231" y="1894482"/>
              <a:ext cx="476250" cy="369332"/>
            </a:xfrm>
            <a:prstGeom prst="rect">
              <a:avLst/>
            </a:prstGeom>
            <a:noFill/>
          </p:spPr>
          <p:txBody>
            <a:bodyPr wrap="square" rtlCol="0">
              <a:spAutoFit/>
            </a:bodyPr>
            <a:lstStyle/>
            <a:p>
              <a:pPr algn="ctr"/>
              <a:r>
                <a:rPr lang="en-US" altLang="zh-CN" dirty="0">
                  <a:solidFill>
                    <a:schemeClr val="bg1"/>
                  </a:solidFill>
                  <a:latin typeface="Impact" panose="020B0806030902050204" pitchFamily="34" charset="0"/>
                </a:rPr>
                <a:t>03</a:t>
              </a:r>
              <a:endParaRPr lang="zh-CN" altLang="en-US" dirty="0">
                <a:solidFill>
                  <a:schemeClr val="bg1"/>
                </a:solidFill>
                <a:latin typeface="Impact" panose="020B0806030902050204" pitchFamily="34" charset="0"/>
              </a:endParaRPr>
            </a:p>
          </p:txBody>
        </p:sp>
      </p:grpSp>
      <p:grpSp>
        <p:nvGrpSpPr>
          <p:cNvPr id="28" name="组合 27">
            <a:extLst>
              <a:ext uri="{FF2B5EF4-FFF2-40B4-BE49-F238E27FC236}">
                <a16:creationId xmlns:a16="http://schemas.microsoft.com/office/drawing/2014/main" id="{105A1502-55D1-4D8B-B58E-71B2E268D770}"/>
              </a:ext>
            </a:extLst>
          </p:cNvPr>
          <p:cNvGrpSpPr/>
          <p:nvPr/>
        </p:nvGrpSpPr>
        <p:grpSpPr>
          <a:xfrm>
            <a:off x="2356472" y="3834165"/>
            <a:ext cx="2557674" cy="569386"/>
            <a:chOff x="5093542" y="2168272"/>
            <a:chExt cx="2557674" cy="569386"/>
          </a:xfrm>
        </p:grpSpPr>
        <p:sp>
          <p:nvSpPr>
            <p:cNvPr id="29" name="文本框 28">
              <a:extLst>
                <a:ext uri="{FF2B5EF4-FFF2-40B4-BE49-F238E27FC236}">
                  <a16:creationId xmlns:a16="http://schemas.microsoft.com/office/drawing/2014/main" id="{2F84DD0F-4EB5-4E83-B2DB-41077DCB1A4C}"/>
                </a:ext>
              </a:extLst>
            </p:cNvPr>
            <p:cNvSpPr txBox="1"/>
            <p:nvPr/>
          </p:nvSpPr>
          <p:spPr>
            <a:xfrm>
              <a:off x="5111174" y="2168272"/>
              <a:ext cx="2540042" cy="338554"/>
            </a:xfrm>
            <a:prstGeom prst="rect">
              <a:avLst/>
            </a:prstGeom>
            <a:noFill/>
          </p:spPr>
          <p:txBody>
            <a:bodyPr wrap="square" rtlCol="0">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单击此处添加文字标题</a:t>
              </a:r>
            </a:p>
          </p:txBody>
        </p:sp>
        <p:sp>
          <p:nvSpPr>
            <p:cNvPr id="30" name="TextBox 60">
              <a:extLst>
                <a:ext uri="{FF2B5EF4-FFF2-40B4-BE49-F238E27FC236}">
                  <a16:creationId xmlns:a16="http://schemas.microsoft.com/office/drawing/2014/main" id="{BA058DFE-A152-4F86-A7B8-4A608E4F241B}"/>
                </a:ext>
              </a:extLst>
            </p:cNvPr>
            <p:cNvSpPr txBox="1"/>
            <p:nvPr/>
          </p:nvSpPr>
          <p:spPr>
            <a:xfrm>
              <a:off x="5093542" y="2506826"/>
              <a:ext cx="2438488" cy="230832"/>
            </a:xfrm>
            <a:prstGeom prst="rect">
              <a:avLst/>
            </a:prstGeom>
            <a:noFill/>
          </p:spPr>
          <p:txBody>
            <a:bodyPr wrap="none" rtlCol="0">
              <a:spAutoFit/>
            </a:bodyPr>
            <a:lstStyle/>
            <a:p>
              <a:pPr algn="ctr" defTabSz="914217"/>
              <a:r>
                <a:rPr lang="en-US" sz="900" b="1" spc="150" dirty="0">
                  <a:solidFill>
                    <a:schemeClr val="bg1"/>
                  </a:solidFill>
                  <a:latin typeface="微软雅黑 Light" panose="020B0502040204020203" pitchFamily="34" charset="-122"/>
                  <a:ea typeface="微软雅黑 Light" panose="020B0502040204020203" pitchFamily="34" charset="-122"/>
                  <a:cs typeface="+mn-ea"/>
                  <a:sym typeface="+mn-lt"/>
                </a:rPr>
                <a:t>WRITE A TITLE IN THIS SECTION</a:t>
              </a:r>
              <a:endParaRPr lang="en-US" sz="1000" b="1" spc="150" dirty="0">
                <a:solidFill>
                  <a:schemeClr val="bg1"/>
                </a:solidFill>
                <a:latin typeface="微软雅黑 Light" panose="020B0502040204020203" pitchFamily="34" charset="-122"/>
                <a:ea typeface="微软雅黑 Light" panose="020B0502040204020203" pitchFamily="34" charset="-122"/>
                <a:cs typeface="+mn-ea"/>
                <a:sym typeface="+mn-lt"/>
              </a:endParaRPr>
            </a:p>
          </p:txBody>
        </p:sp>
      </p:grpSp>
      <p:grpSp>
        <p:nvGrpSpPr>
          <p:cNvPr id="34" name="组合 33">
            <a:extLst>
              <a:ext uri="{FF2B5EF4-FFF2-40B4-BE49-F238E27FC236}">
                <a16:creationId xmlns:a16="http://schemas.microsoft.com/office/drawing/2014/main" id="{FF3AC1D2-DBC9-4A8F-90DA-D6856B2518F3}"/>
              </a:ext>
            </a:extLst>
          </p:cNvPr>
          <p:cNvGrpSpPr/>
          <p:nvPr/>
        </p:nvGrpSpPr>
        <p:grpSpPr>
          <a:xfrm>
            <a:off x="1515891" y="4788033"/>
            <a:ext cx="538163" cy="538163"/>
            <a:chOff x="1819275" y="1810067"/>
            <a:chExt cx="538163" cy="538163"/>
          </a:xfrm>
        </p:grpSpPr>
        <p:sp>
          <p:nvSpPr>
            <p:cNvPr id="38" name="椭圆 37">
              <a:extLst>
                <a:ext uri="{FF2B5EF4-FFF2-40B4-BE49-F238E27FC236}">
                  <a16:creationId xmlns:a16="http://schemas.microsoft.com/office/drawing/2014/main" id="{8FC4380E-FC21-473B-838A-908E38EAA7EF}"/>
                </a:ext>
              </a:extLst>
            </p:cNvPr>
            <p:cNvSpPr/>
            <p:nvPr/>
          </p:nvSpPr>
          <p:spPr>
            <a:xfrm>
              <a:off x="1819275" y="1810067"/>
              <a:ext cx="538163" cy="53816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a:extLst>
                <a:ext uri="{FF2B5EF4-FFF2-40B4-BE49-F238E27FC236}">
                  <a16:creationId xmlns:a16="http://schemas.microsoft.com/office/drawing/2014/main" id="{FCFB1E48-638F-4C6D-9345-54374F8BBEAF}"/>
                </a:ext>
              </a:extLst>
            </p:cNvPr>
            <p:cNvSpPr txBox="1"/>
            <p:nvPr/>
          </p:nvSpPr>
          <p:spPr>
            <a:xfrm>
              <a:off x="1850231" y="1894482"/>
              <a:ext cx="476250" cy="369332"/>
            </a:xfrm>
            <a:prstGeom prst="rect">
              <a:avLst/>
            </a:prstGeom>
            <a:noFill/>
          </p:spPr>
          <p:txBody>
            <a:bodyPr wrap="square" rtlCol="0">
              <a:spAutoFit/>
            </a:bodyPr>
            <a:lstStyle/>
            <a:p>
              <a:pPr algn="ctr"/>
              <a:r>
                <a:rPr lang="en-US" altLang="zh-CN" dirty="0">
                  <a:solidFill>
                    <a:schemeClr val="bg1"/>
                  </a:solidFill>
                  <a:latin typeface="Impact" panose="020B0806030902050204" pitchFamily="34" charset="0"/>
                </a:rPr>
                <a:t>04</a:t>
              </a:r>
              <a:endParaRPr lang="zh-CN" altLang="en-US" dirty="0">
                <a:solidFill>
                  <a:schemeClr val="bg1"/>
                </a:solidFill>
                <a:latin typeface="Impact" panose="020B0806030902050204" pitchFamily="34" charset="0"/>
              </a:endParaRPr>
            </a:p>
          </p:txBody>
        </p:sp>
      </p:grpSp>
      <p:grpSp>
        <p:nvGrpSpPr>
          <p:cNvPr id="35" name="组合 34">
            <a:extLst>
              <a:ext uri="{FF2B5EF4-FFF2-40B4-BE49-F238E27FC236}">
                <a16:creationId xmlns:a16="http://schemas.microsoft.com/office/drawing/2014/main" id="{EC9A5964-B874-4DAB-AF86-AD97A4F2ABF0}"/>
              </a:ext>
            </a:extLst>
          </p:cNvPr>
          <p:cNvGrpSpPr/>
          <p:nvPr/>
        </p:nvGrpSpPr>
        <p:grpSpPr>
          <a:xfrm>
            <a:off x="2023097" y="4772421"/>
            <a:ext cx="2557674" cy="569386"/>
            <a:chOff x="5093542" y="2168272"/>
            <a:chExt cx="2557674" cy="569386"/>
          </a:xfrm>
        </p:grpSpPr>
        <p:sp>
          <p:nvSpPr>
            <p:cNvPr id="36" name="文本框 35">
              <a:extLst>
                <a:ext uri="{FF2B5EF4-FFF2-40B4-BE49-F238E27FC236}">
                  <a16:creationId xmlns:a16="http://schemas.microsoft.com/office/drawing/2014/main" id="{A15DD1F7-3A43-436E-8F02-17889F8E1B14}"/>
                </a:ext>
              </a:extLst>
            </p:cNvPr>
            <p:cNvSpPr txBox="1"/>
            <p:nvPr/>
          </p:nvSpPr>
          <p:spPr>
            <a:xfrm>
              <a:off x="5111174" y="2168272"/>
              <a:ext cx="2540042" cy="338554"/>
            </a:xfrm>
            <a:prstGeom prst="rect">
              <a:avLst/>
            </a:prstGeom>
            <a:noFill/>
          </p:spPr>
          <p:txBody>
            <a:bodyPr wrap="square" rtlCol="0">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单击此处添加文字标题</a:t>
              </a:r>
            </a:p>
          </p:txBody>
        </p:sp>
        <p:sp>
          <p:nvSpPr>
            <p:cNvPr id="37" name="TextBox 60">
              <a:extLst>
                <a:ext uri="{FF2B5EF4-FFF2-40B4-BE49-F238E27FC236}">
                  <a16:creationId xmlns:a16="http://schemas.microsoft.com/office/drawing/2014/main" id="{B15DF664-825B-4766-91B3-20C2378E2D1E}"/>
                </a:ext>
              </a:extLst>
            </p:cNvPr>
            <p:cNvSpPr txBox="1"/>
            <p:nvPr/>
          </p:nvSpPr>
          <p:spPr>
            <a:xfrm>
              <a:off x="5093542" y="2506826"/>
              <a:ext cx="2438488" cy="230832"/>
            </a:xfrm>
            <a:prstGeom prst="rect">
              <a:avLst/>
            </a:prstGeom>
            <a:noFill/>
          </p:spPr>
          <p:txBody>
            <a:bodyPr wrap="none" rtlCol="0">
              <a:spAutoFit/>
            </a:bodyPr>
            <a:lstStyle/>
            <a:p>
              <a:pPr algn="ctr" defTabSz="914217"/>
              <a:r>
                <a:rPr lang="en-US" sz="900" b="1" spc="150" dirty="0">
                  <a:solidFill>
                    <a:schemeClr val="bg1"/>
                  </a:solidFill>
                  <a:latin typeface="微软雅黑 Light" panose="020B0502040204020203" pitchFamily="34" charset="-122"/>
                  <a:ea typeface="微软雅黑 Light" panose="020B0502040204020203" pitchFamily="34" charset="-122"/>
                  <a:cs typeface="+mn-ea"/>
                  <a:sym typeface="+mn-lt"/>
                </a:rPr>
                <a:t>WRITE A TITLE IN THIS SECTION</a:t>
              </a:r>
              <a:endParaRPr lang="en-US" sz="1000" b="1" spc="150" dirty="0">
                <a:solidFill>
                  <a:schemeClr val="bg1"/>
                </a:solidFill>
                <a:latin typeface="微软雅黑 Light" panose="020B0502040204020203" pitchFamily="34" charset="-122"/>
                <a:ea typeface="微软雅黑 Light" panose="020B0502040204020203" pitchFamily="34" charset="-122"/>
                <a:cs typeface="+mn-ea"/>
                <a:sym typeface="+mn-lt"/>
              </a:endParaRPr>
            </a:p>
          </p:txBody>
        </p:sp>
      </p:grpSp>
    </p:spTree>
    <p:extLst>
      <p:ext uri="{BB962C8B-B14F-4D97-AF65-F5344CB8AC3E}">
        <p14:creationId xmlns:p14="http://schemas.microsoft.com/office/powerpoint/2010/main" val="1963224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6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6000">
                                          <p:cBhvr additive="base">
                                            <p:cTn id="7" dur="1250" fill="hold"/>
                                            <p:tgtEl>
                                              <p:spTgt spid="6"/>
                                            </p:tgtEl>
                                            <p:attrNameLst>
                                              <p:attrName>ppt_x</p:attrName>
                                            </p:attrNameLst>
                                          </p:cBhvr>
                                          <p:tavLst>
                                            <p:tav tm="0">
                                              <p:val>
                                                <p:strVal val="0-#ppt_w/2"/>
                                              </p:val>
                                            </p:tav>
                                            <p:tav tm="100000">
                                              <p:val>
                                                <p:strVal val="#ppt_x"/>
                                              </p:val>
                                            </p:tav>
                                          </p:tavLst>
                                        </p:anim>
                                        <p:anim calcmode="lin" valueType="num" p14:bounceEnd="46000">
                                          <p:cBhvr additive="base">
                                            <p:cTn id="8" dur="12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6000">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14:bounceEnd="46000">
                                          <p:cBhvr additive="base">
                                            <p:cTn id="11" dur="1250" fill="hold"/>
                                            <p:tgtEl>
                                              <p:spTgt spid="7"/>
                                            </p:tgtEl>
                                            <p:attrNameLst>
                                              <p:attrName>ppt_x</p:attrName>
                                            </p:attrNameLst>
                                          </p:cBhvr>
                                          <p:tavLst>
                                            <p:tav tm="0">
                                              <p:val>
                                                <p:strVal val="0-#ppt_w/2"/>
                                              </p:val>
                                            </p:tav>
                                            <p:tav tm="100000">
                                              <p:val>
                                                <p:strVal val="#ppt_x"/>
                                              </p:val>
                                            </p:tav>
                                          </p:tavLst>
                                        </p:anim>
                                        <p:anim calcmode="lin" valueType="num" p14:bounceEnd="46000">
                                          <p:cBhvr additive="base">
                                            <p:cTn id="12" dur="125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6" fill="hold" grpId="0" nodeType="withEffect" p14:presetBounceEnd="46000">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14:bounceEnd="46000">
                                          <p:cBhvr additive="base">
                                            <p:cTn id="15" dur="1250" fill="hold"/>
                                            <p:tgtEl>
                                              <p:spTgt spid="8"/>
                                            </p:tgtEl>
                                            <p:attrNameLst>
                                              <p:attrName>ppt_x</p:attrName>
                                            </p:attrNameLst>
                                          </p:cBhvr>
                                          <p:tavLst>
                                            <p:tav tm="0">
                                              <p:val>
                                                <p:strVal val="1+#ppt_w/2"/>
                                              </p:val>
                                            </p:tav>
                                            <p:tav tm="100000">
                                              <p:val>
                                                <p:strVal val="#ppt_x"/>
                                              </p:val>
                                            </p:tav>
                                          </p:tavLst>
                                        </p:anim>
                                        <p:anim calcmode="lin" valueType="num" p14:bounceEnd="46000">
                                          <p:cBhvr additive="base">
                                            <p:cTn id="16" dur="125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1750"/>
                                </p:stCondLst>
                                <p:childTnLst>
                                  <p:par>
                                    <p:cTn id="18" presetID="2" presetClass="entr" presetSubtype="8" fill="hold" nodeType="afterEffect" p14:presetBounceEnd="46000">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14:bounceEnd="46000">
                                          <p:cBhvr additive="base">
                                            <p:cTn id="20" dur="1250" fill="hold"/>
                                            <p:tgtEl>
                                              <p:spTgt spid="4"/>
                                            </p:tgtEl>
                                            <p:attrNameLst>
                                              <p:attrName>ppt_x</p:attrName>
                                            </p:attrNameLst>
                                          </p:cBhvr>
                                          <p:tavLst>
                                            <p:tav tm="0">
                                              <p:val>
                                                <p:strVal val="0-#ppt_w/2"/>
                                              </p:val>
                                            </p:tav>
                                            <p:tav tm="100000">
                                              <p:val>
                                                <p:strVal val="#ppt_x"/>
                                              </p:val>
                                            </p:tav>
                                          </p:tavLst>
                                        </p:anim>
                                        <p:anim calcmode="lin" valueType="num" p14:bounceEnd="46000">
                                          <p:cBhvr additive="base">
                                            <p:cTn id="21" dur="125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par>
                              <p:cTn id="28" fill="hold">
                                <p:stCondLst>
                                  <p:cond delay="3500"/>
                                </p:stCondLst>
                                <p:childTnLst>
                                  <p:par>
                                    <p:cTn id="29" presetID="22" presetClass="entr" presetSubtype="1"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4000"/>
                                </p:stCondLst>
                                <p:childTnLst>
                                  <p:par>
                                    <p:cTn id="33" presetID="53" presetClass="entr" presetSubtype="16"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childTnLst>
                              </p:cTn>
                            </p:par>
                            <p:par>
                              <p:cTn id="38" fill="hold">
                                <p:stCondLst>
                                  <p:cond delay="4500"/>
                                </p:stCondLst>
                                <p:childTnLst>
                                  <p:par>
                                    <p:cTn id="39" presetID="22" presetClass="entr" presetSubtype="1"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up)">
                                          <p:cBhvr>
                                            <p:cTn id="41" dur="500"/>
                                            <p:tgtEl>
                                              <p:spTgt spid="21"/>
                                            </p:tgtEl>
                                          </p:cBhvr>
                                        </p:animEffect>
                                      </p:childTnLst>
                                    </p:cTn>
                                  </p:par>
                                </p:childTnLst>
                              </p:cTn>
                            </p:par>
                            <p:par>
                              <p:cTn id="42" fill="hold">
                                <p:stCondLst>
                                  <p:cond delay="5000"/>
                                </p:stCondLst>
                                <p:childTnLst>
                                  <p:par>
                                    <p:cTn id="43" presetID="53" presetClass="entr" presetSubtype="16"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500" fill="hold"/>
                                            <p:tgtEl>
                                              <p:spTgt spid="27"/>
                                            </p:tgtEl>
                                            <p:attrNameLst>
                                              <p:attrName>ppt_w</p:attrName>
                                            </p:attrNameLst>
                                          </p:cBhvr>
                                          <p:tavLst>
                                            <p:tav tm="0">
                                              <p:val>
                                                <p:fltVal val="0"/>
                                              </p:val>
                                            </p:tav>
                                            <p:tav tm="100000">
                                              <p:val>
                                                <p:strVal val="#ppt_w"/>
                                              </p:val>
                                            </p:tav>
                                          </p:tavLst>
                                        </p:anim>
                                        <p:anim calcmode="lin" valueType="num">
                                          <p:cBhvr>
                                            <p:cTn id="46" dur="500" fill="hold"/>
                                            <p:tgtEl>
                                              <p:spTgt spid="27"/>
                                            </p:tgtEl>
                                            <p:attrNameLst>
                                              <p:attrName>ppt_h</p:attrName>
                                            </p:attrNameLst>
                                          </p:cBhvr>
                                          <p:tavLst>
                                            <p:tav tm="0">
                                              <p:val>
                                                <p:fltVal val="0"/>
                                              </p:val>
                                            </p:tav>
                                            <p:tav tm="100000">
                                              <p:val>
                                                <p:strVal val="#ppt_h"/>
                                              </p:val>
                                            </p:tav>
                                          </p:tavLst>
                                        </p:anim>
                                        <p:animEffect transition="in" filter="fade">
                                          <p:cBhvr>
                                            <p:cTn id="47" dur="500"/>
                                            <p:tgtEl>
                                              <p:spTgt spid="27"/>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up)">
                                          <p:cBhvr>
                                            <p:cTn id="51" dur="500"/>
                                            <p:tgtEl>
                                              <p:spTgt spid="28"/>
                                            </p:tgtEl>
                                          </p:cBhvr>
                                        </p:animEffect>
                                      </p:childTnLst>
                                    </p:cTn>
                                  </p:par>
                                </p:childTnLst>
                              </p:cTn>
                            </p:par>
                            <p:par>
                              <p:cTn id="52" fill="hold">
                                <p:stCondLst>
                                  <p:cond delay="6000"/>
                                </p:stCondLst>
                                <p:childTnLst>
                                  <p:par>
                                    <p:cTn id="53" presetID="53" presetClass="entr" presetSubtype="16" fill="hold" nodeType="after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childTnLst>
                              </p:cTn>
                            </p:par>
                            <p:par>
                              <p:cTn id="58" fill="hold">
                                <p:stCondLst>
                                  <p:cond delay="6500"/>
                                </p:stCondLst>
                                <p:childTnLst>
                                  <p:par>
                                    <p:cTn id="59" presetID="22" presetClass="entr" presetSubtype="1" fill="hold"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wipe(up)">
                                          <p:cBhvr>
                                            <p:cTn id="6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0-#ppt_w/2"/>
                                              </p:val>
                                            </p:tav>
                                            <p:tav tm="100000">
                                              <p:val>
                                                <p:strVal val="#ppt_x"/>
                                              </p:val>
                                            </p:tav>
                                          </p:tavLst>
                                        </p:anim>
                                        <p:anim calcmode="lin" valueType="num">
                                          <p:cBhvr additive="base">
                                            <p:cTn id="8" dur="12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250" fill="hold"/>
                                            <p:tgtEl>
                                              <p:spTgt spid="7"/>
                                            </p:tgtEl>
                                            <p:attrNameLst>
                                              <p:attrName>ppt_x</p:attrName>
                                            </p:attrNameLst>
                                          </p:cBhvr>
                                          <p:tavLst>
                                            <p:tav tm="0">
                                              <p:val>
                                                <p:strVal val="0-#ppt_w/2"/>
                                              </p:val>
                                            </p:tav>
                                            <p:tav tm="100000">
                                              <p:val>
                                                <p:strVal val="#ppt_x"/>
                                              </p:val>
                                            </p:tav>
                                          </p:tavLst>
                                        </p:anim>
                                        <p:anim calcmode="lin" valueType="num">
                                          <p:cBhvr additive="base">
                                            <p:cTn id="12" dur="125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6" fill="hold" grpId="0"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250" fill="hold"/>
                                            <p:tgtEl>
                                              <p:spTgt spid="8"/>
                                            </p:tgtEl>
                                            <p:attrNameLst>
                                              <p:attrName>ppt_x</p:attrName>
                                            </p:attrNameLst>
                                          </p:cBhvr>
                                          <p:tavLst>
                                            <p:tav tm="0">
                                              <p:val>
                                                <p:strVal val="1+#ppt_w/2"/>
                                              </p:val>
                                            </p:tav>
                                            <p:tav tm="100000">
                                              <p:val>
                                                <p:strVal val="#ppt_x"/>
                                              </p:val>
                                            </p:tav>
                                          </p:tavLst>
                                        </p:anim>
                                        <p:anim calcmode="lin" valueType="num">
                                          <p:cBhvr additive="base">
                                            <p:cTn id="16" dur="125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1750"/>
                                </p:stCondLst>
                                <p:childTnLst>
                                  <p:par>
                                    <p:cTn id="18" presetID="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1250" fill="hold"/>
                                            <p:tgtEl>
                                              <p:spTgt spid="4"/>
                                            </p:tgtEl>
                                            <p:attrNameLst>
                                              <p:attrName>ppt_x</p:attrName>
                                            </p:attrNameLst>
                                          </p:cBhvr>
                                          <p:tavLst>
                                            <p:tav tm="0">
                                              <p:val>
                                                <p:strVal val="0-#ppt_w/2"/>
                                              </p:val>
                                            </p:tav>
                                            <p:tav tm="100000">
                                              <p:val>
                                                <p:strVal val="#ppt_x"/>
                                              </p:val>
                                            </p:tav>
                                          </p:tavLst>
                                        </p:anim>
                                        <p:anim calcmode="lin" valueType="num">
                                          <p:cBhvr additive="base">
                                            <p:cTn id="21" dur="125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par>
                              <p:cTn id="28" fill="hold">
                                <p:stCondLst>
                                  <p:cond delay="3500"/>
                                </p:stCondLst>
                                <p:childTnLst>
                                  <p:par>
                                    <p:cTn id="29" presetID="22" presetClass="entr" presetSubtype="1"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4000"/>
                                </p:stCondLst>
                                <p:childTnLst>
                                  <p:par>
                                    <p:cTn id="33" presetID="53" presetClass="entr" presetSubtype="16"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childTnLst>
                              </p:cTn>
                            </p:par>
                            <p:par>
                              <p:cTn id="38" fill="hold">
                                <p:stCondLst>
                                  <p:cond delay="4500"/>
                                </p:stCondLst>
                                <p:childTnLst>
                                  <p:par>
                                    <p:cTn id="39" presetID="22" presetClass="entr" presetSubtype="1"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up)">
                                          <p:cBhvr>
                                            <p:cTn id="41" dur="500"/>
                                            <p:tgtEl>
                                              <p:spTgt spid="21"/>
                                            </p:tgtEl>
                                          </p:cBhvr>
                                        </p:animEffect>
                                      </p:childTnLst>
                                    </p:cTn>
                                  </p:par>
                                </p:childTnLst>
                              </p:cTn>
                            </p:par>
                            <p:par>
                              <p:cTn id="42" fill="hold">
                                <p:stCondLst>
                                  <p:cond delay="5000"/>
                                </p:stCondLst>
                                <p:childTnLst>
                                  <p:par>
                                    <p:cTn id="43" presetID="53" presetClass="entr" presetSubtype="16"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500" fill="hold"/>
                                            <p:tgtEl>
                                              <p:spTgt spid="27"/>
                                            </p:tgtEl>
                                            <p:attrNameLst>
                                              <p:attrName>ppt_w</p:attrName>
                                            </p:attrNameLst>
                                          </p:cBhvr>
                                          <p:tavLst>
                                            <p:tav tm="0">
                                              <p:val>
                                                <p:fltVal val="0"/>
                                              </p:val>
                                            </p:tav>
                                            <p:tav tm="100000">
                                              <p:val>
                                                <p:strVal val="#ppt_w"/>
                                              </p:val>
                                            </p:tav>
                                          </p:tavLst>
                                        </p:anim>
                                        <p:anim calcmode="lin" valueType="num">
                                          <p:cBhvr>
                                            <p:cTn id="46" dur="500" fill="hold"/>
                                            <p:tgtEl>
                                              <p:spTgt spid="27"/>
                                            </p:tgtEl>
                                            <p:attrNameLst>
                                              <p:attrName>ppt_h</p:attrName>
                                            </p:attrNameLst>
                                          </p:cBhvr>
                                          <p:tavLst>
                                            <p:tav tm="0">
                                              <p:val>
                                                <p:fltVal val="0"/>
                                              </p:val>
                                            </p:tav>
                                            <p:tav tm="100000">
                                              <p:val>
                                                <p:strVal val="#ppt_h"/>
                                              </p:val>
                                            </p:tav>
                                          </p:tavLst>
                                        </p:anim>
                                        <p:animEffect transition="in" filter="fade">
                                          <p:cBhvr>
                                            <p:cTn id="47" dur="500"/>
                                            <p:tgtEl>
                                              <p:spTgt spid="27"/>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up)">
                                          <p:cBhvr>
                                            <p:cTn id="51" dur="500"/>
                                            <p:tgtEl>
                                              <p:spTgt spid="28"/>
                                            </p:tgtEl>
                                          </p:cBhvr>
                                        </p:animEffect>
                                      </p:childTnLst>
                                    </p:cTn>
                                  </p:par>
                                </p:childTnLst>
                              </p:cTn>
                            </p:par>
                            <p:par>
                              <p:cTn id="52" fill="hold">
                                <p:stCondLst>
                                  <p:cond delay="6000"/>
                                </p:stCondLst>
                                <p:childTnLst>
                                  <p:par>
                                    <p:cTn id="53" presetID="53" presetClass="entr" presetSubtype="16" fill="hold" nodeType="after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childTnLst>
                              </p:cTn>
                            </p:par>
                            <p:par>
                              <p:cTn id="58" fill="hold">
                                <p:stCondLst>
                                  <p:cond delay="6500"/>
                                </p:stCondLst>
                                <p:childTnLst>
                                  <p:par>
                                    <p:cTn id="59" presetID="22" presetClass="entr" presetSubtype="1" fill="hold"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wipe(up)">
                                          <p:cBhvr>
                                            <p:cTn id="6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E65D7C9D-13F9-48D7-A075-9BBBC5CAB38B}"/>
              </a:ext>
            </a:extLst>
          </p:cNvPr>
          <p:cNvSpPr>
            <a:spLocks noChangeAspect="1"/>
          </p:cNvSpPr>
          <p:nvPr/>
        </p:nvSpPr>
        <p:spPr>
          <a:xfrm>
            <a:off x="0" y="-558800"/>
            <a:ext cx="12192000" cy="7975600"/>
          </a:xfrm>
          <a:prstGeom prst="rect">
            <a:avLst/>
          </a:prstGeom>
          <a:blipFill dpi="0" rotWithShape="1">
            <a:blip r:embed="rId2"/>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6" name="平行四边形 5">
            <a:extLst>
              <a:ext uri="{FF2B5EF4-FFF2-40B4-BE49-F238E27FC236}">
                <a16:creationId xmlns:a16="http://schemas.microsoft.com/office/drawing/2014/main" id="{9DC52768-3CBA-4B81-B5FF-0B688051D08C}"/>
              </a:ext>
            </a:extLst>
          </p:cNvPr>
          <p:cNvSpPr/>
          <p:nvPr/>
        </p:nvSpPr>
        <p:spPr>
          <a:xfrm flipH="1">
            <a:off x="1494232" y="-558801"/>
            <a:ext cx="9406736" cy="7975601"/>
          </a:xfrm>
          <a:prstGeom prst="parallelogram">
            <a:avLst>
              <a:gd name="adj" fmla="val 36838"/>
            </a:avLst>
          </a:prstGeom>
          <a:gradFill flip="none" rotWithShape="1">
            <a:gsLst>
              <a:gs pos="46000">
                <a:srgbClr val="F5C803">
                  <a:alpha val="87000"/>
                </a:srgbClr>
              </a:gs>
              <a:gs pos="100000">
                <a:srgbClr val="E39800">
                  <a:alpha val="96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等线" panose="020F0502020204030204"/>
              <a:ea typeface="等线" panose="02010600030101010101" pitchFamily="2" charset="-122"/>
            </a:endParaRPr>
          </a:p>
        </p:txBody>
      </p:sp>
      <p:sp>
        <p:nvSpPr>
          <p:cNvPr id="5" name="平行四边形 4">
            <a:extLst>
              <a:ext uri="{FF2B5EF4-FFF2-40B4-BE49-F238E27FC236}">
                <a16:creationId xmlns:a16="http://schemas.microsoft.com/office/drawing/2014/main" id="{FFE3672E-9404-4336-A19E-33E6D702EAB9}"/>
              </a:ext>
            </a:extLst>
          </p:cNvPr>
          <p:cNvSpPr/>
          <p:nvPr/>
        </p:nvSpPr>
        <p:spPr>
          <a:xfrm>
            <a:off x="1392632" y="-558800"/>
            <a:ext cx="9406736" cy="7975601"/>
          </a:xfrm>
          <a:prstGeom prst="parallelogram">
            <a:avLst>
              <a:gd name="adj" fmla="val 36838"/>
            </a:avLst>
          </a:prstGeom>
          <a:solidFill>
            <a:srgbClr val="0C5ED7">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7" name="组合 6">
            <a:extLst>
              <a:ext uri="{FF2B5EF4-FFF2-40B4-BE49-F238E27FC236}">
                <a16:creationId xmlns:a16="http://schemas.microsoft.com/office/drawing/2014/main" id="{CB11D653-353B-4020-8DEC-2F6035065F8F}"/>
              </a:ext>
            </a:extLst>
          </p:cNvPr>
          <p:cNvGrpSpPr/>
          <p:nvPr/>
        </p:nvGrpSpPr>
        <p:grpSpPr>
          <a:xfrm>
            <a:off x="4047624" y="2619010"/>
            <a:ext cx="4029076" cy="1346835"/>
            <a:chOff x="7496174" y="2208312"/>
            <a:chExt cx="4029076" cy="1346835"/>
          </a:xfrm>
        </p:grpSpPr>
        <p:sp>
          <p:nvSpPr>
            <p:cNvPr id="8" name="文本框 7">
              <a:extLst>
                <a:ext uri="{FF2B5EF4-FFF2-40B4-BE49-F238E27FC236}">
                  <a16:creationId xmlns:a16="http://schemas.microsoft.com/office/drawing/2014/main" id="{D5BA4C9E-0429-4D8E-A395-1140FCD72EC4}"/>
                </a:ext>
              </a:extLst>
            </p:cNvPr>
            <p:cNvSpPr txBox="1"/>
            <p:nvPr/>
          </p:nvSpPr>
          <p:spPr>
            <a:xfrm>
              <a:off x="7496174" y="2208312"/>
              <a:ext cx="4029076" cy="954107"/>
            </a:xfrm>
            <a:prstGeom prst="rect">
              <a:avLst/>
            </a:prstGeom>
            <a:noFill/>
          </p:spPr>
          <p:txBody>
            <a:bodyPr wrap="square" rtlCol="0">
              <a:spAutoFit/>
            </a:bodyPr>
            <a:lstStyle/>
            <a:p>
              <a:pPr algn="ctr" defTabSz="914217"/>
              <a:r>
                <a:rPr lang="en-US" altLang="zh-CN" sz="2800" b="1" spc="15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WRITE A TITLE IN THIS SECTION</a:t>
              </a:r>
              <a:endParaRPr lang="en-US" altLang="zh-CN" sz="3200" b="1" spc="15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sp>
          <p:nvSpPr>
            <p:cNvPr id="9" name="文本框 8">
              <a:extLst>
                <a:ext uri="{FF2B5EF4-FFF2-40B4-BE49-F238E27FC236}">
                  <a16:creationId xmlns:a16="http://schemas.microsoft.com/office/drawing/2014/main" id="{8E423895-691A-42D2-B51F-8820CDF10D0C}"/>
                </a:ext>
              </a:extLst>
            </p:cNvPr>
            <p:cNvSpPr txBox="1"/>
            <p:nvPr/>
          </p:nvSpPr>
          <p:spPr>
            <a:xfrm>
              <a:off x="8586785" y="3185815"/>
              <a:ext cx="2009775" cy="369332"/>
            </a:xfrm>
            <a:prstGeom prst="rect">
              <a:avLst/>
            </a:prstGeom>
            <a:noFill/>
          </p:spPr>
          <p:txBody>
            <a:bodyPr wrap="square" rtlCol="0">
              <a:spAutoFit/>
            </a:bodyPr>
            <a:lstStyle/>
            <a:p>
              <a:pPr algn="ctr"/>
              <a:r>
                <a:rPr lang="en-US" altLang="zh-CN" dirty="0">
                  <a:solidFill>
                    <a:schemeClr val="bg1"/>
                  </a:solidFill>
                  <a:latin typeface="微软雅黑 Light" panose="020B0502040204020203" pitchFamily="34" charset="-122"/>
                  <a:ea typeface="微软雅黑 Light" panose="020B0502040204020203" pitchFamily="34" charset="-122"/>
                </a:rPr>
                <a:t>PART   01</a:t>
              </a:r>
              <a:endParaRPr lang="zh-CN" altLang="en-US" dirty="0">
                <a:solidFill>
                  <a:schemeClr val="bg1"/>
                </a:solidFill>
                <a:latin typeface="微软雅黑 Light" panose="020B0502040204020203" pitchFamily="34" charset="-122"/>
                <a:ea typeface="微软雅黑 Light" panose="020B0502040204020203" pitchFamily="34" charset="-122"/>
              </a:endParaRPr>
            </a:p>
          </p:txBody>
        </p:sp>
        <p:cxnSp>
          <p:nvCxnSpPr>
            <p:cNvPr id="10" name="直接连接符 9">
              <a:extLst>
                <a:ext uri="{FF2B5EF4-FFF2-40B4-BE49-F238E27FC236}">
                  <a16:creationId xmlns:a16="http://schemas.microsoft.com/office/drawing/2014/main" id="{C5C831F2-0D5A-49BA-BF3D-A7723BAC6852}"/>
                </a:ext>
              </a:extLst>
            </p:cNvPr>
            <p:cNvCxnSpPr/>
            <p:nvPr/>
          </p:nvCxnSpPr>
          <p:spPr>
            <a:xfrm>
              <a:off x="8201023" y="3370481"/>
              <a:ext cx="771525"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C3CDAC58-CCFB-4CA7-A7B1-196475D2A00B}"/>
                </a:ext>
              </a:extLst>
            </p:cNvPr>
            <p:cNvCxnSpPr/>
            <p:nvPr/>
          </p:nvCxnSpPr>
          <p:spPr>
            <a:xfrm>
              <a:off x="10210797" y="3384352"/>
              <a:ext cx="771525"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39822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A9E4106F-345B-4F8A-8A89-5A0906A5C8B0}"/>
              </a:ext>
            </a:extLst>
          </p:cNvPr>
          <p:cNvGrpSpPr/>
          <p:nvPr/>
        </p:nvGrpSpPr>
        <p:grpSpPr>
          <a:xfrm>
            <a:off x="161680" y="176213"/>
            <a:ext cx="2809539" cy="400110"/>
            <a:chOff x="161680" y="176213"/>
            <a:chExt cx="2809539" cy="400110"/>
          </a:xfrm>
        </p:grpSpPr>
        <p:grpSp>
          <p:nvGrpSpPr>
            <p:cNvPr id="6" name="组合 5">
              <a:extLst>
                <a:ext uri="{FF2B5EF4-FFF2-40B4-BE49-F238E27FC236}">
                  <a16:creationId xmlns:a16="http://schemas.microsoft.com/office/drawing/2014/main" id="{0312A70E-7F89-469B-A57C-D6E07A8998A6}"/>
                </a:ext>
              </a:extLst>
            </p:cNvPr>
            <p:cNvGrpSpPr/>
            <p:nvPr/>
          </p:nvGrpSpPr>
          <p:grpSpPr>
            <a:xfrm>
              <a:off x="161680" y="176213"/>
              <a:ext cx="338383" cy="374649"/>
              <a:chOff x="-8029586" y="-1666875"/>
              <a:chExt cx="16386186" cy="10191750"/>
            </a:xfrm>
          </p:grpSpPr>
          <p:sp>
            <p:nvSpPr>
              <p:cNvPr id="4" name="平行四边形 3">
                <a:extLst>
                  <a:ext uri="{FF2B5EF4-FFF2-40B4-BE49-F238E27FC236}">
                    <a16:creationId xmlns:a16="http://schemas.microsoft.com/office/drawing/2014/main" id="{3D62D16F-8AC8-44E4-8AC6-105EF152202F}"/>
                  </a:ext>
                </a:extLst>
              </p:cNvPr>
              <p:cNvSpPr/>
              <p:nvPr/>
            </p:nvSpPr>
            <p:spPr>
              <a:xfrm>
                <a:off x="-3714750" y="-1666875"/>
                <a:ext cx="12071350" cy="10191750"/>
              </a:xfrm>
              <a:prstGeom prst="parallelogram">
                <a:avLst>
                  <a:gd name="adj" fmla="val 53077"/>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a:extLst>
                  <a:ext uri="{FF2B5EF4-FFF2-40B4-BE49-F238E27FC236}">
                    <a16:creationId xmlns:a16="http://schemas.microsoft.com/office/drawing/2014/main" id="{5893E34A-903C-47AC-814F-971C45DADDB6}"/>
                  </a:ext>
                </a:extLst>
              </p:cNvPr>
              <p:cNvSpPr/>
              <p:nvPr/>
            </p:nvSpPr>
            <p:spPr>
              <a:xfrm>
                <a:off x="-8029586" y="-1666875"/>
                <a:ext cx="11210913" cy="10191750"/>
              </a:xfrm>
              <a:prstGeom prst="parallelogram">
                <a:avLst>
                  <a:gd name="adj" fmla="val 57253"/>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a:extLst>
                <a:ext uri="{FF2B5EF4-FFF2-40B4-BE49-F238E27FC236}">
                  <a16:creationId xmlns:a16="http://schemas.microsoft.com/office/drawing/2014/main" id="{F2E7998B-2690-4606-A8EA-FA92445F7C33}"/>
                </a:ext>
              </a:extLst>
            </p:cNvPr>
            <p:cNvGrpSpPr/>
            <p:nvPr/>
          </p:nvGrpSpPr>
          <p:grpSpPr>
            <a:xfrm>
              <a:off x="431177" y="176213"/>
              <a:ext cx="2540042" cy="400110"/>
              <a:chOff x="2945777" y="1957653"/>
              <a:chExt cx="2540042" cy="400110"/>
            </a:xfrm>
          </p:grpSpPr>
          <p:sp>
            <p:nvSpPr>
              <p:cNvPr id="7" name="文本框 6">
                <a:extLst>
                  <a:ext uri="{FF2B5EF4-FFF2-40B4-BE49-F238E27FC236}">
                    <a16:creationId xmlns:a16="http://schemas.microsoft.com/office/drawing/2014/main" id="{83494A4E-2E1A-43C8-8E0C-67BE752DE833}"/>
                  </a:ext>
                </a:extLst>
              </p:cNvPr>
              <p:cNvSpPr txBox="1"/>
              <p:nvPr/>
            </p:nvSpPr>
            <p:spPr>
              <a:xfrm>
                <a:off x="2945777" y="1957653"/>
                <a:ext cx="2540042" cy="307777"/>
              </a:xfrm>
              <a:prstGeom prst="rect">
                <a:avLst/>
              </a:prstGeom>
              <a:noFill/>
            </p:spPr>
            <p:txBody>
              <a:bodyPr wrap="square" rtlCol="0">
                <a:spAutoFit/>
              </a:bodyPr>
              <a:lstStyle/>
              <a:p>
                <a:r>
                  <a:rPr lang="zh-CN" altLang="en-US" sz="1400" b="1" dirty="0">
                    <a:solidFill>
                      <a:schemeClr val="tx1">
                        <a:lumMod val="75000"/>
                        <a:lumOff val="25000"/>
                      </a:schemeClr>
                    </a:solidFill>
                    <a:latin typeface="微软雅黑 Light" panose="020B0502040204020203" pitchFamily="34" charset="-122"/>
                    <a:ea typeface="微软雅黑 Light" panose="020B0502040204020203" pitchFamily="34" charset="-122"/>
                  </a:rPr>
                  <a:t>单击此处添加文字标题</a:t>
                </a:r>
              </a:p>
            </p:txBody>
          </p:sp>
          <p:sp>
            <p:nvSpPr>
              <p:cNvPr id="8" name="TextBox 60">
                <a:extLst>
                  <a:ext uri="{FF2B5EF4-FFF2-40B4-BE49-F238E27FC236}">
                    <a16:creationId xmlns:a16="http://schemas.microsoft.com/office/drawing/2014/main" id="{2E821FAA-9F68-43B6-A1D5-1137D3336363}"/>
                  </a:ext>
                </a:extLst>
              </p:cNvPr>
              <p:cNvSpPr txBox="1"/>
              <p:nvPr/>
            </p:nvSpPr>
            <p:spPr>
              <a:xfrm>
                <a:off x="2969592" y="2173097"/>
                <a:ext cx="1875834" cy="184666"/>
              </a:xfrm>
              <a:prstGeom prst="rect">
                <a:avLst/>
              </a:prstGeom>
              <a:noFill/>
            </p:spPr>
            <p:txBody>
              <a:bodyPr wrap="none" rtlCol="0">
                <a:spAutoFit/>
              </a:bodyPr>
              <a:lstStyle/>
              <a:p>
                <a:pPr algn="ctr" defTabSz="914217"/>
                <a:r>
                  <a:rPr lang="en-US" sz="600" b="1" spc="15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sym typeface="+mn-lt"/>
                  </a:rPr>
                  <a:t>WRITE A TITLE IN THIS SECTION</a:t>
                </a:r>
                <a:endParaRPr lang="en-US" sz="700" b="1" spc="15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sym typeface="+mn-lt"/>
                </a:endParaRPr>
              </a:p>
            </p:txBody>
          </p:sp>
        </p:grpSp>
      </p:grpSp>
      <p:grpSp>
        <p:nvGrpSpPr>
          <p:cNvPr id="13" name="组合 12">
            <a:extLst>
              <a:ext uri="{FF2B5EF4-FFF2-40B4-BE49-F238E27FC236}">
                <a16:creationId xmlns:a16="http://schemas.microsoft.com/office/drawing/2014/main" id="{E7861988-271E-423F-B54B-CE6D88F4C2D7}"/>
              </a:ext>
            </a:extLst>
          </p:cNvPr>
          <p:cNvGrpSpPr/>
          <p:nvPr/>
        </p:nvGrpSpPr>
        <p:grpSpPr>
          <a:xfrm>
            <a:off x="-1041400" y="6673333"/>
            <a:ext cx="14154150" cy="184667"/>
            <a:chOff x="-1041400" y="6673333"/>
            <a:chExt cx="14154150" cy="184667"/>
          </a:xfrm>
        </p:grpSpPr>
        <p:sp>
          <p:nvSpPr>
            <p:cNvPr id="11" name="平行四边形 10">
              <a:extLst>
                <a:ext uri="{FF2B5EF4-FFF2-40B4-BE49-F238E27FC236}">
                  <a16:creationId xmlns:a16="http://schemas.microsoft.com/office/drawing/2014/main" id="{BE79CD85-C760-411A-83FF-73923CDAA211}"/>
                </a:ext>
              </a:extLst>
            </p:cNvPr>
            <p:cNvSpPr/>
            <p:nvPr/>
          </p:nvSpPr>
          <p:spPr>
            <a:xfrm>
              <a:off x="-1041400" y="6673333"/>
              <a:ext cx="7137400" cy="184666"/>
            </a:xfrm>
            <a:prstGeom prst="parallelogram">
              <a:avLst>
                <a:gd name="adj" fmla="val 59372"/>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a:extLst>
                <a:ext uri="{FF2B5EF4-FFF2-40B4-BE49-F238E27FC236}">
                  <a16:creationId xmlns:a16="http://schemas.microsoft.com/office/drawing/2014/main" id="{B511F2A4-73A6-4BC5-8D96-D082AE501439}"/>
                </a:ext>
              </a:extLst>
            </p:cNvPr>
            <p:cNvSpPr/>
            <p:nvPr/>
          </p:nvSpPr>
          <p:spPr>
            <a:xfrm>
              <a:off x="5975350" y="6673334"/>
              <a:ext cx="7137400" cy="184666"/>
            </a:xfrm>
            <a:prstGeom prst="parallelogram">
              <a:avLst>
                <a:gd name="adj" fmla="val 59372"/>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等线" panose="020F0502020204030204"/>
                <a:ea typeface="等线" panose="02010600030101010101" pitchFamily="2" charset="-122"/>
              </a:endParaRPr>
            </a:p>
          </p:txBody>
        </p:sp>
      </p:grpSp>
      <p:pic>
        <p:nvPicPr>
          <p:cNvPr id="14" name="图片占位符 15">
            <a:extLst>
              <a:ext uri="{FF2B5EF4-FFF2-40B4-BE49-F238E27FC236}">
                <a16:creationId xmlns:a16="http://schemas.microsoft.com/office/drawing/2014/main" id="{05145F10-B25D-4E1F-855B-7CC7ADDF8A47}"/>
              </a:ext>
            </a:extLst>
          </p:cNvPr>
          <p:cNvPicPr>
            <a:picLocks noChangeAspect="1"/>
          </p:cNvPicPr>
          <p:nvPr/>
        </p:nvPicPr>
        <p:blipFill>
          <a:blip r:embed="rId2">
            <a:extLst>
              <a:ext uri="{28A0092B-C50C-407E-A947-70E740481C1C}">
                <a14:useLocalDpi xmlns:a14="http://schemas.microsoft.com/office/drawing/2010/main" val="0"/>
              </a:ext>
            </a:extLst>
          </a:blip>
          <a:srcRect t="31264" b="31264"/>
          <a:stretch>
            <a:fillRect/>
          </a:stretch>
        </p:blipFill>
        <p:spPr>
          <a:xfrm>
            <a:off x="0" y="1452365"/>
            <a:ext cx="12191999" cy="3333509"/>
          </a:xfrm>
          <a:prstGeom prst="rect">
            <a:avLst/>
          </a:prstGeom>
        </p:spPr>
      </p:pic>
      <p:sp>
        <p:nvSpPr>
          <p:cNvPr id="15" name="Rectangle 20">
            <a:extLst>
              <a:ext uri="{FF2B5EF4-FFF2-40B4-BE49-F238E27FC236}">
                <a16:creationId xmlns:a16="http://schemas.microsoft.com/office/drawing/2014/main" id="{1F34DB41-1FE2-4CDD-9FD4-CDB80B68BCAC}"/>
              </a:ext>
            </a:extLst>
          </p:cNvPr>
          <p:cNvSpPr/>
          <p:nvPr/>
        </p:nvSpPr>
        <p:spPr>
          <a:xfrm>
            <a:off x="0" y="1439473"/>
            <a:ext cx="12203507" cy="3333509"/>
          </a:xfrm>
          <a:prstGeom prst="rect">
            <a:avLst/>
          </a:prstGeom>
          <a:solidFill>
            <a:schemeClr val="tx1">
              <a:lumMod val="95000"/>
              <a:lumOff val="5000"/>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 name="Rectangle 1">
            <a:extLst>
              <a:ext uri="{FF2B5EF4-FFF2-40B4-BE49-F238E27FC236}">
                <a16:creationId xmlns:a16="http://schemas.microsoft.com/office/drawing/2014/main" id="{DB32CDD9-DBA6-4720-BE46-9FF686B539DC}"/>
              </a:ext>
            </a:extLst>
          </p:cNvPr>
          <p:cNvSpPr/>
          <p:nvPr/>
        </p:nvSpPr>
        <p:spPr>
          <a:xfrm>
            <a:off x="1266444" y="1971040"/>
            <a:ext cx="2536952" cy="2306320"/>
          </a:xfrm>
          <a:prstGeom prst="rect">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FFFFFF"/>
              </a:solidFill>
              <a:effectLst/>
              <a:uLnTx/>
              <a:uFillTx/>
              <a:latin typeface="Calibri"/>
              <a:ea typeface="+mn-ea"/>
              <a:cs typeface="+mn-cs"/>
            </a:endParaRPr>
          </a:p>
        </p:txBody>
      </p:sp>
      <p:sp>
        <p:nvSpPr>
          <p:cNvPr id="17" name="Rectangle 2">
            <a:extLst>
              <a:ext uri="{FF2B5EF4-FFF2-40B4-BE49-F238E27FC236}">
                <a16:creationId xmlns:a16="http://schemas.microsoft.com/office/drawing/2014/main" id="{99DA56F0-EE6E-4399-BEE0-AE1599D57560}"/>
              </a:ext>
            </a:extLst>
          </p:cNvPr>
          <p:cNvSpPr/>
          <p:nvPr/>
        </p:nvSpPr>
        <p:spPr>
          <a:xfrm>
            <a:off x="4827524" y="1971040"/>
            <a:ext cx="2536952" cy="2306320"/>
          </a:xfrm>
          <a:prstGeom prst="rect">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solidFill>
                <a:prstClr val="white"/>
              </a:solidFill>
              <a:latin typeface="等线" panose="020F0502020204030204"/>
              <a:ea typeface="等线" panose="02010600030101010101" pitchFamily="2" charset="-122"/>
            </a:endParaRPr>
          </a:p>
        </p:txBody>
      </p:sp>
      <p:sp>
        <p:nvSpPr>
          <p:cNvPr id="18" name="Rectangle 3">
            <a:extLst>
              <a:ext uri="{FF2B5EF4-FFF2-40B4-BE49-F238E27FC236}">
                <a16:creationId xmlns:a16="http://schemas.microsoft.com/office/drawing/2014/main" id="{BCD5C28F-DAB6-48F9-AA76-70DBADC8CFBA}"/>
              </a:ext>
            </a:extLst>
          </p:cNvPr>
          <p:cNvSpPr/>
          <p:nvPr/>
        </p:nvSpPr>
        <p:spPr>
          <a:xfrm>
            <a:off x="8388604" y="1965960"/>
            <a:ext cx="2536952" cy="230632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FFFFFF"/>
              </a:solidFill>
              <a:effectLst/>
              <a:uLnTx/>
              <a:uFillTx/>
              <a:latin typeface="Calibri"/>
              <a:ea typeface="+mn-ea"/>
              <a:cs typeface="+mn-cs"/>
            </a:endParaRPr>
          </a:p>
        </p:txBody>
      </p:sp>
      <p:sp>
        <p:nvSpPr>
          <p:cNvPr id="19" name="TextBox 7">
            <a:extLst>
              <a:ext uri="{FF2B5EF4-FFF2-40B4-BE49-F238E27FC236}">
                <a16:creationId xmlns:a16="http://schemas.microsoft.com/office/drawing/2014/main" id="{4C55A897-C03C-471B-A23C-27A0AD9A6F0B}"/>
              </a:ext>
            </a:extLst>
          </p:cNvPr>
          <p:cNvSpPr txBox="1"/>
          <p:nvPr/>
        </p:nvSpPr>
        <p:spPr>
          <a:xfrm>
            <a:off x="1784810" y="5373986"/>
            <a:ext cx="8622380" cy="412549"/>
          </a:xfrm>
          <a:prstGeom prst="rect">
            <a:avLst/>
          </a:prstGeom>
          <a:noFill/>
        </p:spPr>
        <p:txBody>
          <a:bodyPr wrap="square" rtlCol="0">
            <a:spAutoFit/>
          </a:bodyPr>
          <a:lstStyle/>
          <a:p>
            <a:pPr marL="0" marR="0" lvl="0" indent="0" algn="ctr" defTabSz="914354" rtl="0" eaLnBrk="1" fontAlgn="auto" latinLnBrk="0" hangingPunct="1">
              <a:lnSpc>
                <a:spcPts val="1300"/>
              </a:lnSpc>
              <a:spcBef>
                <a:spcPts val="0"/>
              </a:spcBef>
              <a:spcAft>
                <a:spcPts val="0"/>
              </a:spcAft>
              <a:buClrTx/>
              <a:buSzTx/>
              <a:buFontTx/>
              <a:buNone/>
              <a:tabLst/>
              <a:defRPr/>
            </a:pPr>
            <a:r>
              <a:rPr kumimoji="0" lang="id-ID" sz="900" b="0" i="0" u="none" strike="noStrike" kern="1200" cap="none" spc="0" normalizeH="0" baseline="0" noProof="0" dirty="0">
                <a:ln>
                  <a:noFill/>
                </a:ln>
                <a:solidFill>
                  <a:srgbClr val="FFFFFF">
                    <a:lumMod val="50000"/>
                  </a:srgbClr>
                </a:solidFill>
                <a:effectLst/>
                <a:uLnTx/>
                <a:uFillTx/>
                <a:latin typeface="Roboto" panose="02000000000000000000" pitchFamily="2" charset="0"/>
                <a:ea typeface="Roboto" panose="02000000000000000000" pitchFamily="2" charset="0"/>
                <a:cs typeface="+mn-cs"/>
              </a:rPr>
              <a:t>.Enim ad minim veniam, quis nostrud exercitation ullamco laboris nisi ut aliquip ex ea commodo consequat. Duis aute irure dolor in reprehenderit in voluptate velit esse cillum dolore eu fugiat nulla pariatur.</a:t>
            </a:r>
          </a:p>
        </p:txBody>
      </p:sp>
      <p:sp>
        <p:nvSpPr>
          <p:cNvPr id="20" name="7 CuadroTexto">
            <a:extLst>
              <a:ext uri="{FF2B5EF4-FFF2-40B4-BE49-F238E27FC236}">
                <a16:creationId xmlns:a16="http://schemas.microsoft.com/office/drawing/2014/main" id="{C123846B-A45B-4689-A39E-795E79BA1E97}"/>
              </a:ext>
            </a:extLst>
          </p:cNvPr>
          <p:cNvSpPr txBox="1"/>
          <p:nvPr/>
        </p:nvSpPr>
        <p:spPr>
          <a:xfrm>
            <a:off x="1571627" y="2745457"/>
            <a:ext cx="1926586" cy="1079398"/>
          </a:xfrm>
          <a:prstGeom prst="rect">
            <a:avLst/>
          </a:prstGeom>
          <a:noFill/>
        </p:spPr>
        <p:txBody>
          <a:bodyPr wrap="square">
            <a:spAutoFit/>
          </a:bodyPr>
          <a:lstStyle/>
          <a:p>
            <a:pPr marL="0" marR="0" lvl="0" indent="0" algn="ctr" defTabSz="914354" rtl="0" eaLnBrk="1" fontAlgn="auto" latinLnBrk="0" hangingPunct="1">
              <a:lnSpc>
                <a:spcPts val="128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Lato" charset="0"/>
            </a:endParaRPr>
          </a:p>
          <a:p>
            <a:pPr marL="0" marR="0" lvl="0" indent="0" algn="ctr" defTabSz="914354" rtl="0" eaLnBrk="1" fontAlgn="auto" latinLnBrk="0" hangingPunct="1">
              <a:lnSpc>
                <a:spcPts val="128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Lato" charset="0"/>
              </a:rPr>
              <a:t>Make a type specimen book unknown printer took a galley of type and scrambled it to make a type specimen book </a:t>
            </a:r>
          </a:p>
          <a:p>
            <a:pPr marL="0" marR="0" lvl="0" indent="0" algn="ctr" defTabSz="914354" rtl="0" eaLnBrk="1" fontAlgn="auto" latinLnBrk="0" hangingPunct="1">
              <a:lnSpc>
                <a:spcPts val="128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Lato" charset="0"/>
            </a:endParaRPr>
          </a:p>
        </p:txBody>
      </p:sp>
      <p:sp>
        <p:nvSpPr>
          <p:cNvPr id="21" name="Rectangle 9">
            <a:extLst>
              <a:ext uri="{FF2B5EF4-FFF2-40B4-BE49-F238E27FC236}">
                <a16:creationId xmlns:a16="http://schemas.microsoft.com/office/drawing/2014/main" id="{E7733AB5-45A0-4619-A21F-F8AA5AAFB6A9}"/>
              </a:ext>
            </a:extLst>
          </p:cNvPr>
          <p:cNvSpPr/>
          <p:nvPr/>
        </p:nvSpPr>
        <p:spPr>
          <a:xfrm>
            <a:off x="1952068" y="2582781"/>
            <a:ext cx="1165704" cy="307777"/>
          </a:xfrm>
          <a:prstGeom prst="rect">
            <a:avLst/>
          </a:prstGeom>
        </p:spPr>
        <p:txBody>
          <a:bodyPr wrap="none">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srgbClr val="FFFFFF"/>
                </a:solidFill>
                <a:effectLst/>
                <a:uLnTx/>
                <a:uFillTx/>
                <a:latin typeface="Montserrat" panose="02000505000000020004" pitchFamily="2" charset="0"/>
                <a:ea typeface="+mn-ea"/>
                <a:cs typeface="+mn-cs"/>
              </a:rPr>
              <a:t>Debit Card</a:t>
            </a:r>
          </a:p>
        </p:txBody>
      </p:sp>
      <p:sp>
        <p:nvSpPr>
          <p:cNvPr id="22" name="7 CuadroTexto">
            <a:extLst>
              <a:ext uri="{FF2B5EF4-FFF2-40B4-BE49-F238E27FC236}">
                <a16:creationId xmlns:a16="http://schemas.microsoft.com/office/drawing/2014/main" id="{B299EFBC-D1BE-41C8-A6DA-41C2FEB69EA5}"/>
              </a:ext>
            </a:extLst>
          </p:cNvPr>
          <p:cNvSpPr txBox="1"/>
          <p:nvPr/>
        </p:nvSpPr>
        <p:spPr>
          <a:xfrm>
            <a:off x="5134404" y="2757977"/>
            <a:ext cx="1926586" cy="1079398"/>
          </a:xfrm>
          <a:prstGeom prst="rect">
            <a:avLst/>
          </a:prstGeom>
          <a:noFill/>
        </p:spPr>
        <p:txBody>
          <a:bodyPr wrap="square">
            <a:spAutoFit/>
          </a:bodyPr>
          <a:lstStyle/>
          <a:p>
            <a:pPr marL="0" marR="0" lvl="0" indent="0" algn="ctr" defTabSz="914354" rtl="0" eaLnBrk="1" fontAlgn="auto" latinLnBrk="0" hangingPunct="1">
              <a:lnSpc>
                <a:spcPts val="1280"/>
              </a:lnSpc>
              <a:spcBef>
                <a:spcPts val="0"/>
              </a:spcBef>
              <a:spcAft>
                <a:spcPts val="0"/>
              </a:spcAft>
              <a:buClrTx/>
              <a:buSzTx/>
              <a:buFontTx/>
              <a:buNone/>
              <a:tabLst/>
              <a:defRPr/>
            </a:pPr>
            <a:endParaRPr kumimoji="0" lang="en-US" sz="900" b="0" i="0" u="none" strike="noStrike" kern="1200" cap="none" spc="0" normalizeH="0" baseline="0" noProof="0" dirty="0">
              <a:ln>
                <a:noFill/>
              </a:ln>
              <a:solidFill>
                <a:schemeClr val="tx1">
                  <a:lumMod val="75000"/>
                  <a:lumOff val="25000"/>
                </a:schemeClr>
              </a:solidFill>
              <a:effectLst/>
              <a:uLnTx/>
              <a:uFillTx/>
              <a:latin typeface="Roboto" panose="02000000000000000000" pitchFamily="2" charset="0"/>
              <a:ea typeface="Roboto" panose="02000000000000000000" pitchFamily="2" charset="0"/>
              <a:cs typeface="Lato" charset="0"/>
            </a:endParaRPr>
          </a:p>
          <a:p>
            <a:pPr marL="0" marR="0" lvl="0" indent="0" algn="ctr" defTabSz="914354" rtl="0" eaLnBrk="1" fontAlgn="auto" latinLnBrk="0" hangingPunct="1">
              <a:lnSpc>
                <a:spcPts val="128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tx1">
                    <a:lumMod val="75000"/>
                    <a:lumOff val="25000"/>
                  </a:schemeClr>
                </a:solidFill>
                <a:effectLst/>
                <a:uLnTx/>
                <a:uFillTx/>
                <a:latin typeface="Roboto" panose="02000000000000000000" pitchFamily="2" charset="0"/>
                <a:ea typeface="Roboto" panose="02000000000000000000" pitchFamily="2" charset="0"/>
                <a:cs typeface="Lato" charset="0"/>
              </a:rPr>
              <a:t>Make a type specimen book unknown printer took a galley of type and scrambled it to make a type specimen book </a:t>
            </a:r>
          </a:p>
          <a:p>
            <a:pPr marL="0" marR="0" lvl="0" indent="0" algn="ctr" defTabSz="914354" rtl="0" eaLnBrk="1" fontAlgn="auto" latinLnBrk="0" hangingPunct="1">
              <a:lnSpc>
                <a:spcPts val="1280"/>
              </a:lnSpc>
              <a:spcBef>
                <a:spcPts val="0"/>
              </a:spcBef>
              <a:spcAft>
                <a:spcPts val="0"/>
              </a:spcAft>
              <a:buClrTx/>
              <a:buSzTx/>
              <a:buFontTx/>
              <a:buNone/>
              <a:tabLst/>
              <a:defRPr/>
            </a:pPr>
            <a:endParaRPr kumimoji="0" lang="en-US" sz="900" b="0" i="0" u="none" strike="noStrike" kern="1200" cap="none" spc="0" normalizeH="0" baseline="0" noProof="0" dirty="0">
              <a:ln>
                <a:noFill/>
              </a:ln>
              <a:solidFill>
                <a:schemeClr val="tx1">
                  <a:lumMod val="75000"/>
                  <a:lumOff val="25000"/>
                </a:schemeClr>
              </a:solidFill>
              <a:effectLst/>
              <a:uLnTx/>
              <a:uFillTx/>
              <a:latin typeface="Roboto" panose="02000000000000000000" pitchFamily="2" charset="0"/>
              <a:ea typeface="Roboto" panose="02000000000000000000" pitchFamily="2" charset="0"/>
              <a:cs typeface="Lato" charset="0"/>
            </a:endParaRPr>
          </a:p>
        </p:txBody>
      </p:sp>
      <p:sp>
        <p:nvSpPr>
          <p:cNvPr id="23" name="Rectangle 11">
            <a:extLst>
              <a:ext uri="{FF2B5EF4-FFF2-40B4-BE49-F238E27FC236}">
                <a16:creationId xmlns:a16="http://schemas.microsoft.com/office/drawing/2014/main" id="{D02E6571-CCEF-4C4F-8F4E-CF597C29CE9E}"/>
              </a:ext>
            </a:extLst>
          </p:cNvPr>
          <p:cNvSpPr/>
          <p:nvPr/>
        </p:nvSpPr>
        <p:spPr>
          <a:xfrm>
            <a:off x="5589868" y="2595301"/>
            <a:ext cx="1015663" cy="307777"/>
          </a:xfrm>
          <a:prstGeom prst="rect">
            <a:avLst/>
          </a:prstGeom>
        </p:spPr>
        <p:txBody>
          <a:bodyPr wrap="none">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schemeClr val="tx1">
                    <a:lumMod val="75000"/>
                    <a:lumOff val="25000"/>
                  </a:schemeClr>
                </a:solidFill>
                <a:effectLst/>
                <a:uLnTx/>
                <a:uFillTx/>
                <a:latin typeface="Montserrat" panose="02000505000000020004" pitchFamily="2" charset="0"/>
                <a:ea typeface="+mn-ea"/>
                <a:cs typeface="+mn-cs"/>
              </a:rPr>
              <a:t>Credit Card</a:t>
            </a:r>
          </a:p>
        </p:txBody>
      </p:sp>
      <p:sp>
        <p:nvSpPr>
          <p:cNvPr id="24" name="7 CuadroTexto">
            <a:extLst>
              <a:ext uri="{FF2B5EF4-FFF2-40B4-BE49-F238E27FC236}">
                <a16:creationId xmlns:a16="http://schemas.microsoft.com/office/drawing/2014/main" id="{15D72148-3A9B-45FD-A577-651628F6328D}"/>
              </a:ext>
            </a:extLst>
          </p:cNvPr>
          <p:cNvSpPr txBox="1"/>
          <p:nvPr/>
        </p:nvSpPr>
        <p:spPr>
          <a:xfrm>
            <a:off x="8693787" y="2750709"/>
            <a:ext cx="1926586" cy="1079398"/>
          </a:xfrm>
          <a:prstGeom prst="rect">
            <a:avLst/>
          </a:prstGeom>
          <a:noFill/>
        </p:spPr>
        <p:txBody>
          <a:bodyPr wrap="square">
            <a:spAutoFit/>
          </a:bodyPr>
          <a:lstStyle/>
          <a:p>
            <a:pPr marL="0" marR="0" lvl="0" indent="0" algn="ctr" defTabSz="914354" rtl="0" eaLnBrk="1" fontAlgn="auto" latinLnBrk="0" hangingPunct="1">
              <a:lnSpc>
                <a:spcPts val="128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Lato" charset="0"/>
            </a:endParaRPr>
          </a:p>
          <a:p>
            <a:pPr marL="0" marR="0" lvl="0" indent="0" algn="ctr" defTabSz="914354" rtl="0" eaLnBrk="1" fontAlgn="auto" latinLnBrk="0" hangingPunct="1">
              <a:lnSpc>
                <a:spcPts val="128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Lato" charset="0"/>
              </a:rPr>
              <a:t>Make a type specimen book unknown printer took a galley of type and scrambled it to make a type specimen book </a:t>
            </a:r>
          </a:p>
          <a:p>
            <a:pPr marL="0" marR="0" lvl="0" indent="0" algn="ctr" defTabSz="914354" rtl="0" eaLnBrk="1" fontAlgn="auto" latinLnBrk="0" hangingPunct="1">
              <a:lnSpc>
                <a:spcPts val="128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Lato" charset="0"/>
            </a:endParaRPr>
          </a:p>
        </p:txBody>
      </p:sp>
      <p:sp>
        <p:nvSpPr>
          <p:cNvPr id="25" name="Rectangle 13">
            <a:extLst>
              <a:ext uri="{FF2B5EF4-FFF2-40B4-BE49-F238E27FC236}">
                <a16:creationId xmlns:a16="http://schemas.microsoft.com/office/drawing/2014/main" id="{1073017D-26A9-4D9F-AD14-530D49F7D863}"/>
              </a:ext>
            </a:extLst>
          </p:cNvPr>
          <p:cNvSpPr/>
          <p:nvPr/>
        </p:nvSpPr>
        <p:spPr>
          <a:xfrm>
            <a:off x="8802523" y="2588033"/>
            <a:ext cx="1709122" cy="307777"/>
          </a:xfrm>
          <a:prstGeom prst="rect">
            <a:avLst/>
          </a:prstGeom>
        </p:spPr>
        <p:txBody>
          <a:bodyPr wrap="none">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srgbClr val="FFFFFF"/>
                </a:solidFill>
                <a:effectLst/>
                <a:uLnTx/>
                <a:uFillTx/>
                <a:latin typeface="Montserrat" panose="02000505000000020004" pitchFamily="2" charset="0"/>
                <a:ea typeface="+mn-ea"/>
                <a:cs typeface="+mn-cs"/>
              </a:rPr>
              <a:t>Savings 	Account</a:t>
            </a:r>
          </a:p>
        </p:txBody>
      </p:sp>
    </p:spTree>
    <p:extLst>
      <p:ext uri="{BB962C8B-B14F-4D97-AF65-F5344CB8AC3E}">
        <p14:creationId xmlns:p14="http://schemas.microsoft.com/office/powerpoint/2010/main" val="634568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outVertical)">
                                      <p:cBhvr>
                                        <p:cTn id="15" dur="500"/>
                                        <p:tgtEl>
                                          <p:spTgt spid="16"/>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outVertical)">
                                      <p:cBhvr>
                                        <p:cTn id="18" dur="500"/>
                                        <p:tgtEl>
                                          <p:spTgt spid="17"/>
                                        </p:tgtEl>
                                      </p:cBhvr>
                                    </p:animEffect>
                                  </p:childTnLst>
                                </p:cTn>
                              </p:par>
                              <p:par>
                                <p:cTn id="19" presetID="16" presetClass="entr" presetSubtype="37"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barn(outVertical)">
                                      <p:cBhvr>
                                        <p:cTn id="21" dur="500"/>
                                        <p:tgtEl>
                                          <p:spTgt spid="18"/>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outVertical)">
                                      <p:cBhvr>
                                        <p:cTn id="25" dur="500"/>
                                        <p:tgtEl>
                                          <p:spTgt spid="20"/>
                                        </p:tgtEl>
                                      </p:cBhvr>
                                    </p:animEffect>
                                  </p:childTnLst>
                                </p:cTn>
                              </p:par>
                              <p:par>
                                <p:cTn id="26" presetID="16" presetClass="entr" presetSubtype="37"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barn(outVertical)">
                                      <p:cBhvr>
                                        <p:cTn id="28" dur="500"/>
                                        <p:tgtEl>
                                          <p:spTgt spid="21"/>
                                        </p:tgtEl>
                                      </p:cBhvr>
                                    </p:animEffect>
                                  </p:childTnLst>
                                </p:cTn>
                              </p:par>
                              <p:par>
                                <p:cTn id="29" presetID="16" presetClass="entr" presetSubtype="37"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outVertical)">
                                      <p:cBhvr>
                                        <p:cTn id="31" dur="500"/>
                                        <p:tgtEl>
                                          <p:spTgt spid="22"/>
                                        </p:tgtEl>
                                      </p:cBhvr>
                                    </p:animEffect>
                                  </p:childTnLst>
                                </p:cTn>
                              </p:par>
                              <p:par>
                                <p:cTn id="32" presetID="16" presetClass="entr" presetSubtype="37"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barn(outVertical)">
                                      <p:cBhvr>
                                        <p:cTn id="34" dur="500"/>
                                        <p:tgtEl>
                                          <p:spTgt spid="23"/>
                                        </p:tgtEl>
                                      </p:cBhvr>
                                    </p:animEffect>
                                  </p:childTnLst>
                                </p:cTn>
                              </p:par>
                              <p:par>
                                <p:cTn id="35" presetID="16" presetClass="entr" presetSubtype="37"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barn(outVertical)">
                                      <p:cBhvr>
                                        <p:cTn id="37" dur="500"/>
                                        <p:tgtEl>
                                          <p:spTgt spid="24"/>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barn(outVertical)">
                                      <p:cBhvr>
                                        <p:cTn id="40" dur="500"/>
                                        <p:tgtEl>
                                          <p:spTgt spid="25"/>
                                        </p:tgtEl>
                                      </p:cBhvr>
                                    </p:animEffect>
                                  </p:childTnLst>
                                </p:cTn>
                              </p:par>
                            </p:childTnLst>
                          </p:cTn>
                        </p:par>
                        <p:par>
                          <p:cTn id="41" fill="hold">
                            <p:stCondLst>
                              <p:cond delay="2000"/>
                            </p:stCondLst>
                            <p:childTnLst>
                              <p:par>
                                <p:cTn id="42" presetID="16" presetClass="entr" presetSubtype="37"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barn(outVertical)">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p:bldP spid="20" grpId="0"/>
      <p:bldP spid="21" grpId="0"/>
      <p:bldP spid="22" grpId="0"/>
      <p:bldP spid="23" grpId="0"/>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占位符 11">
            <a:extLst>
              <a:ext uri="{FF2B5EF4-FFF2-40B4-BE49-F238E27FC236}">
                <a16:creationId xmlns:a16="http://schemas.microsoft.com/office/drawing/2014/main" id="{56737D3B-52BE-4B82-BB93-3B44E923F293}"/>
              </a:ext>
            </a:extLst>
          </p:cNvPr>
          <p:cNvPicPr>
            <a:picLocks noChangeAspect="1"/>
          </p:cNvPicPr>
          <p:nvPr/>
        </p:nvPicPr>
        <p:blipFill>
          <a:blip r:embed="rId2">
            <a:extLst>
              <a:ext uri="{28A0092B-C50C-407E-A947-70E740481C1C}">
                <a14:useLocalDpi xmlns:a14="http://schemas.microsoft.com/office/drawing/2010/main" val="0"/>
              </a:ext>
            </a:extLst>
          </a:blip>
          <a:srcRect l="9578" r="9578"/>
          <a:stretch>
            <a:fillRect/>
          </a:stretch>
        </p:blipFill>
        <p:spPr>
          <a:xfrm>
            <a:off x="4362018" y="3475719"/>
            <a:ext cx="3268880" cy="2677176"/>
          </a:xfrm>
          <a:prstGeom prst="rect">
            <a:avLst/>
          </a:prstGeom>
        </p:spPr>
      </p:pic>
      <p:pic>
        <p:nvPicPr>
          <p:cNvPr id="48" name="图片占位符 7">
            <a:extLst>
              <a:ext uri="{FF2B5EF4-FFF2-40B4-BE49-F238E27FC236}">
                <a16:creationId xmlns:a16="http://schemas.microsoft.com/office/drawing/2014/main" id="{C336BFA9-7462-45C6-AF46-9D26DDD48A9B}"/>
              </a:ext>
            </a:extLst>
          </p:cNvPr>
          <p:cNvPicPr>
            <a:picLocks noChangeAspect="1"/>
          </p:cNvPicPr>
          <p:nvPr/>
        </p:nvPicPr>
        <p:blipFill>
          <a:blip r:embed="rId3">
            <a:extLst>
              <a:ext uri="{28A0092B-C50C-407E-A947-70E740481C1C}">
                <a14:useLocalDpi xmlns:a14="http://schemas.microsoft.com/office/drawing/2010/main" val="0"/>
              </a:ext>
            </a:extLst>
          </a:blip>
          <a:srcRect t="683" b="683"/>
          <a:stretch>
            <a:fillRect/>
          </a:stretch>
        </p:blipFill>
        <p:spPr>
          <a:xfrm>
            <a:off x="4319802" y="1004426"/>
            <a:ext cx="3311096" cy="2176670"/>
          </a:xfrm>
          <a:prstGeom prst="rect">
            <a:avLst/>
          </a:prstGeom>
        </p:spPr>
      </p:pic>
      <p:pic>
        <p:nvPicPr>
          <p:cNvPr id="47" name="图片占位符 5">
            <a:extLst>
              <a:ext uri="{FF2B5EF4-FFF2-40B4-BE49-F238E27FC236}">
                <a16:creationId xmlns:a16="http://schemas.microsoft.com/office/drawing/2014/main" id="{24B08230-607D-4027-AA65-DCD7753BEF78}"/>
              </a:ext>
            </a:extLst>
          </p:cNvPr>
          <p:cNvPicPr>
            <a:picLocks noChangeAspect="1"/>
          </p:cNvPicPr>
          <p:nvPr/>
        </p:nvPicPr>
        <p:blipFill>
          <a:blip r:embed="rId4">
            <a:extLst>
              <a:ext uri="{28A0092B-C50C-407E-A947-70E740481C1C}">
                <a14:useLocalDpi xmlns:a14="http://schemas.microsoft.com/office/drawing/2010/main" val="0"/>
              </a:ext>
            </a:extLst>
          </a:blip>
          <a:srcRect l="28569" r="28569"/>
          <a:stretch>
            <a:fillRect/>
          </a:stretch>
        </p:blipFill>
        <p:spPr>
          <a:xfrm>
            <a:off x="725708" y="1004426"/>
            <a:ext cx="3311096" cy="5148470"/>
          </a:xfrm>
          <a:prstGeom prst="rect">
            <a:avLst/>
          </a:prstGeom>
        </p:spPr>
      </p:pic>
      <p:grpSp>
        <p:nvGrpSpPr>
          <p:cNvPr id="10" name="组合 9">
            <a:extLst>
              <a:ext uri="{FF2B5EF4-FFF2-40B4-BE49-F238E27FC236}">
                <a16:creationId xmlns:a16="http://schemas.microsoft.com/office/drawing/2014/main" id="{A9E4106F-345B-4F8A-8A89-5A0906A5C8B0}"/>
              </a:ext>
            </a:extLst>
          </p:cNvPr>
          <p:cNvGrpSpPr/>
          <p:nvPr/>
        </p:nvGrpSpPr>
        <p:grpSpPr>
          <a:xfrm>
            <a:off x="161680" y="176213"/>
            <a:ext cx="2809539" cy="400110"/>
            <a:chOff x="161680" y="176213"/>
            <a:chExt cx="2809539" cy="400110"/>
          </a:xfrm>
        </p:grpSpPr>
        <p:grpSp>
          <p:nvGrpSpPr>
            <p:cNvPr id="6" name="组合 5">
              <a:extLst>
                <a:ext uri="{FF2B5EF4-FFF2-40B4-BE49-F238E27FC236}">
                  <a16:creationId xmlns:a16="http://schemas.microsoft.com/office/drawing/2014/main" id="{0312A70E-7F89-469B-A57C-D6E07A8998A6}"/>
                </a:ext>
              </a:extLst>
            </p:cNvPr>
            <p:cNvGrpSpPr/>
            <p:nvPr/>
          </p:nvGrpSpPr>
          <p:grpSpPr>
            <a:xfrm>
              <a:off x="161680" y="176213"/>
              <a:ext cx="338383" cy="374649"/>
              <a:chOff x="-8029586" y="-1666875"/>
              <a:chExt cx="16386186" cy="10191750"/>
            </a:xfrm>
          </p:grpSpPr>
          <p:sp>
            <p:nvSpPr>
              <p:cNvPr id="4" name="平行四边形 3">
                <a:extLst>
                  <a:ext uri="{FF2B5EF4-FFF2-40B4-BE49-F238E27FC236}">
                    <a16:creationId xmlns:a16="http://schemas.microsoft.com/office/drawing/2014/main" id="{3D62D16F-8AC8-44E4-8AC6-105EF152202F}"/>
                  </a:ext>
                </a:extLst>
              </p:cNvPr>
              <p:cNvSpPr/>
              <p:nvPr/>
            </p:nvSpPr>
            <p:spPr>
              <a:xfrm>
                <a:off x="-3714750" y="-1666875"/>
                <a:ext cx="12071350" cy="10191750"/>
              </a:xfrm>
              <a:prstGeom prst="parallelogram">
                <a:avLst>
                  <a:gd name="adj" fmla="val 53077"/>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 name="平行四边形 4">
                <a:extLst>
                  <a:ext uri="{FF2B5EF4-FFF2-40B4-BE49-F238E27FC236}">
                    <a16:creationId xmlns:a16="http://schemas.microsoft.com/office/drawing/2014/main" id="{5893E34A-903C-47AC-814F-971C45DADDB6}"/>
                  </a:ext>
                </a:extLst>
              </p:cNvPr>
              <p:cNvSpPr/>
              <p:nvPr/>
            </p:nvSpPr>
            <p:spPr>
              <a:xfrm>
                <a:off x="-8029586" y="-1666875"/>
                <a:ext cx="11210913" cy="10191750"/>
              </a:xfrm>
              <a:prstGeom prst="parallelogram">
                <a:avLst>
                  <a:gd name="adj" fmla="val 57253"/>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nvGrpSpPr>
            <p:cNvPr id="9" name="组合 8">
              <a:extLst>
                <a:ext uri="{FF2B5EF4-FFF2-40B4-BE49-F238E27FC236}">
                  <a16:creationId xmlns:a16="http://schemas.microsoft.com/office/drawing/2014/main" id="{F2E7998B-2690-4606-A8EA-FA92445F7C33}"/>
                </a:ext>
              </a:extLst>
            </p:cNvPr>
            <p:cNvGrpSpPr/>
            <p:nvPr/>
          </p:nvGrpSpPr>
          <p:grpSpPr>
            <a:xfrm>
              <a:off x="431177" y="176213"/>
              <a:ext cx="2540042" cy="400110"/>
              <a:chOff x="2945777" y="1957653"/>
              <a:chExt cx="2540042" cy="400110"/>
            </a:xfrm>
          </p:grpSpPr>
          <p:sp>
            <p:nvSpPr>
              <p:cNvPr id="7" name="文本框 6">
                <a:extLst>
                  <a:ext uri="{FF2B5EF4-FFF2-40B4-BE49-F238E27FC236}">
                    <a16:creationId xmlns:a16="http://schemas.microsoft.com/office/drawing/2014/main" id="{83494A4E-2E1A-43C8-8E0C-67BE752DE833}"/>
                  </a:ext>
                </a:extLst>
              </p:cNvPr>
              <p:cNvSpPr txBox="1"/>
              <p:nvPr/>
            </p:nvSpPr>
            <p:spPr>
              <a:xfrm>
                <a:off x="2945777" y="1957653"/>
                <a:ext cx="254004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rPr>
                  <a:t>单击此处添加文字标题</a:t>
                </a:r>
              </a:p>
            </p:txBody>
          </p:sp>
          <p:sp>
            <p:nvSpPr>
              <p:cNvPr id="8" name="TextBox 60">
                <a:extLst>
                  <a:ext uri="{FF2B5EF4-FFF2-40B4-BE49-F238E27FC236}">
                    <a16:creationId xmlns:a16="http://schemas.microsoft.com/office/drawing/2014/main" id="{2E821FAA-9F68-43B6-A1D5-1137D3336363}"/>
                  </a:ext>
                </a:extLst>
              </p:cNvPr>
              <p:cNvSpPr txBox="1"/>
              <p:nvPr/>
            </p:nvSpPr>
            <p:spPr>
              <a:xfrm>
                <a:off x="2969592" y="2173097"/>
                <a:ext cx="1875834" cy="184666"/>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15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sym typeface="+mn-lt"/>
                  </a:rPr>
                  <a:t>WRITE A TITLE IN THIS SECTION</a:t>
                </a:r>
                <a:endParaRPr kumimoji="0" lang="en-US" sz="700" b="1" i="0" u="none" strike="noStrike" kern="1200" cap="none" spc="15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grpSp>
      </p:grpSp>
      <p:grpSp>
        <p:nvGrpSpPr>
          <p:cNvPr id="13" name="组合 12">
            <a:extLst>
              <a:ext uri="{FF2B5EF4-FFF2-40B4-BE49-F238E27FC236}">
                <a16:creationId xmlns:a16="http://schemas.microsoft.com/office/drawing/2014/main" id="{E7861988-271E-423F-B54B-CE6D88F4C2D7}"/>
              </a:ext>
            </a:extLst>
          </p:cNvPr>
          <p:cNvGrpSpPr/>
          <p:nvPr/>
        </p:nvGrpSpPr>
        <p:grpSpPr>
          <a:xfrm>
            <a:off x="-1041400" y="6673333"/>
            <a:ext cx="14154150" cy="184667"/>
            <a:chOff x="-1041400" y="6673333"/>
            <a:chExt cx="14154150" cy="184667"/>
          </a:xfrm>
        </p:grpSpPr>
        <p:sp>
          <p:nvSpPr>
            <p:cNvPr id="11" name="平行四边形 10">
              <a:extLst>
                <a:ext uri="{FF2B5EF4-FFF2-40B4-BE49-F238E27FC236}">
                  <a16:creationId xmlns:a16="http://schemas.microsoft.com/office/drawing/2014/main" id="{BE79CD85-C760-411A-83FF-73923CDAA211}"/>
                </a:ext>
              </a:extLst>
            </p:cNvPr>
            <p:cNvSpPr/>
            <p:nvPr/>
          </p:nvSpPr>
          <p:spPr>
            <a:xfrm>
              <a:off x="-1041400" y="6673333"/>
              <a:ext cx="7137400" cy="184666"/>
            </a:xfrm>
            <a:prstGeom prst="parallelogram">
              <a:avLst>
                <a:gd name="adj" fmla="val 59372"/>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2" name="平行四边形 11">
              <a:extLst>
                <a:ext uri="{FF2B5EF4-FFF2-40B4-BE49-F238E27FC236}">
                  <a16:creationId xmlns:a16="http://schemas.microsoft.com/office/drawing/2014/main" id="{B511F2A4-73A6-4BC5-8D96-D082AE501439}"/>
                </a:ext>
              </a:extLst>
            </p:cNvPr>
            <p:cNvSpPr/>
            <p:nvPr/>
          </p:nvSpPr>
          <p:spPr>
            <a:xfrm>
              <a:off x="5975350" y="6673334"/>
              <a:ext cx="7137400" cy="184666"/>
            </a:xfrm>
            <a:prstGeom prst="parallelogram">
              <a:avLst>
                <a:gd name="adj" fmla="val 59372"/>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41" name="TextBox 14">
            <a:extLst>
              <a:ext uri="{FF2B5EF4-FFF2-40B4-BE49-F238E27FC236}">
                <a16:creationId xmlns:a16="http://schemas.microsoft.com/office/drawing/2014/main" id="{CA4D9869-A655-4572-85AD-4D08FBB4E097}"/>
              </a:ext>
            </a:extLst>
          </p:cNvPr>
          <p:cNvSpPr txBox="1"/>
          <p:nvPr/>
        </p:nvSpPr>
        <p:spPr>
          <a:xfrm>
            <a:off x="8148222" y="1492122"/>
            <a:ext cx="819455" cy="338554"/>
          </a:xfrm>
          <a:prstGeom prst="rect">
            <a:avLst/>
          </a:prstGeom>
          <a:noFill/>
        </p:spPr>
        <p:txBody>
          <a:bodyPr wrap="none" rtlCol="0">
            <a:spAutoFit/>
          </a:bodyPr>
          <a:lstStyle/>
          <a:p>
            <a:pPr defTabSz="914217"/>
            <a:r>
              <a:rPr lang="en-US" sz="1600" b="1" spc="300" dirty="0">
                <a:solidFill>
                  <a:srgbClr val="000000"/>
                </a:solidFill>
                <a:latin typeface="Montserrat Semi" charset="0"/>
                <a:ea typeface="Montserrat Semi" charset="0"/>
                <a:cs typeface="Montserrat Semi" charset="0"/>
              </a:rPr>
              <a:t>TITLE</a:t>
            </a:r>
          </a:p>
        </p:txBody>
      </p:sp>
      <p:sp>
        <p:nvSpPr>
          <p:cNvPr id="42" name="TextBox 15">
            <a:extLst>
              <a:ext uri="{FF2B5EF4-FFF2-40B4-BE49-F238E27FC236}">
                <a16:creationId xmlns:a16="http://schemas.microsoft.com/office/drawing/2014/main" id="{66188EB5-3026-4D8D-88E1-326F8C27B20B}"/>
              </a:ext>
            </a:extLst>
          </p:cNvPr>
          <p:cNvSpPr txBox="1"/>
          <p:nvPr/>
        </p:nvSpPr>
        <p:spPr>
          <a:xfrm>
            <a:off x="8148222" y="1862887"/>
            <a:ext cx="3306129" cy="646331"/>
          </a:xfrm>
          <a:prstGeom prst="rect">
            <a:avLst/>
          </a:prstGeom>
          <a:noFill/>
        </p:spPr>
        <p:txBody>
          <a:bodyPr wrap="square" rtlCol="0">
            <a:spAutoFit/>
          </a:bodyPr>
          <a:lstStyle/>
          <a:p>
            <a:pPr defTabSz="914217"/>
            <a:r>
              <a:rPr lang="en-US" sz="1200" dirty="0">
                <a:solidFill>
                  <a:srgbClr val="7F7F7F"/>
                </a:solidFill>
                <a:latin typeface="Lato Light" charset="0"/>
                <a:ea typeface="Lato Light" charset="0"/>
                <a:cs typeface="Lato Light" charset="0"/>
              </a:rPr>
              <a:t>Entrepreneurial activities differ substantially depending on the type of organization and creativity involved. </a:t>
            </a:r>
          </a:p>
        </p:txBody>
      </p:sp>
      <p:sp>
        <p:nvSpPr>
          <p:cNvPr id="43" name="TextBox 16">
            <a:extLst>
              <a:ext uri="{FF2B5EF4-FFF2-40B4-BE49-F238E27FC236}">
                <a16:creationId xmlns:a16="http://schemas.microsoft.com/office/drawing/2014/main" id="{A4929A12-FD2E-4750-AB24-7D2809D04D3A}"/>
              </a:ext>
            </a:extLst>
          </p:cNvPr>
          <p:cNvSpPr txBox="1"/>
          <p:nvPr/>
        </p:nvSpPr>
        <p:spPr>
          <a:xfrm>
            <a:off x="8162835" y="4288023"/>
            <a:ext cx="753732" cy="338554"/>
          </a:xfrm>
          <a:prstGeom prst="rect">
            <a:avLst/>
          </a:prstGeom>
          <a:noFill/>
        </p:spPr>
        <p:txBody>
          <a:bodyPr wrap="none" rtlCol="0">
            <a:spAutoFit/>
          </a:bodyPr>
          <a:lstStyle/>
          <a:p>
            <a:pPr defTabSz="914217"/>
            <a:r>
              <a:rPr lang="en-US" sz="1600" b="1" spc="300" dirty="0">
                <a:solidFill>
                  <a:srgbClr val="000000"/>
                </a:solidFill>
                <a:latin typeface="Montserrat Semi" charset="0"/>
                <a:ea typeface="Montserrat Semi" charset="0"/>
                <a:cs typeface="Montserrat Semi" charset="0"/>
              </a:rPr>
              <a:t>TEXT</a:t>
            </a:r>
          </a:p>
        </p:txBody>
      </p:sp>
      <p:sp>
        <p:nvSpPr>
          <p:cNvPr id="44" name="TextBox 20">
            <a:extLst>
              <a:ext uri="{FF2B5EF4-FFF2-40B4-BE49-F238E27FC236}">
                <a16:creationId xmlns:a16="http://schemas.microsoft.com/office/drawing/2014/main" id="{E69D7681-1660-43F1-BC79-F20E66370BD1}"/>
              </a:ext>
            </a:extLst>
          </p:cNvPr>
          <p:cNvSpPr txBox="1"/>
          <p:nvPr/>
        </p:nvSpPr>
        <p:spPr>
          <a:xfrm>
            <a:off x="8148222" y="4666569"/>
            <a:ext cx="3306129" cy="646331"/>
          </a:xfrm>
          <a:prstGeom prst="rect">
            <a:avLst/>
          </a:prstGeom>
          <a:noFill/>
        </p:spPr>
        <p:txBody>
          <a:bodyPr wrap="square" rtlCol="0">
            <a:spAutoFit/>
          </a:bodyPr>
          <a:lstStyle/>
          <a:p>
            <a:pPr defTabSz="914217"/>
            <a:r>
              <a:rPr lang="en-US" sz="1200" dirty="0">
                <a:solidFill>
                  <a:srgbClr val="7F7F7F"/>
                </a:solidFill>
                <a:latin typeface="Lato Light" charset="0"/>
                <a:ea typeface="Lato Light" charset="0"/>
                <a:cs typeface="Lato Light" charset="0"/>
              </a:rPr>
              <a:t>Entrepreneurial activities differ substantially depending on the type of organization and creativity involved. </a:t>
            </a:r>
          </a:p>
        </p:txBody>
      </p:sp>
      <p:sp>
        <p:nvSpPr>
          <p:cNvPr id="45" name="TextBox 21">
            <a:extLst>
              <a:ext uri="{FF2B5EF4-FFF2-40B4-BE49-F238E27FC236}">
                <a16:creationId xmlns:a16="http://schemas.microsoft.com/office/drawing/2014/main" id="{D4EA9753-340B-417D-B1E7-AA86105A74FF}"/>
              </a:ext>
            </a:extLst>
          </p:cNvPr>
          <p:cNvSpPr txBox="1"/>
          <p:nvPr/>
        </p:nvSpPr>
        <p:spPr>
          <a:xfrm>
            <a:off x="8148222" y="2962785"/>
            <a:ext cx="1598515" cy="338554"/>
          </a:xfrm>
          <a:prstGeom prst="rect">
            <a:avLst/>
          </a:prstGeom>
          <a:noFill/>
        </p:spPr>
        <p:txBody>
          <a:bodyPr wrap="none" rtlCol="0">
            <a:spAutoFit/>
          </a:bodyPr>
          <a:lstStyle/>
          <a:p>
            <a:pPr defTabSz="914217"/>
            <a:r>
              <a:rPr lang="en-US" sz="1600" b="1" spc="300" dirty="0">
                <a:solidFill>
                  <a:srgbClr val="000000"/>
                </a:solidFill>
                <a:latin typeface="Montserrat Semi" charset="0"/>
                <a:ea typeface="Montserrat Semi" charset="0"/>
                <a:cs typeface="Montserrat Semi" charset="0"/>
              </a:rPr>
              <a:t>SOMETHING</a:t>
            </a:r>
          </a:p>
        </p:txBody>
      </p:sp>
      <p:sp>
        <p:nvSpPr>
          <p:cNvPr id="46" name="TextBox 22">
            <a:extLst>
              <a:ext uri="{FF2B5EF4-FFF2-40B4-BE49-F238E27FC236}">
                <a16:creationId xmlns:a16="http://schemas.microsoft.com/office/drawing/2014/main" id="{440A2571-CC14-4BA9-9755-D6005EB8B538}"/>
              </a:ext>
            </a:extLst>
          </p:cNvPr>
          <p:cNvSpPr txBox="1"/>
          <p:nvPr/>
        </p:nvSpPr>
        <p:spPr>
          <a:xfrm>
            <a:off x="8127036" y="3333550"/>
            <a:ext cx="3306129" cy="646331"/>
          </a:xfrm>
          <a:prstGeom prst="rect">
            <a:avLst/>
          </a:prstGeom>
          <a:noFill/>
        </p:spPr>
        <p:txBody>
          <a:bodyPr wrap="square" rtlCol="0">
            <a:spAutoFit/>
          </a:bodyPr>
          <a:lstStyle/>
          <a:p>
            <a:pPr defTabSz="914217"/>
            <a:r>
              <a:rPr lang="en-US" sz="1200" dirty="0">
                <a:solidFill>
                  <a:srgbClr val="7F7F7F"/>
                </a:solidFill>
                <a:latin typeface="Lato Light" charset="0"/>
                <a:ea typeface="Lato Light" charset="0"/>
                <a:cs typeface="Lato Light" charset="0"/>
              </a:rPr>
              <a:t>Entrepreneurial activities differ substantially depending on the type of organization and creativity involved. </a:t>
            </a:r>
          </a:p>
        </p:txBody>
      </p:sp>
    </p:spTree>
    <p:extLst>
      <p:ext uri="{BB962C8B-B14F-4D97-AF65-F5344CB8AC3E}">
        <p14:creationId xmlns:p14="http://schemas.microsoft.com/office/powerpoint/2010/main" val="2349585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additive="base">
                                        <p:cTn id="12" dur="500"/>
                                        <p:tgtEl>
                                          <p:spTgt spid="48"/>
                                        </p:tgtEl>
                                        <p:attrNameLst>
                                          <p:attrName>ppt_x</p:attrName>
                                        </p:attrNameLst>
                                      </p:cBhvr>
                                      <p:tavLst>
                                        <p:tav tm="0">
                                          <p:val>
                                            <p:strVal val="#ppt_x-#ppt_w*1.125000"/>
                                          </p:val>
                                        </p:tav>
                                        <p:tav tm="100000">
                                          <p:val>
                                            <p:strVal val="#ppt_x"/>
                                          </p:val>
                                        </p:tav>
                                      </p:tavLst>
                                    </p:anim>
                                    <p:animEffect transition="in" filter="wipe(right)">
                                      <p:cBhvr>
                                        <p:cTn id="13" dur="500"/>
                                        <p:tgtEl>
                                          <p:spTgt spid="48"/>
                                        </p:tgtEl>
                                      </p:cBhvr>
                                    </p:animEffect>
                                  </p:childTnLst>
                                </p:cTn>
                              </p:par>
                              <p:par>
                                <p:cTn id="14" presetID="12" presetClass="entr" presetSubtype="8" fill="hold" nodeType="withEffect">
                                  <p:stCondLst>
                                    <p:cond delay="25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500"/>
                                        <p:tgtEl>
                                          <p:spTgt spid="49"/>
                                        </p:tgtEl>
                                        <p:attrNameLst>
                                          <p:attrName>ppt_x</p:attrName>
                                        </p:attrNameLst>
                                      </p:cBhvr>
                                      <p:tavLst>
                                        <p:tav tm="0">
                                          <p:val>
                                            <p:strVal val="#ppt_x-#ppt_w*1.125000"/>
                                          </p:val>
                                        </p:tav>
                                        <p:tav tm="100000">
                                          <p:val>
                                            <p:strVal val="#ppt_x"/>
                                          </p:val>
                                        </p:tav>
                                      </p:tavLst>
                                    </p:anim>
                                    <p:animEffect transition="in" filter="wipe(right)">
                                      <p:cBhvr>
                                        <p:cTn id="17" dur="500"/>
                                        <p:tgtEl>
                                          <p:spTgt spid="49"/>
                                        </p:tgtEl>
                                      </p:cBhvr>
                                    </p:animEffect>
                                  </p:childTnLst>
                                </p:cTn>
                              </p:par>
                            </p:childTnLst>
                          </p:cTn>
                        </p:par>
                        <p:par>
                          <p:cTn id="18" fill="hold">
                            <p:stCondLst>
                              <p:cond delay="1250"/>
                            </p:stCondLst>
                            <p:childTnLst>
                              <p:par>
                                <p:cTn id="19" presetID="22" presetClass="entr" presetSubtype="1"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up)">
                                      <p:cBhvr>
                                        <p:cTn id="21" dur="500"/>
                                        <p:tgtEl>
                                          <p:spTgt spid="41"/>
                                        </p:tgtEl>
                                      </p:cBhvr>
                                    </p:animEffect>
                                  </p:childTnLst>
                                </p:cTn>
                              </p:par>
                            </p:childTnLst>
                          </p:cTn>
                        </p:par>
                        <p:par>
                          <p:cTn id="22" fill="hold">
                            <p:stCondLst>
                              <p:cond delay="1750"/>
                            </p:stCondLst>
                            <p:childTnLst>
                              <p:par>
                                <p:cTn id="23" presetID="22" presetClass="entr" presetSubtype="1" fill="hold" grpId="0"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up)">
                                      <p:cBhvr>
                                        <p:cTn id="25" dur="500"/>
                                        <p:tgtEl>
                                          <p:spTgt spid="42"/>
                                        </p:tgtEl>
                                      </p:cBhvr>
                                    </p:animEffect>
                                  </p:childTnLst>
                                </p:cTn>
                              </p:par>
                            </p:childTnLst>
                          </p:cTn>
                        </p:par>
                        <p:par>
                          <p:cTn id="26" fill="hold">
                            <p:stCondLst>
                              <p:cond delay="2250"/>
                            </p:stCondLst>
                            <p:childTnLst>
                              <p:par>
                                <p:cTn id="27" presetID="22" presetClass="entr" presetSubtype="1"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up)">
                                      <p:cBhvr>
                                        <p:cTn id="29" dur="500"/>
                                        <p:tgtEl>
                                          <p:spTgt spid="45"/>
                                        </p:tgtEl>
                                      </p:cBhvr>
                                    </p:animEffect>
                                  </p:childTnLst>
                                </p:cTn>
                              </p:par>
                            </p:childTnLst>
                          </p:cTn>
                        </p:par>
                        <p:par>
                          <p:cTn id="30" fill="hold">
                            <p:stCondLst>
                              <p:cond delay="2750"/>
                            </p:stCondLst>
                            <p:childTnLst>
                              <p:par>
                                <p:cTn id="31" presetID="22" presetClass="entr" presetSubtype="1"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up)">
                                      <p:cBhvr>
                                        <p:cTn id="33" dur="500"/>
                                        <p:tgtEl>
                                          <p:spTgt spid="46"/>
                                        </p:tgtEl>
                                      </p:cBhvr>
                                    </p:animEffect>
                                  </p:childTnLst>
                                </p:cTn>
                              </p:par>
                            </p:childTnLst>
                          </p:cTn>
                        </p:par>
                        <p:par>
                          <p:cTn id="34" fill="hold">
                            <p:stCondLst>
                              <p:cond delay="3250"/>
                            </p:stCondLst>
                            <p:childTnLst>
                              <p:par>
                                <p:cTn id="35" presetID="22" presetClass="entr" presetSubtype="1"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up)">
                                      <p:cBhvr>
                                        <p:cTn id="37" dur="500"/>
                                        <p:tgtEl>
                                          <p:spTgt spid="43"/>
                                        </p:tgtEl>
                                      </p:cBhvr>
                                    </p:animEffect>
                                  </p:childTnLst>
                                </p:cTn>
                              </p:par>
                            </p:childTnLst>
                          </p:cTn>
                        </p:par>
                        <p:par>
                          <p:cTn id="38" fill="hold">
                            <p:stCondLst>
                              <p:cond delay="3750"/>
                            </p:stCondLst>
                            <p:childTnLst>
                              <p:par>
                                <p:cTn id="39" presetID="22" presetClass="entr" presetSubtype="1" fill="hold" grpId="0"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wipe(up)">
                                      <p:cBhvr>
                                        <p:cTn id="4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88" y="-1"/>
            <a:ext cx="12188825" cy="3369066"/>
          </a:xfrm>
          <a:prstGeom prst="rect">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grpSp>
        <p:nvGrpSpPr>
          <p:cNvPr id="26" name="Group 25"/>
          <p:cNvGrpSpPr/>
          <p:nvPr/>
        </p:nvGrpSpPr>
        <p:grpSpPr>
          <a:xfrm>
            <a:off x="2492795" y="2136497"/>
            <a:ext cx="7200713" cy="4026178"/>
            <a:chOff x="1763688" y="1124744"/>
            <a:chExt cx="5652564" cy="3166095"/>
          </a:xfrm>
        </p:grpSpPr>
        <p:sp>
          <p:nvSpPr>
            <p:cNvPr id="27" name="Rectangle 26"/>
            <p:cNvSpPr/>
            <p:nvPr/>
          </p:nvSpPr>
          <p:spPr>
            <a:xfrm>
              <a:off x="2699792" y="1397918"/>
              <a:ext cx="3744416" cy="2304256"/>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pic>
          <p:nvPicPr>
            <p:cNvPr id="30" name="Picture 3" descr="F:\Trabajos\Envato\Graphic River\Duckson\Elements\lapto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1124744"/>
              <a:ext cx="5652564" cy="3166095"/>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58" name="Shape 2779"/>
          <p:cNvSpPr/>
          <p:nvPr/>
        </p:nvSpPr>
        <p:spPr>
          <a:xfrm>
            <a:off x="2880094" y="3647211"/>
            <a:ext cx="380367" cy="523004"/>
          </a:xfrm>
          <a:custGeom>
            <a:avLst/>
            <a:gdLst/>
            <a:ahLst/>
            <a:cxnLst>
              <a:cxn ang="0">
                <a:pos x="wd2" y="hd2"/>
              </a:cxn>
              <a:cxn ang="5400000">
                <a:pos x="wd2" y="hd2"/>
              </a:cxn>
              <a:cxn ang="10800000">
                <a:pos x="wd2" y="hd2"/>
              </a:cxn>
              <a:cxn ang="16200000">
                <a:pos x="wd2" y="hd2"/>
              </a:cxn>
            </a:cxnLst>
            <a:rect l="0" t="0" r="r" b="b"/>
            <a:pathLst>
              <a:path w="21600" h="21600" extrusionOk="0">
                <a:moveTo>
                  <a:pt x="1867" y="16691"/>
                </a:moveTo>
                <a:lnTo>
                  <a:pt x="5303" y="12525"/>
                </a:lnTo>
                <a:lnTo>
                  <a:pt x="5294" y="12521"/>
                </a:lnTo>
                <a:cubicBezTo>
                  <a:pt x="5355" y="12447"/>
                  <a:pt x="5400" y="12365"/>
                  <a:pt x="5400" y="12273"/>
                </a:cubicBezTo>
                <a:cubicBezTo>
                  <a:pt x="5400" y="12001"/>
                  <a:pt x="5098" y="11782"/>
                  <a:pt x="4725" y="11782"/>
                </a:cubicBezTo>
                <a:lnTo>
                  <a:pt x="3375" y="11782"/>
                </a:lnTo>
                <a:lnTo>
                  <a:pt x="6615" y="8640"/>
                </a:lnTo>
                <a:lnTo>
                  <a:pt x="6606" y="8635"/>
                </a:lnTo>
                <a:cubicBezTo>
                  <a:pt x="6691" y="8553"/>
                  <a:pt x="6750" y="8456"/>
                  <a:pt x="6750" y="8345"/>
                </a:cubicBezTo>
                <a:cubicBezTo>
                  <a:pt x="6750" y="8075"/>
                  <a:pt x="6448" y="7855"/>
                  <a:pt x="6075" y="7855"/>
                </a:cubicBezTo>
                <a:lnTo>
                  <a:pt x="4855" y="7855"/>
                </a:lnTo>
                <a:lnTo>
                  <a:pt x="8548" y="4785"/>
                </a:lnTo>
                <a:lnTo>
                  <a:pt x="8544" y="4782"/>
                </a:lnTo>
                <a:cubicBezTo>
                  <a:pt x="8683" y="4691"/>
                  <a:pt x="8775" y="4564"/>
                  <a:pt x="8775" y="4418"/>
                </a:cubicBezTo>
                <a:cubicBezTo>
                  <a:pt x="8775" y="4147"/>
                  <a:pt x="8473" y="3927"/>
                  <a:pt x="8100" y="3927"/>
                </a:cubicBezTo>
                <a:lnTo>
                  <a:pt x="7029" y="3927"/>
                </a:lnTo>
                <a:lnTo>
                  <a:pt x="10800" y="1185"/>
                </a:lnTo>
                <a:lnTo>
                  <a:pt x="14571" y="3927"/>
                </a:lnTo>
                <a:lnTo>
                  <a:pt x="13500" y="3927"/>
                </a:lnTo>
                <a:cubicBezTo>
                  <a:pt x="13128" y="3927"/>
                  <a:pt x="12825" y="4147"/>
                  <a:pt x="12825" y="4418"/>
                </a:cubicBezTo>
                <a:cubicBezTo>
                  <a:pt x="12825" y="4564"/>
                  <a:pt x="12917" y="4691"/>
                  <a:pt x="13056" y="4782"/>
                </a:cubicBezTo>
                <a:lnTo>
                  <a:pt x="13052" y="4785"/>
                </a:lnTo>
                <a:lnTo>
                  <a:pt x="16744" y="7855"/>
                </a:lnTo>
                <a:lnTo>
                  <a:pt x="15525" y="7855"/>
                </a:lnTo>
                <a:cubicBezTo>
                  <a:pt x="15153" y="7855"/>
                  <a:pt x="14850" y="8075"/>
                  <a:pt x="14850" y="8345"/>
                </a:cubicBezTo>
                <a:cubicBezTo>
                  <a:pt x="14850" y="8456"/>
                  <a:pt x="14909" y="8553"/>
                  <a:pt x="14994" y="8635"/>
                </a:cubicBezTo>
                <a:lnTo>
                  <a:pt x="14985" y="8640"/>
                </a:lnTo>
                <a:lnTo>
                  <a:pt x="18225" y="11782"/>
                </a:lnTo>
                <a:lnTo>
                  <a:pt x="16875" y="11782"/>
                </a:lnTo>
                <a:cubicBezTo>
                  <a:pt x="16503" y="11782"/>
                  <a:pt x="16200" y="12001"/>
                  <a:pt x="16200" y="12273"/>
                </a:cubicBezTo>
                <a:cubicBezTo>
                  <a:pt x="16200" y="12365"/>
                  <a:pt x="16244" y="12447"/>
                  <a:pt x="16306" y="12521"/>
                </a:cubicBezTo>
                <a:lnTo>
                  <a:pt x="16296" y="12525"/>
                </a:lnTo>
                <a:lnTo>
                  <a:pt x="19733" y="16691"/>
                </a:lnTo>
                <a:cubicBezTo>
                  <a:pt x="19733" y="16691"/>
                  <a:pt x="1867" y="16691"/>
                  <a:pt x="1867" y="16691"/>
                </a:cubicBezTo>
                <a:close/>
                <a:moveTo>
                  <a:pt x="12150" y="20618"/>
                </a:moveTo>
                <a:lnTo>
                  <a:pt x="9450" y="20618"/>
                </a:lnTo>
                <a:lnTo>
                  <a:pt x="9450" y="17673"/>
                </a:lnTo>
                <a:lnTo>
                  <a:pt x="12150" y="17673"/>
                </a:lnTo>
                <a:cubicBezTo>
                  <a:pt x="12150" y="17673"/>
                  <a:pt x="12150" y="20618"/>
                  <a:pt x="12150" y="20618"/>
                </a:cubicBezTo>
                <a:close/>
                <a:moveTo>
                  <a:pt x="21494" y="16933"/>
                </a:moveTo>
                <a:lnTo>
                  <a:pt x="21503" y="16929"/>
                </a:lnTo>
                <a:lnTo>
                  <a:pt x="18067" y="12764"/>
                </a:lnTo>
                <a:lnTo>
                  <a:pt x="19575" y="12764"/>
                </a:lnTo>
                <a:cubicBezTo>
                  <a:pt x="19948" y="12764"/>
                  <a:pt x="20250" y="12544"/>
                  <a:pt x="20250" y="12273"/>
                </a:cubicBezTo>
                <a:cubicBezTo>
                  <a:pt x="20250" y="12162"/>
                  <a:pt x="20191" y="12066"/>
                  <a:pt x="20106" y="11983"/>
                </a:cubicBezTo>
                <a:lnTo>
                  <a:pt x="20115" y="11978"/>
                </a:lnTo>
                <a:lnTo>
                  <a:pt x="16875" y="8836"/>
                </a:lnTo>
                <a:lnTo>
                  <a:pt x="18225" y="8836"/>
                </a:lnTo>
                <a:cubicBezTo>
                  <a:pt x="18598" y="8836"/>
                  <a:pt x="18900" y="8617"/>
                  <a:pt x="18900" y="8345"/>
                </a:cubicBezTo>
                <a:cubicBezTo>
                  <a:pt x="18900" y="8200"/>
                  <a:pt x="18808" y="8072"/>
                  <a:pt x="18669" y="7982"/>
                </a:cubicBezTo>
                <a:lnTo>
                  <a:pt x="18673" y="7978"/>
                </a:lnTo>
                <a:lnTo>
                  <a:pt x="14980" y="4909"/>
                </a:lnTo>
                <a:lnTo>
                  <a:pt x="16200" y="4909"/>
                </a:lnTo>
                <a:cubicBezTo>
                  <a:pt x="16573" y="4909"/>
                  <a:pt x="16875" y="4690"/>
                  <a:pt x="16875" y="4418"/>
                </a:cubicBezTo>
                <a:cubicBezTo>
                  <a:pt x="16875" y="4283"/>
                  <a:pt x="16800" y="4160"/>
                  <a:pt x="16677" y="4071"/>
                </a:cubicBezTo>
                <a:lnTo>
                  <a:pt x="11277" y="144"/>
                </a:lnTo>
                <a:cubicBezTo>
                  <a:pt x="11155" y="55"/>
                  <a:pt x="10986" y="0"/>
                  <a:pt x="10800" y="0"/>
                </a:cubicBezTo>
                <a:cubicBezTo>
                  <a:pt x="10614" y="0"/>
                  <a:pt x="10445" y="55"/>
                  <a:pt x="10323" y="144"/>
                </a:cubicBezTo>
                <a:lnTo>
                  <a:pt x="4923" y="4071"/>
                </a:lnTo>
                <a:cubicBezTo>
                  <a:pt x="4801" y="4160"/>
                  <a:pt x="4725" y="4283"/>
                  <a:pt x="4725" y="4418"/>
                </a:cubicBezTo>
                <a:cubicBezTo>
                  <a:pt x="4725" y="4690"/>
                  <a:pt x="5028" y="4909"/>
                  <a:pt x="5400" y="4909"/>
                </a:cubicBezTo>
                <a:lnTo>
                  <a:pt x="6619" y="4909"/>
                </a:lnTo>
                <a:lnTo>
                  <a:pt x="2927" y="7978"/>
                </a:lnTo>
                <a:lnTo>
                  <a:pt x="2931" y="7982"/>
                </a:lnTo>
                <a:cubicBezTo>
                  <a:pt x="2792" y="8072"/>
                  <a:pt x="2700" y="8200"/>
                  <a:pt x="2700" y="8345"/>
                </a:cubicBezTo>
                <a:cubicBezTo>
                  <a:pt x="2700" y="8617"/>
                  <a:pt x="3003" y="8836"/>
                  <a:pt x="3375" y="8836"/>
                </a:cubicBezTo>
                <a:lnTo>
                  <a:pt x="4725" y="8836"/>
                </a:lnTo>
                <a:lnTo>
                  <a:pt x="1485" y="11978"/>
                </a:lnTo>
                <a:lnTo>
                  <a:pt x="1494" y="11983"/>
                </a:lnTo>
                <a:cubicBezTo>
                  <a:pt x="1409" y="12066"/>
                  <a:pt x="1350" y="12162"/>
                  <a:pt x="1350" y="12273"/>
                </a:cubicBezTo>
                <a:cubicBezTo>
                  <a:pt x="1350" y="12544"/>
                  <a:pt x="1653" y="12764"/>
                  <a:pt x="2025" y="12764"/>
                </a:cubicBezTo>
                <a:lnTo>
                  <a:pt x="3533" y="12764"/>
                </a:lnTo>
                <a:lnTo>
                  <a:pt x="96" y="16929"/>
                </a:lnTo>
                <a:lnTo>
                  <a:pt x="106" y="16933"/>
                </a:lnTo>
                <a:cubicBezTo>
                  <a:pt x="44" y="17007"/>
                  <a:pt x="0" y="17089"/>
                  <a:pt x="0" y="17182"/>
                </a:cubicBezTo>
                <a:cubicBezTo>
                  <a:pt x="0" y="17453"/>
                  <a:pt x="303" y="17673"/>
                  <a:pt x="675" y="17673"/>
                </a:cubicBezTo>
                <a:lnTo>
                  <a:pt x="8100" y="17673"/>
                </a:lnTo>
                <a:lnTo>
                  <a:pt x="8100" y="21109"/>
                </a:lnTo>
                <a:cubicBezTo>
                  <a:pt x="8100" y="21380"/>
                  <a:pt x="8403" y="21600"/>
                  <a:pt x="8775" y="21600"/>
                </a:cubicBezTo>
                <a:lnTo>
                  <a:pt x="12825" y="21600"/>
                </a:lnTo>
                <a:cubicBezTo>
                  <a:pt x="13198" y="21600"/>
                  <a:pt x="13500" y="21380"/>
                  <a:pt x="13500" y="21109"/>
                </a:cubicBezTo>
                <a:lnTo>
                  <a:pt x="13500" y="17673"/>
                </a:lnTo>
                <a:lnTo>
                  <a:pt x="20925" y="17673"/>
                </a:lnTo>
                <a:cubicBezTo>
                  <a:pt x="21298" y="17673"/>
                  <a:pt x="21600" y="17453"/>
                  <a:pt x="21600" y="17182"/>
                </a:cubicBezTo>
                <a:cubicBezTo>
                  <a:pt x="21600" y="17089"/>
                  <a:pt x="21555" y="17007"/>
                  <a:pt x="21494" y="16933"/>
                </a:cubicBezTo>
              </a:path>
            </a:pathLst>
          </a:custGeom>
          <a:solidFill>
            <a:schemeClr val="tx2"/>
          </a:solidFill>
          <a:ln w="12700">
            <a:miter lim="400000"/>
          </a:ln>
        </p:spPr>
        <p:txBody>
          <a:bodyPr lIns="19045" tIns="19045" rIns="19045" bIns="19045" anchor="ctr"/>
          <a:lstStyle/>
          <a:p>
            <a:pPr algn="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59" name="Shape 2782"/>
          <p:cNvSpPr/>
          <p:nvPr/>
        </p:nvSpPr>
        <p:spPr>
          <a:xfrm>
            <a:off x="8965453" y="1851586"/>
            <a:ext cx="523507" cy="451789"/>
          </a:xfrm>
          <a:custGeom>
            <a:avLst/>
            <a:gdLst/>
            <a:ahLst/>
            <a:cxnLst>
              <a:cxn ang="0">
                <a:pos x="wd2" y="hd2"/>
              </a:cxn>
              <a:cxn ang="5400000">
                <a:pos x="wd2" y="hd2"/>
              </a:cxn>
              <a:cxn ang="10800000">
                <a:pos x="wd2" y="hd2"/>
              </a:cxn>
              <a:cxn ang="16200000">
                <a:pos x="wd2" y="hd2"/>
              </a:cxn>
            </a:cxnLst>
            <a:rect l="0" t="0" r="r" b="b"/>
            <a:pathLst>
              <a:path w="20683" h="20545" extrusionOk="0">
                <a:moveTo>
                  <a:pt x="9621" y="9676"/>
                </a:moveTo>
                <a:cubicBezTo>
                  <a:pt x="9621" y="9676"/>
                  <a:pt x="9621" y="9675"/>
                  <a:pt x="9621" y="9675"/>
                </a:cubicBezTo>
                <a:lnTo>
                  <a:pt x="9620" y="9674"/>
                </a:lnTo>
                <a:cubicBezTo>
                  <a:pt x="9620" y="9674"/>
                  <a:pt x="9621" y="9676"/>
                  <a:pt x="9621" y="9676"/>
                </a:cubicBezTo>
                <a:close/>
                <a:moveTo>
                  <a:pt x="19582" y="1266"/>
                </a:moveTo>
                <a:cubicBezTo>
                  <a:pt x="18115" y="-422"/>
                  <a:pt x="15737" y="-422"/>
                  <a:pt x="14270" y="1266"/>
                </a:cubicBezTo>
                <a:lnTo>
                  <a:pt x="14934" y="2030"/>
                </a:lnTo>
                <a:cubicBezTo>
                  <a:pt x="16034" y="765"/>
                  <a:pt x="17818" y="765"/>
                  <a:pt x="18918" y="2030"/>
                </a:cubicBezTo>
                <a:cubicBezTo>
                  <a:pt x="20019" y="3297"/>
                  <a:pt x="20019" y="5351"/>
                  <a:pt x="18918" y="6618"/>
                </a:cubicBezTo>
                <a:lnTo>
                  <a:pt x="8956" y="17881"/>
                </a:lnTo>
                <a:lnTo>
                  <a:pt x="9621" y="18645"/>
                </a:lnTo>
                <a:lnTo>
                  <a:pt x="19582" y="7382"/>
                </a:lnTo>
                <a:cubicBezTo>
                  <a:pt x="21050" y="5693"/>
                  <a:pt x="21050" y="2955"/>
                  <a:pt x="19582" y="1266"/>
                </a:cubicBezTo>
                <a:moveTo>
                  <a:pt x="2315" y="17881"/>
                </a:moveTo>
                <a:cubicBezTo>
                  <a:pt x="481" y="15770"/>
                  <a:pt x="481" y="12551"/>
                  <a:pt x="2315" y="10439"/>
                </a:cubicBezTo>
                <a:cubicBezTo>
                  <a:pt x="2317" y="10437"/>
                  <a:pt x="2320" y="10434"/>
                  <a:pt x="2323" y="10431"/>
                </a:cubicBezTo>
                <a:lnTo>
                  <a:pt x="2323" y="10431"/>
                </a:lnTo>
                <a:lnTo>
                  <a:pt x="9289" y="2413"/>
                </a:lnTo>
                <a:cubicBezTo>
                  <a:pt x="9472" y="2201"/>
                  <a:pt x="9472" y="1859"/>
                  <a:pt x="9289" y="1648"/>
                </a:cubicBezTo>
                <a:cubicBezTo>
                  <a:pt x="9105" y="1437"/>
                  <a:pt x="8808" y="1437"/>
                  <a:pt x="8624" y="1648"/>
                </a:cubicBezTo>
                <a:lnTo>
                  <a:pt x="1651" y="9675"/>
                </a:lnTo>
                <a:cubicBezTo>
                  <a:pt x="-550" y="12208"/>
                  <a:pt x="-550" y="16112"/>
                  <a:pt x="1651" y="18645"/>
                </a:cubicBezTo>
                <a:cubicBezTo>
                  <a:pt x="3852" y="21178"/>
                  <a:pt x="7420" y="21178"/>
                  <a:pt x="9621" y="18645"/>
                </a:cubicBezTo>
                <a:lnTo>
                  <a:pt x="8948" y="17889"/>
                </a:lnTo>
                <a:cubicBezTo>
                  <a:pt x="7114" y="19991"/>
                  <a:pt x="4147" y="19989"/>
                  <a:pt x="2315" y="17881"/>
                </a:cubicBezTo>
                <a:moveTo>
                  <a:pt x="6300" y="13497"/>
                </a:moveTo>
                <a:cubicBezTo>
                  <a:pt x="7033" y="14341"/>
                  <a:pt x="8223" y="14341"/>
                  <a:pt x="8956" y="13497"/>
                </a:cubicBezTo>
                <a:lnTo>
                  <a:pt x="13937" y="7764"/>
                </a:lnTo>
                <a:cubicBezTo>
                  <a:pt x="14121" y="7553"/>
                  <a:pt x="14121" y="7211"/>
                  <a:pt x="13937" y="7000"/>
                </a:cubicBezTo>
                <a:cubicBezTo>
                  <a:pt x="13754" y="6789"/>
                  <a:pt x="13457" y="6789"/>
                  <a:pt x="13273" y="7000"/>
                </a:cubicBezTo>
                <a:lnTo>
                  <a:pt x="8292" y="12732"/>
                </a:lnTo>
                <a:cubicBezTo>
                  <a:pt x="7926" y="13155"/>
                  <a:pt x="7331" y="13155"/>
                  <a:pt x="6964" y="12732"/>
                </a:cubicBezTo>
                <a:cubicBezTo>
                  <a:pt x="6597" y="12310"/>
                  <a:pt x="6597" y="11626"/>
                  <a:pt x="6964" y="11204"/>
                </a:cubicBezTo>
                <a:lnTo>
                  <a:pt x="8292" y="9675"/>
                </a:lnTo>
                <a:lnTo>
                  <a:pt x="14934" y="2030"/>
                </a:lnTo>
                <a:lnTo>
                  <a:pt x="14270" y="1266"/>
                </a:lnTo>
                <a:lnTo>
                  <a:pt x="6300" y="10439"/>
                </a:lnTo>
                <a:cubicBezTo>
                  <a:pt x="5566" y="11284"/>
                  <a:pt x="5566" y="12653"/>
                  <a:pt x="6300" y="13497"/>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61" name="Shape 2783"/>
          <p:cNvSpPr/>
          <p:nvPr/>
        </p:nvSpPr>
        <p:spPr>
          <a:xfrm>
            <a:off x="8965453" y="3645028"/>
            <a:ext cx="523004" cy="451685"/>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62" name="Shape 2778"/>
          <p:cNvSpPr/>
          <p:nvPr/>
        </p:nvSpPr>
        <p:spPr>
          <a:xfrm>
            <a:off x="2781819" y="1851586"/>
            <a:ext cx="523004" cy="523004"/>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63" name="TextBox 62"/>
          <p:cNvSpPr txBox="1"/>
          <p:nvPr/>
        </p:nvSpPr>
        <p:spPr>
          <a:xfrm>
            <a:off x="2055579" y="2454290"/>
            <a:ext cx="1204882" cy="338554"/>
          </a:xfrm>
          <a:prstGeom prst="rect">
            <a:avLst/>
          </a:prstGeom>
          <a:noFill/>
        </p:spPr>
        <p:txBody>
          <a:bodyPr wrap="none" rtlCol="0">
            <a:spAutoFit/>
          </a:bodyPr>
          <a:lstStyle/>
          <a:p>
            <a:pPr algn="r" defTabSz="914217"/>
            <a:r>
              <a:rPr lang="en-US" sz="1600" b="1" spc="300" dirty="0">
                <a:solidFill>
                  <a:srgbClr val="FFFFFF"/>
                </a:solidFill>
                <a:latin typeface="Montserrat Semi" charset="0"/>
                <a:ea typeface="Montserrat Semi" charset="0"/>
                <a:cs typeface="Montserrat Semi" charset="0"/>
              </a:rPr>
              <a:t>FEATURE</a:t>
            </a:r>
          </a:p>
        </p:txBody>
      </p:sp>
      <p:sp>
        <p:nvSpPr>
          <p:cNvPr id="64" name="TextBox 63"/>
          <p:cNvSpPr txBox="1"/>
          <p:nvPr/>
        </p:nvSpPr>
        <p:spPr>
          <a:xfrm>
            <a:off x="539750" y="2746678"/>
            <a:ext cx="2765073" cy="461665"/>
          </a:xfrm>
          <a:prstGeom prst="rect">
            <a:avLst/>
          </a:prstGeom>
          <a:noFill/>
        </p:spPr>
        <p:txBody>
          <a:bodyPr wrap="square" rtlCol="0">
            <a:spAutoFit/>
          </a:bodyPr>
          <a:lstStyle/>
          <a:p>
            <a:pPr algn="r" defTabSz="914217"/>
            <a:r>
              <a:rPr lang="en-US" sz="1200" dirty="0">
                <a:solidFill>
                  <a:srgbClr val="FFFFFF"/>
                </a:solidFill>
                <a:latin typeface="Lato Light" charset="0"/>
                <a:ea typeface="Lato Light" charset="0"/>
                <a:cs typeface="Lato Light" charset="0"/>
              </a:rPr>
              <a:t>Entrepreneurial activities differ substantially depending on the</a:t>
            </a:r>
          </a:p>
        </p:txBody>
      </p:sp>
      <p:sp>
        <p:nvSpPr>
          <p:cNvPr id="65" name="TextBox 64"/>
          <p:cNvSpPr txBox="1"/>
          <p:nvPr/>
        </p:nvSpPr>
        <p:spPr>
          <a:xfrm>
            <a:off x="8925390" y="2454290"/>
            <a:ext cx="877163" cy="338554"/>
          </a:xfrm>
          <a:prstGeom prst="rect">
            <a:avLst/>
          </a:prstGeom>
          <a:noFill/>
        </p:spPr>
        <p:txBody>
          <a:bodyPr wrap="none" rtlCol="0">
            <a:spAutoFit/>
          </a:bodyPr>
          <a:lstStyle/>
          <a:p>
            <a:pPr defTabSz="914217"/>
            <a:r>
              <a:rPr lang="en-US" sz="1600" b="1" spc="300" dirty="0">
                <a:solidFill>
                  <a:srgbClr val="FFFFFF"/>
                </a:solidFill>
                <a:latin typeface="Montserrat Semi" charset="0"/>
                <a:ea typeface="Montserrat Semi" charset="0"/>
                <a:cs typeface="Montserrat Semi" charset="0"/>
              </a:rPr>
              <a:t>NAME</a:t>
            </a:r>
          </a:p>
        </p:txBody>
      </p:sp>
      <p:sp>
        <p:nvSpPr>
          <p:cNvPr id="66" name="TextBox 65"/>
          <p:cNvSpPr txBox="1"/>
          <p:nvPr/>
        </p:nvSpPr>
        <p:spPr>
          <a:xfrm>
            <a:off x="8925390" y="2746678"/>
            <a:ext cx="2721163" cy="461665"/>
          </a:xfrm>
          <a:prstGeom prst="rect">
            <a:avLst/>
          </a:prstGeom>
          <a:noFill/>
        </p:spPr>
        <p:txBody>
          <a:bodyPr wrap="square" rtlCol="0">
            <a:spAutoFit/>
          </a:bodyPr>
          <a:lstStyle/>
          <a:p>
            <a:pPr defTabSz="914217"/>
            <a:r>
              <a:rPr lang="en-US" sz="1200" dirty="0">
                <a:solidFill>
                  <a:srgbClr val="FFFFFF"/>
                </a:solidFill>
                <a:latin typeface="Lato Light" charset="0"/>
                <a:ea typeface="Lato Light" charset="0"/>
                <a:cs typeface="Lato Light" charset="0"/>
              </a:rPr>
              <a:t>Entrepreneurial activities differ substantially depending on the</a:t>
            </a:r>
          </a:p>
        </p:txBody>
      </p:sp>
      <p:sp>
        <p:nvSpPr>
          <p:cNvPr id="71" name="TextBox 70"/>
          <p:cNvSpPr txBox="1"/>
          <p:nvPr/>
        </p:nvSpPr>
        <p:spPr>
          <a:xfrm>
            <a:off x="1908863" y="4324212"/>
            <a:ext cx="1395960" cy="338554"/>
          </a:xfrm>
          <a:prstGeom prst="rect">
            <a:avLst/>
          </a:prstGeom>
          <a:noFill/>
        </p:spPr>
        <p:txBody>
          <a:bodyPr wrap="none" rtlCol="0">
            <a:spAutoFit/>
          </a:bodyPr>
          <a:lstStyle/>
          <a:p>
            <a:pPr algn="r" defTabSz="914217"/>
            <a:r>
              <a:rPr lang="en-US" sz="1600" b="1" spc="300" dirty="0">
                <a:solidFill>
                  <a:srgbClr val="000000"/>
                </a:solidFill>
                <a:latin typeface="Montserrat Semi" charset="0"/>
                <a:ea typeface="Montserrat Semi" charset="0"/>
                <a:cs typeface="Montserrat Semi" charset="0"/>
              </a:rPr>
              <a:t>FUNCTION</a:t>
            </a:r>
          </a:p>
        </p:txBody>
      </p:sp>
      <p:sp>
        <p:nvSpPr>
          <p:cNvPr id="75" name="TextBox 74"/>
          <p:cNvSpPr txBox="1"/>
          <p:nvPr/>
        </p:nvSpPr>
        <p:spPr>
          <a:xfrm>
            <a:off x="730251" y="4616599"/>
            <a:ext cx="2530662" cy="461665"/>
          </a:xfrm>
          <a:prstGeom prst="rect">
            <a:avLst/>
          </a:prstGeom>
          <a:noFill/>
        </p:spPr>
        <p:txBody>
          <a:bodyPr wrap="square" rtlCol="0">
            <a:spAutoFit/>
          </a:bodyPr>
          <a:lstStyle/>
          <a:p>
            <a:pPr algn="r" defTabSz="914217"/>
            <a:r>
              <a:rPr lang="en-US" sz="1200" dirty="0">
                <a:solidFill>
                  <a:srgbClr val="7F7F7F"/>
                </a:solidFill>
                <a:latin typeface="Lato Light" charset="0"/>
                <a:ea typeface="Lato Light" charset="0"/>
                <a:cs typeface="Lato Light" charset="0"/>
              </a:rPr>
              <a:t>Entrepreneurial activities differ substantially depending on the</a:t>
            </a:r>
          </a:p>
        </p:txBody>
      </p:sp>
      <p:sp>
        <p:nvSpPr>
          <p:cNvPr id="76" name="TextBox 75"/>
          <p:cNvSpPr txBox="1"/>
          <p:nvPr/>
        </p:nvSpPr>
        <p:spPr>
          <a:xfrm>
            <a:off x="8925390" y="4283340"/>
            <a:ext cx="1253869" cy="338554"/>
          </a:xfrm>
          <a:prstGeom prst="rect">
            <a:avLst/>
          </a:prstGeom>
          <a:noFill/>
        </p:spPr>
        <p:txBody>
          <a:bodyPr wrap="none" rtlCol="0">
            <a:spAutoFit/>
          </a:bodyPr>
          <a:lstStyle/>
          <a:p>
            <a:pPr defTabSz="914217"/>
            <a:r>
              <a:rPr lang="en-US" sz="1600" b="1" spc="300" dirty="0">
                <a:solidFill>
                  <a:srgbClr val="000000"/>
                </a:solidFill>
                <a:latin typeface="Montserrat Semi" charset="0"/>
                <a:ea typeface="Montserrat Semi" charset="0"/>
                <a:cs typeface="Montserrat Semi" charset="0"/>
              </a:rPr>
              <a:t>ELEMENT</a:t>
            </a:r>
          </a:p>
        </p:txBody>
      </p:sp>
      <p:sp>
        <p:nvSpPr>
          <p:cNvPr id="77" name="TextBox 76"/>
          <p:cNvSpPr txBox="1"/>
          <p:nvPr/>
        </p:nvSpPr>
        <p:spPr>
          <a:xfrm>
            <a:off x="8925390" y="4575727"/>
            <a:ext cx="2631610" cy="461665"/>
          </a:xfrm>
          <a:prstGeom prst="rect">
            <a:avLst/>
          </a:prstGeom>
          <a:noFill/>
        </p:spPr>
        <p:txBody>
          <a:bodyPr wrap="square" rtlCol="0">
            <a:spAutoFit/>
          </a:bodyPr>
          <a:lstStyle/>
          <a:p>
            <a:pPr defTabSz="914217"/>
            <a:r>
              <a:rPr lang="en-US" sz="1200" dirty="0">
                <a:solidFill>
                  <a:srgbClr val="7F7F7F"/>
                </a:solidFill>
                <a:latin typeface="Lato Light" charset="0"/>
                <a:ea typeface="Lato Light" charset="0"/>
                <a:cs typeface="Lato Light" charset="0"/>
              </a:rPr>
              <a:t>Entrepreneurial activities differ substantially depending on the</a:t>
            </a:r>
          </a:p>
        </p:txBody>
      </p:sp>
      <p:sp>
        <p:nvSpPr>
          <p:cNvPr id="78" name="TextBox 77"/>
          <p:cNvSpPr txBox="1"/>
          <p:nvPr/>
        </p:nvSpPr>
        <p:spPr>
          <a:xfrm>
            <a:off x="3385227" y="405556"/>
            <a:ext cx="5383461" cy="707886"/>
          </a:xfrm>
          <a:prstGeom prst="rect">
            <a:avLst/>
          </a:prstGeom>
          <a:noFill/>
        </p:spPr>
        <p:txBody>
          <a:bodyPr wrap="none" rtlCol="0">
            <a:spAutoFit/>
          </a:bodyPr>
          <a:lstStyle/>
          <a:p>
            <a:pPr algn="ctr" defTabSz="914217"/>
            <a:r>
              <a:rPr lang="en-US" sz="4000" b="1" dirty="0">
                <a:solidFill>
                  <a:srgbClr val="FFFFFF"/>
                </a:solidFill>
                <a:latin typeface="Montserrat Semi" charset="0"/>
                <a:ea typeface="Montserrat Semi" charset="0"/>
                <a:cs typeface="Montserrat Semi" charset="0"/>
              </a:rPr>
              <a:t>MACBOOK AIR MOCKUP</a:t>
            </a:r>
          </a:p>
        </p:txBody>
      </p:sp>
      <p:sp>
        <p:nvSpPr>
          <p:cNvPr id="80" name="TextBox 79"/>
          <p:cNvSpPr txBox="1"/>
          <p:nvPr/>
        </p:nvSpPr>
        <p:spPr>
          <a:xfrm>
            <a:off x="3602869" y="1067275"/>
            <a:ext cx="4948175" cy="598434"/>
          </a:xfrm>
          <a:prstGeom prst="rect">
            <a:avLst/>
          </a:prstGeom>
          <a:noFill/>
        </p:spPr>
        <p:txBody>
          <a:bodyPr wrap="square" rtlCol="0">
            <a:spAutoFit/>
          </a:bodyPr>
          <a:lstStyle/>
          <a:p>
            <a:pPr algn="ctr" defTabSz="914217">
              <a:lnSpc>
                <a:spcPts val="2050"/>
              </a:lnSpc>
            </a:pPr>
            <a:r>
              <a:rPr lang="en-US" sz="1200" dirty="0">
                <a:solidFill>
                  <a:srgbClr val="FFFFFF"/>
                </a:solidFill>
                <a:latin typeface="Lato Light" charset="0"/>
                <a:ea typeface="Lato Light" charset="0"/>
                <a:cs typeface="Lato Light" charset="0"/>
              </a:rPr>
              <a:t>Entrepreneurial activities </a:t>
            </a:r>
            <a:r>
              <a:rPr lang="en-US" sz="1200">
                <a:solidFill>
                  <a:srgbClr val="FFFFFF"/>
                </a:solidFill>
                <a:latin typeface="Lato Light" charset="0"/>
                <a:ea typeface="Lato Light" charset="0"/>
                <a:cs typeface="Lato Light" charset="0"/>
              </a:rPr>
              <a:t>differ substantially </a:t>
            </a:r>
            <a:r>
              <a:rPr lang="en-US" sz="1200" dirty="0">
                <a:solidFill>
                  <a:srgbClr val="FFFFFF"/>
                </a:solidFill>
                <a:latin typeface="Lato Light" charset="0"/>
                <a:ea typeface="Lato Light" charset="0"/>
                <a:cs typeface="Lato Light" charset="0"/>
              </a:rPr>
              <a:t>depending on the type of organization and creativity involved. Entrepreneurship ranges in scale</a:t>
            </a:r>
          </a:p>
        </p:txBody>
      </p:sp>
      <p:pic>
        <p:nvPicPr>
          <p:cNvPr id="5" name="图片占位符 4">
            <a:extLst>
              <a:ext uri="{FF2B5EF4-FFF2-40B4-BE49-F238E27FC236}">
                <a16:creationId xmlns:a16="http://schemas.microsoft.com/office/drawing/2014/main" id="{CD518518-70FD-4661-9B7E-D247757AD0F2}"/>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2477" b="2477"/>
          <a:stretch>
            <a:fillRect/>
          </a:stretch>
        </p:blipFill>
        <p:spPr/>
      </p:pic>
    </p:spTree>
    <p:extLst>
      <p:ext uri="{BB962C8B-B14F-4D97-AF65-F5344CB8AC3E}">
        <p14:creationId xmlns:p14="http://schemas.microsoft.com/office/powerpoint/2010/main" val="524133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500"/>
                            </p:stCondLst>
                            <p:childTnLst>
                              <p:par>
                                <p:cTn id="16" presetID="2" presetClass="entr" presetSubtype="1"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0-#ppt_h/2"/>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up)">
                                      <p:cBhvr>
                                        <p:cTn id="23" dur="500"/>
                                        <p:tgtEl>
                                          <p:spTgt spid="78"/>
                                        </p:tgtEl>
                                      </p:cBhvr>
                                    </p:animEffect>
                                  </p:childTnLst>
                                </p:cTn>
                              </p:par>
                            </p:childTnLst>
                          </p:cTn>
                        </p:par>
                        <p:par>
                          <p:cTn id="24" fill="hold">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wipe(up)">
                                      <p:cBhvr>
                                        <p:cTn id="27" dur="500"/>
                                        <p:tgtEl>
                                          <p:spTgt spid="80"/>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p:cTn id="31" dur="500" fill="hold"/>
                                        <p:tgtEl>
                                          <p:spTgt spid="62"/>
                                        </p:tgtEl>
                                        <p:attrNameLst>
                                          <p:attrName>ppt_w</p:attrName>
                                        </p:attrNameLst>
                                      </p:cBhvr>
                                      <p:tavLst>
                                        <p:tav tm="0">
                                          <p:val>
                                            <p:fltVal val="0"/>
                                          </p:val>
                                        </p:tav>
                                        <p:tav tm="100000">
                                          <p:val>
                                            <p:strVal val="#ppt_w"/>
                                          </p:val>
                                        </p:tav>
                                      </p:tavLst>
                                    </p:anim>
                                    <p:anim calcmode="lin" valueType="num">
                                      <p:cBhvr>
                                        <p:cTn id="32" dur="500" fill="hold"/>
                                        <p:tgtEl>
                                          <p:spTgt spid="62"/>
                                        </p:tgtEl>
                                        <p:attrNameLst>
                                          <p:attrName>ppt_h</p:attrName>
                                        </p:attrNameLst>
                                      </p:cBhvr>
                                      <p:tavLst>
                                        <p:tav tm="0">
                                          <p:val>
                                            <p:fltVal val="0"/>
                                          </p:val>
                                        </p:tav>
                                        <p:tav tm="100000">
                                          <p:val>
                                            <p:strVal val="#ppt_h"/>
                                          </p:val>
                                        </p:tav>
                                      </p:tavLst>
                                    </p:anim>
                                    <p:animEffect transition="in" filter="fade">
                                      <p:cBhvr>
                                        <p:cTn id="33" dur="500"/>
                                        <p:tgtEl>
                                          <p:spTgt spid="62"/>
                                        </p:tgtEl>
                                      </p:cBhvr>
                                    </p:animEffect>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wipe(up)">
                                      <p:cBhvr>
                                        <p:cTn id="37" dur="500"/>
                                        <p:tgtEl>
                                          <p:spTgt spid="63"/>
                                        </p:tgtEl>
                                      </p:cBhvr>
                                    </p:animEffect>
                                  </p:childTnLst>
                                </p:cTn>
                              </p:par>
                            </p:childTnLst>
                          </p:cTn>
                        </p:par>
                        <p:par>
                          <p:cTn id="38" fill="hold">
                            <p:stCondLst>
                              <p:cond delay="3000"/>
                            </p:stCondLst>
                            <p:childTnLst>
                              <p:par>
                                <p:cTn id="39" presetID="22" presetClass="entr" presetSubtype="1" fill="hold" grpId="0" nodeType="afterEffect">
                                  <p:stCondLst>
                                    <p:cond delay="0"/>
                                  </p:stCondLst>
                                  <p:childTnLst>
                                    <p:set>
                                      <p:cBhvr>
                                        <p:cTn id="40" dur="1" fill="hold">
                                          <p:stCondLst>
                                            <p:cond delay="0"/>
                                          </p:stCondLst>
                                        </p:cTn>
                                        <p:tgtEl>
                                          <p:spTgt spid="64"/>
                                        </p:tgtEl>
                                        <p:attrNameLst>
                                          <p:attrName>style.visibility</p:attrName>
                                        </p:attrNameLst>
                                      </p:cBhvr>
                                      <p:to>
                                        <p:strVal val="visible"/>
                                      </p:to>
                                    </p:set>
                                    <p:animEffect transition="in" filter="wipe(up)">
                                      <p:cBhvr>
                                        <p:cTn id="41" dur="500"/>
                                        <p:tgtEl>
                                          <p:spTgt spid="64"/>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59"/>
                                        </p:tgtEl>
                                        <p:attrNameLst>
                                          <p:attrName>style.visibility</p:attrName>
                                        </p:attrNameLst>
                                      </p:cBhvr>
                                      <p:to>
                                        <p:strVal val="visible"/>
                                      </p:to>
                                    </p:set>
                                    <p:anim calcmode="lin" valueType="num">
                                      <p:cBhvr>
                                        <p:cTn id="45" dur="500" fill="hold"/>
                                        <p:tgtEl>
                                          <p:spTgt spid="59"/>
                                        </p:tgtEl>
                                        <p:attrNameLst>
                                          <p:attrName>ppt_w</p:attrName>
                                        </p:attrNameLst>
                                      </p:cBhvr>
                                      <p:tavLst>
                                        <p:tav tm="0">
                                          <p:val>
                                            <p:fltVal val="0"/>
                                          </p:val>
                                        </p:tav>
                                        <p:tav tm="100000">
                                          <p:val>
                                            <p:strVal val="#ppt_w"/>
                                          </p:val>
                                        </p:tav>
                                      </p:tavLst>
                                    </p:anim>
                                    <p:anim calcmode="lin" valueType="num">
                                      <p:cBhvr>
                                        <p:cTn id="46" dur="500" fill="hold"/>
                                        <p:tgtEl>
                                          <p:spTgt spid="59"/>
                                        </p:tgtEl>
                                        <p:attrNameLst>
                                          <p:attrName>ppt_h</p:attrName>
                                        </p:attrNameLst>
                                      </p:cBhvr>
                                      <p:tavLst>
                                        <p:tav tm="0">
                                          <p:val>
                                            <p:fltVal val="0"/>
                                          </p:val>
                                        </p:tav>
                                        <p:tav tm="100000">
                                          <p:val>
                                            <p:strVal val="#ppt_h"/>
                                          </p:val>
                                        </p:tav>
                                      </p:tavLst>
                                    </p:anim>
                                    <p:animEffect transition="in" filter="fade">
                                      <p:cBhvr>
                                        <p:cTn id="47" dur="500"/>
                                        <p:tgtEl>
                                          <p:spTgt spid="59"/>
                                        </p:tgtEl>
                                      </p:cBhvr>
                                    </p:animEffect>
                                  </p:childTnLst>
                                </p:cTn>
                              </p:par>
                            </p:childTnLst>
                          </p:cTn>
                        </p:par>
                        <p:par>
                          <p:cTn id="48" fill="hold">
                            <p:stCondLst>
                              <p:cond delay="4000"/>
                            </p:stCondLst>
                            <p:childTnLst>
                              <p:par>
                                <p:cTn id="49" presetID="22" presetClass="entr" presetSubtype="1" fill="hold" grpId="0" nodeType="afterEffect">
                                  <p:stCondLst>
                                    <p:cond delay="0"/>
                                  </p:stCondLst>
                                  <p:childTnLst>
                                    <p:set>
                                      <p:cBhvr>
                                        <p:cTn id="50" dur="1" fill="hold">
                                          <p:stCondLst>
                                            <p:cond delay="0"/>
                                          </p:stCondLst>
                                        </p:cTn>
                                        <p:tgtEl>
                                          <p:spTgt spid="65"/>
                                        </p:tgtEl>
                                        <p:attrNameLst>
                                          <p:attrName>style.visibility</p:attrName>
                                        </p:attrNameLst>
                                      </p:cBhvr>
                                      <p:to>
                                        <p:strVal val="visible"/>
                                      </p:to>
                                    </p:set>
                                    <p:animEffect transition="in" filter="wipe(up)">
                                      <p:cBhvr>
                                        <p:cTn id="51" dur="500"/>
                                        <p:tgtEl>
                                          <p:spTgt spid="65"/>
                                        </p:tgtEl>
                                      </p:cBhvr>
                                    </p:animEffect>
                                  </p:childTnLst>
                                </p:cTn>
                              </p:par>
                            </p:childTnLst>
                          </p:cTn>
                        </p:par>
                        <p:par>
                          <p:cTn id="52" fill="hold">
                            <p:stCondLst>
                              <p:cond delay="4500"/>
                            </p:stCondLst>
                            <p:childTnLst>
                              <p:par>
                                <p:cTn id="53" presetID="22" presetClass="entr" presetSubtype="1" fill="hold" grpId="0"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wipe(up)">
                                      <p:cBhvr>
                                        <p:cTn id="55" dur="500"/>
                                        <p:tgtEl>
                                          <p:spTgt spid="66"/>
                                        </p:tgtEl>
                                      </p:cBhvr>
                                    </p:animEffect>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p:cTn id="59" dur="500" fill="hold"/>
                                        <p:tgtEl>
                                          <p:spTgt spid="58"/>
                                        </p:tgtEl>
                                        <p:attrNameLst>
                                          <p:attrName>ppt_w</p:attrName>
                                        </p:attrNameLst>
                                      </p:cBhvr>
                                      <p:tavLst>
                                        <p:tav tm="0">
                                          <p:val>
                                            <p:fltVal val="0"/>
                                          </p:val>
                                        </p:tav>
                                        <p:tav tm="100000">
                                          <p:val>
                                            <p:strVal val="#ppt_w"/>
                                          </p:val>
                                        </p:tav>
                                      </p:tavLst>
                                    </p:anim>
                                    <p:anim calcmode="lin" valueType="num">
                                      <p:cBhvr>
                                        <p:cTn id="60" dur="500" fill="hold"/>
                                        <p:tgtEl>
                                          <p:spTgt spid="58"/>
                                        </p:tgtEl>
                                        <p:attrNameLst>
                                          <p:attrName>ppt_h</p:attrName>
                                        </p:attrNameLst>
                                      </p:cBhvr>
                                      <p:tavLst>
                                        <p:tav tm="0">
                                          <p:val>
                                            <p:fltVal val="0"/>
                                          </p:val>
                                        </p:tav>
                                        <p:tav tm="100000">
                                          <p:val>
                                            <p:strVal val="#ppt_h"/>
                                          </p:val>
                                        </p:tav>
                                      </p:tavLst>
                                    </p:anim>
                                    <p:animEffect transition="in" filter="fade">
                                      <p:cBhvr>
                                        <p:cTn id="61" dur="500"/>
                                        <p:tgtEl>
                                          <p:spTgt spid="58"/>
                                        </p:tgtEl>
                                      </p:cBhvr>
                                    </p:animEffect>
                                  </p:childTnLst>
                                </p:cTn>
                              </p:par>
                            </p:childTnLst>
                          </p:cTn>
                        </p:par>
                        <p:par>
                          <p:cTn id="62" fill="hold">
                            <p:stCondLst>
                              <p:cond delay="5500"/>
                            </p:stCondLst>
                            <p:childTnLst>
                              <p:par>
                                <p:cTn id="63" presetID="22" presetClass="entr" presetSubtype="1" fill="hold" grpId="0" nodeType="afterEffect">
                                  <p:stCondLst>
                                    <p:cond delay="0"/>
                                  </p:stCondLst>
                                  <p:childTnLst>
                                    <p:set>
                                      <p:cBhvr>
                                        <p:cTn id="64" dur="1" fill="hold">
                                          <p:stCondLst>
                                            <p:cond delay="0"/>
                                          </p:stCondLst>
                                        </p:cTn>
                                        <p:tgtEl>
                                          <p:spTgt spid="71"/>
                                        </p:tgtEl>
                                        <p:attrNameLst>
                                          <p:attrName>style.visibility</p:attrName>
                                        </p:attrNameLst>
                                      </p:cBhvr>
                                      <p:to>
                                        <p:strVal val="visible"/>
                                      </p:to>
                                    </p:set>
                                    <p:animEffect transition="in" filter="wipe(up)">
                                      <p:cBhvr>
                                        <p:cTn id="65" dur="500"/>
                                        <p:tgtEl>
                                          <p:spTgt spid="71"/>
                                        </p:tgtEl>
                                      </p:cBhvr>
                                    </p:animEffect>
                                  </p:childTnLst>
                                </p:cTn>
                              </p:par>
                            </p:childTnLst>
                          </p:cTn>
                        </p:par>
                        <p:par>
                          <p:cTn id="66" fill="hold">
                            <p:stCondLst>
                              <p:cond delay="6000"/>
                            </p:stCondLst>
                            <p:childTnLst>
                              <p:par>
                                <p:cTn id="67" presetID="22" presetClass="entr" presetSubtype="1" fill="hold" grpId="0" nodeType="afterEffect">
                                  <p:stCondLst>
                                    <p:cond delay="0"/>
                                  </p:stCondLst>
                                  <p:childTnLst>
                                    <p:set>
                                      <p:cBhvr>
                                        <p:cTn id="68" dur="1" fill="hold">
                                          <p:stCondLst>
                                            <p:cond delay="0"/>
                                          </p:stCondLst>
                                        </p:cTn>
                                        <p:tgtEl>
                                          <p:spTgt spid="75"/>
                                        </p:tgtEl>
                                        <p:attrNameLst>
                                          <p:attrName>style.visibility</p:attrName>
                                        </p:attrNameLst>
                                      </p:cBhvr>
                                      <p:to>
                                        <p:strVal val="visible"/>
                                      </p:to>
                                    </p:set>
                                    <p:animEffect transition="in" filter="wipe(up)">
                                      <p:cBhvr>
                                        <p:cTn id="69" dur="500"/>
                                        <p:tgtEl>
                                          <p:spTgt spid="75"/>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61"/>
                                        </p:tgtEl>
                                        <p:attrNameLst>
                                          <p:attrName>style.visibility</p:attrName>
                                        </p:attrNameLst>
                                      </p:cBhvr>
                                      <p:to>
                                        <p:strVal val="visible"/>
                                      </p:to>
                                    </p:set>
                                    <p:anim calcmode="lin" valueType="num">
                                      <p:cBhvr>
                                        <p:cTn id="73" dur="500" fill="hold"/>
                                        <p:tgtEl>
                                          <p:spTgt spid="61"/>
                                        </p:tgtEl>
                                        <p:attrNameLst>
                                          <p:attrName>ppt_w</p:attrName>
                                        </p:attrNameLst>
                                      </p:cBhvr>
                                      <p:tavLst>
                                        <p:tav tm="0">
                                          <p:val>
                                            <p:fltVal val="0"/>
                                          </p:val>
                                        </p:tav>
                                        <p:tav tm="100000">
                                          <p:val>
                                            <p:strVal val="#ppt_w"/>
                                          </p:val>
                                        </p:tav>
                                      </p:tavLst>
                                    </p:anim>
                                    <p:anim calcmode="lin" valueType="num">
                                      <p:cBhvr>
                                        <p:cTn id="74" dur="500" fill="hold"/>
                                        <p:tgtEl>
                                          <p:spTgt spid="61"/>
                                        </p:tgtEl>
                                        <p:attrNameLst>
                                          <p:attrName>ppt_h</p:attrName>
                                        </p:attrNameLst>
                                      </p:cBhvr>
                                      <p:tavLst>
                                        <p:tav tm="0">
                                          <p:val>
                                            <p:fltVal val="0"/>
                                          </p:val>
                                        </p:tav>
                                        <p:tav tm="100000">
                                          <p:val>
                                            <p:strVal val="#ppt_h"/>
                                          </p:val>
                                        </p:tav>
                                      </p:tavLst>
                                    </p:anim>
                                    <p:animEffect transition="in" filter="fade">
                                      <p:cBhvr>
                                        <p:cTn id="75" dur="500"/>
                                        <p:tgtEl>
                                          <p:spTgt spid="61"/>
                                        </p:tgtEl>
                                      </p:cBhvr>
                                    </p:animEffect>
                                  </p:childTnLst>
                                </p:cTn>
                              </p:par>
                            </p:childTnLst>
                          </p:cTn>
                        </p:par>
                        <p:par>
                          <p:cTn id="76" fill="hold">
                            <p:stCondLst>
                              <p:cond delay="7000"/>
                            </p:stCondLst>
                            <p:childTnLst>
                              <p:par>
                                <p:cTn id="77" presetID="22" presetClass="entr" presetSubtype="1" fill="hold" grpId="0" nodeType="afterEffect">
                                  <p:stCondLst>
                                    <p:cond delay="0"/>
                                  </p:stCondLst>
                                  <p:childTnLst>
                                    <p:set>
                                      <p:cBhvr>
                                        <p:cTn id="78" dur="1" fill="hold">
                                          <p:stCondLst>
                                            <p:cond delay="0"/>
                                          </p:stCondLst>
                                        </p:cTn>
                                        <p:tgtEl>
                                          <p:spTgt spid="76"/>
                                        </p:tgtEl>
                                        <p:attrNameLst>
                                          <p:attrName>style.visibility</p:attrName>
                                        </p:attrNameLst>
                                      </p:cBhvr>
                                      <p:to>
                                        <p:strVal val="visible"/>
                                      </p:to>
                                    </p:set>
                                    <p:animEffect transition="in" filter="wipe(up)">
                                      <p:cBhvr>
                                        <p:cTn id="79" dur="500"/>
                                        <p:tgtEl>
                                          <p:spTgt spid="76"/>
                                        </p:tgtEl>
                                      </p:cBhvr>
                                    </p:animEffect>
                                  </p:childTnLst>
                                </p:cTn>
                              </p:par>
                            </p:childTnLst>
                          </p:cTn>
                        </p:par>
                        <p:par>
                          <p:cTn id="80" fill="hold">
                            <p:stCondLst>
                              <p:cond delay="7500"/>
                            </p:stCondLst>
                            <p:childTnLst>
                              <p:par>
                                <p:cTn id="81" presetID="22" presetClass="entr" presetSubtype="1" fill="hold" grpId="0" nodeType="afterEffect">
                                  <p:stCondLst>
                                    <p:cond delay="0"/>
                                  </p:stCondLst>
                                  <p:childTnLst>
                                    <p:set>
                                      <p:cBhvr>
                                        <p:cTn id="82" dur="1" fill="hold">
                                          <p:stCondLst>
                                            <p:cond delay="0"/>
                                          </p:stCondLst>
                                        </p:cTn>
                                        <p:tgtEl>
                                          <p:spTgt spid="77"/>
                                        </p:tgtEl>
                                        <p:attrNameLst>
                                          <p:attrName>style.visibility</p:attrName>
                                        </p:attrNameLst>
                                      </p:cBhvr>
                                      <p:to>
                                        <p:strVal val="visible"/>
                                      </p:to>
                                    </p:set>
                                    <p:animEffect transition="in" filter="wipe(up)">
                                      <p:cBhvr>
                                        <p:cTn id="8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8" grpId="0" animBg="1"/>
      <p:bldP spid="59" grpId="0" animBg="1"/>
      <p:bldP spid="61" grpId="0" animBg="1"/>
      <p:bldP spid="62" grpId="0" animBg="1"/>
      <p:bldP spid="63" grpId="0"/>
      <p:bldP spid="64" grpId="0"/>
      <p:bldP spid="65" grpId="0"/>
      <p:bldP spid="66" grpId="0"/>
      <p:bldP spid="71" grpId="0"/>
      <p:bldP spid="75" grpId="0"/>
      <p:bldP spid="76" grpId="0"/>
      <p:bldP spid="77" grpId="0"/>
      <p:bldP spid="78" grpId="0"/>
      <p:bldP spid="8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A9E4106F-345B-4F8A-8A89-5A0906A5C8B0}"/>
              </a:ext>
            </a:extLst>
          </p:cNvPr>
          <p:cNvGrpSpPr/>
          <p:nvPr/>
        </p:nvGrpSpPr>
        <p:grpSpPr>
          <a:xfrm>
            <a:off x="161680" y="176213"/>
            <a:ext cx="2809539" cy="400110"/>
            <a:chOff x="161680" y="176213"/>
            <a:chExt cx="2809539" cy="400110"/>
          </a:xfrm>
        </p:grpSpPr>
        <p:grpSp>
          <p:nvGrpSpPr>
            <p:cNvPr id="6" name="组合 5">
              <a:extLst>
                <a:ext uri="{FF2B5EF4-FFF2-40B4-BE49-F238E27FC236}">
                  <a16:creationId xmlns:a16="http://schemas.microsoft.com/office/drawing/2014/main" id="{0312A70E-7F89-469B-A57C-D6E07A8998A6}"/>
                </a:ext>
              </a:extLst>
            </p:cNvPr>
            <p:cNvGrpSpPr/>
            <p:nvPr/>
          </p:nvGrpSpPr>
          <p:grpSpPr>
            <a:xfrm>
              <a:off x="161680" y="176213"/>
              <a:ext cx="338383" cy="374649"/>
              <a:chOff x="-8029586" y="-1666875"/>
              <a:chExt cx="16386186" cy="10191750"/>
            </a:xfrm>
          </p:grpSpPr>
          <p:sp>
            <p:nvSpPr>
              <p:cNvPr id="4" name="平行四边形 3">
                <a:extLst>
                  <a:ext uri="{FF2B5EF4-FFF2-40B4-BE49-F238E27FC236}">
                    <a16:creationId xmlns:a16="http://schemas.microsoft.com/office/drawing/2014/main" id="{3D62D16F-8AC8-44E4-8AC6-105EF152202F}"/>
                  </a:ext>
                </a:extLst>
              </p:cNvPr>
              <p:cNvSpPr/>
              <p:nvPr/>
            </p:nvSpPr>
            <p:spPr>
              <a:xfrm>
                <a:off x="-3714750" y="-1666875"/>
                <a:ext cx="12071350" cy="10191750"/>
              </a:xfrm>
              <a:prstGeom prst="parallelogram">
                <a:avLst>
                  <a:gd name="adj" fmla="val 53077"/>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 name="平行四边形 4">
                <a:extLst>
                  <a:ext uri="{FF2B5EF4-FFF2-40B4-BE49-F238E27FC236}">
                    <a16:creationId xmlns:a16="http://schemas.microsoft.com/office/drawing/2014/main" id="{5893E34A-903C-47AC-814F-971C45DADDB6}"/>
                  </a:ext>
                </a:extLst>
              </p:cNvPr>
              <p:cNvSpPr/>
              <p:nvPr/>
            </p:nvSpPr>
            <p:spPr>
              <a:xfrm>
                <a:off x="-8029586" y="-1666875"/>
                <a:ext cx="11210913" cy="10191750"/>
              </a:xfrm>
              <a:prstGeom prst="parallelogram">
                <a:avLst>
                  <a:gd name="adj" fmla="val 57253"/>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nvGrpSpPr>
            <p:cNvPr id="9" name="组合 8">
              <a:extLst>
                <a:ext uri="{FF2B5EF4-FFF2-40B4-BE49-F238E27FC236}">
                  <a16:creationId xmlns:a16="http://schemas.microsoft.com/office/drawing/2014/main" id="{F2E7998B-2690-4606-A8EA-FA92445F7C33}"/>
                </a:ext>
              </a:extLst>
            </p:cNvPr>
            <p:cNvGrpSpPr/>
            <p:nvPr/>
          </p:nvGrpSpPr>
          <p:grpSpPr>
            <a:xfrm>
              <a:off x="431177" y="176213"/>
              <a:ext cx="2540042" cy="400110"/>
              <a:chOff x="2945777" y="1957653"/>
              <a:chExt cx="2540042" cy="400110"/>
            </a:xfrm>
          </p:grpSpPr>
          <p:sp>
            <p:nvSpPr>
              <p:cNvPr id="7" name="文本框 6">
                <a:extLst>
                  <a:ext uri="{FF2B5EF4-FFF2-40B4-BE49-F238E27FC236}">
                    <a16:creationId xmlns:a16="http://schemas.microsoft.com/office/drawing/2014/main" id="{83494A4E-2E1A-43C8-8E0C-67BE752DE833}"/>
                  </a:ext>
                </a:extLst>
              </p:cNvPr>
              <p:cNvSpPr txBox="1"/>
              <p:nvPr/>
            </p:nvSpPr>
            <p:spPr>
              <a:xfrm>
                <a:off x="2945777" y="1957653"/>
                <a:ext cx="254004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rPr>
                  <a:t>单击此处添加文字标题</a:t>
                </a:r>
              </a:p>
            </p:txBody>
          </p:sp>
          <p:sp>
            <p:nvSpPr>
              <p:cNvPr id="8" name="TextBox 60">
                <a:extLst>
                  <a:ext uri="{FF2B5EF4-FFF2-40B4-BE49-F238E27FC236}">
                    <a16:creationId xmlns:a16="http://schemas.microsoft.com/office/drawing/2014/main" id="{2E821FAA-9F68-43B6-A1D5-1137D3336363}"/>
                  </a:ext>
                </a:extLst>
              </p:cNvPr>
              <p:cNvSpPr txBox="1"/>
              <p:nvPr/>
            </p:nvSpPr>
            <p:spPr>
              <a:xfrm>
                <a:off x="2969592" y="2173097"/>
                <a:ext cx="1875834" cy="184666"/>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15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sym typeface="+mn-lt"/>
                  </a:rPr>
                  <a:t>WRITE A TITLE IN THIS SECTION</a:t>
                </a:r>
                <a:endParaRPr kumimoji="0" lang="en-US" sz="700" b="1" i="0" u="none" strike="noStrike" kern="1200" cap="none" spc="15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grpSp>
      </p:grpSp>
      <p:grpSp>
        <p:nvGrpSpPr>
          <p:cNvPr id="13" name="组合 12">
            <a:extLst>
              <a:ext uri="{FF2B5EF4-FFF2-40B4-BE49-F238E27FC236}">
                <a16:creationId xmlns:a16="http://schemas.microsoft.com/office/drawing/2014/main" id="{E7861988-271E-423F-B54B-CE6D88F4C2D7}"/>
              </a:ext>
            </a:extLst>
          </p:cNvPr>
          <p:cNvGrpSpPr/>
          <p:nvPr/>
        </p:nvGrpSpPr>
        <p:grpSpPr>
          <a:xfrm>
            <a:off x="-1041400" y="6673333"/>
            <a:ext cx="14154150" cy="184667"/>
            <a:chOff x="-1041400" y="6673333"/>
            <a:chExt cx="14154150" cy="184667"/>
          </a:xfrm>
        </p:grpSpPr>
        <p:sp>
          <p:nvSpPr>
            <p:cNvPr id="11" name="平行四边形 10">
              <a:extLst>
                <a:ext uri="{FF2B5EF4-FFF2-40B4-BE49-F238E27FC236}">
                  <a16:creationId xmlns:a16="http://schemas.microsoft.com/office/drawing/2014/main" id="{BE79CD85-C760-411A-83FF-73923CDAA211}"/>
                </a:ext>
              </a:extLst>
            </p:cNvPr>
            <p:cNvSpPr/>
            <p:nvPr/>
          </p:nvSpPr>
          <p:spPr>
            <a:xfrm>
              <a:off x="-1041400" y="6673333"/>
              <a:ext cx="7137400" cy="184666"/>
            </a:xfrm>
            <a:prstGeom prst="parallelogram">
              <a:avLst>
                <a:gd name="adj" fmla="val 59372"/>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2" name="平行四边形 11">
              <a:extLst>
                <a:ext uri="{FF2B5EF4-FFF2-40B4-BE49-F238E27FC236}">
                  <a16:creationId xmlns:a16="http://schemas.microsoft.com/office/drawing/2014/main" id="{B511F2A4-73A6-4BC5-8D96-D082AE501439}"/>
                </a:ext>
              </a:extLst>
            </p:cNvPr>
            <p:cNvSpPr/>
            <p:nvPr/>
          </p:nvSpPr>
          <p:spPr>
            <a:xfrm>
              <a:off x="5975350" y="6673334"/>
              <a:ext cx="7137400" cy="184666"/>
            </a:xfrm>
            <a:prstGeom prst="parallelogram">
              <a:avLst>
                <a:gd name="adj" fmla="val 59372"/>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24" name="TextBox 37">
            <a:extLst>
              <a:ext uri="{FF2B5EF4-FFF2-40B4-BE49-F238E27FC236}">
                <a16:creationId xmlns:a16="http://schemas.microsoft.com/office/drawing/2014/main" id="{F0426DFD-FCAE-4FA8-B98B-37A9474355BF}"/>
              </a:ext>
            </a:extLst>
          </p:cNvPr>
          <p:cNvSpPr txBox="1"/>
          <p:nvPr/>
        </p:nvSpPr>
        <p:spPr>
          <a:xfrm>
            <a:off x="6384350" y="1625781"/>
            <a:ext cx="4786290" cy="550664"/>
          </a:xfrm>
          <a:prstGeom prst="rect">
            <a:avLst/>
          </a:prstGeom>
          <a:noFill/>
        </p:spPr>
        <p:txBody>
          <a:bodyPr wrap="square" rtlCol="0">
            <a:spAutoFit/>
          </a:bodyPr>
          <a:lstStyle/>
          <a:p>
            <a:pPr defTabSz="914217">
              <a:lnSpc>
                <a:spcPts val="1850"/>
              </a:lnSpc>
            </a:pPr>
            <a:r>
              <a:rPr lang="en-US" sz="1050" dirty="0">
                <a:solidFill>
                  <a:srgbClr val="7F7F7F"/>
                </a:solidFill>
                <a:latin typeface="Lato Light" charset="0"/>
                <a:ea typeface="Lato Light" charset="0"/>
                <a:cs typeface="Lato Light" charset="0"/>
              </a:rPr>
              <a:t>Entrepreneurial activities differ substantially depending on the type of organization and creativity involved.. Entrepreneurial activities differ</a:t>
            </a:r>
          </a:p>
        </p:txBody>
      </p:sp>
      <p:sp>
        <p:nvSpPr>
          <p:cNvPr id="25" name="TextBox 38">
            <a:extLst>
              <a:ext uri="{FF2B5EF4-FFF2-40B4-BE49-F238E27FC236}">
                <a16:creationId xmlns:a16="http://schemas.microsoft.com/office/drawing/2014/main" id="{3D43288A-1110-41B3-A7C0-FEE5208701BD}"/>
              </a:ext>
            </a:extLst>
          </p:cNvPr>
          <p:cNvSpPr txBox="1"/>
          <p:nvPr/>
        </p:nvSpPr>
        <p:spPr>
          <a:xfrm>
            <a:off x="6377405" y="1305816"/>
            <a:ext cx="3114955" cy="338554"/>
          </a:xfrm>
          <a:prstGeom prst="rect">
            <a:avLst/>
          </a:prstGeom>
          <a:noFill/>
        </p:spPr>
        <p:txBody>
          <a:bodyPr wrap="none" rtlCol="0">
            <a:spAutoFit/>
          </a:bodyPr>
          <a:lstStyle/>
          <a:p>
            <a:pPr defTabSz="914217"/>
            <a:r>
              <a:rPr lang="en-US" sz="1600" b="1" spc="300" dirty="0">
                <a:solidFill>
                  <a:srgbClr val="000000"/>
                </a:solidFill>
                <a:latin typeface="Montserrat Semi" charset="0"/>
                <a:ea typeface="Montserrat Semi" charset="0"/>
                <a:cs typeface="Montserrat Semi" charset="0"/>
              </a:rPr>
              <a:t>WRITE HERE SOMETHING</a:t>
            </a:r>
          </a:p>
        </p:txBody>
      </p:sp>
      <p:sp>
        <p:nvSpPr>
          <p:cNvPr id="26" name="TextBox 39">
            <a:extLst>
              <a:ext uri="{FF2B5EF4-FFF2-40B4-BE49-F238E27FC236}">
                <a16:creationId xmlns:a16="http://schemas.microsoft.com/office/drawing/2014/main" id="{23DB115E-1788-4D98-BE89-2A4B09CDF571}"/>
              </a:ext>
            </a:extLst>
          </p:cNvPr>
          <p:cNvSpPr txBox="1"/>
          <p:nvPr/>
        </p:nvSpPr>
        <p:spPr>
          <a:xfrm>
            <a:off x="1005593" y="1625781"/>
            <a:ext cx="4786290" cy="550664"/>
          </a:xfrm>
          <a:prstGeom prst="rect">
            <a:avLst/>
          </a:prstGeom>
          <a:noFill/>
        </p:spPr>
        <p:txBody>
          <a:bodyPr wrap="square" rtlCol="0">
            <a:spAutoFit/>
          </a:bodyPr>
          <a:lstStyle/>
          <a:p>
            <a:pPr defTabSz="914217">
              <a:lnSpc>
                <a:spcPts val="1850"/>
              </a:lnSpc>
            </a:pPr>
            <a:r>
              <a:rPr lang="en-US" sz="1050" dirty="0">
                <a:solidFill>
                  <a:srgbClr val="7F7F7F"/>
                </a:solidFill>
                <a:latin typeface="Lato Light" charset="0"/>
                <a:ea typeface="Lato Light" charset="0"/>
                <a:cs typeface="Lato Light" charset="0"/>
              </a:rPr>
              <a:t>Entrepreneurial activities differ substantially depending on the type of organization and creativity involved.. Entrepreneurial activities differ</a:t>
            </a:r>
          </a:p>
        </p:txBody>
      </p:sp>
      <p:sp>
        <p:nvSpPr>
          <p:cNvPr id="27" name="TextBox 40">
            <a:extLst>
              <a:ext uri="{FF2B5EF4-FFF2-40B4-BE49-F238E27FC236}">
                <a16:creationId xmlns:a16="http://schemas.microsoft.com/office/drawing/2014/main" id="{BAAA8F7F-6BEB-44A0-800F-7A91E2B34C86}"/>
              </a:ext>
            </a:extLst>
          </p:cNvPr>
          <p:cNvSpPr txBox="1"/>
          <p:nvPr/>
        </p:nvSpPr>
        <p:spPr>
          <a:xfrm>
            <a:off x="1049306" y="1305816"/>
            <a:ext cx="3114955" cy="338554"/>
          </a:xfrm>
          <a:prstGeom prst="rect">
            <a:avLst/>
          </a:prstGeom>
          <a:noFill/>
        </p:spPr>
        <p:txBody>
          <a:bodyPr wrap="none" rtlCol="0">
            <a:spAutoFit/>
          </a:bodyPr>
          <a:lstStyle/>
          <a:p>
            <a:pPr defTabSz="914217"/>
            <a:r>
              <a:rPr lang="en-US" sz="1600" b="1" spc="300" dirty="0">
                <a:solidFill>
                  <a:srgbClr val="000000"/>
                </a:solidFill>
                <a:latin typeface="Montserrat Semi" charset="0"/>
                <a:ea typeface="Montserrat Semi" charset="0"/>
                <a:cs typeface="Montserrat Semi" charset="0"/>
              </a:rPr>
              <a:t>WRITE HERE SOMETHING</a:t>
            </a:r>
          </a:p>
        </p:txBody>
      </p:sp>
      <p:grpSp>
        <p:nvGrpSpPr>
          <p:cNvPr id="2" name="组合 1">
            <a:extLst>
              <a:ext uri="{FF2B5EF4-FFF2-40B4-BE49-F238E27FC236}">
                <a16:creationId xmlns:a16="http://schemas.microsoft.com/office/drawing/2014/main" id="{9C2B8ABC-3C6C-45A6-955D-93410B4F38EB}"/>
              </a:ext>
            </a:extLst>
          </p:cNvPr>
          <p:cNvGrpSpPr/>
          <p:nvPr/>
        </p:nvGrpSpPr>
        <p:grpSpPr>
          <a:xfrm>
            <a:off x="1497" y="2487467"/>
            <a:ext cx="12190503" cy="3481711"/>
            <a:chOff x="1497" y="2487467"/>
            <a:chExt cx="12190503" cy="3481711"/>
          </a:xfrm>
        </p:grpSpPr>
        <p:sp>
          <p:nvSpPr>
            <p:cNvPr id="28" name="Rectangle 15">
              <a:extLst>
                <a:ext uri="{FF2B5EF4-FFF2-40B4-BE49-F238E27FC236}">
                  <a16:creationId xmlns:a16="http://schemas.microsoft.com/office/drawing/2014/main" id="{BF0BD0E4-6CE9-4349-9E77-53D37CDC94B8}"/>
                </a:ext>
              </a:extLst>
            </p:cNvPr>
            <p:cNvSpPr/>
            <p:nvPr/>
          </p:nvSpPr>
          <p:spPr>
            <a:xfrm>
              <a:off x="1744040" y="4254678"/>
              <a:ext cx="1707383" cy="1707383"/>
            </a:xfrm>
            <a:prstGeom prst="rect">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等线" panose="020F0502020204030204"/>
                <a:ea typeface="等线" panose="02010600030101010101" pitchFamily="2" charset="-122"/>
              </a:endParaRPr>
            </a:p>
          </p:txBody>
        </p:sp>
        <p:sp>
          <p:nvSpPr>
            <p:cNvPr id="29" name="Rectangle 22">
              <a:extLst>
                <a:ext uri="{FF2B5EF4-FFF2-40B4-BE49-F238E27FC236}">
                  <a16:creationId xmlns:a16="http://schemas.microsoft.com/office/drawing/2014/main" id="{7241E4C9-55C0-47F7-81A6-C16F9D192DCC}"/>
                </a:ext>
              </a:extLst>
            </p:cNvPr>
            <p:cNvSpPr/>
            <p:nvPr/>
          </p:nvSpPr>
          <p:spPr>
            <a:xfrm>
              <a:off x="3490770" y="2487467"/>
              <a:ext cx="1707383" cy="1707383"/>
            </a:xfrm>
            <a:prstGeom prst="rect">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0" name="Rectangle 23">
              <a:extLst>
                <a:ext uri="{FF2B5EF4-FFF2-40B4-BE49-F238E27FC236}">
                  <a16:creationId xmlns:a16="http://schemas.microsoft.com/office/drawing/2014/main" id="{AFEDBF44-223E-4CA5-90E9-38CDF9440025}"/>
                </a:ext>
              </a:extLst>
            </p:cNvPr>
            <p:cNvSpPr/>
            <p:nvPr/>
          </p:nvSpPr>
          <p:spPr>
            <a:xfrm>
              <a:off x="6989436" y="4254868"/>
              <a:ext cx="1707383" cy="1707383"/>
            </a:xfrm>
            <a:prstGeom prst="rect">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等线" panose="020F0502020204030204"/>
                <a:ea typeface="等线" panose="02010600030101010101" pitchFamily="2" charset="-122"/>
              </a:endParaRPr>
            </a:p>
          </p:txBody>
        </p:sp>
        <p:sp>
          <p:nvSpPr>
            <p:cNvPr id="31" name="Rectangle 24">
              <a:extLst>
                <a:ext uri="{FF2B5EF4-FFF2-40B4-BE49-F238E27FC236}">
                  <a16:creationId xmlns:a16="http://schemas.microsoft.com/office/drawing/2014/main" id="{F1F45F95-BC0C-4AF0-A01F-8647467FA44E}"/>
                </a:ext>
              </a:extLst>
            </p:cNvPr>
            <p:cNvSpPr/>
            <p:nvPr/>
          </p:nvSpPr>
          <p:spPr>
            <a:xfrm>
              <a:off x="10483030" y="2487467"/>
              <a:ext cx="1707383" cy="1707383"/>
            </a:xfrm>
            <a:prstGeom prst="rect">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2" name="TextBox 50">
              <a:extLst>
                <a:ext uri="{FF2B5EF4-FFF2-40B4-BE49-F238E27FC236}">
                  <a16:creationId xmlns:a16="http://schemas.microsoft.com/office/drawing/2014/main" id="{434B9ED3-08A1-41F5-9348-D2673A1CD739}"/>
                </a:ext>
              </a:extLst>
            </p:cNvPr>
            <p:cNvSpPr txBox="1"/>
            <p:nvPr/>
          </p:nvSpPr>
          <p:spPr>
            <a:xfrm>
              <a:off x="1988112" y="4934957"/>
              <a:ext cx="1225015" cy="400110"/>
            </a:xfrm>
            <a:prstGeom prst="rect">
              <a:avLst/>
            </a:prstGeom>
            <a:noFill/>
          </p:spPr>
          <p:txBody>
            <a:bodyPr wrap="none" rtlCol="0">
              <a:spAutoFit/>
            </a:bodyPr>
            <a:lstStyle/>
            <a:p>
              <a:pPr algn="ctr" defTabSz="914217"/>
              <a:r>
                <a:rPr lang="en-US" sz="1000" b="1" spc="300" dirty="0">
                  <a:solidFill>
                    <a:schemeClr val="tx1">
                      <a:lumMod val="75000"/>
                      <a:lumOff val="25000"/>
                    </a:schemeClr>
                  </a:solidFill>
                  <a:latin typeface="Montserrat Semi" charset="0"/>
                  <a:ea typeface="Montserrat Semi" charset="0"/>
                  <a:cs typeface="Montserrat Semi" charset="0"/>
                </a:rPr>
                <a:t>WRITE HERE</a:t>
              </a:r>
            </a:p>
            <a:p>
              <a:pPr algn="ctr" defTabSz="914217"/>
              <a:r>
                <a:rPr lang="en-US" sz="1000" b="1" spc="300" dirty="0">
                  <a:solidFill>
                    <a:schemeClr val="tx1">
                      <a:lumMod val="75000"/>
                      <a:lumOff val="25000"/>
                    </a:schemeClr>
                  </a:solidFill>
                  <a:latin typeface="Montserrat Semi" charset="0"/>
                  <a:ea typeface="Montserrat Semi" charset="0"/>
                  <a:cs typeface="Montserrat Semi" charset="0"/>
                </a:rPr>
                <a:t>SOMETHING</a:t>
              </a:r>
            </a:p>
          </p:txBody>
        </p:sp>
        <p:sp>
          <p:nvSpPr>
            <p:cNvPr id="33" name="TextBox 51">
              <a:extLst>
                <a:ext uri="{FF2B5EF4-FFF2-40B4-BE49-F238E27FC236}">
                  <a16:creationId xmlns:a16="http://schemas.microsoft.com/office/drawing/2014/main" id="{D3D82D81-F76B-4B3B-B64E-5AD7E09A30F0}"/>
                </a:ext>
              </a:extLst>
            </p:cNvPr>
            <p:cNvSpPr txBox="1"/>
            <p:nvPr/>
          </p:nvSpPr>
          <p:spPr>
            <a:xfrm>
              <a:off x="3729067" y="3167746"/>
              <a:ext cx="1225015" cy="400110"/>
            </a:xfrm>
            <a:prstGeom prst="rect">
              <a:avLst/>
            </a:prstGeom>
            <a:noFill/>
          </p:spPr>
          <p:txBody>
            <a:bodyPr wrap="none" rtlCol="0">
              <a:spAutoFit/>
            </a:bodyPr>
            <a:lstStyle/>
            <a:p>
              <a:pPr algn="ctr" defTabSz="914217"/>
              <a:r>
                <a:rPr lang="en-US" sz="1000" b="1" spc="300" dirty="0">
                  <a:solidFill>
                    <a:srgbClr val="FFFFFF"/>
                  </a:solidFill>
                  <a:latin typeface="Montserrat Semi" charset="0"/>
                  <a:ea typeface="Montserrat Semi" charset="0"/>
                  <a:cs typeface="Montserrat Semi" charset="0"/>
                </a:rPr>
                <a:t>WRITE HERE</a:t>
              </a:r>
            </a:p>
            <a:p>
              <a:pPr algn="ctr" defTabSz="914217"/>
              <a:r>
                <a:rPr lang="en-US" sz="1000" b="1" spc="300" dirty="0">
                  <a:solidFill>
                    <a:srgbClr val="FFFFFF"/>
                  </a:solidFill>
                  <a:latin typeface="Montserrat Semi" charset="0"/>
                  <a:ea typeface="Montserrat Semi" charset="0"/>
                  <a:cs typeface="Montserrat Semi" charset="0"/>
                </a:rPr>
                <a:t>SOMETHING</a:t>
              </a:r>
            </a:p>
          </p:txBody>
        </p:sp>
        <p:sp>
          <p:nvSpPr>
            <p:cNvPr id="34" name="TextBox 52">
              <a:extLst>
                <a:ext uri="{FF2B5EF4-FFF2-40B4-BE49-F238E27FC236}">
                  <a16:creationId xmlns:a16="http://schemas.microsoft.com/office/drawing/2014/main" id="{EC5DAE55-157B-48B7-B423-31F494569FA1}"/>
                </a:ext>
              </a:extLst>
            </p:cNvPr>
            <p:cNvSpPr txBox="1"/>
            <p:nvPr/>
          </p:nvSpPr>
          <p:spPr>
            <a:xfrm>
              <a:off x="7224009" y="4934957"/>
              <a:ext cx="1225015" cy="400110"/>
            </a:xfrm>
            <a:prstGeom prst="rect">
              <a:avLst/>
            </a:prstGeom>
            <a:noFill/>
          </p:spPr>
          <p:txBody>
            <a:bodyPr wrap="none" rtlCol="0">
              <a:spAutoFit/>
            </a:bodyPr>
            <a:lstStyle/>
            <a:p>
              <a:pPr algn="ctr" defTabSz="914217"/>
              <a:r>
                <a:rPr lang="en-US" sz="1000" b="1" spc="300" dirty="0">
                  <a:solidFill>
                    <a:schemeClr val="tx1">
                      <a:lumMod val="75000"/>
                      <a:lumOff val="25000"/>
                    </a:schemeClr>
                  </a:solidFill>
                  <a:latin typeface="Montserrat Semi" charset="0"/>
                  <a:ea typeface="Montserrat Semi" charset="0"/>
                  <a:cs typeface="Montserrat Semi" charset="0"/>
                </a:rPr>
                <a:t>WRITE HERE</a:t>
              </a:r>
            </a:p>
            <a:p>
              <a:pPr algn="ctr" defTabSz="914217"/>
              <a:r>
                <a:rPr lang="en-US" sz="1000" b="1" spc="300" dirty="0">
                  <a:solidFill>
                    <a:schemeClr val="tx1">
                      <a:lumMod val="75000"/>
                      <a:lumOff val="25000"/>
                    </a:schemeClr>
                  </a:solidFill>
                  <a:latin typeface="Montserrat Semi" charset="0"/>
                  <a:ea typeface="Montserrat Semi" charset="0"/>
                  <a:cs typeface="Montserrat Semi" charset="0"/>
                </a:rPr>
                <a:t>SOMETHING</a:t>
              </a:r>
            </a:p>
          </p:txBody>
        </p:sp>
        <p:sp>
          <p:nvSpPr>
            <p:cNvPr id="35" name="TextBox 53">
              <a:extLst>
                <a:ext uri="{FF2B5EF4-FFF2-40B4-BE49-F238E27FC236}">
                  <a16:creationId xmlns:a16="http://schemas.microsoft.com/office/drawing/2014/main" id="{E6BCD1E6-57F7-4C47-B893-9847278A50D4}"/>
                </a:ext>
              </a:extLst>
            </p:cNvPr>
            <p:cNvSpPr txBox="1"/>
            <p:nvPr/>
          </p:nvSpPr>
          <p:spPr>
            <a:xfrm>
              <a:off x="10720021" y="3167746"/>
              <a:ext cx="1225015" cy="400110"/>
            </a:xfrm>
            <a:prstGeom prst="rect">
              <a:avLst/>
            </a:prstGeom>
            <a:noFill/>
          </p:spPr>
          <p:txBody>
            <a:bodyPr wrap="none" rtlCol="0">
              <a:spAutoFit/>
            </a:bodyPr>
            <a:lstStyle/>
            <a:p>
              <a:pPr algn="ctr" defTabSz="914217"/>
              <a:r>
                <a:rPr lang="en-US" sz="1000" b="1" spc="300" dirty="0">
                  <a:solidFill>
                    <a:srgbClr val="FFFFFF"/>
                  </a:solidFill>
                  <a:latin typeface="Montserrat Semi" charset="0"/>
                  <a:ea typeface="Montserrat Semi" charset="0"/>
                  <a:cs typeface="Montserrat Semi" charset="0"/>
                </a:rPr>
                <a:t>WRITE HERE</a:t>
              </a:r>
            </a:p>
            <a:p>
              <a:pPr algn="ctr" defTabSz="914217"/>
              <a:r>
                <a:rPr lang="en-US" sz="1000" b="1" spc="300" dirty="0">
                  <a:solidFill>
                    <a:srgbClr val="FFFFFF"/>
                  </a:solidFill>
                  <a:latin typeface="Montserrat Semi" charset="0"/>
                  <a:ea typeface="Montserrat Semi" charset="0"/>
                  <a:cs typeface="Montserrat Semi" charset="0"/>
                </a:rPr>
                <a:t>SOMETHING</a:t>
              </a:r>
            </a:p>
          </p:txBody>
        </p:sp>
        <p:pic>
          <p:nvPicPr>
            <p:cNvPr id="36" name="图片占位符 12">
              <a:extLst>
                <a:ext uri="{FF2B5EF4-FFF2-40B4-BE49-F238E27FC236}">
                  <a16:creationId xmlns:a16="http://schemas.microsoft.com/office/drawing/2014/main" id="{346E9CAA-FCA5-4810-B44E-A542CCD2449C}"/>
                </a:ext>
              </a:extLst>
            </p:cNvPr>
            <p:cNvPicPr>
              <a:picLocks noChangeAspect="1"/>
            </p:cNvPicPr>
            <p:nvPr/>
          </p:nvPicPr>
          <p:blipFill>
            <a:blip r:embed="rId2">
              <a:extLst>
                <a:ext uri="{28A0092B-C50C-407E-A947-70E740481C1C}">
                  <a14:useLocalDpi xmlns:a14="http://schemas.microsoft.com/office/drawing/2010/main" val="0"/>
                </a:ext>
              </a:extLst>
            </a:blip>
            <a:srcRect l="17067" r="17067"/>
            <a:stretch>
              <a:fillRect/>
            </a:stretch>
          </p:blipFill>
          <p:spPr>
            <a:xfrm>
              <a:off x="1497" y="2487467"/>
              <a:ext cx="1705800" cy="1714500"/>
            </a:xfrm>
            <a:prstGeom prst="rect">
              <a:avLst/>
            </a:prstGeom>
          </p:spPr>
        </p:pic>
        <p:pic>
          <p:nvPicPr>
            <p:cNvPr id="37" name="图片占位符 14">
              <a:extLst>
                <a:ext uri="{FF2B5EF4-FFF2-40B4-BE49-F238E27FC236}">
                  <a16:creationId xmlns:a16="http://schemas.microsoft.com/office/drawing/2014/main" id="{0BE37407-97CC-4585-ACEA-D6EC2465E01F}"/>
                </a:ext>
              </a:extLst>
            </p:cNvPr>
            <p:cNvPicPr>
              <a:picLocks noChangeAspect="1"/>
            </p:cNvPicPr>
            <p:nvPr/>
          </p:nvPicPr>
          <p:blipFill>
            <a:blip r:embed="rId3">
              <a:extLst>
                <a:ext uri="{28A0092B-C50C-407E-A947-70E740481C1C}">
                  <a14:useLocalDpi xmlns:a14="http://schemas.microsoft.com/office/drawing/2010/main" val="0"/>
                </a:ext>
              </a:extLst>
            </a:blip>
            <a:srcRect l="16836" r="16836"/>
            <a:stretch>
              <a:fillRect/>
            </a:stretch>
          </p:blipFill>
          <p:spPr>
            <a:xfrm>
              <a:off x="1742906" y="2487467"/>
              <a:ext cx="1705800" cy="1714500"/>
            </a:xfrm>
            <a:prstGeom prst="rect">
              <a:avLst/>
            </a:prstGeom>
          </p:spPr>
        </p:pic>
        <p:pic>
          <p:nvPicPr>
            <p:cNvPr id="50" name="图片占位符 35">
              <a:extLst>
                <a:ext uri="{FF2B5EF4-FFF2-40B4-BE49-F238E27FC236}">
                  <a16:creationId xmlns:a16="http://schemas.microsoft.com/office/drawing/2014/main" id="{451398F6-3F24-42F6-8A37-96CA295B71F5}"/>
                </a:ext>
              </a:extLst>
            </p:cNvPr>
            <p:cNvPicPr>
              <a:picLocks noChangeAspect="1"/>
            </p:cNvPicPr>
            <p:nvPr/>
          </p:nvPicPr>
          <p:blipFill>
            <a:blip r:embed="rId4">
              <a:extLst>
                <a:ext uri="{28A0092B-C50C-407E-A947-70E740481C1C}">
                  <a14:useLocalDpi xmlns:a14="http://schemas.microsoft.com/office/drawing/2010/main" val="0"/>
                </a:ext>
              </a:extLst>
            </a:blip>
            <a:srcRect l="16852" r="16852"/>
            <a:stretch>
              <a:fillRect/>
            </a:stretch>
          </p:blipFill>
          <p:spPr>
            <a:xfrm>
              <a:off x="1497" y="4254678"/>
              <a:ext cx="1705800" cy="1714500"/>
            </a:xfrm>
            <a:prstGeom prst="rect">
              <a:avLst/>
            </a:prstGeom>
          </p:spPr>
        </p:pic>
        <p:pic>
          <p:nvPicPr>
            <p:cNvPr id="51" name="图片占位符 32">
              <a:extLst>
                <a:ext uri="{FF2B5EF4-FFF2-40B4-BE49-F238E27FC236}">
                  <a16:creationId xmlns:a16="http://schemas.microsoft.com/office/drawing/2014/main" id="{D2B1277F-86E5-47A1-A26E-F7998F54549B}"/>
                </a:ext>
              </a:extLst>
            </p:cNvPr>
            <p:cNvPicPr>
              <a:picLocks noChangeAspect="1"/>
            </p:cNvPicPr>
            <p:nvPr/>
          </p:nvPicPr>
          <p:blipFill>
            <a:blip r:embed="rId5">
              <a:extLst>
                <a:ext uri="{28A0092B-C50C-407E-A947-70E740481C1C}">
                  <a14:useLocalDpi xmlns:a14="http://schemas.microsoft.com/office/drawing/2010/main" val="0"/>
                </a:ext>
              </a:extLst>
            </a:blip>
            <a:srcRect l="20521" r="20521"/>
            <a:stretch>
              <a:fillRect/>
            </a:stretch>
          </p:blipFill>
          <p:spPr>
            <a:xfrm>
              <a:off x="3492118" y="4254678"/>
              <a:ext cx="1705800" cy="1714500"/>
            </a:xfrm>
            <a:prstGeom prst="rect">
              <a:avLst/>
            </a:prstGeom>
          </p:spPr>
        </p:pic>
        <p:pic>
          <p:nvPicPr>
            <p:cNvPr id="52" name="图片占位符 17">
              <a:extLst>
                <a:ext uri="{FF2B5EF4-FFF2-40B4-BE49-F238E27FC236}">
                  <a16:creationId xmlns:a16="http://schemas.microsoft.com/office/drawing/2014/main" id="{44F5FE5C-E054-4F85-A87D-D9E000F5A0ED}"/>
                </a:ext>
              </a:extLst>
            </p:cNvPr>
            <p:cNvPicPr>
              <a:picLocks noChangeAspect="1"/>
            </p:cNvPicPr>
            <p:nvPr/>
          </p:nvPicPr>
          <p:blipFill>
            <a:blip r:embed="rId6">
              <a:extLst>
                <a:ext uri="{28A0092B-C50C-407E-A947-70E740481C1C}">
                  <a14:useLocalDpi xmlns:a14="http://schemas.microsoft.com/office/drawing/2010/main" val="0"/>
                </a:ext>
              </a:extLst>
            </a:blip>
            <a:srcRect l="16852" r="16852"/>
            <a:stretch>
              <a:fillRect/>
            </a:stretch>
          </p:blipFill>
          <p:spPr>
            <a:xfrm>
              <a:off x="5233527" y="2487467"/>
              <a:ext cx="1705800" cy="1714500"/>
            </a:xfrm>
            <a:prstGeom prst="rect">
              <a:avLst/>
            </a:prstGeom>
          </p:spPr>
        </p:pic>
        <p:pic>
          <p:nvPicPr>
            <p:cNvPr id="53" name="图片占位符 30">
              <a:extLst>
                <a:ext uri="{FF2B5EF4-FFF2-40B4-BE49-F238E27FC236}">
                  <a16:creationId xmlns:a16="http://schemas.microsoft.com/office/drawing/2014/main" id="{40A64A90-C2E6-4C16-9D90-F2D5623154ED}"/>
                </a:ext>
              </a:extLst>
            </p:cNvPr>
            <p:cNvPicPr>
              <a:picLocks noChangeAspect="1"/>
            </p:cNvPicPr>
            <p:nvPr/>
          </p:nvPicPr>
          <p:blipFill>
            <a:blip r:embed="rId7">
              <a:extLst>
                <a:ext uri="{28A0092B-C50C-407E-A947-70E740481C1C}">
                  <a14:useLocalDpi xmlns:a14="http://schemas.microsoft.com/office/drawing/2010/main" val="0"/>
                </a:ext>
              </a:extLst>
            </a:blip>
            <a:srcRect l="16852" r="16852"/>
            <a:stretch>
              <a:fillRect/>
            </a:stretch>
          </p:blipFill>
          <p:spPr>
            <a:xfrm>
              <a:off x="5233527" y="4254678"/>
              <a:ext cx="1705800" cy="1714500"/>
            </a:xfrm>
            <a:prstGeom prst="rect">
              <a:avLst/>
            </a:prstGeom>
          </p:spPr>
        </p:pic>
        <p:pic>
          <p:nvPicPr>
            <p:cNvPr id="54" name="图片占位符 19">
              <a:extLst>
                <a:ext uri="{FF2B5EF4-FFF2-40B4-BE49-F238E27FC236}">
                  <a16:creationId xmlns:a16="http://schemas.microsoft.com/office/drawing/2014/main" id="{7E50C25D-34C3-4E3F-9B0D-5E8121A8C0B8}"/>
                </a:ext>
              </a:extLst>
            </p:cNvPr>
            <p:cNvPicPr>
              <a:picLocks noChangeAspect="1"/>
            </p:cNvPicPr>
            <p:nvPr/>
          </p:nvPicPr>
          <p:blipFill>
            <a:blip r:embed="rId5">
              <a:extLst>
                <a:ext uri="{28A0092B-C50C-407E-A947-70E740481C1C}">
                  <a14:useLocalDpi xmlns:a14="http://schemas.microsoft.com/office/drawing/2010/main" val="0"/>
                </a:ext>
              </a:extLst>
            </a:blip>
            <a:srcRect l="20521" r="20521"/>
            <a:stretch>
              <a:fillRect/>
            </a:stretch>
          </p:blipFill>
          <p:spPr>
            <a:xfrm>
              <a:off x="6995579" y="2487467"/>
              <a:ext cx="1705800" cy="1714500"/>
            </a:xfrm>
            <a:prstGeom prst="rect">
              <a:avLst/>
            </a:prstGeom>
          </p:spPr>
        </p:pic>
        <p:pic>
          <p:nvPicPr>
            <p:cNvPr id="55" name="图片占位符 21">
              <a:extLst>
                <a:ext uri="{FF2B5EF4-FFF2-40B4-BE49-F238E27FC236}">
                  <a16:creationId xmlns:a16="http://schemas.microsoft.com/office/drawing/2014/main" id="{71869343-29D2-478C-927C-1D57201CE23B}"/>
                </a:ext>
              </a:extLst>
            </p:cNvPr>
            <p:cNvPicPr>
              <a:picLocks noChangeAspect="1"/>
            </p:cNvPicPr>
            <p:nvPr/>
          </p:nvPicPr>
          <p:blipFill>
            <a:blip r:embed="rId8">
              <a:extLst>
                <a:ext uri="{28A0092B-C50C-407E-A947-70E740481C1C}">
                  <a14:useLocalDpi xmlns:a14="http://schemas.microsoft.com/office/drawing/2010/main" val="0"/>
                </a:ext>
              </a:extLst>
            </a:blip>
            <a:srcRect l="16836" r="16836"/>
            <a:stretch>
              <a:fillRect/>
            </a:stretch>
          </p:blipFill>
          <p:spPr>
            <a:xfrm>
              <a:off x="8744791" y="2487467"/>
              <a:ext cx="1705800" cy="1714500"/>
            </a:xfrm>
            <a:prstGeom prst="rect">
              <a:avLst/>
            </a:prstGeom>
          </p:spPr>
        </p:pic>
        <p:pic>
          <p:nvPicPr>
            <p:cNvPr id="56" name="图片占位符 28">
              <a:extLst>
                <a:ext uri="{FF2B5EF4-FFF2-40B4-BE49-F238E27FC236}">
                  <a16:creationId xmlns:a16="http://schemas.microsoft.com/office/drawing/2014/main" id="{6C245A94-D497-41A7-AC2E-73594985D9DE}"/>
                </a:ext>
              </a:extLst>
            </p:cNvPr>
            <p:cNvPicPr>
              <a:picLocks noChangeAspect="1"/>
            </p:cNvPicPr>
            <p:nvPr/>
          </p:nvPicPr>
          <p:blipFill>
            <a:blip r:embed="rId9">
              <a:extLst>
                <a:ext uri="{28A0092B-C50C-407E-A947-70E740481C1C}">
                  <a14:useLocalDpi xmlns:a14="http://schemas.microsoft.com/office/drawing/2010/main" val="0"/>
                </a:ext>
              </a:extLst>
            </a:blip>
            <a:srcRect l="16056" r="16056"/>
            <a:stretch>
              <a:fillRect/>
            </a:stretch>
          </p:blipFill>
          <p:spPr>
            <a:xfrm>
              <a:off x="8744791" y="4254678"/>
              <a:ext cx="1705800" cy="1714500"/>
            </a:xfrm>
            <a:prstGeom prst="rect">
              <a:avLst/>
            </a:prstGeom>
          </p:spPr>
        </p:pic>
        <p:pic>
          <p:nvPicPr>
            <p:cNvPr id="57" name="图片占位符 26">
              <a:extLst>
                <a:ext uri="{FF2B5EF4-FFF2-40B4-BE49-F238E27FC236}">
                  <a16:creationId xmlns:a16="http://schemas.microsoft.com/office/drawing/2014/main" id="{03256A44-F4BF-4261-8BAB-EA203231D2F5}"/>
                </a:ext>
              </a:extLst>
            </p:cNvPr>
            <p:cNvPicPr>
              <a:picLocks noChangeAspect="1"/>
            </p:cNvPicPr>
            <p:nvPr/>
          </p:nvPicPr>
          <p:blipFill>
            <a:blip r:embed="rId10">
              <a:extLst>
                <a:ext uri="{28A0092B-C50C-407E-A947-70E740481C1C}">
                  <a14:useLocalDpi xmlns:a14="http://schemas.microsoft.com/office/drawing/2010/main" val="0"/>
                </a:ext>
              </a:extLst>
            </a:blip>
            <a:srcRect l="16852" r="16852"/>
            <a:stretch>
              <a:fillRect/>
            </a:stretch>
          </p:blipFill>
          <p:spPr>
            <a:xfrm>
              <a:off x="10486200" y="4254678"/>
              <a:ext cx="1705800" cy="1714500"/>
            </a:xfrm>
            <a:prstGeom prst="rect">
              <a:avLst/>
            </a:prstGeom>
          </p:spPr>
        </p:pic>
      </p:grpSp>
    </p:spTree>
    <p:extLst>
      <p:ext uri="{BB962C8B-B14F-4D97-AF65-F5344CB8AC3E}">
        <p14:creationId xmlns:p14="http://schemas.microsoft.com/office/powerpoint/2010/main" val="1169832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up)">
                                      <p:cBhvr>
                                        <p:cTn id="12" dur="500"/>
                                        <p:tgtEl>
                                          <p:spTgt spid="27"/>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up)">
                                      <p:cBhvr>
                                        <p:cTn id="16" dur="500"/>
                                        <p:tgtEl>
                                          <p:spTgt spid="26"/>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up)">
                                      <p:cBhvr>
                                        <p:cTn id="20" dur="500"/>
                                        <p:tgtEl>
                                          <p:spTgt spid="25"/>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up)">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50295FA-E975-482D-95C7-790EAABCE4B7}"/>
              </a:ext>
            </a:extLst>
          </p:cNvPr>
          <p:cNvSpPr>
            <a:spLocks noChangeAspect="1"/>
          </p:cNvSpPr>
          <p:nvPr/>
        </p:nvSpPr>
        <p:spPr>
          <a:xfrm>
            <a:off x="0" y="-635000"/>
            <a:ext cx="12192000" cy="8128000"/>
          </a:xfrm>
          <a:prstGeom prst="rect">
            <a:avLst/>
          </a:prstGeom>
          <a:blipFill dpi="0" rotWithShape="1">
            <a:blip r:embed="rId2"/>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6" name="平行四边形 5">
            <a:extLst>
              <a:ext uri="{FF2B5EF4-FFF2-40B4-BE49-F238E27FC236}">
                <a16:creationId xmlns:a16="http://schemas.microsoft.com/office/drawing/2014/main" id="{9DC52768-3CBA-4B81-B5FF-0B688051D08C}"/>
              </a:ext>
            </a:extLst>
          </p:cNvPr>
          <p:cNvSpPr/>
          <p:nvPr/>
        </p:nvSpPr>
        <p:spPr>
          <a:xfrm flipH="1">
            <a:off x="1494232" y="-558801"/>
            <a:ext cx="9406736" cy="7975601"/>
          </a:xfrm>
          <a:prstGeom prst="parallelogram">
            <a:avLst>
              <a:gd name="adj" fmla="val 36838"/>
            </a:avLst>
          </a:prstGeom>
          <a:gradFill flip="none" rotWithShape="1">
            <a:gsLst>
              <a:gs pos="46000">
                <a:srgbClr val="F5C803">
                  <a:alpha val="87000"/>
                </a:srgbClr>
              </a:gs>
              <a:gs pos="100000">
                <a:srgbClr val="E39800">
                  <a:alpha val="96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 name="平行四边形 4">
            <a:extLst>
              <a:ext uri="{FF2B5EF4-FFF2-40B4-BE49-F238E27FC236}">
                <a16:creationId xmlns:a16="http://schemas.microsoft.com/office/drawing/2014/main" id="{FFE3672E-9404-4336-A19E-33E6D702EAB9}"/>
              </a:ext>
            </a:extLst>
          </p:cNvPr>
          <p:cNvSpPr/>
          <p:nvPr/>
        </p:nvSpPr>
        <p:spPr>
          <a:xfrm>
            <a:off x="1392632" y="-558800"/>
            <a:ext cx="9406736" cy="7975601"/>
          </a:xfrm>
          <a:prstGeom prst="parallelogram">
            <a:avLst>
              <a:gd name="adj" fmla="val 36838"/>
            </a:avLst>
          </a:prstGeom>
          <a:solidFill>
            <a:srgbClr val="0C5ED7">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7" name="组合 6">
            <a:extLst>
              <a:ext uri="{FF2B5EF4-FFF2-40B4-BE49-F238E27FC236}">
                <a16:creationId xmlns:a16="http://schemas.microsoft.com/office/drawing/2014/main" id="{CB11D653-353B-4020-8DEC-2F6035065F8F}"/>
              </a:ext>
            </a:extLst>
          </p:cNvPr>
          <p:cNvGrpSpPr/>
          <p:nvPr/>
        </p:nvGrpSpPr>
        <p:grpSpPr>
          <a:xfrm>
            <a:off x="4047624" y="2619010"/>
            <a:ext cx="4029076" cy="1346835"/>
            <a:chOff x="7496174" y="2208312"/>
            <a:chExt cx="4029076" cy="1346835"/>
          </a:xfrm>
        </p:grpSpPr>
        <p:sp>
          <p:nvSpPr>
            <p:cNvPr id="8" name="文本框 7">
              <a:extLst>
                <a:ext uri="{FF2B5EF4-FFF2-40B4-BE49-F238E27FC236}">
                  <a16:creationId xmlns:a16="http://schemas.microsoft.com/office/drawing/2014/main" id="{D5BA4C9E-0429-4D8E-A395-1140FCD72EC4}"/>
                </a:ext>
              </a:extLst>
            </p:cNvPr>
            <p:cNvSpPr txBox="1"/>
            <p:nvPr/>
          </p:nvSpPr>
          <p:spPr>
            <a:xfrm>
              <a:off x="7496174" y="2208312"/>
              <a:ext cx="4029076" cy="954107"/>
            </a:xfrm>
            <a:prstGeom prst="rect">
              <a:avLst/>
            </a:prstGeom>
            <a:noFill/>
          </p:spPr>
          <p:txBody>
            <a:bodyPr wrap="squar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WRITE A TITLE IN THIS SECTION</a:t>
              </a:r>
              <a:endParaRPr kumimoji="0" lang="en-US" altLang="zh-CN" sz="3200" b="1"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endParaRPr>
            </a:p>
          </p:txBody>
        </p:sp>
        <p:sp>
          <p:nvSpPr>
            <p:cNvPr id="9" name="文本框 8">
              <a:extLst>
                <a:ext uri="{FF2B5EF4-FFF2-40B4-BE49-F238E27FC236}">
                  <a16:creationId xmlns:a16="http://schemas.microsoft.com/office/drawing/2014/main" id="{8E423895-691A-42D2-B51F-8820CDF10D0C}"/>
                </a:ext>
              </a:extLst>
            </p:cNvPr>
            <p:cNvSpPr txBox="1"/>
            <p:nvPr/>
          </p:nvSpPr>
          <p:spPr>
            <a:xfrm>
              <a:off x="8586785" y="3185815"/>
              <a:ext cx="20097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PART   02</a:t>
              </a:r>
              <a:endParaRPr kumimoji="0" lang="zh-CN" altLang="en-US" sz="18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endParaRPr>
            </a:p>
          </p:txBody>
        </p:sp>
        <p:cxnSp>
          <p:nvCxnSpPr>
            <p:cNvPr id="10" name="直接连接符 9">
              <a:extLst>
                <a:ext uri="{FF2B5EF4-FFF2-40B4-BE49-F238E27FC236}">
                  <a16:creationId xmlns:a16="http://schemas.microsoft.com/office/drawing/2014/main" id="{C5C831F2-0D5A-49BA-BF3D-A7723BAC6852}"/>
                </a:ext>
              </a:extLst>
            </p:cNvPr>
            <p:cNvCxnSpPr/>
            <p:nvPr/>
          </p:nvCxnSpPr>
          <p:spPr>
            <a:xfrm>
              <a:off x="8201023" y="3370481"/>
              <a:ext cx="771525"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C3CDAC58-CCFB-4CA7-A7B1-196475D2A00B}"/>
                </a:ext>
              </a:extLst>
            </p:cNvPr>
            <p:cNvCxnSpPr/>
            <p:nvPr/>
          </p:nvCxnSpPr>
          <p:spPr>
            <a:xfrm>
              <a:off x="10210797" y="3384352"/>
              <a:ext cx="771525"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71662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8462548" y="1"/>
            <a:ext cx="3727865" cy="6858000"/>
          </a:xfrm>
          <a:prstGeom prst="rect">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6" name="TextBox 5"/>
          <p:cNvSpPr txBox="1"/>
          <p:nvPr/>
        </p:nvSpPr>
        <p:spPr>
          <a:xfrm>
            <a:off x="9769237" y="2775536"/>
            <a:ext cx="1098827" cy="400110"/>
          </a:xfrm>
          <a:prstGeom prst="rect">
            <a:avLst/>
          </a:prstGeom>
          <a:noFill/>
        </p:spPr>
        <p:txBody>
          <a:bodyPr wrap="none" rtlCol="0">
            <a:spAutoFit/>
          </a:bodyPr>
          <a:lstStyle/>
          <a:p>
            <a:pPr algn="ctr" defTabSz="914217"/>
            <a:r>
              <a:rPr lang="en-US" sz="2000" b="1" spc="300" dirty="0">
                <a:solidFill>
                  <a:srgbClr val="FFFFFF"/>
                </a:solidFill>
                <a:latin typeface="Montserrat Semi" charset="0"/>
                <a:ea typeface="Montserrat Semi" charset="0"/>
                <a:cs typeface="Montserrat Semi" charset="0"/>
              </a:rPr>
              <a:t>AUDIO</a:t>
            </a:r>
          </a:p>
        </p:txBody>
      </p:sp>
      <p:sp>
        <p:nvSpPr>
          <p:cNvPr id="7" name="TextBox 6"/>
          <p:cNvSpPr txBox="1"/>
          <p:nvPr/>
        </p:nvSpPr>
        <p:spPr>
          <a:xfrm>
            <a:off x="8994620" y="3294567"/>
            <a:ext cx="2648052" cy="2021323"/>
          </a:xfrm>
          <a:prstGeom prst="rect">
            <a:avLst/>
          </a:prstGeom>
          <a:noFill/>
        </p:spPr>
        <p:txBody>
          <a:bodyPr wrap="square" rtlCol="0">
            <a:spAutoFit/>
          </a:bodyPr>
          <a:lstStyle/>
          <a:p>
            <a:pPr algn="ctr" defTabSz="914217">
              <a:lnSpc>
                <a:spcPts val="1850"/>
              </a:lnSpc>
            </a:pPr>
            <a:r>
              <a:rPr lang="en-US" sz="1400" dirty="0">
                <a:solidFill>
                  <a:srgbClr val="FFFFFF"/>
                </a:solidFill>
                <a:latin typeface="Lato Light" charset="0"/>
                <a:ea typeface="Lato Light" charset="0"/>
                <a:cs typeface="Lato Light" charset="0"/>
              </a:rPr>
              <a:t>Entrepreneurial activities differ substantially depending on the type of organization and creativity involved..</a:t>
            </a:r>
          </a:p>
          <a:p>
            <a:pPr algn="ctr" defTabSz="914217">
              <a:lnSpc>
                <a:spcPts val="1850"/>
              </a:lnSpc>
            </a:pPr>
            <a:r>
              <a:rPr lang="en-US" sz="1400" dirty="0">
                <a:solidFill>
                  <a:srgbClr val="FFFFFF"/>
                </a:solidFill>
                <a:latin typeface="Lato Light" charset="0"/>
                <a:ea typeface="Lato Light" charset="0"/>
                <a:cs typeface="Lato Light" charset="0"/>
              </a:rPr>
              <a:t>Entrepreneurial activities differ substantially depending on the type of organization and creativity involved. </a:t>
            </a:r>
          </a:p>
        </p:txBody>
      </p:sp>
      <p:sp>
        <p:nvSpPr>
          <p:cNvPr id="8" name="Shape 2637"/>
          <p:cNvSpPr/>
          <p:nvPr/>
        </p:nvSpPr>
        <p:spPr>
          <a:xfrm>
            <a:off x="10054876" y="1575256"/>
            <a:ext cx="527542" cy="967155"/>
          </a:xfrm>
          <a:custGeom>
            <a:avLst/>
            <a:gdLst/>
            <a:ahLst/>
            <a:cxnLst>
              <a:cxn ang="0">
                <a:pos x="wd2" y="hd2"/>
              </a:cxn>
              <a:cxn ang="5400000">
                <a:pos x="wd2" y="hd2"/>
              </a:cxn>
              <a:cxn ang="10800000">
                <a:pos x="wd2" y="hd2"/>
              </a:cxn>
              <a:cxn ang="16200000">
                <a:pos x="wd2" y="hd2"/>
              </a:cxn>
            </a:cxnLst>
            <a:rect l="0" t="0" r="r" b="b"/>
            <a:pathLst>
              <a:path w="21600" h="21600" extrusionOk="0">
                <a:moveTo>
                  <a:pt x="5400" y="8836"/>
                </a:moveTo>
                <a:lnTo>
                  <a:pt x="16200" y="8836"/>
                </a:lnTo>
                <a:lnTo>
                  <a:pt x="16200" y="11782"/>
                </a:lnTo>
                <a:cubicBezTo>
                  <a:pt x="16200" y="13409"/>
                  <a:pt x="13783" y="14727"/>
                  <a:pt x="10800" y="14727"/>
                </a:cubicBezTo>
                <a:cubicBezTo>
                  <a:pt x="7817" y="14727"/>
                  <a:pt x="5400" y="13409"/>
                  <a:pt x="5400" y="11782"/>
                </a:cubicBezTo>
                <a:cubicBezTo>
                  <a:pt x="5400" y="11782"/>
                  <a:pt x="5400" y="8836"/>
                  <a:pt x="5400" y="8836"/>
                </a:cubicBezTo>
                <a:close/>
                <a:moveTo>
                  <a:pt x="5400" y="3927"/>
                </a:moveTo>
                <a:cubicBezTo>
                  <a:pt x="5400" y="2301"/>
                  <a:pt x="7817" y="982"/>
                  <a:pt x="10800" y="982"/>
                </a:cubicBezTo>
                <a:cubicBezTo>
                  <a:pt x="13783" y="982"/>
                  <a:pt x="16200" y="2301"/>
                  <a:pt x="16200" y="3927"/>
                </a:cubicBezTo>
                <a:lnTo>
                  <a:pt x="16200" y="7855"/>
                </a:lnTo>
                <a:lnTo>
                  <a:pt x="5400" y="7855"/>
                </a:lnTo>
                <a:cubicBezTo>
                  <a:pt x="5400" y="7855"/>
                  <a:pt x="5400" y="3927"/>
                  <a:pt x="5400" y="3927"/>
                </a:cubicBezTo>
                <a:close/>
                <a:moveTo>
                  <a:pt x="10800" y="15709"/>
                </a:moveTo>
                <a:cubicBezTo>
                  <a:pt x="14777" y="15709"/>
                  <a:pt x="18000" y="13951"/>
                  <a:pt x="18000" y="11782"/>
                </a:cubicBezTo>
                <a:lnTo>
                  <a:pt x="18000" y="3927"/>
                </a:lnTo>
                <a:cubicBezTo>
                  <a:pt x="18000" y="1758"/>
                  <a:pt x="14777" y="0"/>
                  <a:pt x="10800" y="0"/>
                </a:cubicBezTo>
                <a:cubicBezTo>
                  <a:pt x="6823" y="0"/>
                  <a:pt x="3600" y="1758"/>
                  <a:pt x="3600" y="3927"/>
                </a:cubicBezTo>
                <a:lnTo>
                  <a:pt x="3600" y="11782"/>
                </a:lnTo>
                <a:cubicBezTo>
                  <a:pt x="3600" y="13951"/>
                  <a:pt x="6823" y="15709"/>
                  <a:pt x="10800" y="15709"/>
                </a:cubicBezTo>
                <a:moveTo>
                  <a:pt x="21600" y="11782"/>
                </a:moveTo>
                <a:lnTo>
                  <a:pt x="21600" y="10309"/>
                </a:lnTo>
                <a:cubicBezTo>
                  <a:pt x="21600" y="10038"/>
                  <a:pt x="21197" y="9818"/>
                  <a:pt x="20700" y="9818"/>
                </a:cubicBezTo>
                <a:cubicBezTo>
                  <a:pt x="20203" y="9818"/>
                  <a:pt x="19800" y="10038"/>
                  <a:pt x="19800" y="10309"/>
                </a:cubicBezTo>
                <a:lnTo>
                  <a:pt x="19800" y="11782"/>
                </a:lnTo>
                <a:cubicBezTo>
                  <a:pt x="19800" y="14493"/>
                  <a:pt x="15771" y="16691"/>
                  <a:pt x="10800" y="16691"/>
                </a:cubicBezTo>
                <a:cubicBezTo>
                  <a:pt x="5829" y="16691"/>
                  <a:pt x="1800" y="14493"/>
                  <a:pt x="1800" y="11782"/>
                </a:cubicBezTo>
                <a:lnTo>
                  <a:pt x="1800" y="10309"/>
                </a:lnTo>
                <a:cubicBezTo>
                  <a:pt x="1800" y="10038"/>
                  <a:pt x="1397" y="9818"/>
                  <a:pt x="900" y="9818"/>
                </a:cubicBezTo>
                <a:cubicBezTo>
                  <a:pt x="403" y="9818"/>
                  <a:pt x="0" y="10038"/>
                  <a:pt x="0" y="10309"/>
                </a:cubicBezTo>
                <a:lnTo>
                  <a:pt x="0" y="11782"/>
                </a:lnTo>
                <a:cubicBezTo>
                  <a:pt x="0" y="14870"/>
                  <a:pt x="4358" y="17398"/>
                  <a:pt x="9900" y="17648"/>
                </a:cubicBezTo>
                <a:lnTo>
                  <a:pt x="9900" y="20618"/>
                </a:lnTo>
                <a:lnTo>
                  <a:pt x="3600" y="20618"/>
                </a:lnTo>
                <a:cubicBezTo>
                  <a:pt x="3103" y="20618"/>
                  <a:pt x="2700" y="20838"/>
                  <a:pt x="2700" y="21110"/>
                </a:cubicBezTo>
                <a:cubicBezTo>
                  <a:pt x="2700" y="21381"/>
                  <a:pt x="3103" y="21600"/>
                  <a:pt x="3600" y="21600"/>
                </a:cubicBezTo>
                <a:lnTo>
                  <a:pt x="18000" y="21600"/>
                </a:lnTo>
                <a:cubicBezTo>
                  <a:pt x="18497" y="21600"/>
                  <a:pt x="18900" y="21381"/>
                  <a:pt x="18900" y="21110"/>
                </a:cubicBezTo>
                <a:cubicBezTo>
                  <a:pt x="18900" y="20838"/>
                  <a:pt x="18497" y="20618"/>
                  <a:pt x="18000" y="20618"/>
                </a:cubicBezTo>
                <a:lnTo>
                  <a:pt x="11700" y="20618"/>
                </a:lnTo>
                <a:lnTo>
                  <a:pt x="11700" y="17648"/>
                </a:lnTo>
                <a:cubicBezTo>
                  <a:pt x="17243" y="17398"/>
                  <a:pt x="21600" y="14870"/>
                  <a:pt x="21600" y="117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pic>
        <p:nvPicPr>
          <p:cNvPr id="4" name="图片占位符 3">
            <a:extLst>
              <a:ext uri="{FF2B5EF4-FFF2-40B4-BE49-F238E27FC236}">
                <a16:creationId xmlns:a16="http://schemas.microsoft.com/office/drawing/2014/main" id="{ED4CED31-0BA0-4D40-89EB-A4EA86B63002}"/>
              </a:ext>
            </a:extLst>
          </p:cNvPr>
          <p:cNvPicPr>
            <a:picLocks noGrp="1" noChangeAspect="1"/>
          </p:cNvPicPr>
          <p:nvPr>
            <p:ph type="pic" sz="quarter" idx="26"/>
          </p:nvPr>
        </p:nvPicPr>
        <p:blipFill>
          <a:blip r:embed="rId2">
            <a:extLst>
              <a:ext uri="{28A0092B-C50C-407E-A947-70E740481C1C}">
                <a14:useLocalDpi xmlns:a14="http://schemas.microsoft.com/office/drawing/2010/main" val="0"/>
              </a:ext>
            </a:extLst>
          </a:blip>
          <a:srcRect l="8877" r="8877"/>
          <a:stretch>
            <a:fillRect/>
          </a:stretch>
        </p:blipFill>
        <p:spPr/>
      </p:pic>
    </p:spTree>
    <p:extLst>
      <p:ext uri="{BB962C8B-B14F-4D97-AF65-F5344CB8AC3E}">
        <p14:creationId xmlns:p14="http://schemas.microsoft.com/office/powerpoint/2010/main" val="2105210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
            <a:extLst>
              <a:ext uri="{FF2B5EF4-FFF2-40B4-BE49-F238E27FC236}">
                <a16:creationId xmlns:a16="http://schemas.microsoft.com/office/drawing/2014/main" id="{E382C1AB-A89A-4408-9978-AC9589CD34CC}"/>
              </a:ext>
            </a:extLst>
          </p:cNvPr>
          <p:cNvSpPr/>
          <p:nvPr/>
        </p:nvSpPr>
        <p:spPr>
          <a:xfrm>
            <a:off x="7596422" y="0"/>
            <a:ext cx="4593991" cy="6858001"/>
          </a:xfrm>
          <a:custGeom>
            <a:avLst/>
            <a:gdLst>
              <a:gd name="connsiteX0" fmla="*/ 5338916 w 8937522"/>
              <a:gd name="connsiteY0" fmla="*/ 0 h 13745497"/>
              <a:gd name="connsiteX1" fmla="*/ 8937522 w 8937522"/>
              <a:gd name="connsiteY1" fmla="*/ 0 h 13745497"/>
              <a:gd name="connsiteX2" fmla="*/ 8937522 w 8937522"/>
              <a:gd name="connsiteY2" fmla="*/ 13745497 h 13745497"/>
              <a:gd name="connsiteX3" fmla="*/ 0 w 8937522"/>
              <a:gd name="connsiteY3" fmla="*/ 13745497 h 13745497"/>
              <a:gd name="connsiteX4" fmla="*/ 5279922 w 8937522"/>
              <a:gd name="connsiteY4" fmla="*/ 58994 h 13745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7522" h="13745497">
                <a:moveTo>
                  <a:pt x="5338916" y="0"/>
                </a:moveTo>
                <a:lnTo>
                  <a:pt x="8937522" y="0"/>
                </a:lnTo>
                <a:lnTo>
                  <a:pt x="8937522" y="13745497"/>
                </a:lnTo>
                <a:lnTo>
                  <a:pt x="0" y="13745497"/>
                </a:lnTo>
                <a:lnTo>
                  <a:pt x="5279922" y="58994"/>
                </a:lnTo>
              </a:path>
            </a:pathLst>
          </a:cu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 name="TextBox 21">
            <a:extLst>
              <a:ext uri="{FF2B5EF4-FFF2-40B4-BE49-F238E27FC236}">
                <a16:creationId xmlns:a16="http://schemas.microsoft.com/office/drawing/2014/main" id="{41905164-80B5-4EDF-A39B-9A1B9E05933B}"/>
              </a:ext>
            </a:extLst>
          </p:cNvPr>
          <p:cNvSpPr txBox="1"/>
          <p:nvPr/>
        </p:nvSpPr>
        <p:spPr>
          <a:xfrm>
            <a:off x="419081" y="1113555"/>
            <a:ext cx="4077655" cy="1323439"/>
          </a:xfrm>
          <a:prstGeom prst="rect">
            <a:avLst/>
          </a:prstGeom>
          <a:noFill/>
        </p:spPr>
        <p:txBody>
          <a:bodyPr wrap="none" rtlCol="0">
            <a:spAutoFit/>
          </a:bodyPr>
          <a:lstStyle/>
          <a:p>
            <a:pPr defTabSz="914217"/>
            <a:r>
              <a:rPr lang="en-US" sz="4000" b="1" dirty="0">
                <a:solidFill>
                  <a:srgbClr val="0C5ED7"/>
                </a:solidFill>
                <a:latin typeface="Montserrat Semi" charset="0"/>
                <a:ea typeface="Montserrat Semi" charset="0"/>
                <a:cs typeface="Montserrat Semi" charset="0"/>
              </a:rPr>
              <a:t>PICTURE ON SLIDE</a:t>
            </a:r>
          </a:p>
          <a:p>
            <a:pPr defTabSz="914217"/>
            <a:r>
              <a:rPr lang="en-US" sz="4000" b="1" dirty="0">
                <a:solidFill>
                  <a:srgbClr val="000000"/>
                </a:solidFill>
                <a:latin typeface="Montserrat Semi" charset="0"/>
                <a:ea typeface="Montserrat Semi" charset="0"/>
                <a:cs typeface="Montserrat Semi" charset="0"/>
              </a:rPr>
              <a:t>RIGHT POSITION</a:t>
            </a:r>
          </a:p>
        </p:txBody>
      </p:sp>
      <p:sp>
        <p:nvSpPr>
          <p:cNvPr id="5" name="TextBox 22">
            <a:extLst>
              <a:ext uri="{FF2B5EF4-FFF2-40B4-BE49-F238E27FC236}">
                <a16:creationId xmlns:a16="http://schemas.microsoft.com/office/drawing/2014/main" id="{4BA0B265-44F5-4C01-B040-DC461D06E797}"/>
              </a:ext>
            </a:extLst>
          </p:cNvPr>
          <p:cNvSpPr txBox="1"/>
          <p:nvPr/>
        </p:nvSpPr>
        <p:spPr>
          <a:xfrm>
            <a:off x="411522" y="2420259"/>
            <a:ext cx="6001978" cy="863378"/>
          </a:xfrm>
          <a:prstGeom prst="rect">
            <a:avLst/>
          </a:prstGeom>
          <a:noFill/>
        </p:spPr>
        <p:txBody>
          <a:bodyPr wrap="square" rtlCol="0">
            <a:spAutoFit/>
          </a:bodyPr>
          <a:lstStyle/>
          <a:p>
            <a:pPr defTabSz="914217">
              <a:lnSpc>
                <a:spcPts val="2050"/>
              </a:lnSpc>
            </a:pPr>
            <a:r>
              <a:rPr lang="en-US" sz="1050" dirty="0">
                <a:solidFill>
                  <a:srgbClr val="7F7F7F"/>
                </a:solidFill>
                <a:latin typeface="Lato Light" charset="0"/>
                <a:ea typeface="Lato Light" charset="0"/>
                <a:cs typeface="Lato Light" charset="0"/>
              </a:rPr>
              <a:t>Entrepreneurial activities differ substantially depending on the type of organization and creativity involved. Entrepreneurship ranges in scale from solo, part-time projects to large-scale undertakings that create many jobs. Many high value. Entrepreneurship ranges in scale from solo,,</a:t>
            </a:r>
          </a:p>
        </p:txBody>
      </p:sp>
      <p:sp>
        <p:nvSpPr>
          <p:cNvPr id="6" name="Shape 2782">
            <a:extLst>
              <a:ext uri="{FF2B5EF4-FFF2-40B4-BE49-F238E27FC236}">
                <a16:creationId xmlns:a16="http://schemas.microsoft.com/office/drawing/2014/main" id="{76416919-1BA5-4639-BAED-DD8C7A92B06D}"/>
              </a:ext>
            </a:extLst>
          </p:cNvPr>
          <p:cNvSpPr/>
          <p:nvPr/>
        </p:nvSpPr>
        <p:spPr>
          <a:xfrm>
            <a:off x="3099379" y="3605218"/>
            <a:ext cx="523507" cy="451789"/>
          </a:xfrm>
          <a:custGeom>
            <a:avLst/>
            <a:gdLst/>
            <a:ahLst/>
            <a:cxnLst>
              <a:cxn ang="0">
                <a:pos x="wd2" y="hd2"/>
              </a:cxn>
              <a:cxn ang="5400000">
                <a:pos x="wd2" y="hd2"/>
              </a:cxn>
              <a:cxn ang="10800000">
                <a:pos x="wd2" y="hd2"/>
              </a:cxn>
              <a:cxn ang="16200000">
                <a:pos x="wd2" y="hd2"/>
              </a:cxn>
            </a:cxnLst>
            <a:rect l="0" t="0" r="r" b="b"/>
            <a:pathLst>
              <a:path w="20683" h="20545" extrusionOk="0">
                <a:moveTo>
                  <a:pt x="9621" y="9676"/>
                </a:moveTo>
                <a:cubicBezTo>
                  <a:pt x="9621" y="9676"/>
                  <a:pt x="9621" y="9675"/>
                  <a:pt x="9621" y="9675"/>
                </a:cubicBezTo>
                <a:lnTo>
                  <a:pt x="9620" y="9674"/>
                </a:lnTo>
                <a:cubicBezTo>
                  <a:pt x="9620" y="9674"/>
                  <a:pt x="9621" y="9676"/>
                  <a:pt x="9621" y="9676"/>
                </a:cubicBezTo>
                <a:close/>
                <a:moveTo>
                  <a:pt x="19582" y="1266"/>
                </a:moveTo>
                <a:cubicBezTo>
                  <a:pt x="18115" y="-422"/>
                  <a:pt x="15737" y="-422"/>
                  <a:pt x="14270" y="1266"/>
                </a:cubicBezTo>
                <a:lnTo>
                  <a:pt x="14934" y="2030"/>
                </a:lnTo>
                <a:cubicBezTo>
                  <a:pt x="16034" y="765"/>
                  <a:pt x="17818" y="765"/>
                  <a:pt x="18918" y="2030"/>
                </a:cubicBezTo>
                <a:cubicBezTo>
                  <a:pt x="20019" y="3297"/>
                  <a:pt x="20019" y="5351"/>
                  <a:pt x="18918" y="6618"/>
                </a:cubicBezTo>
                <a:lnTo>
                  <a:pt x="8956" y="17881"/>
                </a:lnTo>
                <a:lnTo>
                  <a:pt x="9621" y="18645"/>
                </a:lnTo>
                <a:lnTo>
                  <a:pt x="19582" y="7382"/>
                </a:lnTo>
                <a:cubicBezTo>
                  <a:pt x="21050" y="5693"/>
                  <a:pt x="21050" y="2955"/>
                  <a:pt x="19582" y="1266"/>
                </a:cubicBezTo>
                <a:moveTo>
                  <a:pt x="2315" y="17881"/>
                </a:moveTo>
                <a:cubicBezTo>
                  <a:pt x="481" y="15770"/>
                  <a:pt x="481" y="12551"/>
                  <a:pt x="2315" y="10439"/>
                </a:cubicBezTo>
                <a:cubicBezTo>
                  <a:pt x="2317" y="10437"/>
                  <a:pt x="2320" y="10434"/>
                  <a:pt x="2323" y="10431"/>
                </a:cubicBezTo>
                <a:lnTo>
                  <a:pt x="2323" y="10431"/>
                </a:lnTo>
                <a:lnTo>
                  <a:pt x="9289" y="2413"/>
                </a:lnTo>
                <a:cubicBezTo>
                  <a:pt x="9472" y="2201"/>
                  <a:pt x="9472" y="1859"/>
                  <a:pt x="9289" y="1648"/>
                </a:cubicBezTo>
                <a:cubicBezTo>
                  <a:pt x="9105" y="1437"/>
                  <a:pt x="8808" y="1437"/>
                  <a:pt x="8624" y="1648"/>
                </a:cubicBezTo>
                <a:lnTo>
                  <a:pt x="1651" y="9675"/>
                </a:lnTo>
                <a:cubicBezTo>
                  <a:pt x="-550" y="12208"/>
                  <a:pt x="-550" y="16112"/>
                  <a:pt x="1651" y="18645"/>
                </a:cubicBezTo>
                <a:cubicBezTo>
                  <a:pt x="3852" y="21178"/>
                  <a:pt x="7420" y="21178"/>
                  <a:pt x="9621" y="18645"/>
                </a:cubicBezTo>
                <a:lnTo>
                  <a:pt x="8948" y="17889"/>
                </a:lnTo>
                <a:cubicBezTo>
                  <a:pt x="7114" y="19991"/>
                  <a:pt x="4147" y="19989"/>
                  <a:pt x="2315" y="17881"/>
                </a:cubicBezTo>
                <a:moveTo>
                  <a:pt x="6300" y="13497"/>
                </a:moveTo>
                <a:cubicBezTo>
                  <a:pt x="7033" y="14341"/>
                  <a:pt x="8223" y="14341"/>
                  <a:pt x="8956" y="13497"/>
                </a:cubicBezTo>
                <a:lnTo>
                  <a:pt x="13937" y="7764"/>
                </a:lnTo>
                <a:cubicBezTo>
                  <a:pt x="14121" y="7553"/>
                  <a:pt x="14121" y="7211"/>
                  <a:pt x="13937" y="7000"/>
                </a:cubicBezTo>
                <a:cubicBezTo>
                  <a:pt x="13754" y="6789"/>
                  <a:pt x="13457" y="6789"/>
                  <a:pt x="13273" y="7000"/>
                </a:cubicBezTo>
                <a:lnTo>
                  <a:pt x="8292" y="12732"/>
                </a:lnTo>
                <a:cubicBezTo>
                  <a:pt x="7926" y="13155"/>
                  <a:pt x="7331" y="13155"/>
                  <a:pt x="6964" y="12732"/>
                </a:cubicBezTo>
                <a:cubicBezTo>
                  <a:pt x="6597" y="12310"/>
                  <a:pt x="6597" y="11626"/>
                  <a:pt x="6964" y="11204"/>
                </a:cubicBezTo>
                <a:lnTo>
                  <a:pt x="8292" y="9675"/>
                </a:lnTo>
                <a:lnTo>
                  <a:pt x="14934" y="2030"/>
                </a:lnTo>
                <a:lnTo>
                  <a:pt x="14270" y="1266"/>
                </a:lnTo>
                <a:lnTo>
                  <a:pt x="6300" y="10439"/>
                </a:lnTo>
                <a:cubicBezTo>
                  <a:pt x="5566" y="11284"/>
                  <a:pt x="5566" y="12653"/>
                  <a:pt x="6300" y="13497"/>
                </a:cubicBezTo>
              </a:path>
            </a:pathLst>
          </a:custGeom>
          <a:solidFill>
            <a:schemeClr val="tx1">
              <a:lumMod val="75000"/>
              <a:lumOff val="25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7" name="Shape 2778">
            <a:extLst>
              <a:ext uri="{FF2B5EF4-FFF2-40B4-BE49-F238E27FC236}">
                <a16:creationId xmlns:a16="http://schemas.microsoft.com/office/drawing/2014/main" id="{1CCA8CA5-B3FB-4398-9656-1A0618EEDF45}"/>
              </a:ext>
            </a:extLst>
          </p:cNvPr>
          <p:cNvSpPr/>
          <p:nvPr/>
        </p:nvSpPr>
        <p:spPr>
          <a:xfrm>
            <a:off x="419081" y="3569611"/>
            <a:ext cx="523004" cy="523004"/>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tx1">
              <a:lumMod val="75000"/>
              <a:lumOff val="25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8" name="TextBox 25">
            <a:extLst>
              <a:ext uri="{FF2B5EF4-FFF2-40B4-BE49-F238E27FC236}">
                <a16:creationId xmlns:a16="http://schemas.microsoft.com/office/drawing/2014/main" id="{FEF5ED21-3BD7-42F1-9AC0-3CACFF0588D8}"/>
              </a:ext>
            </a:extLst>
          </p:cNvPr>
          <p:cNvSpPr txBox="1"/>
          <p:nvPr/>
        </p:nvSpPr>
        <p:spPr>
          <a:xfrm>
            <a:off x="419081" y="4207923"/>
            <a:ext cx="1204882" cy="338554"/>
          </a:xfrm>
          <a:prstGeom prst="rect">
            <a:avLst/>
          </a:prstGeom>
          <a:noFill/>
        </p:spPr>
        <p:txBody>
          <a:bodyPr wrap="none" rtlCol="0">
            <a:spAutoFit/>
          </a:bodyPr>
          <a:lstStyle/>
          <a:p>
            <a:pPr defTabSz="914217"/>
            <a:r>
              <a:rPr lang="en-US" sz="1600" b="1" spc="300" dirty="0">
                <a:solidFill>
                  <a:srgbClr val="000000"/>
                </a:solidFill>
                <a:latin typeface="Montserrat Semi" charset="0"/>
                <a:ea typeface="Montserrat Semi" charset="0"/>
                <a:cs typeface="Montserrat Semi" charset="0"/>
              </a:rPr>
              <a:t>FEATURE</a:t>
            </a:r>
          </a:p>
        </p:txBody>
      </p:sp>
      <p:sp>
        <p:nvSpPr>
          <p:cNvPr id="9" name="TextBox 26">
            <a:extLst>
              <a:ext uri="{FF2B5EF4-FFF2-40B4-BE49-F238E27FC236}">
                <a16:creationId xmlns:a16="http://schemas.microsoft.com/office/drawing/2014/main" id="{EDA92C24-62F1-41E6-9274-BDF375A84ED1}"/>
              </a:ext>
            </a:extLst>
          </p:cNvPr>
          <p:cNvSpPr txBox="1"/>
          <p:nvPr/>
        </p:nvSpPr>
        <p:spPr>
          <a:xfrm>
            <a:off x="419081" y="4500310"/>
            <a:ext cx="2188473" cy="646331"/>
          </a:xfrm>
          <a:prstGeom prst="rect">
            <a:avLst/>
          </a:prstGeom>
          <a:noFill/>
        </p:spPr>
        <p:txBody>
          <a:bodyPr wrap="square" rtlCol="0">
            <a:spAutoFit/>
          </a:bodyPr>
          <a:lstStyle/>
          <a:p>
            <a:pPr defTabSz="914217"/>
            <a:r>
              <a:rPr lang="en-US" sz="1200" dirty="0">
                <a:solidFill>
                  <a:srgbClr val="7F7F7F"/>
                </a:solidFill>
                <a:latin typeface="Lato Light" charset="0"/>
                <a:ea typeface="Lato Light" charset="0"/>
                <a:cs typeface="Lato Light" charset="0"/>
              </a:rPr>
              <a:t>Entrepreneurial activities differ substantially depending on the</a:t>
            </a:r>
          </a:p>
        </p:txBody>
      </p:sp>
      <p:sp>
        <p:nvSpPr>
          <p:cNvPr id="10" name="TextBox 27">
            <a:extLst>
              <a:ext uri="{FF2B5EF4-FFF2-40B4-BE49-F238E27FC236}">
                <a16:creationId xmlns:a16="http://schemas.microsoft.com/office/drawing/2014/main" id="{273D64F6-2FE4-47C5-A6F7-09FC936FE6C4}"/>
              </a:ext>
            </a:extLst>
          </p:cNvPr>
          <p:cNvSpPr txBox="1"/>
          <p:nvPr/>
        </p:nvSpPr>
        <p:spPr>
          <a:xfrm>
            <a:off x="3059316" y="4207923"/>
            <a:ext cx="877163" cy="338554"/>
          </a:xfrm>
          <a:prstGeom prst="rect">
            <a:avLst/>
          </a:prstGeom>
          <a:noFill/>
        </p:spPr>
        <p:txBody>
          <a:bodyPr wrap="none" rtlCol="0">
            <a:spAutoFit/>
          </a:bodyPr>
          <a:lstStyle/>
          <a:p>
            <a:pPr defTabSz="914217"/>
            <a:r>
              <a:rPr lang="en-US" sz="1600" b="1" spc="300" dirty="0">
                <a:solidFill>
                  <a:srgbClr val="000000"/>
                </a:solidFill>
                <a:latin typeface="Montserrat Semi" charset="0"/>
                <a:ea typeface="Montserrat Semi" charset="0"/>
                <a:cs typeface="Montserrat Semi" charset="0"/>
              </a:rPr>
              <a:t>NAME</a:t>
            </a:r>
          </a:p>
        </p:txBody>
      </p:sp>
      <p:sp>
        <p:nvSpPr>
          <p:cNvPr id="11" name="TextBox 28">
            <a:extLst>
              <a:ext uri="{FF2B5EF4-FFF2-40B4-BE49-F238E27FC236}">
                <a16:creationId xmlns:a16="http://schemas.microsoft.com/office/drawing/2014/main" id="{8426EE31-6261-4A96-9272-AB55226D0B79}"/>
              </a:ext>
            </a:extLst>
          </p:cNvPr>
          <p:cNvSpPr txBox="1"/>
          <p:nvPr/>
        </p:nvSpPr>
        <p:spPr>
          <a:xfrm>
            <a:off x="3059316" y="4500310"/>
            <a:ext cx="2188473" cy="646331"/>
          </a:xfrm>
          <a:prstGeom prst="rect">
            <a:avLst/>
          </a:prstGeom>
          <a:noFill/>
        </p:spPr>
        <p:txBody>
          <a:bodyPr wrap="square" rtlCol="0">
            <a:spAutoFit/>
          </a:bodyPr>
          <a:lstStyle/>
          <a:p>
            <a:pPr defTabSz="914217"/>
            <a:r>
              <a:rPr lang="en-US" sz="1200" dirty="0">
                <a:solidFill>
                  <a:srgbClr val="7F7F7F"/>
                </a:solidFill>
                <a:latin typeface="Lato Light" charset="0"/>
                <a:ea typeface="Lato Light" charset="0"/>
                <a:cs typeface="Lato Light" charset="0"/>
              </a:rPr>
              <a:t>Entrepreneurial activities differ substantially depending on the</a:t>
            </a:r>
          </a:p>
        </p:txBody>
      </p:sp>
      <p:pic>
        <p:nvPicPr>
          <p:cNvPr id="13" name="图片占位符 8">
            <a:extLst>
              <a:ext uri="{FF2B5EF4-FFF2-40B4-BE49-F238E27FC236}">
                <a16:creationId xmlns:a16="http://schemas.microsoft.com/office/drawing/2014/main" id="{FAA03B68-9A44-4176-B6A9-279E441A85D8}"/>
              </a:ext>
            </a:extLst>
          </p:cNvPr>
          <p:cNvPicPr>
            <a:picLocks noChangeAspect="1"/>
          </p:cNvPicPr>
          <p:nvPr/>
        </p:nvPicPr>
        <p:blipFill>
          <a:blip r:embed="rId2">
            <a:extLst>
              <a:ext uri="{28A0092B-C50C-407E-A947-70E740481C1C}">
                <a14:useLocalDpi xmlns:a14="http://schemas.microsoft.com/office/drawing/2010/main" val="0"/>
              </a:ext>
            </a:extLst>
          </a:blip>
          <a:srcRect l="27004" r="27004"/>
          <a:stretch>
            <a:fillRect/>
          </a:stretch>
        </p:blipFill>
        <p:spPr>
          <a:xfrm>
            <a:off x="5635724" y="0"/>
            <a:ext cx="4732259" cy="6858000"/>
          </a:xfrm>
          <a:prstGeom prst="parallelogram">
            <a:avLst>
              <a:gd name="adj" fmla="val 54870"/>
            </a:avLst>
          </a:prstGeom>
        </p:spPr>
      </p:pic>
    </p:spTree>
    <p:extLst>
      <p:ext uri="{BB962C8B-B14F-4D97-AF65-F5344CB8AC3E}">
        <p14:creationId xmlns:p14="http://schemas.microsoft.com/office/powerpoint/2010/main" val="2941301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9000">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69000">
                                          <p:cBhvr additive="base">
                                            <p:cTn id="7" dur="1250" fill="hold"/>
                                            <p:tgtEl>
                                              <p:spTgt spid="13"/>
                                            </p:tgtEl>
                                            <p:attrNameLst>
                                              <p:attrName>ppt_x</p:attrName>
                                            </p:attrNameLst>
                                          </p:cBhvr>
                                          <p:tavLst>
                                            <p:tav tm="0">
                                              <p:val>
                                                <p:strVal val="1+#ppt_w/2"/>
                                              </p:val>
                                            </p:tav>
                                            <p:tav tm="100000">
                                              <p:val>
                                                <p:strVal val="#ppt_x"/>
                                              </p:val>
                                            </p:tav>
                                          </p:tavLst>
                                        </p:anim>
                                        <p:anim calcmode="lin" valueType="num" p14:bounceEnd="69000">
                                          <p:cBhvr additive="base">
                                            <p:cTn id="8" dur="12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69000">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14:bounceEnd="69000">
                                          <p:cBhvr additive="base">
                                            <p:cTn id="11" dur="1250" fill="hold"/>
                                            <p:tgtEl>
                                              <p:spTgt spid="3"/>
                                            </p:tgtEl>
                                            <p:attrNameLst>
                                              <p:attrName>ppt_x</p:attrName>
                                            </p:attrNameLst>
                                          </p:cBhvr>
                                          <p:tavLst>
                                            <p:tav tm="0">
                                              <p:val>
                                                <p:strVal val="1+#ppt_w/2"/>
                                              </p:val>
                                            </p:tav>
                                            <p:tav tm="100000">
                                              <p:val>
                                                <p:strVal val="#ppt_x"/>
                                              </p:val>
                                            </p:tav>
                                          </p:tavLst>
                                        </p:anim>
                                        <p:anim calcmode="lin" valueType="num" p14:bounceEnd="69000">
                                          <p:cBhvr additive="base">
                                            <p:cTn id="12" dur="125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0" presetClass="entr" presetSubtype="0" decel="10000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strVal val="#ppt_w+.3"/>
                                              </p:val>
                                            </p:tav>
                                            <p:tav tm="100000">
                                              <p:val>
                                                <p:strVal val="#ppt_w"/>
                                              </p:val>
                                            </p:tav>
                                          </p:tavLst>
                                        </p:anim>
                                        <p:anim calcmode="lin" valueType="num">
                                          <p:cBhvr>
                                            <p:cTn id="17" dur="1000" fill="hold"/>
                                            <p:tgtEl>
                                              <p:spTgt spid="4"/>
                                            </p:tgtEl>
                                            <p:attrNameLst>
                                              <p:attrName>ppt_h</p:attrName>
                                            </p:attrNameLst>
                                          </p:cBhvr>
                                          <p:tavLst>
                                            <p:tav tm="0">
                                              <p:val>
                                                <p:strVal val="#ppt_h"/>
                                              </p:val>
                                            </p:tav>
                                            <p:tav tm="100000">
                                              <p:val>
                                                <p:strVal val="#ppt_h"/>
                                              </p:val>
                                            </p:tav>
                                          </p:tavLst>
                                        </p:anim>
                                        <p:animEffect transition="in" filter="fade">
                                          <p:cBhvr>
                                            <p:cTn id="18" dur="1000"/>
                                            <p:tgtEl>
                                              <p:spTgt spid="4"/>
                                            </p:tgtEl>
                                          </p:cBhvr>
                                        </p:animEffect>
                                      </p:childTnLst>
                                    </p:cTn>
                                  </p:par>
                                </p:childTnLst>
                              </p:cTn>
                            </p:par>
                            <p:par>
                              <p:cTn id="19" fill="hold">
                                <p:stCondLst>
                                  <p:cond delay="5100"/>
                                </p:stCondLst>
                                <p:childTnLst>
                                  <p:par>
                                    <p:cTn id="20" presetID="2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par>
                              <p:cTn id="23" fill="hold">
                                <p:stCondLst>
                                  <p:cond delay="5600"/>
                                </p:stCondLst>
                                <p:childTnLst>
                                  <p:par>
                                    <p:cTn id="24" presetID="53" presetClass="entr" presetSubtype="16"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childTnLst>
                              </p:cTn>
                            </p:par>
                            <p:par>
                              <p:cTn id="29" fill="hold">
                                <p:stCondLst>
                                  <p:cond delay="6100"/>
                                </p:stCondLst>
                                <p:childTnLst>
                                  <p:par>
                                    <p:cTn id="30" presetID="22" presetClass="entr" presetSubtype="1"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up)">
                                          <p:cBhvr>
                                            <p:cTn id="32" dur="500"/>
                                            <p:tgtEl>
                                              <p:spTgt spid="8"/>
                                            </p:tgtEl>
                                          </p:cBhvr>
                                        </p:animEffect>
                                      </p:childTnLst>
                                    </p:cTn>
                                  </p:par>
                                </p:childTnLst>
                              </p:cTn>
                            </p:par>
                            <p:par>
                              <p:cTn id="33" fill="hold">
                                <p:stCondLst>
                                  <p:cond delay="6600"/>
                                </p:stCondLst>
                                <p:childTnLst>
                                  <p:par>
                                    <p:cTn id="34" presetID="22" presetClass="entr" presetSubtype="1"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up)">
                                          <p:cBhvr>
                                            <p:cTn id="36" dur="500"/>
                                            <p:tgtEl>
                                              <p:spTgt spid="9"/>
                                            </p:tgtEl>
                                          </p:cBhvr>
                                        </p:animEffect>
                                      </p:childTnLst>
                                    </p:cTn>
                                  </p:par>
                                </p:childTnLst>
                              </p:cTn>
                            </p:par>
                            <p:par>
                              <p:cTn id="37" fill="hold">
                                <p:stCondLst>
                                  <p:cond delay="7100"/>
                                </p:stCondLst>
                                <p:childTnLst>
                                  <p:par>
                                    <p:cTn id="38" presetID="53" presetClass="entr" presetSubtype="16"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childTnLst>
                              </p:cTn>
                            </p:par>
                            <p:par>
                              <p:cTn id="43" fill="hold">
                                <p:stCondLst>
                                  <p:cond delay="7600"/>
                                </p:stCondLst>
                                <p:childTnLst>
                                  <p:par>
                                    <p:cTn id="44" presetID="22" presetClass="entr" presetSubtype="1"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up)">
                                          <p:cBhvr>
                                            <p:cTn id="46" dur="500"/>
                                            <p:tgtEl>
                                              <p:spTgt spid="10"/>
                                            </p:tgtEl>
                                          </p:cBhvr>
                                        </p:animEffect>
                                      </p:childTnLst>
                                    </p:cTn>
                                  </p:par>
                                </p:childTnLst>
                              </p:cTn>
                            </p:par>
                            <p:par>
                              <p:cTn id="47" fill="hold">
                                <p:stCondLst>
                                  <p:cond delay="8100"/>
                                </p:stCondLst>
                                <p:childTnLst>
                                  <p:par>
                                    <p:cTn id="48" presetID="22" presetClass="entr" presetSubtype="1"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up)">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P spid="7" grpId="0" animBg="1"/>
          <p:bldP spid="8" grpId="0"/>
          <p:bldP spid="9" grpId="0"/>
          <p:bldP spid="10" grpId="0"/>
          <p:bldP spid="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250" fill="hold"/>
                                            <p:tgtEl>
                                              <p:spTgt spid="13"/>
                                            </p:tgtEl>
                                            <p:attrNameLst>
                                              <p:attrName>ppt_x</p:attrName>
                                            </p:attrNameLst>
                                          </p:cBhvr>
                                          <p:tavLst>
                                            <p:tav tm="0">
                                              <p:val>
                                                <p:strVal val="1+#ppt_w/2"/>
                                              </p:val>
                                            </p:tav>
                                            <p:tav tm="100000">
                                              <p:val>
                                                <p:strVal val="#ppt_x"/>
                                              </p:val>
                                            </p:tav>
                                          </p:tavLst>
                                        </p:anim>
                                        <p:anim calcmode="lin" valueType="num">
                                          <p:cBhvr additive="base">
                                            <p:cTn id="8" dur="12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250" fill="hold"/>
                                            <p:tgtEl>
                                              <p:spTgt spid="3"/>
                                            </p:tgtEl>
                                            <p:attrNameLst>
                                              <p:attrName>ppt_x</p:attrName>
                                            </p:attrNameLst>
                                          </p:cBhvr>
                                          <p:tavLst>
                                            <p:tav tm="0">
                                              <p:val>
                                                <p:strVal val="1+#ppt_w/2"/>
                                              </p:val>
                                            </p:tav>
                                            <p:tav tm="100000">
                                              <p:val>
                                                <p:strVal val="#ppt_x"/>
                                              </p:val>
                                            </p:tav>
                                          </p:tavLst>
                                        </p:anim>
                                        <p:anim calcmode="lin" valueType="num">
                                          <p:cBhvr additive="base">
                                            <p:cTn id="12" dur="125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0" presetClass="entr" presetSubtype="0" decel="10000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strVal val="#ppt_w+.3"/>
                                              </p:val>
                                            </p:tav>
                                            <p:tav tm="100000">
                                              <p:val>
                                                <p:strVal val="#ppt_w"/>
                                              </p:val>
                                            </p:tav>
                                          </p:tavLst>
                                        </p:anim>
                                        <p:anim calcmode="lin" valueType="num">
                                          <p:cBhvr>
                                            <p:cTn id="17" dur="1000" fill="hold"/>
                                            <p:tgtEl>
                                              <p:spTgt spid="4"/>
                                            </p:tgtEl>
                                            <p:attrNameLst>
                                              <p:attrName>ppt_h</p:attrName>
                                            </p:attrNameLst>
                                          </p:cBhvr>
                                          <p:tavLst>
                                            <p:tav tm="0">
                                              <p:val>
                                                <p:strVal val="#ppt_h"/>
                                              </p:val>
                                            </p:tav>
                                            <p:tav tm="100000">
                                              <p:val>
                                                <p:strVal val="#ppt_h"/>
                                              </p:val>
                                            </p:tav>
                                          </p:tavLst>
                                        </p:anim>
                                        <p:animEffect transition="in" filter="fade">
                                          <p:cBhvr>
                                            <p:cTn id="18" dur="1000"/>
                                            <p:tgtEl>
                                              <p:spTgt spid="4"/>
                                            </p:tgtEl>
                                          </p:cBhvr>
                                        </p:animEffect>
                                      </p:childTnLst>
                                    </p:cTn>
                                  </p:par>
                                </p:childTnLst>
                              </p:cTn>
                            </p:par>
                            <p:par>
                              <p:cTn id="19" fill="hold">
                                <p:stCondLst>
                                  <p:cond delay="5100"/>
                                </p:stCondLst>
                                <p:childTnLst>
                                  <p:par>
                                    <p:cTn id="20" presetID="2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par>
                              <p:cTn id="23" fill="hold">
                                <p:stCondLst>
                                  <p:cond delay="5600"/>
                                </p:stCondLst>
                                <p:childTnLst>
                                  <p:par>
                                    <p:cTn id="24" presetID="53" presetClass="entr" presetSubtype="16"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childTnLst>
                              </p:cTn>
                            </p:par>
                            <p:par>
                              <p:cTn id="29" fill="hold">
                                <p:stCondLst>
                                  <p:cond delay="6100"/>
                                </p:stCondLst>
                                <p:childTnLst>
                                  <p:par>
                                    <p:cTn id="30" presetID="22" presetClass="entr" presetSubtype="1"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up)">
                                          <p:cBhvr>
                                            <p:cTn id="32" dur="500"/>
                                            <p:tgtEl>
                                              <p:spTgt spid="8"/>
                                            </p:tgtEl>
                                          </p:cBhvr>
                                        </p:animEffect>
                                      </p:childTnLst>
                                    </p:cTn>
                                  </p:par>
                                </p:childTnLst>
                              </p:cTn>
                            </p:par>
                            <p:par>
                              <p:cTn id="33" fill="hold">
                                <p:stCondLst>
                                  <p:cond delay="6600"/>
                                </p:stCondLst>
                                <p:childTnLst>
                                  <p:par>
                                    <p:cTn id="34" presetID="22" presetClass="entr" presetSubtype="1"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up)">
                                          <p:cBhvr>
                                            <p:cTn id="36" dur="500"/>
                                            <p:tgtEl>
                                              <p:spTgt spid="9"/>
                                            </p:tgtEl>
                                          </p:cBhvr>
                                        </p:animEffect>
                                      </p:childTnLst>
                                    </p:cTn>
                                  </p:par>
                                </p:childTnLst>
                              </p:cTn>
                            </p:par>
                            <p:par>
                              <p:cTn id="37" fill="hold">
                                <p:stCondLst>
                                  <p:cond delay="7100"/>
                                </p:stCondLst>
                                <p:childTnLst>
                                  <p:par>
                                    <p:cTn id="38" presetID="53" presetClass="entr" presetSubtype="16"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childTnLst>
                              </p:cTn>
                            </p:par>
                            <p:par>
                              <p:cTn id="43" fill="hold">
                                <p:stCondLst>
                                  <p:cond delay="7600"/>
                                </p:stCondLst>
                                <p:childTnLst>
                                  <p:par>
                                    <p:cTn id="44" presetID="22" presetClass="entr" presetSubtype="1"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up)">
                                          <p:cBhvr>
                                            <p:cTn id="46" dur="500"/>
                                            <p:tgtEl>
                                              <p:spTgt spid="10"/>
                                            </p:tgtEl>
                                          </p:cBhvr>
                                        </p:animEffect>
                                      </p:childTnLst>
                                    </p:cTn>
                                  </p:par>
                                </p:childTnLst>
                              </p:cTn>
                            </p:par>
                            <p:par>
                              <p:cTn id="47" fill="hold">
                                <p:stCondLst>
                                  <p:cond delay="8100"/>
                                </p:stCondLst>
                                <p:childTnLst>
                                  <p:par>
                                    <p:cTn id="48" presetID="22" presetClass="entr" presetSubtype="1"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up)">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P spid="7" grpId="0" animBg="1"/>
          <p:bldP spid="8" grpId="0"/>
          <p:bldP spid="9" grpId="0"/>
          <p:bldP spid="10" grpId="0"/>
          <p:bldP spid="11"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F8C401A2-6360-47BF-90F2-F662D2F0A42F}"/>
              </a:ext>
            </a:extLst>
          </p:cNvPr>
          <p:cNvSpPr/>
          <p:nvPr/>
        </p:nvSpPr>
        <p:spPr>
          <a:xfrm>
            <a:off x="1588" y="0"/>
            <a:ext cx="4300151" cy="6858000"/>
          </a:xfrm>
          <a:custGeom>
            <a:avLst/>
            <a:gdLst>
              <a:gd name="connsiteX0" fmla="*/ 0 w 8155459"/>
              <a:gd name="connsiteY0" fmla="*/ 24714 h 13716000"/>
              <a:gd name="connsiteX1" fmla="*/ 0 w 8155459"/>
              <a:gd name="connsiteY1" fmla="*/ 13716000 h 13716000"/>
              <a:gd name="connsiteX2" fmla="*/ 2940908 w 8155459"/>
              <a:gd name="connsiteY2" fmla="*/ 13716000 h 13716000"/>
              <a:gd name="connsiteX3" fmla="*/ 8155459 w 8155459"/>
              <a:gd name="connsiteY3" fmla="*/ 0 h 13716000"/>
              <a:gd name="connsiteX4" fmla="*/ 24714 w 8155459"/>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55459" h="13716000">
                <a:moveTo>
                  <a:pt x="0" y="24714"/>
                </a:moveTo>
                <a:lnTo>
                  <a:pt x="0" y="13716000"/>
                </a:lnTo>
                <a:lnTo>
                  <a:pt x="2940908" y="13716000"/>
                </a:lnTo>
                <a:lnTo>
                  <a:pt x="8155459" y="0"/>
                </a:lnTo>
                <a:lnTo>
                  <a:pt x="24714" y="0"/>
                </a:lnTo>
              </a:path>
            </a:pathLst>
          </a:cu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 name="TextBox 14">
            <a:extLst>
              <a:ext uri="{FF2B5EF4-FFF2-40B4-BE49-F238E27FC236}">
                <a16:creationId xmlns:a16="http://schemas.microsoft.com/office/drawing/2014/main" id="{FBF8C16C-A642-4A34-8ECF-403C5F181EA6}"/>
              </a:ext>
            </a:extLst>
          </p:cNvPr>
          <p:cNvSpPr txBox="1"/>
          <p:nvPr/>
        </p:nvSpPr>
        <p:spPr>
          <a:xfrm>
            <a:off x="5958545" y="1079430"/>
            <a:ext cx="4077655" cy="1323439"/>
          </a:xfrm>
          <a:prstGeom prst="rect">
            <a:avLst/>
          </a:prstGeom>
          <a:noFill/>
        </p:spPr>
        <p:txBody>
          <a:bodyPr wrap="none" rtlCol="0">
            <a:spAutoFit/>
          </a:bodyPr>
          <a:lstStyle/>
          <a:p>
            <a:pPr defTabSz="914217"/>
            <a:r>
              <a:rPr lang="en-US" sz="4000" b="1" dirty="0">
                <a:solidFill>
                  <a:srgbClr val="000000"/>
                </a:solidFill>
                <a:latin typeface="Montserrat Semi" charset="0"/>
                <a:ea typeface="Montserrat Semi" charset="0"/>
                <a:cs typeface="Montserrat Semi" charset="0"/>
              </a:rPr>
              <a:t>PICTURE ON SLIDE</a:t>
            </a:r>
          </a:p>
          <a:p>
            <a:pPr defTabSz="914217"/>
            <a:r>
              <a:rPr lang="en-US" sz="4000" b="1" dirty="0">
                <a:solidFill>
                  <a:srgbClr val="000000"/>
                </a:solidFill>
                <a:latin typeface="Montserrat Semi" charset="0"/>
                <a:ea typeface="Montserrat Semi" charset="0"/>
                <a:cs typeface="Montserrat Semi" charset="0"/>
              </a:rPr>
              <a:t>RIGHT POSITION</a:t>
            </a:r>
          </a:p>
        </p:txBody>
      </p:sp>
      <p:sp>
        <p:nvSpPr>
          <p:cNvPr id="4" name="TextBox 15">
            <a:extLst>
              <a:ext uri="{FF2B5EF4-FFF2-40B4-BE49-F238E27FC236}">
                <a16:creationId xmlns:a16="http://schemas.microsoft.com/office/drawing/2014/main" id="{2548A800-42BC-4718-B552-E3D59D6B1EEB}"/>
              </a:ext>
            </a:extLst>
          </p:cNvPr>
          <p:cNvSpPr txBox="1"/>
          <p:nvPr/>
        </p:nvSpPr>
        <p:spPr>
          <a:xfrm>
            <a:off x="5950986" y="2386134"/>
            <a:ext cx="5829534" cy="1137043"/>
          </a:xfrm>
          <a:prstGeom prst="rect">
            <a:avLst/>
          </a:prstGeom>
          <a:noFill/>
        </p:spPr>
        <p:txBody>
          <a:bodyPr wrap="square" rtlCol="0">
            <a:spAutoFit/>
          </a:bodyPr>
          <a:lstStyle/>
          <a:p>
            <a:pPr defTabSz="914217">
              <a:lnSpc>
                <a:spcPts val="2050"/>
              </a:lnSpc>
            </a:pPr>
            <a:r>
              <a:rPr lang="en-US" sz="1200" dirty="0">
                <a:solidFill>
                  <a:srgbClr val="7F7F7F"/>
                </a:solidFill>
                <a:latin typeface="Lato Light" charset="0"/>
                <a:ea typeface="Lato Light" charset="0"/>
                <a:cs typeface="Lato Light" charset="0"/>
              </a:rPr>
              <a:t>Entrepreneurial activities differ substantially depending on the type of organization and creativity involved. Entrepreneurship ranges in scale from solo, part-time projects to large-scale undertakings that create many jobs. Many high value. Entrepreneurship ranges in scale from solo,,</a:t>
            </a:r>
          </a:p>
        </p:txBody>
      </p:sp>
      <p:sp>
        <p:nvSpPr>
          <p:cNvPr id="5" name="Shape 2782">
            <a:extLst>
              <a:ext uri="{FF2B5EF4-FFF2-40B4-BE49-F238E27FC236}">
                <a16:creationId xmlns:a16="http://schemas.microsoft.com/office/drawing/2014/main" id="{1EA96A7C-9EAE-4EA2-939D-0E21F7BC83B6}"/>
              </a:ext>
            </a:extLst>
          </p:cNvPr>
          <p:cNvSpPr/>
          <p:nvPr/>
        </p:nvSpPr>
        <p:spPr>
          <a:xfrm>
            <a:off x="8638843" y="3718414"/>
            <a:ext cx="523507" cy="451789"/>
          </a:xfrm>
          <a:custGeom>
            <a:avLst/>
            <a:gdLst/>
            <a:ahLst/>
            <a:cxnLst>
              <a:cxn ang="0">
                <a:pos x="wd2" y="hd2"/>
              </a:cxn>
              <a:cxn ang="5400000">
                <a:pos x="wd2" y="hd2"/>
              </a:cxn>
              <a:cxn ang="10800000">
                <a:pos x="wd2" y="hd2"/>
              </a:cxn>
              <a:cxn ang="16200000">
                <a:pos x="wd2" y="hd2"/>
              </a:cxn>
            </a:cxnLst>
            <a:rect l="0" t="0" r="r" b="b"/>
            <a:pathLst>
              <a:path w="20683" h="20545" extrusionOk="0">
                <a:moveTo>
                  <a:pt x="9621" y="9676"/>
                </a:moveTo>
                <a:cubicBezTo>
                  <a:pt x="9621" y="9676"/>
                  <a:pt x="9621" y="9675"/>
                  <a:pt x="9621" y="9675"/>
                </a:cubicBezTo>
                <a:lnTo>
                  <a:pt x="9620" y="9674"/>
                </a:lnTo>
                <a:cubicBezTo>
                  <a:pt x="9620" y="9674"/>
                  <a:pt x="9621" y="9676"/>
                  <a:pt x="9621" y="9676"/>
                </a:cubicBezTo>
                <a:close/>
                <a:moveTo>
                  <a:pt x="19582" y="1266"/>
                </a:moveTo>
                <a:cubicBezTo>
                  <a:pt x="18115" y="-422"/>
                  <a:pt x="15737" y="-422"/>
                  <a:pt x="14270" y="1266"/>
                </a:cubicBezTo>
                <a:lnTo>
                  <a:pt x="14934" y="2030"/>
                </a:lnTo>
                <a:cubicBezTo>
                  <a:pt x="16034" y="765"/>
                  <a:pt x="17818" y="765"/>
                  <a:pt x="18918" y="2030"/>
                </a:cubicBezTo>
                <a:cubicBezTo>
                  <a:pt x="20019" y="3297"/>
                  <a:pt x="20019" y="5351"/>
                  <a:pt x="18918" y="6618"/>
                </a:cubicBezTo>
                <a:lnTo>
                  <a:pt x="8956" y="17881"/>
                </a:lnTo>
                <a:lnTo>
                  <a:pt x="9621" y="18645"/>
                </a:lnTo>
                <a:lnTo>
                  <a:pt x="19582" y="7382"/>
                </a:lnTo>
                <a:cubicBezTo>
                  <a:pt x="21050" y="5693"/>
                  <a:pt x="21050" y="2955"/>
                  <a:pt x="19582" y="1266"/>
                </a:cubicBezTo>
                <a:moveTo>
                  <a:pt x="2315" y="17881"/>
                </a:moveTo>
                <a:cubicBezTo>
                  <a:pt x="481" y="15770"/>
                  <a:pt x="481" y="12551"/>
                  <a:pt x="2315" y="10439"/>
                </a:cubicBezTo>
                <a:cubicBezTo>
                  <a:pt x="2317" y="10437"/>
                  <a:pt x="2320" y="10434"/>
                  <a:pt x="2323" y="10431"/>
                </a:cubicBezTo>
                <a:lnTo>
                  <a:pt x="2323" y="10431"/>
                </a:lnTo>
                <a:lnTo>
                  <a:pt x="9289" y="2413"/>
                </a:lnTo>
                <a:cubicBezTo>
                  <a:pt x="9472" y="2201"/>
                  <a:pt x="9472" y="1859"/>
                  <a:pt x="9289" y="1648"/>
                </a:cubicBezTo>
                <a:cubicBezTo>
                  <a:pt x="9105" y="1437"/>
                  <a:pt x="8808" y="1437"/>
                  <a:pt x="8624" y="1648"/>
                </a:cubicBezTo>
                <a:lnTo>
                  <a:pt x="1651" y="9675"/>
                </a:lnTo>
                <a:cubicBezTo>
                  <a:pt x="-550" y="12208"/>
                  <a:pt x="-550" y="16112"/>
                  <a:pt x="1651" y="18645"/>
                </a:cubicBezTo>
                <a:cubicBezTo>
                  <a:pt x="3852" y="21178"/>
                  <a:pt x="7420" y="21178"/>
                  <a:pt x="9621" y="18645"/>
                </a:cubicBezTo>
                <a:lnTo>
                  <a:pt x="8948" y="17889"/>
                </a:lnTo>
                <a:cubicBezTo>
                  <a:pt x="7114" y="19991"/>
                  <a:pt x="4147" y="19989"/>
                  <a:pt x="2315" y="17881"/>
                </a:cubicBezTo>
                <a:moveTo>
                  <a:pt x="6300" y="13497"/>
                </a:moveTo>
                <a:cubicBezTo>
                  <a:pt x="7033" y="14341"/>
                  <a:pt x="8223" y="14341"/>
                  <a:pt x="8956" y="13497"/>
                </a:cubicBezTo>
                <a:lnTo>
                  <a:pt x="13937" y="7764"/>
                </a:lnTo>
                <a:cubicBezTo>
                  <a:pt x="14121" y="7553"/>
                  <a:pt x="14121" y="7211"/>
                  <a:pt x="13937" y="7000"/>
                </a:cubicBezTo>
                <a:cubicBezTo>
                  <a:pt x="13754" y="6789"/>
                  <a:pt x="13457" y="6789"/>
                  <a:pt x="13273" y="7000"/>
                </a:cubicBezTo>
                <a:lnTo>
                  <a:pt x="8292" y="12732"/>
                </a:lnTo>
                <a:cubicBezTo>
                  <a:pt x="7926" y="13155"/>
                  <a:pt x="7331" y="13155"/>
                  <a:pt x="6964" y="12732"/>
                </a:cubicBezTo>
                <a:cubicBezTo>
                  <a:pt x="6597" y="12310"/>
                  <a:pt x="6597" y="11626"/>
                  <a:pt x="6964" y="11204"/>
                </a:cubicBezTo>
                <a:lnTo>
                  <a:pt x="8292" y="9675"/>
                </a:lnTo>
                <a:lnTo>
                  <a:pt x="14934" y="2030"/>
                </a:lnTo>
                <a:lnTo>
                  <a:pt x="14270" y="1266"/>
                </a:lnTo>
                <a:lnTo>
                  <a:pt x="6300" y="10439"/>
                </a:lnTo>
                <a:cubicBezTo>
                  <a:pt x="5566" y="11284"/>
                  <a:pt x="5566" y="12653"/>
                  <a:pt x="6300" y="13497"/>
                </a:cubicBezTo>
              </a:path>
            </a:pathLst>
          </a:custGeom>
          <a:solidFill>
            <a:schemeClr val="tx1">
              <a:lumMod val="75000"/>
              <a:lumOff val="25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6" name="Shape 2778">
            <a:extLst>
              <a:ext uri="{FF2B5EF4-FFF2-40B4-BE49-F238E27FC236}">
                <a16:creationId xmlns:a16="http://schemas.microsoft.com/office/drawing/2014/main" id="{349415A0-C15E-4D67-B5BB-2DB9ACBE2AB2}"/>
              </a:ext>
            </a:extLst>
          </p:cNvPr>
          <p:cNvSpPr/>
          <p:nvPr/>
        </p:nvSpPr>
        <p:spPr>
          <a:xfrm>
            <a:off x="5958545" y="3682807"/>
            <a:ext cx="523004" cy="523004"/>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tx1">
              <a:lumMod val="75000"/>
              <a:lumOff val="25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7" name="TextBox 18">
            <a:extLst>
              <a:ext uri="{FF2B5EF4-FFF2-40B4-BE49-F238E27FC236}">
                <a16:creationId xmlns:a16="http://schemas.microsoft.com/office/drawing/2014/main" id="{8D568CB8-1EF2-4732-BF39-C2DEA2EE2D02}"/>
              </a:ext>
            </a:extLst>
          </p:cNvPr>
          <p:cNvSpPr txBox="1"/>
          <p:nvPr/>
        </p:nvSpPr>
        <p:spPr>
          <a:xfrm>
            <a:off x="5958545" y="4321118"/>
            <a:ext cx="1204882" cy="338554"/>
          </a:xfrm>
          <a:prstGeom prst="rect">
            <a:avLst/>
          </a:prstGeom>
          <a:noFill/>
        </p:spPr>
        <p:txBody>
          <a:bodyPr wrap="none" rtlCol="0">
            <a:spAutoFit/>
          </a:bodyPr>
          <a:lstStyle/>
          <a:p>
            <a:pPr defTabSz="914217"/>
            <a:r>
              <a:rPr lang="en-US" sz="1600" b="1" spc="300" dirty="0">
                <a:solidFill>
                  <a:srgbClr val="000000"/>
                </a:solidFill>
                <a:latin typeface="Montserrat Semi" charset="0"/>
                <a:ea typeface="Montserrat Semi" charset="0"/>
                <a:cs typeface="Montserrat Semi" charset="0"/>
              </a:rPr>
              <a:t>FEATURE</a:t>
            </a:r>
          </a:p>
        </p:txBody>
      </p:sp>
      <p:sp>
        <p:nvSpPr>
          <p:cNvPr id="8" name="TextBox 19">
            <a:extLst>
              <a:ext uri="{FF2B5EF4-FFF2-40B4-BE49-F238E27FC236}">
                <a16:creationId xmlns:a16="http://schemas.microsoft.com/office/drawing/2014/main" id="{6E3348A7-7188-4A7E-ADC8-E6EEEF0D432C}"/>
              </a:ext>
            </a:extLst>
          </p:cNvPr>
          <p:cNvSpPr txBox="1"/>
          <p:nvPr/>
        </p:nvSpPr>
        <p:spPr>
          <a:xfrm>
            <a:off x="5958545" y="4613506"/>
            <a:ext cx="2188473" cy="646331"/>
          </a:xfrm>
          <a:prstGeom prst="rect">
            <a:avLst/>
          </a:prstGeom>
          <a:noFill/>
        </p:spPr>
        <p:txBody>
          <a:bodyPr wrap="square" rtlCol="0">
            <a:spAutoFit/>
          </a:bodyPr>
          <a:lstStyle/>
          <a:p>
            <a:pPr defTabSz="914217"/>
            <a:r>
              <a:rPr lang="en-US" sz="1200" dirty="0">
                <a:solidFill>
                  <a:srgbClr val="7F7F7F"/>
                </a:solidFill>
                <a:latin typeface="Lato Light" charset="0"/>
                <a:ea typeface="Lato Light" charset="0"/>
                <a:cs typeface="Lato Light" charset="0"/>
              </a:rPr>
              <a:t>Entrepreneurial activities differ substantially depending on the</a:t>
            </a:r>
          </a:p>
        </p:txBody>
      </p:sp>
      <p:sp>
        <p:nvSpPr>
          <p:cNvPr id="9" name="TextBox 20">
            <a:extLst>
              <a:ext uri="{FF2B5EF4-FFF2-40B4-BE49-F238E27FC236}">
                <a16:creationId xmlns:a16="http://schemas.microsoft.com/office/drawing/2014/main" id="{3639F13D-754C-4F25-8609-118CE8B8A574}"/>
              </a:ext>
            </a:extLst>
          </p:cNvPr>
          <p:cNvSpPr txBox="1"/>
          <p:nvPr/>
        </p:nvSpPr>
        <p:spPr>
          <a:xfrm>
            <a:off x="8598780" y="4321118"/>
            <a:ext cx="877163" cy="338554"/>
          </a:xfrm>
          <a:prstGeom prst="rect">
            <a:avLst/>
          </a:prstGeom>
          <a:noFill/>
        </p:spPr>
        <p:txBody>
          <a:bodyPr wrap="none" rtlCol="0">
            <a:spAutoFit/>
          </a:bodyPr>
          <a:lstStyle/>
          <a:p>
            <a:pPr defTabSz="914217"/>
            <a:r>
              <a:rPr lang="en-US" sz="1600" b="1" spc="300" dirty="0">
                <a:solidFill>
                  <a:srgbClr val="000000"/>
                </a:solidFill>
                <a:latin typeface="Montserrat Semi" charset="0"/>
                <a:ea typeface="Montserrat Semi" charset="0"/>
                <a:cs typeface="Montserrat Semi" charset="0"/>
              </a:rPr>
              <a:t>NAME</a:t>
            </a:r>
          </a:p>
        </p:txBody>
      </p:sp>
      <p:sp>
        <p:nvSpPr>
          <p:cNvPr id="10" name="TextBox 29">
            <a:extLst>
              <a:ext uri="{FF2B5EF4-FFF2-40B4-BE49-F238E27FC236}">
                <a16:creationId xmlns:a16="http://schemas.microsoft.com/office/drawing/2014/main" id="{14C13300-A5EE-4CDC-91A3-BF86E5BF8035}"/>
              </a:ext>
            </a:extLst>
          </p:cNvPr>
          <p:cNvSpPr txBox="1"/>
          <p:nvPr/>
        </p:nvSpPr>
        <p:spPr>
          <a:xfrm>
            <a:off x="8598780" y="4613506"/>
            <a:ext cx="2188473" cy="646331"/>
          </a:xfrm>
          <a:prstGeom prst="rect">
            <a:avLst/>
          </a:prstGeom>
          <a:noFill/>
        </p:spPr>
        <p:txBody>
          <a:bodyPr wrap="square" rtlCol="0">
            <a:spAutoFit/>
          </a:bodyPr>
          <a:lstStyle/>
          <a:p>
            <a:pPr defTabSz="914217"/>
            <a:r>
              <a:rPr lang="en-US" sz="1200" dirty="0">
                <a:solidFill>
                  <a:srgbClr val="7F7F7F"/>
                </a:solidFill>
                <a:latin typeface="Lato Light" charset="0"/>
                <a:ea typeface="Lato Light" charset="0"/>
                <a:cs typeface="Lato Light" charset="0"/>
              </a:rPr>
              <a:t>Entrepreneurial activities differ substantially depending on the</a:t>
            </a:r>
          </a:p>
        </p:txBody>
      </p:sp>
      <p:sp>
        <p:nvSpPr>
          <p:cNvPr id="11" name="TextBox 31">
            <a:extLst>
              <a:ext uri="{FF2B5EF4-FFF2-40B4-BE49-F238E27FC236}">
                <a16:creationId xmlns:a16="http://schemas.microsoft.com/office/drawing/2014/main" id="{3C5E75EB-E893-4F10-A800-78BE937598ED}"/>
              </a:ext>
            </a:extLst>
          </p:cNvPr>
          <p:cNvSpPr txBox="1"/>
          <p:nvPr/>
        </p:nvSpPr>
        <p:spPr>
          <a:xfrm>
            <a:off x="5950986" y="5542372"/>
            <a:ext cx="5829534" cy="598434"/>
          </a:xfrm>
          <a:prstGeom prst="rect">
            <a:avLst/>
          </a:prstGeom>
          <a:noFill/>
        </p:spPr>
        <p:txBody>
          <a:bodyPr wrap="square" rtlCol="0">
            <a:spAutoFit/>
          </a:bodyPr>
          <a:lstStyle/>
          <a:p>
            <a:pPr defTabSz="914217">
              <a:lnSpc>
                <a:spcPts val="2050"/>
              </a:lnSpc>
            </a:pPr>
            <a:r>
              <a:rPr lang="en-US" sz="1200" dirty="0">
                <a:solidFill>
                  <a:srgbClr val="7F7F7F"/>
                </a:solidFill>
                <a:latin typeface="Lato Light" charset="0"/>
                <a:ea typeface="Lato Light" charset="0"/>
                <a:cs typeface="Lato Light" charset="0"/>
              </a:rPr>
              <a:t>Entrepreneurial activities differ substantially depending on the type of organization and creativity involved. Entrepreneurship ranges in scale</a:t>
            </a:r>
          </a:p>
        </p:txBody>
      </p:sp>
      <p:pic>
        <p:nvPicPr>
          <p:cNvPr id="12" name="图片占位符 3">
            <a:extLst>
              <a:ext uri="{FF2B5EF4-FFF2-40B4-BE49-F238E27FC236}">
                <a16:creationId xmlns:a16="http://schemas.microsoft.com/office/drawing/2014/main" id="{B304B5CC-5AC6-428B-A6E6-CCD2FDD4EA4D}"/>
              </a:ext>
            </a:extLst>
          </p:cNvPr>
          <p:cNvPicPr>
            <a:picLocks noChangeAspect="1"/>
          </p:cNvPicPr>
          <p:nvPr/>
        </p:nvPicPr>
        <p:blipFill>
          <a:blip r:embed="rId2">
            <a:extLst>
              <a:ext uri="{28A0092B-C50C-407E-A947-70E740481C1C}">
                <a14:useLocalDpi xmlns:a14="http://schemas.microsoft.com/office/drawing/2010/main" val="0"/>
              </a:ext>
            </a:extLst>
          </a:blip>
          <a:srcRect l="30558" r="30558"/>
          <a:stretch>
            <a:fillRect/>
          </a:stretch>
        </p:blipFill>
        <p:spPr>
          <a:xfrm>
            <a:off x="1462330" y="0"/>
            <a:ext cx="4732259" cy="6858000"/>
          </a:xfrm>
          <a:prstGeom prst="parallelogram">
            <a:avLst>
              <a:gd name="adj" fmla="val 54870"/>
            </a:avLst>
          </a:prstGeom>
        </p:spPr>
      </p:pic>
    </p:spTree>
    <p:extLst>
      <p:ext uri="{BB962C8B-B14F-4D97-AF65-F5344CB8AC3E}">
        <p14:creationId xmlns:p14="http://schemas.microsoft.com/office/powerpoint/2010/main" val="3714948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3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63000">
                                          <p:cBhvr additive="base">
                                            <p:cTn id="7" dur="1250" fill="hold"/>
                                            <p:tgtEl>
                                              <p:spTgt spid="12"/>
                                            </p:tgtEl>
                                            <p:attrNameLst>
                                              <p:attrName>ppt_x</p:attrName>
                                            </p:attrNameLst>
                                          </p:cBhvr>
                                          <p:tavLst>
                                            <p:tav tm="0">
                                              <p:val>
                                                <p:strVal val="0-#ppt_w/2"/>
                                              </p:val>
                                            </p:tav>
                                            <p:tav tm="100000">
                                              <p:val>
                                                <p:strVal val="#ppt_x"/>
                                              </p:val>
                                            </p:tav>
                                          </p:tavLst>
                                        </p:anim>
                                        <p:anim calcmode="lin" valueType="num" p14:bounceEnd="63000">
                                          <p:cBhvr additive="base">
                                            <p:cTn id="8" dur="125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63000">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14:bounceEnd="63000">
                                          <p:cBhvr additive="base">
                                            <p:cTn id="11" dur="1250" fill="hold"/>
                                            <p:tgtEl>
                                              <p:spTgt spid="2"/>
                                            </p:tgtEl>
                                            <p:attrNameLst>
                                              <p:attrName>ppt_x</p:attrName>
                                            </p:attrNameLst>
                                          </p:cBhvr>
                                          <p:tavLst>
                                            <p:tav tm="0">
                                              <p:val>
                                                <p:strVal val="0-#ppt_w/2"/>
                                              </p:val>
                                            </p:tav>
                                            <p:tav tm="100000">
                                              <p:val>
                                                <p:strVal val="#ppt_x"/>
                                              </p:val>
                                            </p:tav>
                                          </p:tavLst>
                                        </p:anim>
                                        <p:anim calcmode="lin" valueType="num" p14:bounceEnd="63000">
                                          <p:cBhvr additive="base">
                                            <p:cTn id="12" dur="125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0" presetClass="entr" presetSubtype="0" decel="100000" fill="hold" grpId="0" nodeType="afterEffect">
                                      <p:stCondLst>
                                        <p:cond delay="0"/>
                                      </p:stCondLst>
                                      <p:iterate type="lt">
                                        <p:tmPct val="10000"/>
                                      </p:iterate>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strVal val="#ppt_w+.3"/>
                                              </p:val>
                                            </p:tav>
                                            <p:tav tm="100000">
                                              <p:val>
                                                <p:strVal val="#ppt_w"/>
                                              </p:val>
                                            </p:tav>
                                          </p:tavLst>
                                        </p:anim>
                                        <p:anim calcmode="lin" valueType="num">
                                          <p:cBhvr>
                                            <p:cTn id="17" dur="1000" fill="hold"/>
                                            <p:tgtEl>
                                              <p:spTgt spid="3"/>
                                            </p:tgtEl>
                                            <p:attrNameLst>
                                              <p:attrName>ppt_h</p:attrName>
                                            </p:attrNameLst>
                                          </p:cBhvr>
                                          <p:tavLst>
                                            <p:tav tm="0">
                                              <p:val>
                                                <p:strVal val="#ppt_h"/>
                                              </p:val>
                                            </p:tav>
                                            <p:tav tm="100000">
                                              <p:val>
                                                <p:strVal val="#ppt_h"/>
                                              </p:val>
                                            </p:tav>
                                          </p:tavLst>
                                        </p:anim>
                                        <p:animEffect transition="in" filter="fade">
                                          <p:cBhvr>
                                            <p:cTn id="18" dur="1000"/>
                                            <p:tgtEl>
                                              <p:spTgt spid="3"/>
                                            </p:tgtEl>
                                          </p:cBhvr>
                                        </p:animEffect>
                                      </p:childTnLst>
                                    </p:cTn>
                                  </p:par>
                                </p:childTnLst>
                              </p:cTn>
                            </p:par>
                            <p:par>
                              <p:cTn id="19" fill="hold">
                                <p:stCondLst>
                                  <p:cond delay="5100"/>
                                </p:stCondLst>
                                <p:childTnLst>
                                  <p:par>
                                    <p:cTn id="20" presetID="22" presetClass="entr" presetSubtype="1"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par>
                              <p:cTn id="23" fill="hold">
                                <p:stCondLst>
                                  <p:cond delay="5600"/>
                                </p:stCondLst>
                                <p:childTnLst>
                                  <p:par>
                                    <p:cTn id="24" presetID="53" presetClass="entr" presetSubtype="16"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par>
                              <p:cTn id="29" fill="hold">
                                <p:stCondLst>
                                  <p:cond delay="6100"/>
                                </p:stCondLst>
                                <p:childTnLst>
                                  <p:par>
                                    <p:cTn id="30" presetID="22" presetClass="entr" presetSubtype="1"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500"/>
                                            <p:tgtEl>
                                              <p:spTgt spid="7"/>
                                            </p:tgtEl>
                                          </p:cBhvr>
                                        </p:animEffect>
                                      </p:childTnLst>
                                    </p:cTn>
                                  </p:par>
                                </p:childTnLst>
                              </p:cTn>
                            </p:par>
                            <p:par>
                              <p:cTn id="33" fill="hold">
                                <p:stCondLst>
                                  <p:cond delay="6600"/>
                                </p:stCondLst>
                                <p:childTnLst>
                                  <p:par>
                                    <p:cTn id="34" presetID="22" presetClass="entr" presetSubtype="1"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up)">
                                          <p:cBhvr>
                                            <p:cTn id="36" dur="500"/>
                                            <p:tgtEl>
                                              <p:spTgt spid="8"/>
                                            </p:tgtEl>
                                          </p:cBhvr>
                                        </p:animEffect>
                                      </p:childTnLst>
                                    </p:cTn>
                                  </p:par>
                                </p:childTnLst>
                              </p:cTn>
                            </p:par>
                            <p:par>
                              <p:cTn id="37" fill="hold">
                                <p:stCondLst>
                                  <p:cond delay="7100"/>
                                </p:stCondLst>
                                <p:childTnLst>
                                  <p:par>
                                    <p:cTn id="38" presetID="53" presetClass="entr" presetSubtype="16"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500" fill="hold"/>
                                            <p:tgtEl>
                                              <p:spTgt spid="5"/>
                                            </p:tgtEl>
                                            <p:attrNameLst>
                                              <p:attrName>ppt_w</p:attrName>
                                            </p:attrNameLst>
                                          </p:cBhvr>
                                          <p:tavLst>
                                            <p:tav tm="0">
                                              <p:val>
                                                <p:fltVal val="0"/>
                                              </p:val>
                                            </p:tav>
                                            <p:tav tm="100000">
                                              <p:val>
                                                <p:strVal val="#ppt_w"/>
                                              </p:val>
                                            </p:tav>
                                          </p:tavLst>
                                        </p:anim>
                                        <p:anim calcmode="lin" valueType="num">
                                          <p:cBhvr>
                                            <p:cTn id="41" dur="500" fill="hold"/>
                                            <p:tgtEl>
                                              <p:spTgt spid="5"/>
                                            </p:tgtEl>
                                            <p:attrNameLst>
                                              <p:attrName>ppt_h</p:attrName>
                                            </p:attrNameLst>
                                          </p:cBhvr>
                                          <p:tavLst>
                                            <p:tav tm="0">
                                              <p:val>
                                                <p:fltVal val="0"/>
                                              </p:val>
                                            </p:tav>
                                            <p:tav tm="100000">
                                              <p:val>
                                                <p:strVal val="#ppt_h"/>
                                              </p:val>
                                            </p:tav>
                                          </p:tavLst>
                                        </p:anim>
                                        <p:animEffect transition="in" filter="fade">
                                          <p:cBhvr>
                                            <p:cTn id="42" dur="500"/>
                                            <p:tgtEl>
                                              <p:spTgt spid="5"/>
                                            </p:tgtEl>
                                          </p:cBhvr>
                                        </p:animEffect>
                                      </p:childTnLst>
                                    </p:cTn>
                                  </p:par>
                                </p:childTnLst>
                              </p:cTn>
                            </p:par>
                            <p:par>
                              <p:cTn id="43" fill="hold">
                                <p:stCondLst>
                                  <p:cond delay="7600"/>
                                </p:stCondLst>
                                <p:childTnLst>
                                  <p:par>
                                    <p:cTn id="44" presetID="22" presetClass="entr" presetSubtype="1"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up)">
                                          <p:cBhvr>
                                            <p:cTn id="46" dur="500"/>
                                            <p:tgtEl>
                                              <p:spTgt spid="9"/>
                                            </p:tgtEl>
                                          </p:cBhvr>
                                        </p:animEffect>
                                      </p:childTnLst>
                                    </p:cTn>
                                  </p:par>
                                </p:childTnLst>
                              </p:cTn>
                            </p:par>
                            <p:par>
                              <p:cTn id="47" fill="hold">
                                <p:stCondLst>
                                  <p:cond delay="8100"/>
                                </p:stCondLst>
                                <p:childTnLst>
                                  <p:par>
                                    <p:cTn id="48" presetID="22" presetClass="entr" presetSubtype="1"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up)">
                                          <p:cBhvr>
                                            <p:cTn id="50" dur="500"/>
                                            <p:tgtEl>
                                              <p:spTgt spid="10"/>
                                            </p:tgtEl>
                                          </p:cBhvr>
                                        </p:animEffect>
                                      </p:childTnLst>
                                    </p:cTn>
                                  </p:par>
                                </p:childTnLst>
                              </p:cTn>
                            </p:par>
                            <p:par>
                              <p:cTn id="51" fill="hold">
                                <p:stCondLst>
                                  <p:cond delay="8600"/>
                                </p:stCondLst>
                                <p:childTnLst>
                                  <p:par>
                                    <p:cTn id="52" presetID="22" presetClass="entr" presetSubtype="1"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animBg="1"/>
          <p:bldP spid="7" grpId="0"/>
          <p:bldP spid="8" grpId="0"/>
          <p:bldP spid="9" grpId="0"/>
          <p:bldP spid="10" grpId="0"/>
          <p:bldP spid="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250" fill="hold"/>
                                            <p:tgtEl>
                                              <p:spTgt spid="12"/>
                                            </p:tgtEl>
                                            <p:attrNameLst>
                                              <p:attrName>ppt_x</p:attrName>
                                            </p:attrNameLst>
                                          </p:cBhvr>
                                          <p:tavLst>
                                            <p:tav tm="0">
                                              <p:val>
                                                <p:strVal val="0-#ppt_w/2"/>
                                              </p:val>
                                            </p:tav>
                                            <p:tav tm="100000">
                                              <p:val>
                                                <p:strVal val="#ppt_x"/>
                                              </p:val>
                                            </p:tav>
                                          </p:tavLst>
                                        </p:anim>
                                        <p:anim calcmode="lin" valueType="num">
                                          <p:cBhvr additive="base">
                                            <p:cTn id="8" dur="125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250" fill="hold"/>
                                            <p:tgtEl>
                                              <p:spTgt spid="2"/>
                                            </p:tgtEl>
                                            <p:attrNameLst>
                                              <p:attrName>ppt_x</p:attrName>
                                            </p:attrNameLst>
                                          </p:cBhvr>
                                          <p:tavLst>
                                            <p:tav tm="0">
                                              <p:val>
                                                <p:strVal val="0-#ppt_w/2"/>
                                              </p:val>
                                            </p:tav>
                                            <p:tav tm="100000">
                                              <p:val>
                                                <p:strVal val="#ppt_x"/>
                                              </p:val>
                                            </p:tav>
                                          </p:tavLst>
                                        </p:anim>
                                        <p:anim calcmode="lin" valueType="num">
                                          <p:cBhvr additive="base">
                                            <p:cTn id="12" dur="125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0" presetClass="entr" presetSubtype="0" decel="100000" fill="hold" grpId="0" nodeType="afterEffect">
                                      <p:stCondLst>
                                        <p:cond delay="0"/>
                                      </p:stCondLst>
                                      <p:iterate type="lt">
                                        <p:tmPct val="10000"/>
                                      </p:iterate>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strVal val="#ppt_w+.3"/>
                                              </p:val>
                                            </p:tav>
                                            <p:tav tm="100000">
                                              <p:val>
                                                <p:strVal val="#ppt_w"/>
                                              </p:val>
                                            </p:tav>
                                          </p:tavLst>
                                        </p:anim>
                                        <p:anim calcmode="lin" valueType="num">
                                          <p:cBhvr>
                                            <p:cTn id="17" dur="1000" fill="hold"/>
                                            <p:tgtEl>
                                              <p:spTgt spid="3"/>
                                            </p:tgtEl>
                                            <p:attrNameLst>
                                              <p:attrName>ppt_h</p:attrName>
                                            </p:attrNameLst>
                                          </p:cBhvr>
                                          <p:tavLst>
                                            <p:tav tm="0">
                                              <p:val>
                                                <p:strVal val="#ppt_h"/>
                                              </p:val>
                                            </p:tav>
                                            <p:tav tm="100000">
                                              <p:val>
                                                <p:strVal val="#ppt_h"/>
                                              </p:val>
                                            </p:tav>
                                          </p:tavLst>
                                        </p:anim>
                                        <p:animEffect transition="in" filter="fade">
                                          <p:cBhvr>
                                            <p:cTn id="18" dur="1000"/>
                                            <p:tgtEl>
                                              <p:spTgt spid="3"/>
                                            </p:tgtEl>
                                          </p:cBhvr>
                                        </p:animEffect>
                                      </p:childTnLst>
                                    </p:cTn>
                                  </p:par>
                                </p:childTnLst>
                              </p:cTn>
                            </p:par>
                            <p:par>
                              <p:cTn id="19" fill="hold">
                                <p:stCondLst>
                                  <p:cond delay="5100"/>
                                </p:stCondLst>
                                <p:childTnLst>
                                  <p:par>
                                    <p:cTn id="20" presetID="22" presetClass="entr" presetSubtype="1"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par>
                              <p:cTn id="23" fill="hold">
                                <p:stCondLst>
                                  <p:cond delay="5600"/>
                                </p:stCondLst>
                                <p:childTnLst>
                                  <p:par>
                                    <p:cTn id="24" presetID="53" presetClass="entr" presetSubtype="16"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par>
                              <p:cTn id="29" fill="hold">
                                <p:stCondLst>
                                  <p:cond delay="6100"/>
                                </p:stCondLst>
                                <p:childTnLst>
                                  <p:par>
                                    <p:cTn id="30" presetID="22" presetClass="entr" presetSubtype="1"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500"/>
                                            <p:tgtEl>
                                              <p:spTgt spid="7"/>
                                            </p:tgtEl>
                                          </p:cBhvr>
                                        </p:animEffect>
                                      </p:childTnLst>
                                    </p:cTn>
                                  </p:par>
                                </p:childTnLst>
                              </p:cTn>
                            </p:par>
                            <p:par>
                              <p:cTn id="33" fill="hold">
                                <p:stCondLst>
                                  <p:cond delay="6600"/>
                                </p:stCondLst>
                                <p:childTnLst>
                                  <p:par>
                                    <p:cTn id="34" presetID="22" presetClass="entr" presetSubtype="1"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up)">
                                          <p:cBhvr>
                                            <p:cTn id="36" dur="500"/>
                                            <p:tgtEl>
                                              <p:spTgt spid="8"/>
                                            </p:tgtEl>
                                          </p:cBhvr>
                                        </p:animEffect>
                                      </p:childTnLst>
                                    </p:cTn>
                                  </p:par>
                                </p:childTnLst>
                              </p:cTn>
                            </p:par>
                            <p:par>
                              <p:cTn id="37" fill="hold">
                                <p:stCondLst>
                                  <p:cond delay="7100"/>
                                </p:stCondLst>
                                <p:childTnLst>
                                  <p:par>
                                    <p:cTn id="38" presetID="53" presetClass="entr" presetSubtype="16"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500" fill="hold"/>
                                            <p:tgtEl>
                                              <p:spTgt spid="5"/>
                                            </p:tgtEl>
                                            <p:attrNameLst>
                                              <p:attrName>ppt_w</p:attrName>
                                            </p:attrNameLst>
                                          </p:cBhvr>
                                          <p:tavLst>
                                            <p:tav tm="0">
                                              <p:val>
                                                <p:fltVal val="0"/>
                                              </p:val>
                                            </p:tav>
                                            <p:tav tm="100000">
                                              <p:val>
                                                <p:strVal val="#ppt_w"/>
                                              </p:val>
                                            </p:tav>
                                          </p:tavLst>
                                        </p:anim>
                                        <p:anim calcmode="lin" valueType="num">
                                          <p:cBhvr>
                                            <p:cTn id="41" dur="500" fill="hold"/>
                                            <p:tgtEl>
                                              <p:spTgt spid="5"/>
                                            </p:tgtEl>
                                            <p:attrNameLst>
                                              <p:attrName>ppt_h</p:attrName>
                                            </p:attrNameLst>
                                          </p:cBhvr>
                                          <p:tavLst>
                                            <p:tav tm="0">
                                              <p:val>
                                                <p:fltVal val="0"/>
                                              </p:val>
                                            </p:tav>
                                            <p:tav tm="100000">
                                              <p:val>
                                                <p:strVal val="#ppt_h"/>
                                              </p:val>
                                            </p:tav>
                                          </p:tavLst>
                                        </p:anim>
                                        <p:animEffect transition="in" filter="fade">
                                          <p:cBhvr>
                                            <p:cTn id="42" dur="500"/>
                                            <p:tgtEl>
                                              <p:spTgt spid="5"/>
                                            </p:tgtEl>
                                          </p:cBhvr>
                                        </p:animEffect>
                                      </p:childTnLst>
                                    </p:cTn>
                                  </p:par>
                                </p:childTnLst>
                              </p:cTn>
                            </p:par>
                            <p:par>
                              <p:cTn id="43" fill="hold">
                                <p:stCondLst>
                                  <p:cond delay="7600"/>
                                </p:stCondLst>
                                <p:childTnLst>
                                  <p:par>
                                    <p:cTn id="44" presetID="22" presetClass="entr" presetSubtype="1"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up)">
                                          <p:cBhvr>
                                            <p:cTn id="46" dur="500"/>
                                            <p:tgtEl>
                                              <p:spTgt spid="9"/>
                                            </p:tgtEl>
                                          </p:cBhvr>
                                        </p:animEffect>
                                      </p:childTnLst>
                                    </p:cTn>
                                  </p:par>
                                </p:childTnLst>
                              </p:cTn>
                            </p:par>
                            <p:par>
                              <p:cTn id="47" fill="hold">
                                <p:stCondLst>
                                  <p:cond delay="8100"/>
                                </p:stCondLst>
                                <p:childTnLst>
                                  <p:par>
                                    <p:cTn id="48" presetID="22" presetClass="entr" presetSubtype="1"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up)">
                                          <p:cBhvr>
                                            <p:cTn id="50" dur="500"/>
                                            <p:tgtEl>
                                              <p:spTgt spid="10"/>
                                            </p:tgtEl>
                                          </p:cBhvr>
                                        </p:animEffect>
                                      </p:childTnLst>
                                    </p:cTn>
                                  </p:par>
                                </p:childTnLst>
                              </p:cTn>
                            </p:par>
                            <p:par>
                              <p:cTn id="51" fill="hold">
                                <p:stCondLst>
                                  <p:cond delay="8600"/>
                                </p:stCondLst>
                                <p:childTnLst>
                                  <p:par>
                                    <p:cTn id="52" presetID="22" presetClass="entr" presetSubtype="1"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animBg="1"/>
          <p:bldP spid="7" grpId="0"/>
          <p:bldP spid="8" grpId="0"/>
          <p:bldP spid="9" grpId="0"/>
          <p:bldP spid="10" grpId="0"/>
          <p:bldP spid="1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A9E4106F-345B-4F8A-8A89-5A0906A5C8B0}"/>
              </a:ext>
            </a:extLst>
          </p:cNvPr>
          <p:cNvGrpSpPr/>
          <p:nvPr/>
        </p:nvGrpSpPr>
        <p:grpSpPr>
          <a:xfrm>
            <a:off x="161680" y="176213"/>
            <a:ext cx="2809539" cy="400110"/>
            <a:chOff x="161680" y="176213"/>
            <a:chExt cx="2809539" cy="400110"/>
          </a:xfrm>
        </p:grpSpPr>
        <p:grpSp>
          <p:nvGrpSpPr>
            <p:cNvPr id="6" name="组合 5">
              <a:extLst>
                <a:ext uri="{FF2B5EF4-FFF2-40B4-BE49-F238E27FC236}">
                  <a16:creationId xmlns:a16="http://schemas.microsoft.com/office/drawing/2014/main" id="{0312A70E-7F89-469B-A57C-D6E07A8998A6}"/>
                </a:ext>
              </a:extLst>
            </p:cNvPr>
            <p:cNvGrpSpPr/>
            <p:nvPr/>
          </p:nvGrpSpPr>
          <p:grpSpPr>
            <a:xfrm>
              <a:off x="161680" y="176213"/>
              <a:ext cx="338383" cy="374649"/>
              <a:chOff x="-8029586" y="-1666875"/>
              <a:chExt cx="16386186" cy="10191750"/>
            </a:xfrm>
          </p:grpSpPr>
          <p:sp>
            <p:nvSpPr>
              <p:cNvPr id="4" name="平行四边形 3">
                <a:extLst>
                  <a:ext uri="{FF2B5EF4-FFF2-40B4-BE49-F238E27FC236}">
                    <a16:creationId xmlns:a16="http://schemas.microsoft.com/office/drawing/2014/main" id="{3D62D16F-8AC8-44E4-8AC6-105EF152202F}"/>
                  </a:ext>
                </a:extLst>
              </p:cNvPr>
              <p:cNvSpPr/>
              <p:nvPr/>
            </p:nvSpPr>
            <p:spPr>
              <a:xfrm>
                <a:off x="-3714750" y="-1666875"/>
                <a:ext cx="12071350" cy="10191750"/>
              </a:xfrm>
              <a:prstGeom prst="parallelogram">
                <a:avLst>
                  <a:gd name="adj" fmla="val 53077"/>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 name="平行四边形 4">
                <a:extLst>
                  <a:ext uri="{FF2B5EF4-FFF2-40B4-BE49-F238E27FC236}">
                    <a16:creationId xmlns:a16="http://schemas.microsoft.com/office/drawing/2014/main" id="{5893E34A-903C-47AC-814F-971C45DADDB6}"/>
                  </a:ext>
                </a:extLst>
              </p:cNvPr>
              <p:cNvSpPr/>
              <p:nvPr/>
            </p:nvSpPr>
            <p:spPr>
              <a:xfrm>
                <a:off x="-8029586" y="-1666875"/>
                <a:ext cx="11210913" cy="10191750"/>
              </a:xfrm>
              <a:prstGeom prst="parallelogram">
                <a:avLst>
                  <a:gd name="adj" fmla="val 57253"/>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nvGrpSpPr>
            <p:cNvPr id="9" name="组合 8">
              <a:extLst>
                <a:ext uri="{FF2B5EF4-FFF2-40B4-BE49-F238E27FC236}">
                  <a16:creationId xmlns:a16="http://schemas.microsoft.com/office/drawing/2014/main" id="{F2E7998B-2690-4606-A8EA-FA92445F7C33}"/>
                </a:ext>
              </a:extLst>
            </p:cNvPr>
            <p:cNvGrpSpPr/>
            <p:nvPr/>
          </p:nvGrpSpPr>
          <p:grpSpPr>
            <a:xfrm>
              <a:off x="431177" y="176213"/>
              <a:ext cx="2540042" cy="400110"/>
              <a:chOff x="2945777" y="1957653"/>
              <a:chExt cx="2540042" cy="400110"/>
            </a:xfrm>
          </p:grpSpPr>
          <p:sp>
            <p:nvSpPr>
              <p:cNvPr id="7" name="文本框 6">
                <a:extLst>
                  <a:ext uri="{FF2B5EF4-FFF2-40B4-BE49-F238E27FC236}">
                    <a16:creationId xmlns:a16="http://schemas.microsoft.com/office/drawing/2014/main" id="{83494A4E-2E1A-43C8-8E0C-67BE752DE833}"/>
                  </a:ext>
                </a:extLst>
              </p:cNvPr>
              <p:cNvSpPr txBox="1"/>
              <p:nvPr/>
            </p:nvSpPr>
            <p:spPr>
              <a:xfrm>
                <a:off x="2945777" y="1957653"/>
                <a:ext cx="254004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rPr>
                  <a:t>单击此处添加文字标题</a:t>
                </a:r>
              </a:p>
            </p:txBody>
          </p:sp>
          <p:sp>
            <p:nvSpPr>
              <p:cNvPr id="8" name="TextBox 60">
                <a:extLst>
                  <a:ext uri="{FF2B5EF4-FFF2-40B4-BE49-F238E27FC236}">
                    <a16:creationId xmlns:a16="http://schemas.microsoft.com/office/drawing/2014/main" id="{2E821FAA-9F68-43B6-A1D5-1137D3336363}"/>
                  </a:ext>
                </a:extLst>
              </p:cNvPr>
              <p:cNvSpPr txBox="1"/>
              <p:nvPr/>
            </p:nvSpPr>
            <p:spPr>
              <a:xfrm>
                <a:off x="2969592" y="2173097"/>
                <a:ext cx="1875834" cy="184666"/>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15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sym typeface="+mn-lt"/>
                  </a:rPr>
                  <a:t>WRITE A TITLE IN THIS SECTION</a:t>
                </a:r>
                <a:endParaRPr kumimoji="0" lang="en-US" sz="700" b="1" i="0" u="none" strike="noStrike" kern="1200" cap="none" spc="15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grpSp>
      </p:grpSp>
      <p:grpSp>
        <p:nvGrpSpPr>
          <p:cNvPr id="13" name="组合 12">
            <a:extLst>
              <a:ext uri="{FF2B5EF4-FFF2-40B4-BE49-F238E27FC236}">
                <a16:creationId xmlns:a16="http://schemas.microsoft.com/office/drawing/2014/main" id="{E7861988-271E-423F-B54B-CE6D88F4C2D7}"/>
              </a:ext>
            </a:extLst>
          </p:cNvPr>
          <p:cNvGrpSpPr/>
          <p:nvPr/>
        </p:nvGrpSpPr>
        <p:grpSpPr>
          <a:xfrm>
            <a:off x="-1041400" y="6673333"/>
            <a:ext cx="14154150" cy="184667"/>
            <a:chOff x="-1041400" y="6673333"/>
            <a:chExt cx="14154150" cy="184667"/>
          </a:xfrm>
        </p:grpSpPr>
        <p:sp>
          <p:nvSpPr>
            <p:cNvPr id="11" name="平行四边形 10">
              <a:extLst>
                <a:ext uri="{FF2B5EF4-FFF2-40B4-BE49-F238E27FC236}">
                  <a16:creationId xmlns:a16="http://schemas.microsoft.com/office/drawing/2014/main" id="{BE79CD85-C760-411A-83FF-73923CDAA211}"/>
                </a:ext>
              </a:extLst>
            </p:cNvPr>
            <p:cNvSpPr/>
            <p:nvPr/>
          </p:nvSpPr>
          <p:spPr>
            <a:xfrm>
              <a:off x="-1041400" y="6673333"/>
              <a:ext cx="7137400" cy="184666"/>
            </a:xfrm>
            <a:prstGeom prst="parallelogram">
              <a:avLst>
                <a:gd name="adj" fmla="val 59372"/>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2" name="平行四边形 11">
              <a:extLst>
                <a:ext uri="{FF2B5EF4-FFF2-40B4-BE49-F238E27FC236}">
                  <a16:creationId xmlns:a16="http://schemas.microsoft.com/office/drawing/2014/main" id="{B511F2A4-73A6-4BC5-8D96-D082AE501439}"/>
                </a:ext>
              </a:extLst>
            </p:cNvPr>
            <p:cNvSpPr/>
            <p:nvPr/>
          </p:nvSpPr>
          <p:spPr>
            <a:xfrm>
              <a:off x="5975350" y="6673334"/>
              <a:ext cx="7137400" cy="184666"/>
            </a:xfrm>
            <a:prstGeom prst="parallelogram">
              <a:avLst>
                <a:gd name="adj" fmla="val 59372"/>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38" name="Rectangle 9">
            <a:extLst>
              <a:ext uri="{FF2B5EF4-FFF2-40B4-BE49-F238E27FC236}">
                <a16:creationId xmlns:a16="http://schemas.microsoft.com/office/drawing/2014/main" id="{9FDDD7AD-94C8-4CD7-A4B1-0C2B28684F35}"/>
              </a:ext>
            </a:extLst>
          </p:cNvPr>
          <p:cNvSpPr/>
          <p:nvPr/>
        </p:nvSpPr>
        <p:spPr>
          <a:xfrm>
            <a:off x="1268179" y="4811641"/>
            <a:ext cx="3004458" cy="10994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9" name="Rectangle 11">
            <a:extLst>
              <a:ext uri="{FF2B5EF4-FFF2-40B4-BE49-F238E27FC236}">
                <a16:creationId xmlns:a16="http://schemas.microsoft.com/office/drawing/2014/main" id="{01EBA845-BA02-4CBD-8B60-928E9B25B77B}"/>
              </a:ext>
            </a:extLst>
          </p:cNvPr>
          <p:cNvSpPr/>
          <p:nvPr/>
        </p:nvSpPr>
        <p:spPr>
          <a:xfrm>
            <a:off x="4593764" y="4811641"/>
            <a:ext cx="3004458" cy="10994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0" name="Rectangle 13">
            <a:extLst>
              <a:ext uri="{FF2B5EF4-FFF2-40B4-BE49-F238E27FC236}">
                <a16:creationId xmlns:a16="http://schemas.microsoft.com/office/drawing/2014/main" id="{B346EF6B-7F68-476D-9E86-058C9520D4FB}"/>
              </a:ext>
            </a:extLst>
          </p:cNvPr>
          <p:cNvSpPr/>
          <p:nvPr/>
        </p:nvSpPr>
        <p:spPr>
          <a:xfrm>
            <a:off x="7919350" y="4811641"/>
            <a:ext cx="3004458" cy="10994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41" name="TextBox 15">
            <a:extLst>
              <a:ext uri="{FF2B5EF4-FFF2-40B4-BE49-F238E27FC236}">
                <a16:creationId xmlns:a16="http://schemas.microsoft.com/office/drawing/2014/main" id="{F89CAD09-9420-4342-A698-267C3DE612B2}"/>
              </a:ext>
            </a:extLst>
          </p:cNvPr>
          <p:cNvSpPr txBox="1"/>
          <p:nvPr/>
        </p:nvSpPr>
        <p:spPr>
          <a:xfrm>
            <a:off x="3816048" y="887302"/>
            <a:ext cx="4559903" cy="830997"/>
          </a:xfrm>
          <a:prstGeom prst="rect">
            <a:avLst/>
          </a:prstGeom>
          <a:noFill/>
        </p:spPr>
        <p:txBody>
          <a:bodyPr wrap="none" rtlCol="0">
            <a:spAutoFit/>
          </a:bodyPr>
          <a:lstStyle/>
          <a:p>
            <a:pPr algn="ctr" defTabSz="914217"/>
            <a:r>
              <a:rPr lang="en-US" sz="4800" b="1" dirty="0">
                <a:solidFill>
                  <a:srgbClr val="0C5ED7"/>
                </a:solidFill>
                <a:latin typeface="Montserrat Semi" charset="0"/>
                <a:ea typeface="Montserrat Semi" charset="0"/>
                <a:cs typeface="Montserrat Semi" charset="0"/>
              </a:rPr>
              <a:t>OTHER PROJECTS</a:t>
            </a:r>
          </a:p>
        </p:txBody>
      </p:sp>
      <p:sp>
        <p:nvSpPr>
          <p:cNvPr id="42" name="TextBox 17">
            <a:extLst>
              <a:ext uri="{FF2B5EF4-FFF2-40B4-BE49-F238E27FC236}">
                <a16:creationId xmlns:a16="http://schemas.microsoft.com/office/drawing/2014/main" id="{186EDE61-2775-4B59-9D7C-6A7086B3C324}"/>
              </a:ext>
            </a:extLst>
          </p:cNvPr>
          <p:cNvSpPr txBox="1"/>
          <p:nvPr/>
        </p:nvSpPr>
        <p:spPr>
          <a:xfrm>
            <a:off x="2318394" y="1776220"/>
            <a:ext cx="7555198" cy="785151"/>
          </a:xfrm>
          <a:prstGeom prst="rect">
            <a:avLst/>
          </a:prstGeom>
          <a:noFill/>
        </p:spPr>
        <p:txBody>
          <a:bodyPr wrap="square" rtlCol="0">
            <a:spAutoFit/>
          </a:bodyPr>
          <a:lstStyle/>
          <a:p>
            <a:pPr algn="ctr" defTabSz="914217">
              <a:lnSpc>
                <a:spcPct val="150000"/>
              </a:lnSpc>
            </a:pPr>
            <a:r>
              <a:rPr lang="en-US" sz="1600" dirty="0">
                <a:solidFill>
                  <a:srgbClr val="7F7F7F"/>
                </a:solidFill>
                <a:latin typeface="Lato Light" charset="0"/>
                <a:ea typeface="Lato Light" charset="0"/>
                <a:cs typeface="Lato Light" charset="0"/>
              </a:rPr>
              <a:t>Entrepreneurial activities differ substantially depending on the type of organization and creativity involved. Entrepreneurship ranges in scale from</a:t>
            </a:r>
          </a:p>
        </p:txBody>
      </p:sp>
      <p:sp>
        <p:nvSpPr>
          <p:cNvPr id="43" name="TextBox 18">
            <a:extLst>
              <a:ext uri="{FF2B5EF4-FFF2-40B4-BE49-F238E27FC236}">
                <a16:creationId xmlns:a16="http://schemas.microsoft.com/office/drawing/2014/main" id="{FBEBB5F9-522A-4F17-B230-FA009FF94D7A}"/>
              </a:ext>
            </a:extLst>
          </p:cNvPr>
          <p:cNvSpPr txBox="1"/>
          <p:nvPr/>
        </p:nvSpPr>
        <p:spPr>
          <a:xfrm>
            <a:off x="1963425" y="5063389"/>
            <a:ext cx="1613968" cy="338554"/>
          </a:xfrm>
          <a:prstGeom prst="rect">
            <a:avLst/>
          </a:prstGeom>
          <a:noFill/>
        </p:spPr>
        <p:txBody>
          <a:bodyPr wrap="none" rtlCol="0">
            <a:spAutoFit/>
          </a:bodyPr>
          <a:lstStyle/>
          <a:p>
            <a:pPr algn="ctr" defTabSz="914217"/>
            <a:r>
              <a:rPr lang="en-US" sz="1600" b="1" spc="300" dirty="0">
                <a:solidFill>
                  <a:srgbClr val="000000"/>
                </a:solidFill>
                <a:latin typeface="Montserrat Semi" charset="0"/>
                <a:ea typeface="Montserrat Semi" charset="0"/>
                <a:cs typeface="Montserrat Semi" charset="0"/>
              </a:rPr>
              <a:t>ALUSTRALIA</a:t>
            </a:r>
          </a:p>
        </p:txBody>
      </p:sp>
      <p:sp>
        <p:nvSpPr>
          <p:cNvPr id="44" name="TextBox 19">
            <a:extLst>
              <a:ext uri="{FF2B5EF4-FFF2-40B4-BE49-F238E27FC236}">
                <a16:creationId xmlns:a16="http://schemas.microsoft.com/office/drawing/2014/main" id="{B61D745E-9327-494B-B404-E1B70CFF11E5}"/>
              </a:ext>
            </a:extLst>
          </p:cNvPr>
          <p:cNvSpPr txBox="1"/>
          <p:nvPr/>
        </p:nvSpPr>
        <p:spPr>
          <a:xfrm>
            <a:off x="1676170" y="5322545"/>
            <a:ext cx="2188473" cy="611899"/>
          </a:xfrm>
          <a:prstGeom prst="rect">
            <a:avLst/>
          </a:prstGeom>
          <a:noFill/>
        </p:spPr>
        <p:txBody>
          <a:bodyPr wrap="square" rtlCol="0">
            <a:spAutoFit/>
          </a:bodyPr>
          <a:lstStyle/>
          <a:p>
            <a:pPr algn="ctr" defTabSz="914217">
              <a:lnSpc>
                <a:spcPct val="150000"/>
              </a:lnSpc>
            </a:pPr>
            <a:r>
              <a:rPr lang="en-US" sz="1200" dirty="0">
                <a:solidFill>
                  <a:srgbClr val="7F7F7F"/>
                </a:solidFill>
                <a:latin typeface="Lato Light" charset="0"/>
                <a:ea typeface="Lato Light" charset="0"/>
                <a:cs typeface="Lato Light" charset="0"/>
              </a:rPr>
              <a:t>Entrepreneurial activities differ</a:t>
            </a:r>
          </a:p>
        </p:txBody>
      </p:sp>
      <p:sp>
        <p:nvSpPr>
          <p:cNvPr id="45" name="TextBox 23">
            <a:extLst>
              <a:ext uri="{FF2B5EF4-FFF2-40B4-BE49-F238E27FC236}">
                <a16:creationId xmlns:a16="http://schemas.microsoft.com/office/drawing/2014/main" id="{D82A205E-CDBA-4792-AACE-9F6C0B60BEC7}"/>
              </a:ext>
            </a:extLst>
          </p:cNvPr>
          <p:cNvSpPr txBox="1"/>
          <p:nvPr/>
        </p:nvSpPr>
        <p:spPr>
          <a:xfrm>
            <a:off x="5413073" y="5063389"/>
            <a:ext cx="1425711" cy="338554"/>
          </a:xfrm>
          <a:prstGeom prst="rect">
            <a:avLst/>
          </a:prstGeom>
          <a:noFill/>
        </p:spPr>
        <p:txBody>
          <a:bodyPr wrap="none" rtlCol="0">
            <a:spAutoFit/>
          </a:bodyPr>
          <a:lstStyle/>
          <a:p>
            <a:pPr algn="ctr" defTabSz="914217"/>
            <a:r>
              <a:rPr lang="en-US" sz="1600" b="1" spc="300" dirty="0">
                <a:solidFill>
                  <a:srgbClr val="000000"/>
                </a:solidFill>
                <a:latin typeface="Montserrat Semi" charset="0"/>
                <a:ea typeface="Montserrat Semi" charset="0"/>
                <a:cs typeface="Montserrat Semi" charset="0"/>
              </a:rPr>
              <a:t>NEW YORK</a:t>
            </a:r>
          </a:p>
        </p:txBody>
      </p:sp>
      <p:sp>
        <p:nvSpPr>
          <p:cNvPr id="46" name="TextBox 24">
            <a:extLst>
              <a:ext uri="{FF2B5EF4-FFF2-40B4-BE49-F238E27FC236}">
                <a16:creationId xmlns:a16="http://schemas.microsoft.com/office/drawing/2014/main" id="{D8C935C7-E827-4DBC-AFCD-D6970D3D65A9}"/>
              </a:ext>
            </a:extLst>
          </p:cNvPr>
          <p:cNvSpPr txBox="1"/>
          <p:nvPr/>
        </p:nvSpPr>
        <p:spPr>
          <a:xfrm>
            <a:off x="5031691" y="5322545"/>
            <a:ext cx="2188473" cy="611899"/>
          </a:xfrm>
          <a:prstGeom prst="rect">
            <a:avLst/>
          </a:prstGeom>
          <a:noFill/>
        </p:spPr>
        <p:txBody>
          <a:bodyPr wrap="square" rtlCol="0">
            <a:spAutoFit/>
          </a:bodyPr>
          <a:lstStyle/>
          <a:p>
            <a:pPr algn="ctr" defTabSz="914217">
              <a:lnSpc>
                <a:spcPct val="150000"/>
              </a:lnSpc>
            </a:pPr>
            <a:r>
              <a:rPr lang="en-US" sz="1200" dirty="0">
                <a:solidFill>
                  <a:srgbClr val="7F7F7F"/>
                </a:solidFill>
                <a:latin typeface="Lato Light" charset="0"/>
                <a:ea typeface="Lato Light" charset="0"/>
                <a:cs typeface="Lato Light" charset="0"/>
              </a:rPr>
              <a:t>Entrepreneurial activities differ</a:t>
            </a:r>
          </a:p>
        </p:txBody>
      </p:sp>
      <p:sp>
        <p:nvSpPr>
          <p:cNvPr id="47" name="TextBox 26">
            <a:extLst>
              <a:ext uri="{FF2B5EF4-FFF2-40B4-BE49-F238E27FC236}">
                <a16:creationId xmlns:a16="http://schemas.microsoft.com/office/drawing/2014/main" id="{9B33A457-1B20-41FC-B1E7-20B8DC8118CC}"/>
              </a:ext>
            </a:extLst>
          </p:cNvPr>
          <p:cNvSpPr txBox="1"/>
          <p:nvPr/>
        </p:nvSpPr>
        <p:spPr>
          <a:xfrm>
            <a:off x="8867414" y="5063389"/>
            <a:ext cx="1093569" cy="338554"/>
          </a:xfrm>
          <a:prstGeom prst="rect">
            <a:avLst/>
          </a:prstGeom>
          <a:noFill/>
        </p:spPr>
        <p:txBody>
          <a:bodyPr wrap="none" rtlCol="0">
            <a:spAutoFit/>
          </a:bodyPr>
          <a:lstStyle/>
          <a:p>
            <a:pPr algn="ctr" defTabSz="914217"/>
            <a:r>
              <a:rPr lang="en-US" sz="1600" b="1" spc="300" dirty="0">
                <a:solidFill>
                  <a:srgbClr val="000000"/>
                </a:solidFill>
                <a:latin typeface="Montserrat Semi" charset="0"/>
                <a:ea typeface="Montserrat Semi" charset="0"/>
                <a:cs typeface="Montserrat Semi" charset="0"/>
              </a:rPr>
              <a:t>FRANCE</a:t>
            </a:r>
          </a:p>
        </p:txBody>
      </p:sp>
      <p:sp>
        <p:nvSpPr>
          <p:cNvPr id="48" name="TextBox 27">
            <a:extLst>
              <a:ext uri="{FF2B5EF4-FFF2-40B4-BE49-F238E27FC236}">
                <a16:creationId xmlns:a16="http://schemas.microsoft.com/office/drawing/2014/main" id="{D8FA7661-57BB-45E5-A183-B5F615AD5CE6}"/>
              </a:ext>
            </a:extLst>
          </p:cNvPr>
          <p:cNvSpPr txBox="1"/>
          <p:nvPr/>
        </p:nvSpPr>
        <p:spPr>
          <a:xfrm>
            <a:off x="8319961" y="5322545"/>
            <a:ext cx="2188473" cy="611899"/>
          </a:xfrm>
          <a:prstGeom prst="rect">
            <a:avLst/>
          </a:prstGeom>
          <a:noFill/>
        </p:spPr>
        <p:txBody>
          <a:bodyPr wrap="square" rtlCol="0">
            <a:spAutoFit/>
          </a:bodyPr>
          <a:lstStyle/>
          <a:p>
            <a:pPr algn="ctr" defTabSz="914217">
              <a:lnSpc>
                <a:spcPct val="150000"/>
              </a:lnSpc>
            </a:pPr>
            <a:r>
              <a:rPr lang="en-US" sz="1200" dirty="0">
                <a:solidFill>
                  <a:srgbClr val="7F7F7F"/>
                </a:solidFill>
                <a:latin typeface="Lato Light" charset="0"/>
                <a:ea typeface="Lato Light" charset="0"/>
                <a:cs typeface="Lato Light" charset="0"/>
              </a:rPr>
              <a:t>Entrepreneurial activities differ</a:t>
            </a:r>
          </a:p>
        </p:txBody>
      </p:sp>
      <p:pic>
        <p:nvPicPr>
          <p:cNvPr id="49" name="图片占位符 5">
            <a:extLst>
              <a:ext uri="{FF2B5EF4-FFF2-40B4-BE49-F238E27FC236}">
                <a16:creationId xmlns:a16="http://schemas.microsoft.com/office/drawing/2014/main" id="{86AB0930-3A50-4B60-A1F1-2FA428AE8DFF}"/>
              </a:ext>
            </a:extLst>
          </p:cNvPr>
          <p:cNvPicPr>
            <a:picLocks noChangeAspect="1"/>
          </p:cNvPicPr>
          <p:nvPr/>
        </p:nvPicPr>
        <p:blipFill>
          <a:blip r:embed="rId2">
            <a:extLst>
              <a:ext uri="{28A0092B-C50C-407E-A947-70E740481C1C}">
                <a14:useLocalDpi xmlns:a14="http://schemas.microsoft.com/office/drawing/2010/main" val="0"/>
              </a:ext>
            </a:extLst>
          </a:blip>
          <a:srcRect t="1783" b="1783"/>
          <a:stretch>
            <a:fillRect/>
          </a:stretch>
        </p:blipFill>
        <p:spPr>
          <a:xfrm>
            <a:off x="1266916" y="2880204"/>
            <a:ext cx="3005240" cy="1931437"/>
          </a:xfrm>
          <a:prstGeom prst="rect">
            <a:avLst/>
          </a:prstGeom>
        </p:spPr>
      </p:pic>
      <p:pic>
        <p:nvPicPr>
          <p:cNvPr id="58" name="图片占位符 7">
            <a:extLst>
              <a:ext uri="{FF2B5EF4-FFF2-40B4-BE49-F238E27FC236}">
                <a16:creationId xmlns:a16="http://schemas.microsoft.com/office/drawing/2014/main" id="{54A66162-31D2-45F0-979A-AFCCB91D524D}"/>
              </a:ext>
            </a:extLst>
          </p:cNvPr>
          <p:cNvPicPr>
            <a:picLocks noChangeAspect="1"/>
          </p:cNvPicPr>
          <p:nvPr/>
        </p:nvPicPr>
        <p:blipFill>
          <a:blip r:embed="rId3">
            <a:extLst>
              <a:ext uri="{28A0092B-C50C-407E-A947-70E740481C1C}">
                <a14:useLocalDpi xmlns:a14="http://schemas.microsoft.com/office/drawing/2010/main" val="0"/>
              </a:ext>
            </a:extLst>
          </a:blip>
          <a:srcRect t="1796" b="1796"/>
          <a:stretch>
            <a:fillRect/>
          </a:stretch>
        </p:blipFill>
        <p:spPr>
          <a:xfrm>
            <a:off x="4593368" y="2880204"/>
            <a:ext cx="3005240" cy="1931437"/>
          </a:xfrm>
          <a:prstGeom prst="rect">
            <a:avLst/>
          </a:prstGeom>
        </p:spPr>
      </p:pic>
      <p:pic>
        <p:nvPicPr>
          <p:cNvPr id="59" name="图片占位符 10">
            <a:extLst>
              <a:ext uri="{FF2B5EF4-FFF2-40B4-BE49-F238E27FC236}">
                <a16:creationId xmlns:a16="http://schemas.microsoft.com/office/drawing/2014/main" id="{1C6928FC-A36E-4653-8FDE-2D2D0A57D6CE}"/>
              </a:ext>
            </a:extLst>
          </p:cNvPr>
          <p:cNvPicPr>
            <a:picLocks noChangeAspect="1"/>
          </p:cNvPicPr>
          <p:nvPr/>
        </p:nvPicPr>
        <p:blipFill>
          <a:blip r:embed="rId4">
            <a:extLst>
              <a:ext uri="{28A0092B-C50C-407E-A947-70E740481C1C}">
                <a14:useLocalDpi xmlns:a14="http://schemas.microsoft.com/office/drawing/2010/main" val="0"/>
              </a:ext>
            </a:extLst>
          </a:blip>
          <a:srcRect l="6175" r="6175"/>
          <a:stretch>
            <a:fillRect/>
          </a:stretch>
        </p:blipFill>
        <p:spPr>
          <a:xfrm>
            <a:off x="7919820" y="2880204"/>
            <a:ext cx="3005240" cy="1931437"/>
          </a:xfrm>
          <a:prstGeom prst="rect">
            <a:avLst/>
          </a:prstGeom>
        </p:spPr>
      </p:pic>
    </p:spTree>
    <p:extLst>
      <p:ext uri="{BB962C8B-B14F-4D97-AF65-F5344CB8AC3E}">
        <p14:creationId xmlns:p14="http://schemas.microsoft.com/office/powerpoint/2010/main" val="1653987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up)">
                                      <p:cBhvr>
                                        <p:cTn id="11" dur="500"/>
                                        <p:tgtEl>
                                          <p:spTgt spid="42"/>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p:cTn id="15" dur="500" fill="hold"/>
                                        <p:tgtEl>
                                          <p:spTgt spid="49"/>
                                        </p:tgtEl>
                                        <p:attrNameLst>
                                          <p:attrName>ppt_w</p:attrName>
                                        </p:attrNameLst>
                                      </p:cBhvr>
                                      <p:tavLst>
                                        <p:tav tm="0">
                                          <p:val>
                                            <p:fltVal val="0"/>
                                          </p:val>
                                        </p:tav>
                                        <p:tav tm="100000">
                                          <p:val>
                                            <p:strVal val="#ppt_w"/>
                                          </p:val>
                                        </p:tav>
                                      </p:tavLst>
                                    </p:anim>
                                    <p:anim calcmode="lin" valueType="num">
                                      <p:cBhvr>
                                        <p:cTn id="16" dur="500" fill="hold"/>
                                        <p:tgtEl>
                                          <p:spTgt spid="49"/>
                                        </p:tgtEl>
                                        <p:attrNameLst>
                                          <p:attrName>ppt_h</p:attrName>
                                        </p:attrNameLst>
                                      </p:cBhvr>
                                      <p:tavLst>
                                        <p:tav tm="0">
                                          <p:val>
                                            <p:fltVal val="0"/>
                                          </p:val>
                                        </p:tav>
                                        <p:tav tm="100000">
                                          <p:val>
                                            <p:strVal val="#ppt_h"/>
                                          </p:val>
                                        </p:tav>
                                      </p:tavLst>
                                    </p:anim>
                                    <p:animEffect transition="in" filter="fade">
                                      <p:cBhvr>
                                        <p:cTn id="17" dur="500"/>
                                        <p:tgtEl>
                                          <p:spTgt spid="49"/>
                                        </p:tgtEl>
                                      </p:cBhvr>
                                    </p:animEffect>
                                  </p:childTnLst>
                                </p:cTn>
                              </p:par>
                              <p:par>
                                <p:cTn id="18" presetID="53" presetClass="entr" presetSubtype="16" fill="hold" nodeType="withEffect">
                                  <p:stCondLst>
                                    <p:cond delay="250"/>
                                  </p:stCondLst>
                                  <p:childTnLst>
                                    <p:set>
                                      <p:cBhvr>
                                        <p:cTn id="19" dur="1" fill="hold">
                                          <p:stCondLst>
                                            <p:cond delay="0"/>
                                          </p:stCondLst>
                                        </p:cTn>
                                        <p:tgtEl>
                                          <p:spTgt spid="58"/>
                                        </p:tgtEl>
                                        <p:attrNameLst>
                                          <p:attrName>style.visibility</p:attrName>
                                        </p:attrNameLst>
                                      </p:cBhvr>
                                      <p:to>
                                        <p:strVal val="visible"/>
                                      </p:to>
                                    </p:set>
                                    <p:anim calcmode="lin" valueType="num">
                                      <p:cBhvr>
                                        <p:cTn id="20" dur="500" fill="hold"/>
                                        <p:tgtEl>
                                          <p:spTgt spid="58"/>
                                        </p:tgtEl>
                                        <p:attrNameLst>
                                          <p:attrName>ppt_w</p:attrName>
                                        </p:attrNameLst>
                                      </p:cBhvr>
                                      <p:tavLst>
                                        <p:tav tm="0">
                                          <p:val>
                                            <p:fltVal val="0"/>
                                          </p:val>
                                        </p:tav>
                                        <p:tav tm="100000">
                                          <p:val>
                                            <p:strVal val="#ppt_w"/>
                                          </p:val>
                                        </p:tav>
                                      </p:tavLst>
                                    </p:anim>
                                    <p:anim calcmode="lin" valueType="num">
                                      <p:cBhvr>
                                        <p:cTn id="21" dur="500" fill="hold"/>
                                        <p:tgtEl>
                                          <p:spTgt spid="58"/>
                                        </p:tgtEl>
                                        <p:attrNameLst>
                                          <p:attrName>ppt_h</p:attrName>
                                        </p:attrNameLst>
                                      </p:cBhvr>
                                      <p:tavLst>
                                        <p:tav tm="0">
                                          <p:val>
                                            <p:fltVal val="0"/>
                                          </p:val>
                                        </p:tav>
                                        <p:tav tm="100000">
                                          <p:val>
                                            <p:strVal val="#ppt_h"/>
                                          </p:val>
                                        </p:tav>
                                      </p:tavLst>
                                    </p:anim>
                                    <p:animEffect transition="in" filter="fade">
                                      <p:cBhvr>
                                        <p:cTn id="22" dur="500"/>
                                        <p:tgtEl>
                                          <p:spTgt spid="58"/>
                                        </p:tgtEl>
                                      </p:cBhvr>
                                    </p:animEffect>
                                  </p:childTnLst>
                                </p:cTn>
                              </p:par>
                              <p:par>
                                <p:cTn id="23" presetID="53" presetClass="entr" presetSubtype="16" fill="hold" nodeType="withEffect">
                                  <p:stCondLst>
                                    <p:cond delay="500"/>
                                  </p:stCondLst>
                                  <p:childTnLst>
                                    <p:set>
                                      <p:cBhvr>
                                        <p:cTn id="24" dur="1" fill="hold">
                                          <p:stCondLst>
                                            <p:cond delay="0"/>
                                          </p:stCondLst>
                                        </p:cTn>
                                        <p:tgtEl>
                                          <p:spTgt spid="59"/>
                                        </p:tgtEl>
                                        <p:attrNameLst>
                                          <p:attrName>style.visibility</p:attrName>
                                        </p:attrNameLst>
                                      </p:cBhvr>
                                      <p:to>
                                        <p:strVal val="visible"/>
                                      </p:to>
                                    </p:set>
                                    <p:anim calcmode="lin" valueType="num">
                                      <p:cBhvr>
                                        <p:cTn id="25" dur="500" fill="hold"/>
                                        <p:tgtEl>
                                          <p:spTgt spid="59"/>
                                        </p:tgtEl>
                                        <p:attrNameLst>
                                          <p:attrName>ppt_w</p:attrName>
                                        </p:attrNameLst>
                                      </p:cBhvr>
                                      <p:tavLst>
                                        <p:tav tm="0">
                                          <p:val>
                                            <p:fltVal val="0"/>
                                          </p:val>
                                        </p:tav>
                                        <p:tav tm="100000">
                                          <p:val>
                                            <p:strVal val="#ppt_w"/>
                                          </p:val>
                                        </p:tav>
                                      </p:tavLst>
                                    </p:anim>
                                    <p:anim calcmode="lin" valueType="num">
                                      <p:cBhvr>
                                        <p:cTn id="26" dur="500" fill="hold"/>
                                        <p:tgtEl>
                                          <p:spTgt spid="59"/>
                                        </p:tgtEl>
                                        <p:attrNameLst>
                                          <p:attrName>ppt_h</p:attrName>
                                        </p:attrNameLst>
                                      </p:cBhvr>
                                      <p:tavLst>
                                        <p:tav tm="0">
                                          <p:val>
                                            <p:fltVal val="0"/>
                                          </p:val>
                                        </p:tav>
                                        <p:tav tm="100000">
                                          <p:val>
                                            <p:strVal val="#ppt_h"/>
                                          </p:val>
                                        </p:tav>
                                      </p:tavLst>
                                    </p:anim>
                                    <p:animEffect transition="in" filter="fade">
                                      <p:cBhvr>
                                        <p:cTn id="27" dur="500"/>
                                        <p:tgtEl>
                                          <p:spTgt spid="59"/>
                                        </p:tgtEl>
                                      </p:cBhvr>
                                    </p:animEffect>
                                  </p:childTnLst>
                                </p:cTn>
                              </p:par>
                            </p:childTnLst>
                          </p:cTn>
                        </p:par>
                        <p:par>
                          <p:cTn id="28" fill="hold">
                            <p:stCondLst>
                              <p:cond delay="2000"/>
                            </p:stCondLst>
                            <p:childTnLst>
                              <p:par>
                                <p:cTn id="29" presetID="22" presetClass="entr" presetSubtype="1" fill="hold" grpId="0"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wipe(up)">
                                      <p:cBhvr>
                                        <p:cTn id="31" dur="500"/>
                                        <p:tgtEl>
                                          <p:spTgt spid="43"/>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up)">
                                      <p:cBhvr>
                                        <p:cTn id="35" dur="500"/>
                                        <p:tgtEl>
                                          <p:spTgt spid="44"/>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up)">
                                      <p:cBhvr>
                                        <p:cTn id="39" dur="500"/>
                                        <p:tgtEl>
                                          <p:spTgt spid="45"/>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wipe(up)">
                                      <p:cBhvr>
                                        <p:cTn id="43" dur="500"/>
                                        <p:tgtEl>
                                          <p:spTgt spid="46"/>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up)">
                                      <p:cBhvr>
                                        <p:cTn id="47" dur="500"/>
                                        <p:tgtEl>
                                          <p:spTgt spid="47"/>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wipe(up)">
                                      <p:cBhvr>
                                        <p:cTn id="5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P spid="47"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E65D7C9D-13F9-48D7-A075-9BBBC5CAB38B}"/>
              </a:ext>
            </a:extLst>
          </p:cNvPr>
          <p:cNvSpPr>
            <a:spLocks noChangeAspect="1"/>
          </p:cNvSpPr>
          <p:nvPr/>
        </p:nvSpPr>
        <p:spPr>
          <a:xfrm>
            <a:off x="0" y="-558800"/>
            <a:ext cx="12192000" cy="7975600"/>
          </a:xfrm>
          <a:prstGeom prst="rect">
            <a:avLst/>
          </a:prstGeom>
          <a:blipFill dpi="0" rotWithShape="1">
            <a:blip r:embed="rId2"/>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6" name="平行四边形 5">
            <a:extLst>
              <a:ext uri="{FF2B5EF4-FFF2-40B4-BE49-F238E27FC236}">
                <a16:creationId xmlns:a16="http://schemas.microsoft.com/office/drawing/2014/main" id="{9DC52768-3CBA-4B81-B5FF-0B688051D08C}"/>
              </a:ext>
            </a:extLst>
          </p:cNvPr>
          <p:cNvSpPr/>
          <p:nvPr/>
        </p:nvSpPr>
        <p:spPr>
          <a:xfrm flipH="1">
            <a:off x="1494232" y="-558801"/>
            <a:ext cx="9406736" cy="7975601"/>
          </a:xfrm>
          <a:prstGeom prst="parallelogram">
            <a:avLst>
              <a:gd name="adj" fmla="val 36838"/>
            </a:avLst>
          </a:prstGeom>
          <a:gradFill flip="none" rotWithShape="1">
            <a:gsLst>
              <a:gs pos="46000">
                <a:srgbClr val="F5C803">
                  <a:alpha val="87000"/>
                </a:srgbClr>
              </a:gs>
              <a:gs pos="100000">
                <a:srgbClr val="E39800">
                  <a:alpha val="96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 name="平行四边形 4">
            <a:extLst>
              <a:ext uri="{FF2B5EF4-FFF2-40B4-BE49-F238E27FC236}">
                <a16:creationId xmlns:a16="http://schemas.microsoft.com/office/drawing/2014/main" id="{FFE3672E-9404-4336-A19E-33E6D702EAB9}"/>
              </a:ext>
            </a:extLst>
          </p:cNvPr>
          <p:cNvSpPr/>
          <p:nvPr/>
        </p:nvSpPr>
        <p:spPr>
          <a:xfrm>
            <a:off x="1392632" y="-558800"/>
            <a:ext cx="9406736" cy="7975601"/>
          </a:xfrm>
          <a:prstGeom prst="parallelogram">
            <a:avLst>
              <a:gd name="adj" fmla="val 36838"/>
            </a:avLst>
          </a:prstGeom>
          <a:solidFill>
            <a:srgbClr val="0C5ED7">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7" name="组合 6">
            <a:extLst>
              <a:ext uri="{FF2B5EF4-FFF2-40B4-BE49-F238E27FC236}">
                <a16:creationId xmlns:a16="http://schemas.microsoft.com/office/drawing/2014/main" id="{CB11D653-353B-4020-8DEC-2F6035065F8F}"/>
              </a:ext>
            </a:extLst>
          </p:cNvPr>
          <p:cNvGrpSpPr/>
          <p:nvPr/>
        </p:nvGrpSpPr>
        <p:grpSpPr>
          <a:xfrm>
            <a:off x="4047624" y="2619010"/>
            <a:ext cx="4029076" cy="1346835"/>
            <a:chOff x="7496174" y="2208312"/>
            <a:chExt cx="4029076" cy="1346835"/>
          </a:xfrm>
        </p:grpSpPr>
        <p:sp>
          <p:nvSpPr>
            <p:cNvPr id="8" name="文本框 7">
              <a:extLst>
                <a:ext uri="{FF2B5EF4-FFF2-40B4-BE49-F238E27FC236}">
                  <a16:creationId xmlns:a16="http://schemas.microsoft.com/office/drawing/2014/main" id="{D5BA4C9E-0429-4D8E-A395-1140FCD72EC4}"/>
                </a:ext>
              </a:extLst>
            </p:cNvPr>
            <p:cNvSpPr txBox="1"/>
            <p:nvPr/>
          </p:nvSpPr>
          <p:spPr>
            <a:xfrm>
              <a:off x="7496174" y="2208312"/>
              <a:ext cx="4029076" cy="954107"/>
            </a:xfrm>
            <a:prstGeom prst="rect">
              <a:avLst/>
            </a:prstGeom>
            <a:noFill/>
          </p:spPr>
          <p:txBody>
            <a:bodyPr wrap="squar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WRITE A TITLE IN THIS SECTION</a:t>
              </a:r>
              <a:endParaRPr kumimoji="0" lang="en-US" altLang="zh-CN" sz="3200" b="1"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endParaRPr>
            </a:p>
          </p:txBody>
        </p:sp>
        <p:sp>
          <p:nvSpPr>
            <p:cNvPr id="9" name="文本框 8">
              <a:extLst>
                <a:ext uri="{FF2B5EF4-FFF2-40B4-BE49-F238E27FC236}">
                  <a16:creationId xmlns:a16="http://schemas.microsoft.com/office/drawing/2014/main" id="{8E423895-691A-42D2-B51F-8820CDF10D0C}"/>
                </a:ext>
              </a:extLst>
            </p:cNvPr>
            <p:cNvSpPr txBox="1"/>
            <p:nvPr/>
          </p:nvSpPr>
          <p:spPr>
            <a:xfrm>
              <a:off x="8586785" y="3185815"/>
              <a:ext cx="20097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PART   03</a:t>
              </a:r>
              <a:endParaRPr kumimoji="0" lang="zh-CN" altLang="en-US" sz="18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endParaRPr>
            </a:p>
          </p:txBody>
        </p:sp>
        <p:cxnSp>
          <p:nvCxnSpPr>
            <p:cNvPr id="10" name="直接连接符 9">
              <a:extLst>
                <a:ext uri="{FF2B5EF4-FFF2-40B4-BE49-F238E27FC236}">
                  <a16:creationId xmlns:a16="http://schemas.microsoft.com/office/drawing/2014/main" id="{C5C831F2-0D5A-49BA-BF3D-A7723BAC6852}"/>
                </a:ext>
              </a:extLst>
            </p:cNvPr>
            <p:cNvCxnSpPr/>
            <p:nvPr/>
          </p:nvCxnSpPr>
          <p:spPr>
            <a:xfrm>
              <a:off x="8201023" y="3370481"/>
              <a:ext cx="771525"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C3CDAC58-CCFB-4CA7-A7B1-196475D2A00B}"/>
                </a:ext>
              </a:extLst>
            </p:cNvPr>
            <p:cNvCxnSpPr/>
            <p:nvPr/>
          </p:nvCxnSpPr>
          <p:spPr>
            <a:xfrm>
              <a:off x="10210797" y="3384352"/>
              <a:ext cx="771525"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5920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a:extLst>
              <a:ext uri="{FF2B5EF4-FFF2-40B4-BE49-F238E27FC236}">
                <a16:creationId xmlns:a16="http://schemas.microsoft.com/office/drawing/2014/main" id="{08488AEE-7203-4094-B617-3735DC201907}"/>
              </a:ext>
            </a:extLst>
          </p:cNvPr>
          <p:cNvPicPr>
            <a:picLocks noGrp="1" noChangeAspect="1"/>
          </p:cNvPicPr>
          <p:nvPr>
            <p:ph type="pic" sz="quarter" idx="26"/>
          </p:nvPr>
        </p:nvPicPr>
        <p:blipFill>
          <a:blip r:embed="rId2">
            <a:extLst>
              <a:ext uri="{28A0092B-C50C-407E-A947-70E740481C1C}">
                <a14:useLocalDpi xmlns:a14="http://schemas.microsoft.com/office/drawing/2010/main" val="0"/>
              </a:ext>
            </a:extLst>
          </a:blip>
          <a:srcRect t="7802" b="7802"/>
          <a:stretch>
            <a:fillRect/>
          </a:stretch>
        </p:blipFill>
        <p:spPr/>
      </p:pic>
      <p:pic>
        <p:nvPicPr>
          <p:cNvPr id="9" name="图片占位符 8">
            <a:extLst>
              <a:ext uri="{FF2B5EF4-FFF2-40B4-BE49-F238E27FC236}">
                <a16:creationId xmlns:a16="http://schemas.microsoft.com/office/drawing/2014/main" id="{2F3731CD-1998-4922-BF1A-D0283E841FAA}"/>
              </a:ext>
            </a:extLst>
          </p:cNvPr>
          <p:cNvPicPr>
            <a:picLocks noGrp="1" noChangeAspect="1"/>
          </p:cNvPicPr>
          <p:nvPr>
            <p:ph type="pic" sz="quarter" idx="28"/>
          </p:nvPr>
        </p:nvPicPr>
        <p:blipFill>
          <a:blip r:embed="rId3">
            <a:extLst>
              <a:ext uri="{28A0092B-C50C-407E-A947-70E740481C1C}">
                <a14:useLocalDpi xmlns:a14="http://schemas.microsoft.com/office/drawing/2010/main" val="0"/>
              </a:ext>
            </a:extLst>
          </a:blip>
          <a:srcRect t="7813" b="7813"/>
          <a:stretch>
            <a:fillRect/>
          </a:stretch>
        </p:blipFill>
        <p:spPr/>
      </p:pic>
      <p:pic>
        <p:nvPicPr>
          <p:cNvPr id="17" name="图片占位符 16">
            <a:extLst>
              <a:ext uri="{FF2B5EF4-FFF2-40B4-BE49-F238E27FC236}">
                <a16:creationId xmlns:a16="http://schemas.microsoft.com/office/drawing/2014/main" id="{CEDBFD9A-27A8-45AB-A5EC-418DFCEACF1F}"/>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t="7813" b="7813"/>
          <a:stretch>
            <a:fillRect/>
          </a:stretch>
        </p:blipFill>
        <p:spPr/>
      </p:pic>
      <p:pic>
        <p:nvPicPr>
          <p:cNvPr id="25" name="图片占位符 24">
            <a:extLst>
              <a:ext uri="{FF2B5EF4-FFF2-40B4-BE49-F238E27FC236}">
                <a16:creationId xmlns:a16="http://schemas.microsoft.com/office/drawing/2014/main" id="{E1432626-EDDA-40B7-8906-A9ECF4675344}"/>
              </a:ext>
            </a:extLst>
          </p:cNvPr>
          <p:cNvPicPr>
            <a:picLocks noGrp="1" noChangeAspect="1"/>
          </p:cNvPicPr>
          <p:nvPr>
            <p:ph type="pic" sz="quarter" idx="27"/>
          </p:nvPr>
        </p:nvPicPr>
        <p:blipFill>
          <a:blip r:embed="rId5">
            <a:extLst>
              <a:ext uri="{28A0092B-C50C-407E-A947-70E740481C1C}">
                <a14:useLocalDpi xmlns:a14="http://schemas.microsoft.com/office/drawing/2010/main" val="0"/>
              </a:ext>
            </a:extLst>
          </a:blip>
          <a:srcRect t="89" b="89"/>
          <a:stretch>
            <a:fillRect/>
          </a:stretch>
        </p:blipFill>
        <p:spPr/>
      </p:pic>
      <p:sp>
        <p:nvSpPr>
          <p:cNvPr id="11" name="Rectangle 10"/>
          <p:cNvSpPr/>
          <p:nvPr/>
        </p:nvSpPr>
        <p:spPr>
          <a:xfrm>
            <a:off x="1587" y="0"/>
            <a:ext cx="6094414" cy="3429001"/>
          </a:xfrm>
          <a:prstGeom prst="rect">
            <a:avLst/>
          </a:prstGeom>
          <a:solidFill>
            <a:srgbClr val="0C5ED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2" name="Rectangle 11"/>
          <p:cNvSpPr/>
          <p:nvPr/>
        </p:nvSpPr>
        <p:spPr>
          <a:xfrm>
            <a:off x="6096000" y="0"/>
            <a:ext cx="6094414" cy="3429001"/>
          </a:xfrm>
          <a:prstGeom prst="rect">
            <a:avLst/>
          </a:prstGeom>
          <a:gradFill>
            <a:gsLst>
              <a:gs pos="46000">
                <a:srgbClr val="F5C803">
                  <a:alpha val="82000"/>
                </a:srgbClr>
              </a:gs>
              <a:gs pos="100000">
                <a:srgbClr val="E39800">
                  <a:alpha val="57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3" name="Rectangle 12"/>
          <p:cNvSpPr/>
          <p:nvPr/>
        </p:nvSpPr>
        <p:spPr>
          <a:xfrm>
            <a:off x="1587" y="3429000"/>
            <a:ext cx="6094414" cy="3429001"/>
          </a:xfrm>
          <a:prstGeom prst="rect">
            <a:avLst/>
          </a:prstGeom>
          <a:gradFill>
            <a:gsLst>
              <a:gs pos="46000">
                <a:srgbClr val="F5C803">
                  <a:alpha val="82000"/>
                </a:srgbClr>
              </a:gs>
              <a:gs pos="100000">
                <a:srgbClr val="E39800">
                  <a:alpha val="57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4" name="Rectangle 13"/>
          <p:cNvSpPr/>
          <p:nvPr/>
        </p:nvSpPr>
        <p:spPr>
          <a:xfrm>
            <a:off x="6096000" y="3429000"/>
            <a:ext cx="6094414" cy="3429001"/>
          </a:xfrm>
          <a:prstGeom prst="rect">
            <a:avLst/>
          </a:prstGeom>
          <a:solidFill>
            <a:srgbClr val="0C5ED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15" name="TextBox 14"/>
          <p:cNvSpPr txBox="1"/>
          <p:nvPr/>
        </p:nvSpPr>
        <p:spPr>
          <a:xfrm>
            <a:off x="2605433" y="1194657"/>
            <a:ext cx="857927" cy="400110"/>
          </a:xfrm>
          <a:prstGeom prst="rect">
            <a:avLst/>
          </a:prstGeom>
          <a:noFill/>
        </p:spPr>
        <p:txBody>
          <a:bodyPr wrap="none" rtlCol="0">
            <a:spAutoFit/>
          </a:bodyPr>
          <a:lstStyle/>
          <a:p>
            <a:pPr algn="ctr" defTabSz="914217"/>
            <a:r>
              <a:rPr lang="en-US" sz="2000" b="1" spc="300" dirty="0">
                <a:solidFill>
                  <a:srgbClr val="FFFFFF"/>
                </a:solidFill>
                <a:latin typeface="Montserrat Semi" charset="0"/>
                <a:ea typeface="Montserrat Semi" charset="0"/>
                <a:cs typeface="Montserrat Semi" charset="0"/>
              </a:rPr>
              <a:t>TEXT</a:t>
            </a:r>
          </a:p>
        </p:txBody>
      </p:sp>
      <p:sp>
        <p:nvSpPr>
          <p:cNvPr id="16" name="TextBox 15"/>
          <p:cNvSpPr txBox="1"/>
          <p:nvPr/>
        </p:nvSpPr>
        <p:spPr>
          <a:xfrm>
            <a:off x="1710366" y="1713688"/>
            <a:ext cx="2648052" cy="559384"/>
          </a:xfrm>
          <a:prstGeom prst="rect">
            <a:avLst/>
          </a:prstGeom>
          <a:noFill/>
        </p:spPr>
        <p:txBody>
          <a:bodyPr wrap="square" rtlCol="0">
            <a:spAutoFit/>
          </a:bodyPr>
          <a:lstStyle/>
          <a:p>
            <a:pPr algn="ctr" defTabSz="914217">
              <a:lnSpc>
                <a:spcPts val="1850"/>
              </a:lnSpc>
            </a:pPr>
            <a:r>
              <a:rPr lang="en-US" sz="1400" dirty="0">
                <a:solidFill>
                  <a:srgbClr val="FFFFFF"/>
                </a:solidFill>
                <a:latin typeface="Lato Light" charset="0"/>
                <a:ea typeface="Lato Light" charset="0"/>
                <a:cs typeface="Lato Light" charset="0"/>
              </a:rPr>
              <a:t>Entrepreneurial activities differ substantially depending on the</a:t>
            </a:r>
          </a:p>
        </p:txBody>
      </p:sp>
      <p:sp>
        <p:nvSpPr>
          <p:cNvPr id="18" name="TextBox 17"/>
          <p:cNvSpPr txBox="1"/>
          <p:nvPr/>
        </p:nvSpPr>
        <p:spPr>
          <a:xfrm>
            <a:off x="8523160" y="1194657"/>
            <a:ext cx="1207446" cy="400110"/>
          </a:xfrm>
          <a:prstGeom prst="rect">
            <a:avLst/>
          </a:prstGeom>
          <a:noFill/>
        </p:spPr>
        <p:txBody>
          <a:bodyPr wrap="none" rtlCol="0">
            <a:spAutoFit/>
          </a:bodyPr>
          <a:lstStyle/>
          <a:p>
            <a:pPr algn="ctr" defTabSz="914217"/>
            <a:r>
              <a:rPr lang="en-US" sz="2000" b="1" spc="300" dirty="0">
                <a:solidFill>
                  <a:srgbClr val="FFFFFF"/>
                </a:solidFill>
                <a:latin typeface="Montserrat Semi" charset="0"/>
                <a:ea typeface="Montserrat Semi" charset="0"/>
                <a:cs typeface="Montserrat Semi" charset="0"/>
              </a:rPr>
              <a:t>WORDS</a:t>
            </a:r>
          </a:p>
        </p:txBody>
      </p:sp>
      <p:sp>
        <p:nvSpPr>
          <p:cNvPr id="19" name="TextBox 18"/>
          <p:cNvSpPr txBox="1"/>
          <p:nvPr/>
        </p:nvSpPr>
        <p:spPr>
          <a:xfrm>
            <a:off x="7802851" y="1713688"/>
            <a:ext cx="2648052" cy="559384"/>
          </a:xfrm>
          <a:prstGeom prst="rect">
            <a:avLst/>
          </a:prstGeom>
          <a:noFill/>
        </p:spPr>
        <p:txBody>
          <a:bodyPr wrap="square" rtlCol="0">
            <a:spAutoFit/>
          </a:bodyPr>
          <a:lstStyle/>
          <a:p>
            <a:pPr algn="ctr" defTabSz="914217">
              <a:lnSpc>
                <a:spcPts val="1850"/>
              </a:lnSpc>
            </a:pPr>
            <a:r>
              <a:rPr lang="en-US" sz="1400" dirty="0">
                <a:solidFill>
                  <a:srgbClr val="FFFFFF"/>
                </a:solidFill>
                <a:latin typeface="Lato Light" charset="0"/>
                <a:ea typeface="Lato Light" charset="0"/>
                <a:cs typeface="Lato Light" charset="0"/>
              </a:rPr>
              <a:t>Entrepreneurial activities differ substantially depending on the</a:t>
            </a:r>
          </a:p>
        </p:txBody>
      </p:sp>
      <p:sp>
        <p:nvSpPr>
          <p:cNvPr id="20" name="TextBox 19"/>
          <p:cNvSpPr txBox="1"/>
          <p:nvPr/>
        </p:nvSpPr>
        <p:spPr>
          <a:xfrm>
            <a:off x="2102092" y="4573859"/>
            <a:ext cx="1864613" cy="400110"/>
          </a:xfrm>
          <a:prstGeom prst="rect">
            <a:avLst/>
          </a:prstGeom>
          <a:noFill/>
        </p:spPr>
        <p:txBody>
          <a:bodyPr wrap="none" rtlCol="0">
            <a:spAutoFit/>
          </a:bodyPr>
          <a:lstStyle/>
          <a:p>
            <a:pPr algn="ctr" defTabSz="914217"/>
            <a:r>
              <a:rPr lang="en-US" sz="2000" b="1" spc="300" dirty="0">
                <a:solidFill>
                  <a:srgbClr val="FFFFFF"/>
                </a:solidFill>
                <a:latin typeface="Montserrat Semi" charset="0"/>
                <a:ea typeface="Montserrat Semi" charset="0"/>
                <a:cs typeface="Montserrat Semi" charset="0"/>
              </a:rPr>
              <a:t>SOMETHING</a:t>
            </a:r>
          </a:p>
        </p:txBody>
      </p:sp>
      <p:sp>
        <p:nvSpPr>
          <p:cNvPr id="21" name="TextBox 20"/>
          <p:cNvSpPr txBox="1"/>
          <p:nvPr/>
        </p:nvSpPr>
        <p:spPr>
          <a:xfrm>
            <a:off x="1710366" y="5092889"/>
            <a:ext cx="2648052" cy="559384"/>
          </a:xfrm>
          <a:prstGeom prst="rect">
            <a:avLst/>
          </a:prstGeom>
          <a:noFill/>
        </p:spPr>
        <p:txBody>
          <a:bodyPr wrap="square" rtlCol="0">
            <a:spAutoFit/>
          </a:bodyPr>
          <a:lstStyle/>
          <a:p>
            <a:pPr algn="ctr" defTabSz="914217">
              <a:lnSpc>
                <a:spcPts val="1850"/>
              </a:lnSpc>
            </a:pPr>
            <a:r>
              <a:rPr lang="en-US" sz="1400" dirty="0">
                <a:solidFill>
                  <a:srgbClr val="FFFFFF"/>
                </a:solidFill>
                <a:latin typeface="Lato Light" charset="0"/>
                <a:ea typeface="Lato Light" charset="0"/>
                <a:cs typeface="Lato Light" charset="0"/>
              </a:rPr>
              <a:t>Entrepreneurial activities differ substantially depending on the</a:t>
            </a:r>
          </a:p>
        </p:txBody>
      </p:sp>
      <p:sp>
        <p:nvSpPr>
          <p:cNvPr id="22" name="TextBox 21"/>
          <p:cNvSpPr txBox="1"/>
          <p:nvPr/>
        </p:nvSpPr>
        <p:spPr>
          <a:xfrm>
            <a:off x="8327465" y="4573859"/>
            <a:ext cx="1598836" cy="400110"/>
          </a:xfrm>
          <a:prstGeom prst="rect">
            <a:avLst/>
          </a:prstGeom>
          <a:noFill/>
        </p:spPr>
        <p:txBody>
          <a:bodyPr wrap="none" rtlCol="0">
            <a:spAutoFit/>
          </a:bodyPr>
          <a:lstStyle/>
          <a:p>
            <a:pPr algn="ctr" defTabSz="914217"/>
            <a:r>
              <a:rPr lang="en-US" sz="2000" b="1" spc="300" dirty="0">
                <a:solidFill>
                  <a:srgbClr val="FFFFFF"/>
                </a:solidFill>
                <a:latin typeface="Montserrat Semi" charset="0"/>
                <a:ea typeface="Montserrat Semi" charset="0"/>
                <a:cs typeface="Montserrat Semi" charset="0"/>
              </a:rPr>
              <a:t>AWESOME</a:t>
            </a:r>
          </a:p>
        </p:txBody>
      </p:sp>
      <p:sp>
        <p:nvSpPr>
          <p:cNvPr id="23" name="TextBox 22"/>
          <p:cNvSpPr txBox="1"/>
          <p:nvPr/>
        </p:nvSpPr>
        <p:spPr>
          <a:xfrm>
            <a:off x="7802851" y="5092889"/>
            <a:ext cx="2648052" cy="559384"/>
          </a:xfrm>
          <a:prstGeom prst="rect">
            <a:avLst/>
          </a:prstGeom>
          <a:noFill/>
        </p:spPr>
        <p:txBody>
          <a:bodyPr wrap="square" rtlCol="0">
            <a:spAutoFit/>
          </a:bodyPr>
          <a:lstStyle/>
          <a:p>
            <a:pPr algn="ctr" defTabSz="914217">
              <a:lnSpc>
                <a:spcPts val="1850"/>
              </a:lnSpc>
            </a:pPr>
            <a:r>
              <a:rPr lang="en-US" sz="1400" dirty="0">
                <a:solidFill>
                  <a:srgbClr val="FFFFFF"/>
                </a:solidFill>
                <a:latin typeface="Lato Light" charset="0"/>
                <a:ea typeface="Lato Light" charset="0"/>
                <a:cs typeface="Lato Light" charset="0"/>
              </a:rPr>
              <a:t>Entrepreneurial activities differ substantially depending on the</a:t>
            </a:r>
          </a:p>
        </p:txBody>
      </p:sp>
    </p:spTree>
    <p:extLst>
      <p:ext uri="{BB962C8B-B14F-4D97-AF65-F5344CB8AC3E}">
        <p14:creationId xmlns:p14="http://schemas.microsoft.com/office/powerpoint/2010/main" val="885420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A9E4106F-345B-4F8A-8A89-5A0906A5C8B0}"/>
              </a:ext>
            </a:extLst>
          </p:cNvPr>
          <p:cNvGrpSpPr/>
          <p:nvPr/>
        </p:nvGrpSpPr>
        <p:grpSpPr>
          <a:xfrm>
            <a:off x="161680" y="176213"/>
            <a:ext cx="2809539" cy="400110"/>
            <a:chOff x="161680" y="176213"/>
            <a:chExt cx="2809539" cy="400110"/>
          </a:xfrm>
        </p:grpSpPr>
        <p:grpSp>
          <p:nvGrpSpPr>
            <p:cNvPr id="6" name="组合 5">
              <a:extLst>
                <a:ext uri="{FF2B5EF4-FFF2-40B4-BE49-F238E27FC236}">
                  <a16:creationId xmlns:a16="http://schemas.microsoft.com/office/drawing/2014/main" id="{0312A70E-7F89-469B-A57C-D6E07A8998A6}"/>
                </a:ext>
              </a:extLst>
            </p:cNvPr>
            <p:cNvGrpSpPr/>
            <p:nvPr/>
          </p:nvGrpSpPr>
          <p:grpSpPr>
            <a:xfrm>
              <a:off x="161680" y="176213"/>
              <a:ext cx="338383" cy="374649"/>
              <a:chOff x="-8029586" y="-1666875"/>
              <a:chExt cx="16386186" cy="10191750"/>
            </a:xfrm>
          </p:grpSpPr>
          <p:sp>
            <p:nvSpPr>
              <p:cNvPr id="4" name="平行四边形 3">
                <a:extLst>
                  <a:ext uri="{FF2B5EF4-FFF2-40B4-BE49-F238E27FC236}">
                    <a16:creationId xmlns:a16="http://schemas.microsoft.com/office/drawing/2014/main" id="{3D62D16F-8AC8-44E4-8AC6-105EF152202F}"/>
                  </a:ext>
                </a:extLst>
              </p:cNvPr>
              <p:cNvSpPr/>
              <p:nvPr/>
            </p:nvSpPr>
            <p:spPr>
              <a:xfrm>
                <a:off x="-3714750" y="-1666875"/>
                <a:ext cx="12071350" cy="10191750"/>
              </a:xfrm>
              <a:prstGeom prst="parallelogram">
                <a:avLst>
                  <a:gd name="adj" fmla="val 53077"/>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 name="平行四边形 4">
                <a:extLst>
                  <a:ext uri="{FF2B5EF4-FFF2-40B4-BE49-F238E27FC236}">
                    <a16:creationId xmlns:a16="http://schemas.microsoft.com/office/drawing/2014/main" id="{5893E34A-903C-47AC-814F-971C45DADDB6}"/>
                  </a:ext>
                </a:extLst>
              </p:cNvPr>
              <p:cNvSpPr/>
              <p:nvPr/>
            </p:nvSpPr>
            <p:spPr>
              <a:xfrm>
                <a:off x="-8029586" y="-1666875"/>
                <a:ext cx="11210913" cy="10191750"/>
              </a:xfrm>
              <a:prstGeom prst="parallelogram">
                <a:avLst>
                  <a:gd name="adj" fmla="val 57253"/>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nvGrpSpPr>
            <p:cNvPr id="9" name="组合 8">
              <a:extLst>
                <a:ext uri="{FF2B5EF4-FFF2-40B4-BE49-F238E27FC236}">
                  <a16:creationId xmlns:a16="http://schemas.microsoft.com/office/drawing/2014/main" id="{F2E7998B-2690-4606-A8EA-FA92445F7C33}"/>
                </a:ext>
              </a:extLst>
            </p:cNvPr>
            <p:cNvGrpSpPr/>
            <p:nvPr/>
          </p:nvGrpSpPr>
          <p:grpSpPr>
            <a:xfrm>
              <a:off x="431177" y="176213"/>
              <a:ext cx="2540042" cy="400110"/>
              <a:chOff x="2945777" y="1957653"/>
              <a:chExt cx="2540042" cy="400110"/>
            </a:xfrm>
          </p:grpSpPr>
          <p:sp>
            <p:nvSpPr>
              <p:cNvPr id="7" name="文本框 6">
                <a:extLst>
                  <a:ext uri="{FF2B5EF4-FFF2-40B4-BE49-F238E27FC236}">
                    <a16:creationId xmlns:a16="http://schemas.microsoft.com/office/drawing/2014/main" id="{83494A4E-2E1A-43C8-8E0C-67BE752DE833}"/>
                  </a:ext>
                </a:extLst>
              </p:cNvPr>
              <p:cNvSpPr txBox="1"/>
              <p:nvPr/>
            </p:nvSpPr>
            <p:spPr>
              <a:xfrm>
                <a:off x="2945777" y="1957653"/>
                <a:ext cx="254004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rPr>
                  <a:t>单击此处添加文字标题</a:t>
                </a:r>
              </a:p>
            </p:txBody>
          </p:sp>
          <p:sp>
            <p:nvSpPr>
              <p:cNvPr id="8" name="TextBox 60">
                <a:extLst>
                  <a:ext uri="{FF2B5EF4-FFF2-40B4-BE49-F238E27FC236}">
                    <a16:creationId xmlns:a16="http://schemas.microsoft.com/office/drawing/2014/main" id="{2E821FAA-9F68-43B6-A1D5-1137D3336363}"/>
                  </a:ext>
                </a:extLst>
              </p:cNvPr>
              <p:cNvSpPr txBox="1"/>
              <p:nvPr/>
            </p:nvSpPr>
            <p:spPr>
              <a:xfrm>
                <a:off x="2969592" y="2173097"/>
                <a:ext cx="1875834" cy="184666"/>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15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sym typeface="+mn-lt"/>
                  </a:rPr>
                  <a:t>WRITE A TITLE IN THIS SECTION</a:t>
                </a:r>
                <a:endParaRPr kumimoji="0" lang="en-US" sz="700" b="1" i="0" u="none" strike="noStrike" kern="1200" cap="none" spc="15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grpSp>
      </p:grpSp>
      <p:grpSp>
        <p:nvGrpSpPr>
          <p:cNvPr id="13" name="组合 12">
            <a:extLst>
              <a:ext uri="{FF2B5EF4-FFF2-40B4-BE49-F238E27FC236}">
                <a16:creationId xmlns:a16="http://schemas.microsoft.com/office/drawing/2014/main" id="{E7861988-271E-423F-B54B-CE6D88F4C2D7}"/>
              </a:ext>
            </a:extLst>
          </p:cNvPr>
          <p:cNvGrpSpPr/>
          <p:nvPr/>
        </p:nvGrpSpPr>
        <p:grpSpPr>
          <a:xfrm>
            <a:off x="-1041400" y="6673333"/>
            <a:ext cx="14154150" cy="184667"/>
            <a:chOff x="-1041400" y="6673333"/>
            <a:chExt cx="14154150" cy="184667"/>
          </a:xfrm>
        </p:grpSpPr>
        <p:sp>
          <p:nvSpPr>
            <p:cNvPr id="11" name="平行四边形 10">
              <a:extLst>
                <a:ext uri="{FF2B5EF4-FFF2-40B4-BE49-F238E27FC236}">
                  <a16:creationId xmlns:a16="http://schemas.microsoft.com/office/drawing/2014/main" id="{BE79CD85-C760-411A-83FF-73923CDAA211}"/>
                </a:ext>
              </a:extLst>
            </p:cNvPr>
            <p:cNvSpPr/>
            <p:nvPr/>
          </p:nvSpPr>
          <p:spPr>
            <a:xfrm>
              <a:off x="-1041400" y="6673333"/>
              <a:ext cx="7137400" cy="184666"/>
            </a:xfrm>
            <a:prstGeom prst="parallelogram">
              <a:avLst>
                <a:gd name="adj" fmla="val 59372"/>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2" name="平行四边形 11">
              <a:extLst>
                <a:ext uri="{FF2B5EF4-FFF2-40B4-BE49-F238E27FC236}">
                  <a16:creationId xmlns:a16="http://schemas.microsoft.com/office/drawing/2014/main" id="{B511F2A4-73A6-4BC5-8D96-D082AE501439}"/>
                </a:ext>
              </a:extLst>
            </p:cNvPr>
            <p:cNvSpPr/>
            <p:nvPr/>
          </p:nvSpPr>
          <p:spPr>
            <a:xfrm>
              <a:off x="5975350" y="6673334"/>
              <a:ext cx="7137400" cy="184666"/>
            </a:xfrm>
            <a:prstGeom prst="parallelogram">
              <a:avLst>
                <a:gd name="adj" fmla="val 59372"/>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aphicFrame>
        <p:nvGraphicFramePr>
          <p:cNvPr id="28" name="Chart 2">
            <a:extLst>
              <a:ext uri="{FF2B5EF4-FFF2-40B4-BE49-F238E27FC236}">
                <a16:creationId xmlns:a16="http://schemas.microsoft.com/office/drawing/2014/main" id="{37ACC65A-D3FB-4C7A-95E1-F92424817166}"/>
              </a:ext>
            </a:extLst>
          </p:cNvPr>
          <p:cNvGraphicFramePr/>
          <p:nvPr>
            <p:extLst>
              <p:ext uri="{D42A27DB-BD31-4B8C-83A1-F6EECF244321}">
                <p14:modId xmlns:p14="http://schemas.microsoft.com/office/powerpoint/2010/main" val="2508030030"/>
              </p:ext>
            </p:extLst>
          </p:nvPr>
        </p:nvGraphicFramePr>
        <p:xfrm>
          <a:off x="431177" y="1188452"/>
          <a:ext cx="5299063" cy="4481095"/>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组合 2">
            <a:extLst>
              <a:ext uri="{FF2B5EF4-FFF2-40B4-BE49-F238E27FC236}">
                <a16:creationId xmlns:a16="http://schemas.microsoft.com/office/drawing/2014/main" id="{7A1DAB62-7C72-4A92-962C-F7F0E290017A}"/>
              </a:ext>
            </a:extLst>
          </p:cNvPr>
          <p:cNvGrpSpPr/>
          <p:nvPr/>
        </p:nvGrpSpPr>
        <p:grpSpPr>
          <a:xfrm>
            <a:off x="9244843" y="1802879"/>
            <a:ext cx="614045" cy="614045"/>
            <a:chOff x="9244843" y="1802879"/>
            <a:chExt cx="614045" cy="614045"/>
          </a:xfrm>
        </p:grpSpPr>
        <p:sp>
          <p:nvSpPr>
            <p:cNvPr id="27" name="Oval 46">
              <a:extLst>
                <a:ext uri="{FF2B5EF4-FFF2-40B4-BE49-F238E27FC236}">
                  <a16:creationId xmlns:a16="http://schemas.microsoft.com/office/drawing/2014/main" id="{C33F83EE-8070-44C3-A7EF-1D788F56EA24}"/>
                </a:ext>
              </a:extLst>
            </p:cNvPr>
            <p:cNvSpPr/>
            <p:nvPr/>
          </p:nvSpPr>
          <p:spPr>
            <a:xfrm>
              <a:off x="9244843" y="1802879"/>
              <a:ext cx="614045" cy="614045"/>
            </a:xfrm>
            <a:prstGeom prst="ellipse">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等线" panose="020F0502020204030204"/>
                <a:ea typeface="等线" panose="02010600030101010101" pitchFamily="2" charset="-122"/>
              </a:endParaRPr>
            </a:p>
          </p:txBody>
        </p:sp>
        <p:sp>
          <p:nvSpPr>
            <p:cNvPr id="29" name="Shape 2782">
              <a:extLst>
                <a:ext uri="{FF2B5EF4-FFF2-40B4-BE49-F238E27FC236}">
                  <a16:creationId xmlns:a16="http://schemas.microsoft.com/office/drawing/2014/main" id="{D5925F87-AF20-4114-ADCB-F14285605263}"/>
                </a:ext>
              </a:extLst>
            </p:cNvPr>
            <p:cNvSpPr/>
            <p:nvPr/>
          </p:nvSpPr>
          <p:spPr>
            <a:xfrm>
              <a:off x="9390234" y="1965049"/>
              <a:ext cx="313817" cy="270826"/>
            </a:xfrm>
            <a:custGeom>
              <a:avLst/>
              <a:gdLst/>
              <a:ahLst/>
              <a:cxnLst>
                <a:cxn ang="0">
                  <a:pos x="wd2" y="hd2"/>
                </a:cxn>
                <a:cxn ang="5400000">
                  <a:pos x="wd2" y="hd2"/>
                </a:cxn>
                <a:cxn ang="10800000">
                  <a:pos x="wd2" y="hd2"/>
                </a:cxn>
                <a:cxn ang="16200000">
                  <a:pos x="wd2" y="hd2"/>
                </a:cxn>
              </a:cxnLst>
              <a:rect l="0" t="0" r="r" b="b"/>
              <a:pathLst>
                <a:path w="20683" h="20545" extrusionOk="0">
                  <a:moveTo>
                    <a:pt x="9621" y="9676"/>
                  </a:moveTo>
                  <a:cubicBezTo>
                    <a:pt x="9621" y="9676"/>
                    <a:pt x="9621" y="9675"/>
                    <a:pt x="9621" y="9675"/>
                  </a:cubicBezTo>
                  <a:lnTo>
                    <a:pt x="9620" y="9674"/>
                  </a:lnTo>
                  <a:cubicBezTo>
                    <a:pt x="9620" y="9674"/>
                    <a:pt x="9621" y="9676"/>
                    <a:pt x="9621" y="9676"/>
                  </a:cubicBezTo>
                  <a:close/>
                  <a:moveTo>
                    <a:pt x="19582" y="1266"/>
                  </a:moveTo>
                  <a:cubicBezTo>
                    <a:pt x="18115" y="-422"/>
                    <a:pt x="15737" y="-422"/>
                    <a:pt x="14270" y="1266"/>
                  </a:cubicBezTo>
                  <a:lnTo>
                    <a:pt x="14934" y="2030"/>
                  </a:lnTo>
                  <a:cubicBezTo>
                    <a:pt x="16034" y="765"/>
                    <a:pt x="17818" y="765"/>
                    <a:pt x="18918" y="2030"/>
                  </a:cubicBezTo>
                  <a:cubicBezTo>
                    <a:pt x="20019" y="3297"/>
                    <a:pt x="20019" y="5351"/>
                    <a:pt x="18918" y="6618"/>
                  </a:cubicBezTo>
                  <a:lnTo>
                    <a:pt x="8956" y="17881"/>
                  </a:lnTo>
                  <a:lnTo>
                    <a:pt x="9621" y="18645"/>
                  </a:lnTo>
                  <a:lnTo>
                    <a:pt x="19582" y="7382"/>
                  </a:lnTo>
                  <a:cubicBezTo>
                    <a:pt x="21050" y="5693"/>
                    <a:pt x="21050" y="2955"/>
                    <a:pt x="19582" y="1266"/>
                  </a:cubicBezTo>
                  <a:moveTo>
                    <a:pt x="2315" y="17881"/>
                  </a:moveTo>
                  <a:cubicBezTo>
                    <a:pt x="481" y="15770"/>
                    <a:pt x="481" y="12551"/>
                    <a:pt x="2315" y="10439"/>
                  </a:cubicBezTo>
                  <a:cubicBezTo>
                    <a:pt x="2317" y="10437"/>
                    <a:pt x="2320" y="10434"/>
                    <a:pt x="2323" y="10431"/>
                  </a:cubicBezTo>
                  <a:lnTo>
                    <a:pt x="2323" y="10431"/>
                  </a:lnTo>
                  <a:lnTo>
                    <a:pt x="9289" y="2413"/>
                  </a:lnTo>
                  <a:cubicBezTo>
                    <a:pt x="9472" y="2201"/>
                    <a:pt x="9472" y="1859"/>
                    <a:pt x="9289" y="1648"/>
                  </a:cubicBezTo>
                  <a:cubicBezTo>
                    <a:pt x="9105" y="1437"/>
                    <a:pt x="8808" y="1437"/>
                    <a:pt x="8624" y="1648"/>
                  </a:cubicBezTo>
                  <a:lnTo>
                    <a:pt x="1651" y="9675"/>
                  </a:lnTo>
                  <a:cubicBezTo>
                    <a:pt x="-550" y="12208"/>
                    <a:pt x="-550" y="16112"/>
                    <a:pt x="1651" y="18645"/>
                  </a:cubicBezTo>
                  <a:cubicBezTo>
                    <a:pt x="3852" y="21178"/>
                    <a:pt x="7420" y="21178"/>
                    <a:pt x="9621" y="18645"/>
                  </a:cubicBezTo>
                  <a:lnTo>
                    <a:pt x="8948" y="17889"/>
                  </a:lnTo>
                  <a:cubicBezTo>
                    <a:pt x="7114" y="19991"/>
                    <a:pt x="4147" y="19989"/>
                    <a:pt x="2315" y="17881"/>
                  </a:cubicBezTo>
                  <a:moveTo>
                    <a:pt x="6300" y="13497"/>
                  </a:moveTo>
                  <a:cubicBezTo>
                    <a:pt x="7033" y="14341"/>
                    <a:pt x="8223" y="14341"/>
                    <a:pt x="8956" y="13497"/>
                  </a:cubicBezTo>
                  <a:lnTo>
                    <a:pt x="13937" y="7764"/>
                  </a:lnTo>
                  <a:cubicBezTo>
                    <a:pt x="14121" y="7553"/>
                    <a:pt x="14121" y="7211"/>
                    <a:pt x="13937" y="7000"/>
                  </a:cubicBezTo>
                  <a:cubicBezTo>
                    <a:pt x="13754" y="6789"/>
                    <a:pt x="13457" y="6789"/>
                    <a:pt x="13273" y="7000"/>
                  </a:cubicBezTo>
                  <a:lnTo>
                    <a:pt x="8292" y="12732"/>
                  </a:lnTo>
                  <a:cubicBezTo>
                    <a:pt x="7926" y="13155"/>
                    <a:pt x="7331" y="13155"/>
                    <a:pt x="6964" y="12732"/>
                  </a:cubicBezTo>
                  <a:cubicBezTo>
                    <a:pt x="6597" y="12310"/>
                    <a:pt x="6597" y="11626"/>
                    <a:pt x="6964" y="11204"/>
                  </a:cubicBezTo>
                  <a:lnTo>
                    <a:pt x="8292" y="9675"/>
                  </a:lnTo>
                  <a:lnTo>
                    <a:pt x="14934" y="2030"/>
                  </a:lnTo>
                  <a:lnTo>
                    <a:pt x="14270" y="1266"/>
                  </a:lnTo>
                  <a:lnTo>
                    <a:pt x="6300" y="10439"/>
                  </a:lnTo>
                  <a:cubicBezTo>
                    <a:pt x="5566" y="11284"/>
                    <a:pt x="5566" y="12653"/>
                    <a:pt x="6300" y="13497"/>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grpSp>
      <p:grpSp>
        <p:nvGrpSpPr>
          <p:cNvPr id="15" name="组合 14">
            <a:extLst>
              <a:ext uri="{FF2B5EF4-FFF2-40B4-BE49-F238E27FC236}">
                <a16:creationId xmlns:a16="http://schemas.microsoft.com/office/drawing/2014/main" id="{A1CB9857-63A8-4F3E-93A2-18B962DE36FE}"/>
              </a:ext>
            </a:extLst>
          </p:cNvPr>
          <p:cNvGrpSpPr/>
          <p:nvPr/>
        </p:nvGrpSpPr>
        <p:grpSpPr>
          <a:xfrm>
            <a:off x="9244843" y="3674042"/>
            <a:ext cx="614045" cy="614045"/>
            <a:chOff x="9244843" y="3674042"/>
            <a:chExt cx="614045" cy="614045"/>
          </a:xfrm>
        </p:grpSpPr>
        <p:sp>
          <p:nvSpPr>
            <p:cNvPr id="26" name="Oval 43">
              <a:extLst>
                <a:ext uri="{FF2B5EF4-FFF2-40B4-BE49-F238E27FC236}">
                  <a16:creationId xmlns:a16="http://schemas.microsoft.com/office/drawing/2014/main" id="{78089F72-3B66-44EF-B276-6FE81F1B190B}"/>
                </a:ext>
              </a:extLst>
            </p:cNvPr>
            <p:cNvSpPr/>
            <p:nvPr/>
          </p:nvSpPr>
          <p:spPr>
            <a:xfrm>
              <a:off x="9244843" y="3674042"/>
              <a:ext cx="614045" cy="614045"/>
            </a:xfrm>
            <a:prstGeom prst="ellipse">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等线" panose="020F0502020204030204"/>
                <a:ea typeface="等线" panose="02010600030101010101" pitchFamily="2" charset="-122"/>
              </a:endParaRPr>
            </a:p>
          </p:txBody>
        </p:sp>
        <p:sp>
          <p:nvSpPr>
            <p:cNvPr id="30" name="Shape 2783">
              <a:extLst>
                <a:ext uri="{FF2B5EF4-FFF2-40B4-BE49-F238E27FC236}">
                  <a16:creationId xmlns:a16="http://schemas.microsoft.com/office/drawing/2014/main" id="{721BBDD0-D8CE-4F15-AFF3-3F0E47CFD450}"/>
                </a:ext>
              </a:extLst>
            </p:cNvPr>
            <p:cNvSpPr/>
            <p:nvPr/>
          </p:nvSpPr>
          <p:spPr>
            <a:xfrm>
              <a:off x="9379602" y="3822221"/>
              <a:ext cx="345715" cy="298572"/>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grpSp>
      <p:grpSp>
        <p:nvGrpSpPr>
          <p:cNvPr id="14" name="组合 13">
            <a:extLst>
              <a:ext uri="{FF2B5EF4-FFF2-40B4-BE49-F238E27FC236}">
                <a16:creationId xmlns:a16="http://schemas.microsoft.com/office/drawing/2014/main" id="{1A1712F3-AF33-48FB-8C7C-2051ECFB078A}"/>
              </a:ext>
            </a:extLst>
          </p:cNvPr>
          <p:cNvGrpSpPr/>
          <p:nvPr/>
        </p:nvGrpSpPr>
        <p:grpSpPr>
          <a:xfrm>
            <a:off x="6156752" y="3674042"/>
            <a:ext cx="614045" cy="614045"/>
            <a:chOff x="6156752" y="3674042"/>
            <a:chExt cx="614045" cy="614045"/>
          </a:xfrm>
        </p:grpSpPr>
        <p:sp>
          <p:nvSpPr>
            <p:cNvPr id="31" name="Oval 41">
              <a:extLst>
                <a:ext uri="{FF2B5EF4-FFF2-40B4-BE49-F238E27FC236}">
                  <a16:creationId xmlns:a16="http://schemas.microsoft.com/office/drawing/2014/main" id="{40DD4046-BBC7-41A0-95C7-D5ADD90E6941}"/>
                </a:ext>
              </a:extLst>
            </p:cNvPr>
            <p:cNvSpPr/>
            <p:nvPr/>
          </p:nvSpPr>
          <p:spPr>
            <a:xfrm>
              <a:off x="6156752" y="3674042"/>
              <a:ext cx="614045" cy="614045"/>
            </a:xfrm>
            <a:prstGeom prst="ellipse">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等线" panose="020F0502020204030204"/>
                <a:ea typeface="等线" panose="02010600030101010101" pitchFamily="2" charset="-122"/>
              </a:endParaRPr>
            </a:p>
          </p:txBody>
        </p:sp>
        <p:sp>
          <p:nvSpPr>
            <p:cNvPr id="32" name="Shape 2779">
              <a:extLst>
                <a:ext uri="{FF2B5EF4-FFF2-40B4-BE49-F238E27FC236}">
                  <a16:creationId xmlns:a16="http://schemas.microsoft.com/office/drawing/2014/main" id="{878ADE3D-8A4A-46B8-9215-0EC97DBCC02F}"/>
                </a:ext>
              </a:extLst>
            </p:cNvPr>
            <p:cNvSpPr/>
            <p:nvPr/>
          </p:nvSpPr>
          <p:spPr>
            <a:xfrm>
              <a:off x="6330010" y="3790662"/>
              <a:ext cx="267527" cy="367849"/>
            </a:xfrm>
            <a:custGeom>
              <a:avLst/>
              <a:gdLst/>
              <a:ahLst/>
              <a:cxnLst>
                <a:cxn ang="0">
                  <a:pos x="wd2" y="hd2"/>
                </a:cxn>
                <a:cxn ang="5400000">
                  <a:pos x="wd2" y="hd2"/>
                </a:cxn>
                <a:cxn ang="10800000">
                  <a:pos x="wd2" y="hd2"/>
                </a:cxn>
                <a:cxn ang="16200000">
                  <a:pos x="wd2" y="hd2"/>
                </a:cxn>
              </a:cxnLst>
              <a:rect l="0" t="0" r="r" b="b"/>
              <a:pathLst>
                <a:path w="21600" h="21600" extrusionOk="0">
                  <a:moveTo>
                    <a:pt x="1867" y="16691"/>
                  </a:moveTo>
                  <a:lnTo>
                    <a:pt x="5303" y="12525"/>
                  </a:lnTo>
                  <a:lnTo>
                    <a:pt x="5294" y="12521"/>
                  </a:lnTo>
                  <a:cubicBezTo>
                    <a:pt x="5355" y="12447"/>
                    <a:pt x="5400" y="12365"/>
                    <a:pt x="5400" y="12273"/>
                  </a:cubicBezTo>
                  <a:cubicBezTo>
                    <a:pt x="5400" y="12001"/>
                    <a:pt x="5098" y="11782"/>
                    <a:pt x="4725" y="11782"/>
                  </a:cubicBezTo>
                  <a:lnTo>
                    <a:pt x="3375" y="11782"/>
                  </a:lnTo>
                  <a:lnTo>
                    <a:pt x="6615" y="8640"/>
                  </a:lnTo>
                  <a:lnTo>
                    <a:pt x="6606" y="8635"/>
                  </a:lnTo>
                  <a:cubicBezTo>
                    <a:pt x="6691" y="8553"/>
                    <a:pt x="6750" y="8456"/>
                    <a:pt x="6750" y="8345"/>
                  </a:cubicBezTo>
                  <a:cubicBezTo>
                    <a:pt x="6750" y="8075"/>
                    <a:pt x="6448" y="7855"/>
                    <a:pt x="6075" y="7855"/>
                  </a:cubicBezTo>
                  <a:lnTo>
                    <a:pt x="4855" y="7855"/>
                  </a:lnTo>
                  <a:lnTo>
                    <a:pt x="8548" y="4785"/>
                  </a:lnTo>
                  <a:lnTo>
                    <a:pt x="8544" y="4782"/>
                  </a:lnTo>
                  <a:cubicBezTo>
                    <a:pt x="8683" y="4691"/>
                    <a:pt x="8775" y="4564"/>
                    <a:pt x="8775" y="4418"/>
                  </a:cubicBezTo>
                  <a:cubicBezTo>
                    <a:pt x="8775" y="4147"/>
                    <a:pt x="8473" y="3927"/>
                    <a:pt x="8100" y="3927"/>
                  </a:cubicBezTo>
                  <a:lnTo>
                    <a:pt x="7029" y="3927"/>
                  </a:lnTo>
                  <a:lnTo>
                    <a:pt x="10800" y="1185"/>
                  </a:lnTo>
                  <a:lnTo>
                    <a:pt x="14571" y="3927"/>
                  </a:lnTo>
                  <a:lnTo>
                    <a:pt x="13500" y="3927"/>
                  </a:lnTo>
                  <a:cubicBezTo>
                    <a:pt x="13128" y="3927"/>
                    <a:pt x="12825" y="4147"/>
                    <a:pt x="12825" y="4418"/>
                  </a:cubicBezTo>
                  <a:cubicBezTo>
                    <a:pt x="12825" y="4564"/>
                    <a:pt x="12917" y="4691"/>
                    <a:pt x="13056" y="4782"/>
                  </a:cubicBezTo>
                  <a:lnTo>
                    <a:pt x="13052" y="4785"/>
                  </a:lnTo>
                  <a:lnTo>
                    <a:pt x="16744" y="7855"/>
                  </a:lnTo>
                  <a:lnTo>
                    <a:pt x="15525" y="7855"/>
                  </a:lnTo>
                  <a:cubicBezTo>
                    <a:pt x="15153" y="7855"/>
                    <a:pt x="14850" y="8075"/>
                    <a:pt x="14850" y="8345"/>
                  </a:cubicBezTo>
                  <a:cubicBezTo>
                    <a:pt x="14850" y="8456"/>
                    <a:pt x="14909" y="8553"/>
                    <a:pt x="14994" y="8635"/>
                  </a:cubicBezTo>
                  <a:lnTo>
                    <a:pt x="14985" y="8640"/>
                  </a:lnTo>
                  <a:lnTo>
                    <a:pt x="18225" y="11782"/>
                  </a:lnTo>
                  <a:lnTo>
                    <a:pt x="16875" y="11782"/>
                  </a:lnTo>
                  <a:cubicBezTo>
                    <a:pt x="16503" y="11782"/>
                    <a:pt x="16200" y="12001"/>
                    <a:pt x="16200" y="12273"/>
                  </a:cubicBezTo>
                  <a:cubicBezTo>
                    <a:pt x="16200" y="12365"/>
                    <a:pt x="16244" y="12447"/>
                    <a:pt x="16306" y="12521"/>
                  </a:cubicBezTo>
                  <a:lnTo>
                    <a:pt x="16296" y="12525"/>
                  </a:lnTo>
                  <a:lnTo>
                    <a:pt x="19733" y="16691"/>
                  </a:lnTo>
                  <a:cubicBezTo>
                    <a:pt x="19733" y="16691"/>
                    <a:pt x="1867" y="16691"/>
                    <a:pt x="1867" y="16691"/>
                  </a:cubicBezTo>
                  <a:close/>
                  <a:moveTo>
                    <a:pt x="12150" y="20618"/>
                  </a:moveTo>
                  <a:lnTo>
                    <a:pt x="9450" y="20618"/>
                  </a:lnTo>
                  <a:lnTo>
                    <a:pt x="9450" y="17673"/>
                  </a:lnTo>
                  <a:lnTo>
                    <a:pt x="12150" y="17673"/>
                  </a:lnTo>
                  <a:cubicBezTo>
                    <a:pt x="12150" y="17673"/>
                    <a:pt x="12150" y="20618"/>
                    <a:pt x="12150" y="20618"/>
                  </a:cubicBezTo>
                  <a:close/>
                  <a:moveTo>
                    <a:pt x="21494" y="16933"/>
                  </a:moveTo>
                  <a:lnTo>
                    <a:pt x="21503" y="16929"/>
                  </a:lnTo>
                  <a:lnTo>
                    <a:pt x="18067" y="12764"/>
                  </a:lnTo>
                  <a:lnTo>
                    <a:pt x="19575" y="12764"/>
                  </a:lnTo>
                  <a:cubicBezTo>
                    <a:pt x="19948" y="12764"/>
                    <a:pt x="20250" y="12544"/>
                    <a:pt x="20250" y="12273"/>
                  </a:cubicBezTo>
                  <a:cubicBezTo>
                    <a:pt x="20250" y="12162"/>
                    <a:pt x="20191" y="12066"/>
                    <a:pt x="20106" y="11983"/>
                  </a:cubicBezTo>
                  <a:lnTo>
                    <a:pt x="20115" y="11978"/>
                  </a:lnTo>
                  <a:lnTo>
                    <a:pt x="16875" y="8836"/>
                  </a:lnTo>
                  <a:lnTo>
                    <a:pt x="18225" y="8836"/>
                  </a:lnTo>
                  <a:cubicBezTo>
                    <a:pt x="18598" y="8836"/>
                    <a:pt x="18900" y="8617"/>
                    <a:pt x="18900" y="8345"/>
                  </a:cubicBezTo>
                  <a:cubicBezTo>
                    <a:pt x="18900" y="8200"/>
                    <a:pt x="18808" y="8072"/>
                    <a:pt x="18669" y="7982"/>
                  </a:cubicBezTo>
                  <a:lnTo>
                    <a:pt x="18673" y="7978"/>
                  </a:lnTo>
                  <a:lnTo>
                    <a:pt x="14980" y="4909"/>
                  </a:lnTo>
                  <a:lnTo>
                    <a:pt x="16200" y="4909"/>
                  </a:lnTo>
                  <a:cubicBezTo>
                    <a:pt x="16573" y="4909"/>
                    <a:pt x="16875" y="4690"/>
                    <a:pt x="16875" y="4418"/>
                  </a:cubicBezTo>
                  <a:cubicBezTo>
                    <a:pt x="16875" y="4283"/>
                    <a:pt x="16800" y="4160"/>
                    <a:pt x="16677" y="4071"/>
                  </a:cubicBezTo>
                  <a:lnTo>
                    <a:pt x="11277" y="144"/>
                  </a:lnTo>
                  <a:cubicBezTo>
                    <a:pt x="11155" y="55"/>
                    <a:pt x="10986" y="0"/>
                    <a:pt x="10800" y="0"/>
                  </a:cubicBezTo>
                  <a:cubicBezTo>
                    <a:pt x="10614" y="0"/>
                    <a:pt x="10445" y="55"/>
                    <a:pt x="10323" y="144"/>
                  </a:cubicBezTo>
                  <a:lnTo>
                    <a:pt x="4923" y="4071"/>
                  </a:lnTo>
                  <a:cubicBezTo>
                    <a:pt x="4801" y="4160"/>
                    <a:pt x="4725" y="4283"/>
                    <a:pt x="4725" y="4418"/>
                  </a:cubicBezTo>
                  <a:cubicBezTo>
                    <a:pt x="4725" y="4690"/>
                    <a:pt x="5028" y="4909"/>
                    <a:pt x="5400" y="4909"/>
                  </a:cubicBezTo>
                  <a:lnTo>
                    <a:pt x="6619" y="4909"/>
                  </a:lnTo>
                  <a:lnTo>
                    <a:pt x="2927" y="7978"/>
                  </a:lnTo>
                  <a:lnTo>
                    <a:pt x="2931" y="7982"/>
                  </a:lnTo>
                  <a:cubicBezTo>
                    <a:pt x="2792" y="8072"/>
                    <a:pt x="2700" y="8200"/>
                    <a:pt x="2700" y="8345"/>
                  </a:cubicBezTo>
                  <a:cubicBezTo>
                    <a:pt x="2700" y="8617"/>
                    <a:pt x="3003" y="8836"/>
                    <a:pt x="3375" y="8836"/>
                  </a:cubicBezTo>
                  <a:lnTo>
                    <a:pt x="4725" y="8836"/>
                  </a:lnTo>
                  <a:lnTo>
                    <a:pt x="1485" y="11978"/>
                  </a:lnTo>
                  <a:lnTo>
                    <a:pt x="1494" y="11983"/>
                  </a:lnTo>
                  <a:cubicBezTo>
                    <a:pt x="1409" y="12066"/>
                    <a:pt x="1350" y="12162"/>
                    <a:pt x="1350" y="12273"/>
                  </a:cubicBezTo>
                  <a:cubicBezTo>
                    <a:pt x="1350" y="12544"/>
                    <a:pt x="1653" y="12764"/>
                    <a:pt x="2025" y="12764"/>
                  </a:cubicBezTo>
                  <a:lnTo>
                    <a:pt x="3533" y="12764"/>
                  </a:lnTo>
                  <a:lnTo>
                    <a:pt x="96" y="16929"/>
                  </a:lnTo>
                  <a:lnTo>
                    <a:pt x="106" y="16933"/>
                  </a:lnTo>
                  <a:cubicBezTo>
                    <a:pt x="44" y="17007"/>
                    <a:pt x="0" y="17089"/>
                    <a:pt x="0" y="17182"/>
                  </a:cubicBezTo>
                  <a:cubicBezTo>
                    <a:pt x="0" y="17453"/>
                    <a:pt x="303" y="17673"/>
                    <a:pt x="675" y="17673"/>
                  </a:cubicBezTo>
                  <a:lnTo>
                    <a:pt x="8100" y="17673"/>
                  </a:lnTo>
                  <a:lnTo>
                    <a:pt x="8100" y="21109"/>
                  </a:lnTo>
                  <a:cubicBezTo>
                    <a:pt x="8100" y="21380"/>
                    <a:pt x="8403" y="21600"/>
                    <a:pt x="8775" y="21600"/>
                  </a:cubicBezTo>
                  <a:lnTo>
                    <a:pt x="12825" y="21600"/>
                  </a:lnTo>
                  <a:cubicBezTo>
                    <a:pt x="13198" y="21600"/>
                    <a:pt x="13500" y="21380"/>
                    <a:pt x="13500" y="21109"/>
                  </a:cubicBezTo>
                  <a:lnTo>
                    <a:pt x="13500" y="17673"/>
                  </a:lnTo>
                  <a:lnTo>
                    <a:pt x="20925" y="17673"/>
                  </a:lnTo>
                  <a:cubicBezTo>
                    <a:pt x="21298" y="17673"/>
                    <a:pt x="21600" y="17453"/>
                    <a:pt x="21600" y="17182"/>
                  </a:cubicBezTo>
                  <a:cubicBezTo>
                    <a:pt x="21600" y="17089"/>
                    <a:pt x="21555" y="17007"/>
                    <a:pt x="21494" y="16933"/>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grpSp>
      <p:grpSp>
        <p:nvGrpSpPr>
          <p:cNvPr id="2" name="组合 1">
            <a:extLst>
              <a:ext uri="{FF2B5EF4-FFF2-40B4-BE49-F238E27FC236}">
                <a16:creationId xmlns:a16="http://schemas.microsoft.com/office/drawing/2014/main" id="{A2E9602D-F58D-49AB-A7ED-59D0F4EFDDE3}"/>
              </a:ext>
            </a:extLst>
          </p:cNvPr>
          <p:cNvGrpSpPr/>
          <p:nvPr/>
        </p:nvGrpSpPr>
        <p:grpSpPr>
          <a:xfrm>
            <a:off x="6156752" y="1802879"/>
            <a:ext cx="614045" cy="614045"/>
            <a:chOff x="6156752" y="1802879"/>
            <a:chExt cx="614045" cy="614045"/>
          </a:xfrm>
        </p:grpSpPr>
        <p:sp>
          <p:nvSpPr>
            <p:cNvPr id="33" name="Oval 3">
              <a:extLst>
                <a:ext uri="{FF2B5EF4-FFF2-40B4-BE49-F238E27FC236}">
                  <a16:creationId xmlns:a16="http://schemas.microsoft.com/office/drawing/2014/main" id="{1EC5F587-CF37-4FEF-A124-D7688AC8C1F3}"/>
                </a:ext>
              </a:extLst>
            </p:cNvPr>
            <p:cNvSpPr/>
            <p:nvPr/>
          </p:nvSpPr>
          <p:spPr>
            <a:xfrm>
              <a:off x="6156752" y="1802879"/>
              <a:ext cx="614045" cy="614045"/>
            </a:xfrm>
            <a:prstGeom prst="ellipse">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34" name="Shape 2778">
              <a:extLst>
                <a:ext uri="{FF2B5EF4-FFF2-40B4-BE49-F238E27FC236}">
                  <a16:creationId xmlns:a16="http://schemas.microsoft.com/office/drawing/2014/main" id="{283944F9-3B04-4EBE-AB1E-6AE5BA589410}"/>
                </a:ext>
              </a:extLst>
            </p:cNvPr>
            <p:cNvSpPr/>
            <p:nvPr/>
          </p:nvSpPr>
          <p:spPr>
            <a:xfrm>
              <a:off x="6279850" y="1933774"/>
              <a:ext cx="367849" cy="367849"/>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grpSp>
      <p:sp>
        <p:nvSpPr>
          <p:cNvPr id="35" name="TextBox 31">
            <a:extLst>
              <a:ext uri="{FF2B5EF4-FFF2-40B4-BE49-F238E27FC236}">
                <a16:creationId xmlns:a16="http://schemas.microsoft.com/office/drawing/2014/main" id="{5B2D342E-27C8-41B7-B0B2-6ED693DD04E5}"/>
              </a:ext>
            </a:extLst>
          </p:cNvPr>
          <p:cNvSpPr txBox="1"/>
          <p:nvPr/>
        </p:nvSpPr>
        <p:spPr>
          <a:xfrm>
            <a:off x="6168305" y="2486448"/>
            <a:ext cx="1204882" cy="338554"/>
          </a:xfrm>
          <a:prstGeom prst="rect">
            <a:avLst/>
          </a:prstGeom>
          <a:noFill/>
        </p:spPr>
        <p:txBody>
          <a:bodyPr wrap="none" rtlCol="0">
            <a:spAutoFit/>
          </a:bodyPr>
          <a:lstStyle/>
          <a:p>
            <a:pPr defTabSz="914217"/>
            <a:r>
              <a:rPr lang="en-US" sz="1600" b="1" spc="300" dirty="0">
                <a:solidFill>
                  <a:srgbClr val="000000"/>
                </a:solidFill>
                <a:latin typeface="Montserrat Semi" charset="0"/>
                <a:ea typeface="Montserrat Semi" charset="0"/>
                <a:cs typeface="Montserrat Semi" charset="0"/>
              </a:rPr>
              <a:t>FEATURE</a:t>
            </a:r>
          </a:p>
        </p:txBody>
      </p:sp>
      <p:sp>
        <p:nvSpPr>
          <p:cNvPr id="36" name="TextBox 32">
            <a:extLst>
              <a:ext uri="{FF2B5EF4-FFF2-40B4-BE49-F238E27FC236}">
                <a16:creationId xmlns:a16="http://schemas.microsoft.com/office/drawing/2014/main" id="{B2818FA4-4530-4069-96ED-13ACD94B1C9D}"/>
              </a:ext>
            </a:extLst>
          </p:cNvPr>
          <p:cNvSpPr txBox="1"/>
          <p:nvPr/>
        </p:nvSpPr>
        <p:spPr>
          <a:xfrm>
            <a:off x="6168305" y="2778835"/>
            <a:ext cx="2594695" cy="611899"/>
          </a:xfrm>
          <a:prstGeom prst="rect">
            <a:avLst/>
          </a:prstGeom>
          <a:noFill/>
        </p:spPr>
        <p:txBody>
          <a:bodyPr wrap="square" rtlCol="0">
            <a:spAutoFit/>
          </a:bodyPr>
          <a:lstStyle/>
          <a:p>
            <a:pPr defTabSz="914217">
              <a:lnSpc>
                <a:spcPct val="150000"/>
              </a:lnSpc>
            </a:pPr>
            <a:r>
              <a:rPr lang="en-US" sz="1200" dirty="0">
                <a:solidFill>
                  <a:srgbClr val="7F7F7F"/>
                </a:solidFill>
                <a:latin typeface="Lato Light" charset="0"/>
                <a:ea typeface="Lato Light" charset="0"/>
                <a:cs typeface="Lato Light" charset="0"/>
              </a:rPr>
              <a:t>Entrepreneurial activities differ substantially depending on the</a:t>
            </a:r>
          </a:p>
        </p:txBody>
      </p:sp>
      <p:sp>
        <p:nvSpPr>
          <p:cNvPr id="37" name="TextBox 33">
            <a:extLst>
              <a:ext uri="{FF2B5EF4-FFF2-40B4-BE49-F238E27FC236}">
                <a16:creationId xmlns:a16="http://schemas.microsoft.com/office/drawing/2014/main" id="{AC7D47C1-1F55-4FF3-ACBA-6146CB951D27}"/>
              </a:ext>
            </a:extLst>
          </p:cNvPr>
          <p:cNvSpPr txBox="1"/>
          <p:nvPr/>
        </p:nvSpPr>
        <p:spPr>
          <a:xfrm>
            <a:off x="9204780" y="2486448"/>
            <a:ext cx="877163" cy="338554"/>
          </a:xfrm>
          <a:prstGeom prst="rect">
            <a:avLst/>
          </a:prstGeom>
          <a:noFill/>
        </p:spPr>
        <p:txBody>
          <a:bodyPr wrap="none" rtlCol="0">
            <a:spAutoFit/>
          </a:bodyPr>
          <a:lstStyle/>
          <a:p>
            <a:pPr defTabSz="914217"/>
            <a:r>
              <a:rPr lang="en-US" sz="1600" b="1" spc="300" dirty="0">
                <a:solidFill>
                  <a:srgbClr val="000000"/>
                </a:solidFill>
                <a:latin typeface="Montserrat Semi" charset="0"/>
                <a:ea typeface="Montserrat Semi" charset="0"/>
                <a:cs typeface="Montserrat Semi" charset="0"/>
              </a:rPr>
              <a:t>NAME</a:t>
            </a:r>
          </a:p>
        </p:txBody>
      </p:sp>
      <p:sp>
        <p:nvSpPr>
          <p:cNvPr id="50" name="TextBox 34">
            <a:extLst>
              <a:ext uri="{FF2B5EF4-FFF2-40B4-BE49-F238E27FC236}">
                <a16:creationId xmlns:a16="http://schemas.microsoft.com/office/drawing/2014/main" id="{C13F6E85-5C01-4EAA-9FB1-4F9C2F65056A}"/>
              </a:ext>
            </a:extLst>
          </p:cNvPr>
          <p:cNvSpPr txBox="1"/>
          <p:nvPr/>
        </p:nvSpPr>
        <p:spPr>
          <a:xfrm>
            <a:off x="9204780" y="2778835"/>
            <a:ext cx="2453820" cy="611899"/>
          </a:xfrm>
          <a:prstGeom prst="rect">
            <a:avLst/>
          </a:prstGeom>
          <a:noFill/>
        </p:spPr>
        <p:txBody>
          <a:bodyPr wrap="square" rtlCol="0">
            <a:spAutoFit/>
          </a:bodyPr>
          <a:lstStyle/>
          <a:p>
            <a:pPr defTabSz="914217">
              <a:lnSpc>
                <a:spcPct val="150000"/>
              </a:lnSpc>
            </a:pPr>
            <a:r>
              <a:rPr lang="en-US" sz="1200" dirty="0">
                <a:solidFill>
                  <a:srgbClr val="7F7F7F"/>
                </a:solidFill>
                <a:latin typeface="Lato Light" charset="0"/>
                <a:ea typeface="Lato Light" charset="0"/>
                <a:cs typeface="Lato Light" charset="0"/>
              </a:rPr>
              <a:t>Entrepreneurial activities differ substantially depending on the</a:t>
            </a:r>
          </a:p>
        </p:txBody>
      </p:sp>
      <p:sp>
        <p:nvSpPr>
          <p:cNvPr id="51" name="TextBox 35">
            <a:extLst>
              <a:ext uri="{FF2B5EF4-FFF2-40B4-BE49-F238E27FC236}">
                <a16:creationId xmlns:a16="http://schemas.microsoft.com/office/drawing/2014/main" id="{03E8A542-C6D7-46A9-ABDC-14B4AECF47BE}"/>
              </a:ext>
            </a:extLst>
          </p:cNvPr>
          <p:cNvSpPr txBox="1"/>
          <p:nvPr/>
        </p:nvSpPr>
        <p:spPr>
          <a:xfrm>
            <a:off x="6168305" y="4383780"/>
            <a:ext cx="1395960" cy="338554"/>
          </a:xfrm>
          <a:prstGeom prst="rect">
            <a:avLst/>
          </a:prstGeom>
          <a:noFill/>
        </p:spPr>
        <p:txBody>
          <a:bodyPr wrap="none" rtlCol="0">
            <a:spAutoFit/>
          </a:bodyPr>
          <a:lstStyle/>
          <a:p>
            <a:pPr defTabSz="914217"/>
            <a:r>
              <a:rPr lang="en-US" sz="1600" b="1" spc="300" dirty="0">
                <a:solidFill>
                  <a:srgbClr val="000000"/>
                </a:solidFill>
                <a:latin typeface="Montserrat Semi" charset="0"/>
                <a:ea typeface="Montserrat Semi" charset="0"/>
                <a:cs typeface="Montserrat Semi" charset="0"/>
              </a:rPr>
              <a:t>FUNCTION</a:t>
            </a:r>
          </a:p>
        </p:txBody>
      </p:sp>
      <p:sp>
        <p:nvSpPr>
          <p:cNvPr id="52" name="TextBox 36">
            <a:extLst>
              <a:ext uri="{FF2B5EF4-FFF2-40B4-BE49-F238E27FC236}">
                <a16:creationId xmlns:a16="http://schemas.microsoft.com/office/drawing/2014/main" id="{81483F67-91F3-482E-83F3-9E43255CD7C4}"/>
              </a:ext>
            </a:extLst>
          </p:cNvPr>
          <p:cNvSpPr txBox="1"/>
          <p:nvPr/>
        </p:nvSpPr>
        <p:spPr>
          <a:xfrm>
            <a:off x="6168305" y="4676167"/>
            <a:ext cx="2453820" cy="611899"/>
          </a:xfrm>
          <a:prstGeom prst="rect">
            <a:avLst/>
          </a:prstGeom>
          <a:noFill/>
        </p:spPr>
        <p:txBody>
          <a:bodyPr wrap="square" rtlCol="0">
            <a:spAutoFit/>
          </a:bodyPr>
          <a:lstStyle/>
          <a:p>
            <a:pPr defTabSz="914217">
              <a:lnSpc>
                <a:spcPct val="150000"/>
              </a:lnSpc>
            </a:pPr>
            <a:r>
              <a:rPr lang="en-US" sz="1200" dirty="0">
                <a:solidFill>
                  <a:srgbClr val="7F7F7F"/>
                </a:solidFill>
                <a:latin typeface="Lato Light" charset="0"/>
                <a:ea typeface="Lato Light" charset="0"/>
                <a:cs typeface="Lato Light" charset="0"/>
              </a:rPr>
              <a:t>Entrepreneurial activities differ substantially depending on the</a:t>
            </a:r>
          </a:p>
        </p:txBody>
      </p:sp>
      <p:sp>
        <p:nvSpPr>
          <p:cNvPr id="53" name="TextBox 37">
            <a:extLst>
              <a:ext uri="{FF2B5EF4-FFF2-40B4-BE49-F238E27FC236}">
                <a16:creationId xmlns:a16="http://schemas.microsoft.com/office/drawing/2014/main" id="{997AB28E-644D-414F-8941-88B09FA7DD87}"/>
              </a:ext>
            </a:extLst>
          </p:cNvPr>
          <p:cNvSpPr txBox="1"/>
          <p:nvPr/>
        </p:nvSpPr>
        <p:spPr>
          <a:xfrm>
            <a:off x="9204780" y="4383780"/>
            <a:ext cx="1253869" cy="338554"/>
          </a:xfrm>
          <a:prstGeom prst="rect">
            <a:avLst/>
          </a:prstGeom>
          <a:noFill/>
        </p:spPr>
        <p:txBody>
          <a:bodyPr wrap="none" rtlCol="0">
            <a:spAutoFit/>
          </a:bodyPr>
          <a:lstStyle/>
          <a:p>
            <a:pPr defTabSz="914217"/>
            <a:r>
              <a:rPr lang="en-US" sz="1600" b="1" spc="300" dirty="0">
                <a:solidFill>
                  <a:srgbClr val="000000"/>
                </a:solidFill>
                <a:latin typeface="Montserrat Semi" charset="0"/>
                <a:ea typeface="Montserrat Semi" charset="0"/>
                <a:cs typeface="Montserrat Semi" charset="0"/>
              </a:rPr>
              <a:t>ELEMENT</a:t>
            </a:r>
          </a:p>
        </p:txBody>
      </p:sp>
      <p:sp>
        <p:nvSpPr>
          <p:cNvPr id="54" name="TextBox 40">
            <a:extLst>
              <a:ext uri="{FF2B5EF4-FFF2-40B4-BE49-F238E27FC236}">
                <a16:creationId xmlns:a16="http://schemas.microsoft.com/office/drawing/2014/main" id="{13C98432-DF2C-4BC1-BDFA-C79891F82828}"/>
              </a:ext>
            </a:extLst>
          </p:cNvPr>
          <p:cNvSpPr txBox="1"/>
          <p:nvPr/>
        </p:nvSpPr>
        <p:spPr>
          <a:xfrm>
            <a:off x="9204780" y="4676167"/>
            <a:ext cx="2453820" cy="611899"/>
          </a:xfrm>
          <a:prstGeom prst="rect">
            <a:avLst/>
          </a:prstGeom>
          <a:noFill/>
        </p:spPr>
        <p:txBody>
          <a:bodyPr wrap="square" rtlCol="0">
            <a:spAutoFit/>
          </a:bodyPr>
          <a:lstStyle/>
          <a:p>
            <a:pPr defTabSz="914217">
              <a:lnSpc>
                <a:spcPct val="150000"/>
              </a:lnSpc>
            </a:pPr>
            <a:r>
              <a:rPr lang="en-US" sz="1200" dirty="0">
                <a:solidFill>
                  <a:srgbClr val="7F7F7F"/>
                </a:solidFill>
                <a:latin typeface="Lato Light" charset="0"/>
                <a:ea typeface="Lato Light" charset="0"/>
                <a:cs typeface="Lato Light" charset="0"/>
              </a:rPr>
              <a:t>Entrepreneurial activities differ substantially depending on the</a:t>
            </a:r>
          </a:p>
        </p:txBody>
      </p:sp>
    </p:spTree>
    <p:extLst>
      <p:ext uri="{BB962C8B-B14F-4D97-AF65-F5344CB8AC3E}">
        <p14:creationId xmlns:p14="http://schemas.microsoft.com/office/powerpoint/2010/main" val="137400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up)">
                                      <p:cBhvr>
                                        <p:cTn id="17" dur="500"/>
                                        <p:tgtEl>
                                          <p:spTgt spid="35"/>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up)">
                                      <p:cBhvr>
                                        <p:cTn id="21" dur="500"/>
                                        <p:tgtEl>
                                          <p:spTgt spid="3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up)">
                                      <p:cBhvr>
                                        <p:cTn id="31" dur="500"/>
                                        <p:tgtEl>
                                          <p:spTgt spid="37"/>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up)">
                                      <p:cBhvr>
                                        <p:cTn id="35" dur="500"/>
                                        <p:tgtEl>
                                          <p:spTgt spid="50"/>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wipe(up)">
                                      <p:cBhvr>
                                        <p:cTn id="45" dur="500"/>
                                        <p:tgtEl>
                                          <p:spTgt spid="51"/>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wipe(up)">
                                      <p:cBhvr>
                                        <p:cTn id="49" dur="500"/>
                                        <p:tgtEl>
                                          <p:spTgt spid="52"/>
                                        </p:tgtEl>
                                      </p:cBhvr>
                                    </p:animEffect>
                                  </p:childTnLst>
                                </p:cTn>
                              </p:par>
                            </p:childTnLst>
                          </p:cTn>
                        </p:par>
                        <p:par>
                          <p:cTn id="50" fill="hold">
                            <p:stCondLst>
                              <p:cond delay="5000"/>
                            </p:stCondLst>
                            <p:childTnLst>
                              <p:par>
                                <p:cTn id="51" presetID="53" presetClass="entr" presetSubtype="16"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Effect transition="in" filter="fade">
                                      <p:cBhvr>
                                        <p:cTn id="55" dur="500"/>
                                        <p:tgtEl>
                                          <p:spTgt spid="15"/>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up)">
                                      <p:cBhvr>
                                        <p:cTn id="59" dur="500"/>
                                        <p:tgtEl>
                                          <p:spTgt spid="53"/>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wipe(up)">
                                      <p:cBhvr>
                                        <p:cTn id="6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8" grpId="0">
        <p:bldAsOne/>
      </p:bldGraphic>
      <p:bldP spid="35" grpId="0"/>
      <p:bldP spid="36" grpId="0"/>
      <p:bldP spid="37" grpId="0"/>
      <p:bldP spid="50" grpId="0"/>
      <p:bldP spid="51" grpId="0"/>
      <p:bldP spid="52" grpId="0"/>
      <p:bldP spid="53"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A9E4106F-345B-4F8A-8A89-5A0906A5C8B0}"/>
              </a:ext>
            </a:extLst>
          </p:cNvPr>
          <p:cNvGrpSpPr/>
          <p:nvPr/>
        </p:nvGrpSpPr>
        <p:grpSpPr>
          <a:xfrm>
            <a:off x="161680" y="176213"/>
            <a:ext cx="2809539" cy="400110"/>
            <a:chOff x="161680" y="176213"/>
            <a:chExt cx="2809539" cy="400110"/>
          </a:xfrm>
        </p:grpSpPr>
        <p:grpSp>
          <p:nvGrpSpPr>
            <p:cNvPr id="6" name="组合 5">
              <a:extLst>
                <a:ext uri="{FF2B5EF4-FFF2-40B4-BE49-F238E27FC236}">
                  <a16:creationId xmlns:a16="http://schemas.microsoft.com/office/drawing/2014/main" id="{0312A70E-7F89-469B-A57C-D6E07A8998A6}"/>
                </a:ext>
              </a:extLst>
            </p:cNvPr>
            <p:cNvGrpSpPr/>
            <p:nvPr/>
          </p:nvGrpSpPr>
          <p:grpSpPr>
            <a:xfrm>
              <a:off x="161680" y="176213"/>
              <a:ext cx="338383" cy="374649"/>
              <a:chOff x="-8029586" y="-1666875"/>
              <a:chExt cx="16386186" cy="10191750"/>
            </a:xfrm>
          </p:grpSpPr>
          <p:sp>
            <p:nvSpPr>
              <p:cNvPr id="4" name="平行四边形 3">
                <a:extLst>
                  <a:ext uri="{FF2B5EF4-FFF2-40B4-BE49-F238E27FC236}">
                    <a16:creationId xmlns:a16="http://schemas.microsoft.com/office/drawing/2014/main" id="{3D62D16F-8AC8-44E4-8AC6-105EF152202F}"/>
                  </a:ext>
                </a:extLst>
              </p:cNvPr>
              <p:cNvSpPr/>
              <p:nvPr/>
            </p:nvSpPr>
            <p:spPr>
              <a:xfrm>
                <a:off x="-3714750" y="-1666875"/>
                <a:ext cx="12071350" cy="10191750"/>
              </a:xfrm>
              <a:prstGeom prst="parallelogram">
                <a:avLst>
                  <a:gd name="adj" fmla="val 53077"/>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 name="平行四边形 4">
                <a:extLst>
                  <a:ext uri="{FF2B5EF4-FFF2-40B4-BE49-F238E27FC236}">
                    <a16:creationId xmlns:a16="http://schemas.microsoft.com/office/drawing/2014/main" id="{5893E34A-903C-47AC-814F-971C45DADDB6}"/>
                  </a:ext>
                </a:extLst>
              </p:cNvPr>
              <p:cNvSpPr/>
              <p:nvPr/>
            </p:nvSpPr>
            <p:spPr>
              <a:xfrm>
                <a:off x="-8029586" y="-1666875"/>
                <a:ext cx="11210913" cy="10191750"/>
              </a:xfrm>
              <a:prstGeom prst="parallelogram">
                <a:avLst>
                  <a:gd name="adj" fmla="val 57253"/>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nvGrpSpPr>
            <p:cNvPr id="9" name="组合 8">
              <a:extLst>
                <a:ext uri="{FF2B5EF4-FFF2-40B4-BE49-F238E27FC236}">
                  <a16:creationId xmlns:a16="http://schemas.microsoft.com/office/drawing/2014/main" id="{F2E7998B-2690-4606-A8EA-FA92445F7C33}"/>
                </a:ext>
              </a:extLst>
            </p:cNvPr>
            <p:cNvGrpSpPr/>
            <p:nvPr/>
          </p:nvGrpSpPr>
          <p:grpSpPr>
            <a:xfrm>
              <a:off x="431177" y="176213"/>
              <a:ext cx="2540042" cy="400110"/>
              <a:chOff x="2945777" y="1957653"/>
              <a:chExt cx="2540042" cy="400110"/>
            </a:xfrm>
          </p:grpSpPr>
          <p:sp>
            <p:nvSpPr>
              <p:cNvPr id="7" name="文本框 6">
                <a:extLst>
                  <a:ext uri="{FF2B5EF4-FFF2-40B4-BE49-F238E27FC236}">
                    <a16:creationId xmlns:a16="http://schemas.microsoft.com/office/drawing/2014/main" id="{83494A4E-2E1A-43C8-8E0C-67BE752DE833}"/>
                  </a:ext>
                </a:extLst>
              </p:cNvPr>
              <p:cNvSpPr txBox="1"/>
              <p:nvPr/>
            </p:nvSpPr>
            <p:spPr>
              <a:xfrm>
                <a:off x="2945777" y="1957653"/>
                <a:ext cx="254004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rPr>
                  <a:t>单击此处添加文字标题</a:t>
                </a:r>
              </a:p>
            </p:txBody>
          </p:sp>
          <p:sp>
            <p:nvSpPr>
              <p:cNvPr id="8" name="TextBox 60">
                <a:extLst>
                  <a:ext uri="{FF2B5EF4-FFF2-40B4-BE49-F238E27FC236}">
                    <a16:creationId xmlns:a16="http://schemas.microsoft.com/office/drawing/2014/main" id="{2E821FAA-9F68-43B6-A1D5-1137D3336363}"/>
                  </a:ext>
                </a:extLst>
              </p:cNvPr>
              <p:cNvSpPr txBox="1"/>
              <p:nvPr/>
            </p:nvSpPr>
            <p:spPr>
              <a:xfrm>
                <a:off x="2969592" y="2173097"/>
                <a:ext cx="1875834" cy="184666"/>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15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sym typeface="+mn-lt"/>
                  </a:rPr>
                  <a:t>WRITE A TITLE IN THIS SECTION</a:t>
                </a:r>
                <a:endParaRPr kumimoji="0" lang="en-US" sz="700" b="1" i="0" u="none" strike="noStrike" kern="1200" cap="none" spc="15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grpSp>
      </p:grpSp>
      <p:grpSp>
        <p:nvGrpSpPr>
          <p:cNvPr id="13" name="组合 12">
            <a:extLst>
              <a:ext uri="{FF2B5EF4-FFF2-40B4-BE49-F238E27FC236}">
                <a16:creationId xmlns:a16="http://schemas.microsoft.com/office/drawing/2014/main" id="{E7861988-271E-423F-B54B-CE6D88F4C2D7}"/>
              </a:ext>
            </a:extLst>
          </p:cNvPr>
          <p:cNvGrpSpPr/>
          <p:nvPr/>
        </p:nvGrpSpPr>
        <p:grpSpPr>
          <a:xfrm>
            <a:off x="-1041400" y="6673333"/>
            <a:ext cx="14154150" cy="184667"/>
            <a:chOff x="-1041400" y="6673333"/>
            <a:chExt cx="14154150" cy="184667"/>
          </a:xfrm>
        </p:grpSpPr>
        <p:sp>
          <p:nvSpPr>
            <p:cNvPr id="11" name="平行四边形 10">
              <a:extLst>
                <a:ext uri="{FF2B5EF4-FFF2-40B4-BE49-F238E27FC236}">
                  <a16:creationId xmlns:a16="http://schemas.microsoft.com/office/drawing/2014/main" id="{BE79CD85-C760-411A-83FF-73923CDAA211}"/>
                </a:ext>
              </a:extLst>
            </p:cNvPr>
            <p:cNvSpPr/>
            <p:nvPr/>
          </p:nvSpPr>
          <p:spPr>
            <a:xfrm>
              <a:off x="-1041400" y="6673333"/>
              <a:ext cx="7137400" cy="184666"/>
            </a:xfrm>
            <a:prstGeom prst="parallelogram">
              <a:avLst>
                <a:gd name="adj" fmla="val 59372"/>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2" name="平行四边形 11">
              <a:extLst>
                <a:ext uri="{FF2B5EF4-FFF2-40B4-BE49-F238E27FC236}">
                  <a16:creationId xmlns:a16="http://schemas.microsoft.com/office/drawing/2014/main" id="{B511F2A4-73A6-4BC5-8D96-D082AE501439}"/>
                </a:ext>
              </a:extLst>
            </p:cNvPr>
            <p:cNvSpPr/>
            <p:nvPr/>
          </p:nvSpPr>
          <p:spPr>
            <a:xfrm>
              <a:off x="5975350" y="6673334"/>
              <a:ext cx="7137400" cy="184666"/>
            </a:xfrm>
            <a:prstGeom prst="parallelogram">
              <a:avLst>
                <a:gd name="adj" fmla="val 59372"/>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nvGrpSpPr>
          <p:cNvPr id="38" name="Group 572">
            <a:extLst>
              <a:ext uri="{FF2B5EF4-FFF2-40B4-BE49-F238E27FC236}">
                <a16:creationId xmlns:a16="http://schemas.microsoft.com/office/drawing/2014/main" id="{2B2983D9-085D-4F26-B21A-D48B1145763D}"/>
              </a:ext>
            </a:extLst>
          </p:cNvPr>
          <p:cNvGrpSpPr/>
          <p:nvPr/>
        </p:nvGrpSpPr>
        <p:grpSpPr>
          <a:xfrm>
            <a:off x="2751861" y="1415708"/>
            <a:ext cx="6688277" cy="3308574"/>
            <a:chOff x="3843499" y="3719582"/>
            <a:chExt cx="16665619" cy="8244192"/>
          </a:xfrm>
          <a:solidFill>
            <a:schemeClr val="bg1">
              <a:lumMod val="85000"/>
            </a:schemeClr>
          </a:solidFill>
        </p:grpSpPr>
        <p:sp>
          <p:nvSpPr>
            <p:cNvPr id="39" name="Freeform 781">
              <a:extLst>
                <a:ext uri="{FF2B5EF4-FFF2-40B4-BE49-F238E27FC236}">
                  <a16:creationId xmlns:a16="http://schemas.microsoft.com/office/drawing/2014/main" id="{911A1F20-83D8-46F5-AFAA-3BC6266AD78A}"/>
                </a:ext>
              </a:extLst>
            </p:cNvPr>
            <p:cNvSpPr>
              <a:spLocks/>
            </p:cNvSpPr>
            <p:nvPr/>
          </p:nvSpPr>
          <p:spPr bwMode="auto">
            <a:xfrm>
              <a:off x="9818027" y="3757809"/>
              <a:ext cx="85988" cy="38227"/>
            </a:xfrm>
            <a:custGeom>
              <a:avLst/>
              <a:gdLst>
                <a:gd name="T0" fmla="*/ 4 w 9"/>
                <a:gd name="T1" fmla="*/ 3 h 4"/>
                <a:gd name="T2" fmla="*/ 1 w 9"/>
                <a:gd name="T3" fmla="*/ 2 h 4"/>
                <a:gd name="T4" fmla="*/ 5 w 9"/>
                <a:gd name="T5" fmla="*/ 2 h 4"/>
                <a:gd name="T6" fmla="*/ 0 w 9"/>
                <a:gd name="T7" fmla="*/ 0 h 4"/>
                <a:gd name="T8" fmla="*/ 9 w 9"/>
                <a:gd name="T9" fmla="*/ 2 h 4"/>
                <a:gd name="T10" fmla="*/ 5 w 9"/>
                <a:gd name="T11" fmla="*/ 2 h 4"/>
                <a:gd name="T12" fmla="*/ 4 w 9"/>
                <a:gd name="T13" fmla="*/ 3 h 4"/>
                <a:gd name="T14" fmla="*/ 4 w 9"/>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
                  <a:moveTo>
                    <a:pt x="4" y="3"/>
                  </a:moveTo>
                  <a:cubicBezTo>
                    <a:pt x="4" y="3"/>
                    <a:pt x="1" y="2"/>
                    <a:pt x="1" y="2"/>
                  </a:cubicBezTo>
                  <a:cubicBezTo>
                    <a:pt x="1" y="2"/>
                    <a:pt x="4" y="2"/>
                    <a:pt x="5" y="2"/>
                  </a:cubicBezTo>
                  <a:cubicBezTo>
                    <a:pt x="3" y="1"/>
                    <a:pt x="1" y="2"/>
                    <a:pt x="0" y="0"/>
                  </a:cubicBezTo>
                  <a:cubicBezTo>
                    <a:pt x="1" y="1"/>
                    <a:pt x="8" y="0"/>
                    <a:pt x="9" y="2"/>
                  </a:cubicBezTo>
                  <a:cubicBezTo>
                    <a:pt x="9" y="2"/>
                    <a:pt x="6" y="2"/>
                    <a:pt x="5" y="2"/>
                  </a:cubicBezTo>
                  <a:cubicBezTo>
                    <a:pt x="5" y="2"/>
                    <a:pt x="7" y="4"/>
                    <a:pt x="4" y="3"/>
                  </a:cubicBezTo>
                  <a:cubicBezTo>
                    <a:pt x="3" y="3"/>
                    <a:pt x="6" y="4"/>
                    <a:pt x="4"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0" name="Freeform 403">
              <a:extLst>
                <a:ext uri="{FF2B5EF4-FFF2-40B4-BE49-F238E27FC236}">
                  <a16:creationId xmlns:a16="http://schemas.microsoft.com/office/drawing/2014/main" id="{F32FD06B-D8E8-4FFE-889D-7C6E08AC8BFA}"/>
                </a:ext>
              </a:extLst>
            </p:cNvPr>
            <p:cNvSpPr>
              <a:spLocks/>
            </p:cNvSpPr>
            <p:nvPr/>
          </p:nvSpPr>
          <p:spPr bwMode="auto">
            <a:xfrm>
              <a:off x="16859435" y="9558687"/>
              <a:ext cx="1904460" cy="1423937"/>
            </a:xfrm>
            <a:custGeom>
              <a:avLst/>
              <a:gdLst>
                <a:gd name="T0" fmla="*/ 96 w 204"/>
                <a:gd name="T1" fmla="*/ 3 h 152"/>
                <a:gd name="T2" fmla="*/ 97 w 204"/>
                <a:gd name="T3" fmla="*/ 7 h 152"/>
                <a:gd name="T4" fmla="*/ 86 w 204"/>
                <a:gd name="T5" fmla="*/ 13 h 152"/>
                <a:gd name="T6" fmla="*/ 76 w 204"/>
                <a:gd name="T7" fmla="*/ 24 h 152"/>
                <a:gd name="T8" fmla="*/ 71 w 204"/>
                <a:gd name="T9" fmla="*/ 15 h 152"/>
                <a:gd name="T10" fmla="*/ 65 w 204"/>
                <a:gd name="T11" fmla="*/ 19 h 152"/>
                <a:gd name="T12" fmla="*/ 62 w 204"/>
                <a:gd name="T13" fmla="*/ 22 h 152"/>
                <a:gd name="T14" fmla="*/ 59 w 204"/>
                <a:gd name="T15" fmla="*/ 26 h 152"/>
                <a:gd name="T16" fmla="*/ 55 w 204"/>
                <a:gd name="T17" fmla="*/ 33 h 152"/>
                <a:gd name="T18" fmla="*/ 51 w 204"/>
                <a:gd name="T19" fmla="*/ 30 h 152"/>
                <a:gd name="T20" fmla="*/ 47 w 204"/>
                <a:gd name="T21" fmla="*/ 38 h 152"/>
                <a:gd name="T22" fmla="*/ 24 w 204"/>
                <a:gd name="T23" fmla="*/ 50 h 152"/>
                <a:gd name="T24" fmla="*/ 7 w 204"/>
                <a:gd name="T25" fmla="*/ 60 h 152"/>
                <a:gd name="T26" fmla="*/ 3 w 204"/>
                <a:gd name="T27" fmla="*/ 68 h 152"/>
                <a:gd name="T28" fmla="*/ 4 w 204"/>
                <a:gd name="T29" fmla="*/ 82 h 152"/>
                <a:gd name="T30" fmla="*/ 7 w 204"/>
                <a:gd name="T31" fmla="*/ 91 h 152"/>
                <a:gd name="T32" fmla="*/ 13 w 204"/>
                <a:gd name="T33" fmla="*/ 106 h 152"/>
                <a:gd name="T34" fmla="*/ 11 w 204"/>
                <a:gd name="T35" fmla="*/ 121 h 152"/>
                <a:gd name="T36" fmla="*/ 30 w 204"/>
                <a:gd name="T37" fmla="*/ 125 h 152"/>
                <a:gd name="T38" fmla="*/ 54 w 204"/>
                <a:gd name="T39" fmla="*/ 121 h 152"/>
                <a:gd name="T40" fmla="*/ 73 w 204"/>
                <a:gd name="T41" fmla="*/ 112 h 152"/>
                <a:gd name="T42" fmla="*/ 96 w 204"/>
                <a:gd name="T43" fmla="*/ 111 h 152"/>
                <a:gd name="T44" fmla="*/ 111 w 204"/>
                <a:gd name="T45" fmla="*/ 121 h 152"/>
                <a:gd name="T46" fmla="*/ 116 w 204"/>
                <a:gd name="T47" fmla="*/ 125 h 152"/>
                <a:gd name="T48" fmla="*/ 125 w 204"/>
                <a:gd name="T49" fmla="*/ 120 h 152"/>
                <a:gd name="T50" fmla="*/ 122 w 204"/>
                <a:gd name="T51" fmla="*/ 129 h 152"/>
                <a:gd name="T52" fmla="*/ 131 w 204"/>
                <a:gd name="T53" fmla="*/ 132 h 152"/>
                <a:gd name="T54" fmla="*/ 145 w 204"/>
                <a:gd name="T55" fmla="*/ 147 h 152"/>
                <a:gd name="T56" fmla="*/ 161 w 204"/>
                <a:gd name="T57" fmla="*/ 145 h 152"/>
                <a:gd name="T58" fmla="*/ 165 w 204"/>
                <a:gd name="T59" fmla="*/ 149 h 152"/>
                <a:gd name="T60" fmla="*/ 174 w 204"/>
                <a:gd name="T61" fmla="*/ 145 h 152"/>
                <a:gd name="T62" fmla="*/ 194 w 204"/>
                <a:gd name="T63" fmla="*/ 118 h 152"/>
                <a:gd name="T64" fmla="*/ 200 w 204"/>
                <a:gd name="T65" fmla="*/ 108 h 152"/>
                <a:gd name="T66" fmla="*/ 202 w 204"/>
                <a:gd name="T67" fmla="*/ 96 h 152"/>
                <a:gd name="T68" fmla="*/ 201 w 204"/>
                <a:gd name="T69" fmla="*/ 83 h 152"/>
                <a:gd name="T70" fmla="*/ 196 w 204"/>
                <a:gd name="T71" fmla="*/ 70 h 152"/>
                <a:gd name="T72" fmla="*/ 184 w 204"/>
                <a:gd name="T73" fmla="*/ 59 h 152"/>
                <a:gd name="T74" fmla="*/ 180 w 204"/>
                <a:gd name="T75" fmla="*/ 50 h 152"/>
                <a:gd name="T76" fmla="*/ 166 w 204"/>
                <a:gd name="T77" fmla="*/ 36 h 152"/>
                <a:gd name="T78" fmla="*/ 161 w 204"/>
                <a:gd name="T79" fmla="*/ 20 h 152"/>
                <a:gd name="T80" fmla="*/ 152 w 204"/>
                <a:gd name="T81" fmla="*/ 8 h 152"/>
                <a:gd name="T82" fmla="*/ 145 w 204"/>
                <a:gd name="T83" fmla="*/ 6 h 152"/>
                <a:gd name="T84" fmla="*/ 143 w 204"/>
                <a:gd name="T85" fmla="*/ 16 h 152"/>
                <a:gd name="T86" fmla="*/ 130 w 204"/>
                <a:gd name="T87" fmla="*/ 31 h 152"/>
                <a:gd name="T88" fmla="*/ 115 w 204"/>
                <a:gd name="T89" fmla="*/ 17 h 152"/>
                <a:gd name="T90" fmla="*/ 118 w 204"/>
                <a:gd name="T91" fmla="*/ 11 h 152"/>
                <a:gd name="T92" fmla="*/ 117 w 204"/>
                <a:gd name="T93" fmla="*/ 8 h 152"/>
                <a:gd name="T94" fmla="*/ 109 w 204"/>
                <a:gd name="T95" fmla="*/ 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52">
                  <a:moveTo>
                    <a:pt x="101" y="4"/>
                  </a:moveTo>
                  <a:cubicBezTo>
                    <a:pt x="99" y="4"/>
                    <a:pt x="98" y="2"/>
                    <a:pt x="96" y="2"/>
                  </a:cubicBezTo>
                  <a:cubicBezTo>
                    <a:pt x="95" y="1"/>
                    <a:pt x="95" y="2"/>
                    <a:pt x="96" y="3"/>
                  </a:cubicBezTo>
                  <a:cubicBezTo>
                    <a:pt x="96" y="4"/>
                    <a:pt x="98" y="3"/>
                    <a:pt x="98" y="3"/>
                  </a:cubicBezTo>
                  <a:cubicBezTo>
                    <a:pt x="99" y="4"/>
                    <a:pt x="98" y="6"/>
                    <a:pt x="99" y="6"/>
                  </a:cubicBezTo>
                  <a:cubicBezTo>
                    <a:pt x="99" y="7"/>
                    <a:pt x="98" y="7"/>
                    <a:pt x="97" y="7"/>
                  </a:cubicBezTo>
                  <a:cubicBezTo>
                    <a:pt x="96" y="8"/>
                    <a:pt x="95" y="8"/>
                    <a:pt x="94" y="8"/>
                  </a:cubicBezTo>
                  <a:cubicBezTo>
                    <a:pt x="92" y="7"/>
                    <a:pt x="92" y="8"/>
                    <a:pt x="90" y="8"/>
                  </a:cubicBezTo>
                  <a:cubicBezTo>
                    <a:pt x="87" y="9"/>
                    <a:pt x="88" y="12"/>
                    <a:pt x="86" y="13"/>
                  </a:cubicBezTo>
                  <a:cubicBezTo>
                    <a:pt x="84" y="15"/>
                    <a:pt x="83" y="18"/>
                    <a:pt x="84" y="20"/>
                  </a:cubicBezTo>
                  <a:cubicBezTo>
                    <a:pt x="86" y="23"/>
                    <a:pt x="81" y="21"/>
                    <a:pt x="80" y="21"/>
                  </a:cubicBezTo>
                  <a:cubicBezTo>
                    <a:pt x="79" y="21"/>
                    <a:pt x="76" y="24"/>
                    <a:pt x="76" y="24"/>
                  </a:cubicBezTo>
                  <a:cubicBezTo>
                    <a:pt x="76" y="24"/>
                    <a:pt x="75" y="19"/>
                    <a:pt x="74" y="18"/>
                  </a:cubicBezTo>
                  <a:cubicBezTo>
                    <a:pt x="74" y="17"/>
                    <a:pt x="73" y="17"/>
                    <a:pt x="72" y="17"/>
                  </a:cubicBezTo>
                  <a:cubicBezTo>
                    <a:pt x="71" y="16"/>
                    <a:pt x="71" y="16"/>
                    <a:pt x="71" y="15"/>
                  </a:cubicBezTo>
                  <a:cubicBezTo>
                    <a:pt x="70" y="14"/>
                    <a:pt x="70" y="16"/>
                    <a:pt x="70" y="17"/>
                  </a:cubicBezTo>
                  <a:cubicBezTo>
                    <a:pt x="69" y="17"/>
                    <a:pt x="68" y="17"/>
                    <a:pt x="68" y="16"/>
                  </a:cubicBezTo>
                  <a:cubicBezTo>
                    <a:pt x="66" y="16"/>
                    <a:pt x="67" y="20"/>
                    <a:pt x="65" y="19"/>
                  </a:cubicBezTo>
                  <a:cubicBezTo>
                    <a:pt x="65" y="19"/>
                    <a:pt x="64" y="18"/>
                    <a:pt x="64" y="18"/>
                  </a:cubicBezTo>
                  <a:cubicBezTo>
                    <a:pt x="63" y="19"/>
                    <a:pt x="63" y="19"/>
                    <a:pt x="63" y="19"/>
                  </a:cubicBezTo>
                  <a:cubicBezTo>
                    <a:pt x="60" y="18"/>
                    <a:pt x="62" y="22"/>
                    <a:pt x="62" y="22"/>
                  </a:cubicBezTo>
                  <a:cubicBezTo>
                    <a:pt x="62" y="22"/>
                    <a:pt x="60" y="22"/>
                    <a:pt x="60" y="22"/>
                  </a:cubicBezTo>
                  <a:cubicBezTo>
                    <a:pt x="60" y="23"/>
                    <a:pt x="61" y="23"/>
                    <a:pt x="61" y="23"/>
                  </a:cubicBezTo>
                  <a:cubicBezTo>
                    <a:pt x="60" y="25"/>
                    <a:pt x="59" y="23"/>
                    <a:pt x="59" y="26"/>
                  </a:cubicBezTo>
                  <a:cubicBezTo>
                    <a:pt x="59" y="27"/>
                    <a:pt x="60" y="27"/>
                    <a:pt x="60" y="28"/>
                  </a:cubicBezTo>
                  <a:cubicBezTo>
                    <a:pt x="60" y="30"/>
                    <a:pt x="53" y="26"/>
                    <a:pt x="53" y="29"/>
                  </a:cubicBezTo>
                  <a:cubicBezTo>
                    <a:pt x="53" y="30"/>
                    <a:pt x="57" y="32"/>
                    <a:pt x="55" y="33"/>
                  </a:cubicBezTo>
                  <a:cubicBezTo>
                    <a:pt x="54" y="33"/>
                    <a:pt x="54" y="32"/>
                    <a:pt x="54" y="33"/>
                  </a:cubicBezTo>
                  <a:cubicBezTo>
                    <a:pt x="53" y="34"/>
                    <a:pt x="53" y="34"/>
                    <a:pt x="52" y="33"/>
                  </a:cubicBezTo>
                  <a:cubicBezTo>
                    <a:pt x="51" y="33"/>
                    <a:pt x="52" y="31"/>
                    <a:pt x="51" y="30"/>
                  </a:cubicBezTo>
                  <a:cubicBezTo>
                    <a:pt x="50" y="28"/>
                    <a:pt x="48" y="32"/>
                    <a:pt x="47" y="33"/>
                  </a:cubicBezTo>
                  <a:cubicBezTo>
                    <a:pt x="47" y="34"/>
                    <a:pt x="46" y="35"/>
                    <a:pt x="46" y="36"/>
                  </a:cubicBezTo>
                  <a:cubicBezTo>
                    <a:pt x="46" y="36"/>
                    <a:pt x="47" y="37"/>
                    <a:pt x="47" y="38"/>
                  </a:cubicBezTo>
                  <a:cubicBezTo>
                    <a:pt x="47" y="38"/>
                    <a:pt x="45" y="40"/>
                    <a:pt x="44" y="41"/>
                  </a:cubicBezTo>
                  <a:cubicBezTo>
                    <a:pt x="41" y="44"/>
                    <a:pt x="38" y="46"/>
                    <a:pt x="34" y="47"/>
                  </a:cubicBezTo>
                  <a:cubicBezTo>
                    <a:pt x="31" y="47"/>
                    <a:pt x="28" y="49"/>
                    <a:pt x="24" y="50"/>
                  </a:cubicBezTo>
                  <a:cubicBezTo>
                    <a:pt x="21" y="51"/>
                    <a:pt x="18" y="51"/>
                    <a:pt x="15" y="53"/>
                  </a:cubicBezTo>
                  <a:cubicBezTo>
                    <a:pt x="13" y="55"/>
                    <a:pt x="12" y="55"/>
                    <a:pt x="10" y="56"/>
                  </a:cubicBezTo>
                  <a:cubicBezTo>
                    <a:pt x="9" y="57"/>
                    <a:pt x="7" y="60"/>
                    <a:pt x="7" y="60"/>
                  </a:cubicBezTo>
                  <a:cubicBezTo>
                    <a:pt x="6" y="60"/>
                    <a:pt x="7" y="57"/>
                    <a:pt x="7" y="56"/>
                  </a:cubicBezTo>
                  <a:cubicBezTo>
                    <a:pt x="5" y="56"/>
                    <a:pt x="4" y="61"/>
                    <a:pt x="4" y="61"/>
                  </a:cubicBezTo>
                  <a:cubicBezTo>
                    <a:pt x="5" y="64"/>
                    <a:pt x="3" y="65"/>
                    <a:pt x="3" y="68"/>
                  </a:cubicBezTo>
                  <a:cubicBezTo>
                    <a:pt x="3" y="69"/>
                    <a:pt x="8" y="80"/>
                    <a:pt x="6" y="81"/>
                  </a:cubicBezTo>
                  <a:cubicBezTo>
                    <a:pt x="6" y="81"/>
                    <a:pt x="3" y="77"/>
                    <a:pt x="3" y="77"/>
                  </a:cubicBezTo>
                  <a:cubicBezTo>
                    <a:pt x="3" y="78"/>
                    <a:pt x="6" y="81"/>
                    <a:pt x="4" y="82"/>
                  </a:cubicBezTo>
                  <a:cubicBezTo>
                    <a:pt x="2" y="82"/>
                    <a:pt x="2" y="77"/>
                    <a:pt x="0" y="77"/>
                  </a:cubicBezTo>
                  <a:cubicBezTo>
                    <a:pt x="0" y="77"/>
                    <a:pt x="6" y="85"/>
                    <a:pt x="6" y="86"/>
                  </a:cubicBezTo>
                  <a:cubicBezTo>
                    <a:pt x="7" y="87"/>
                    <a:pt x="6" y="89"/>
                    <a:pt x="7" y="91"/>
                  </a:cubicBezTo>
                  <a:cubicBezTo>
                    <a:pt x="8" y="93"/>
                    <a:pt x="9" y="94"/>
                    <a:pt x="10" y="96"/>
                  </a:cubicBezTo>
                  <a:cubicBezTo>
                    <a:pt x="11" y="97"/>
                    <a:pt x="11" y="100"/>
                    <a:pt x="11" y="101"/>
                  </a:cubicBezTo>
                  <a:cubicBezTo>
                    <a:pt x="11" y="103"/>
                    <a:pt x="12" y="105"/>
                    <a:pt x="13" y="106"/>
                  </a:cubicBezTo>
                  <a:cubicBezTo>
                    <a:pt x="14" y="109"/>
                    <a:pt x="14" y="110"/>
                    <a:pt x="14" y="113"/>
                  </a:cubicBezTo>
                  <a:cubicBezTo>
                    <a:pt x="14" y="114"/>
                    <a:pt x="14" y="119"/>
                    <a:pt x="14" y="119"/>
                  </a:cubicBezTo>
                  <a:cubicBezTo>
                    <a:pt x="13" y="120"/>
                    <a:pt x="12" y="120"/>
                    <a:pt x="11" y="121"/>
                  </a:cubicBezTo>
                  <a:cubicBezTo>
                    <a:pt x="10" y="124"/>
                    <a:pt x="12" y="124"/>
                    <a:pt x="13" y="125"/>
                  </a:cubicBezTo>
                  <a:cubicBezTo>
                    <a:pt x="17" y="127"/>
                    <a:pt x="20" y="129"/>
                    <a:pt x="25" y="128"/>
                  </a:cubicBezTo>
                  <a:cubicBezTo>
                    <a:pt x="27" y="127"/>
                    <a:pt x="29" y="126"/>
                    <a:pt x="30" y="125"/>
                  </a:cubicBezTo>
                  <a:cubicBezTo>
                    <a:pt x="33" y="124"/>
                    <a:pt x="32" y="125"/>
                    <a:pt x="33" y="123"/>
                  </a:cubicBezTo>
                  <a:cubicBezTo>
                    <a:pt x="35" y="121"/>
                    <a:pt x="42" y="121"/>
                    <a:pt x="44" y="122"/>
                  </a:cubicBezTo>
                  <a:cubicBezTo>
                    <a:pt x="47" y="122"/>
                    <a:pt x="52" y="124"/>
                    <a:pt x="54" y="121"/>
                  </a:cubicBezTo>
                  <a:cubicBezTo>
                    <a:pt x="55" y="120"/>
                    <a:pt x="55" y="118"/>
                    <a:pt x="57" y="117"/>
                  </a:cubicBezTo>
                  <a:cubicBezTo>
                    <a:pt x="59" y="116"/>
                    <a:pt x="61" y="115"/>
                    <a:pt x="63" y="114"/>
                  </a:cubicBezTo>
                  <a:cubicBezTo>
                    <a:pt x="66" y="112"/>
                    <a:pt x="70" y="114"/>
                    <a:pt x="73" y="112"/>
                  </a:cubicBezTo>
                  <a:cubicBezTo>
                    <a:pt x="78" y="110"/>
                    <a:pt x="82" y="110"/>
                    <a:pt x="88" y="109"/>
                  </a:cubicBezTo>
                  <a:cubicBezTo>
                    <a:pt x="89" y="109"/>
                    <a:pt x="90" y="108"/>
                    <a:pt x="92" y="108"/>
                  </a:cubicBezTo>
                  <a:cubicBezTo>
                    <a:pt x="93" y="109"/>
                    <a:pt x="95" y="110"/>
                    <a:pt x="96" y="111"/>
                  </a:cubicBezTo>
                  <a:cubicBezTo>
                    <a:pt x="97" y="111"/>
                    <a:pt x="107" y="113"/>
                    <a:pt x="107" y="114"/>
                  </a:cubicBezTo>
                  <a:cubicBezTo>
                    <a:pt x="106" y="115"/>
                    <a:pt x="105" y="118"/>
                    <a:pt x="107" y="117"/>
                  </a:cubicBezTo>
                  <a:cubicBezTo>
                    <a:pt x="108" y="117"/>
                    <a:pt x="110" y="120"/>
                    <a:pt x="111" y="121"/>
                  </a:cubicBezTo>
                  <a:cubicBezTo>
                    <a:pt x="112" y="122"/>
                    <a:pt x="112" y="123"/>
                    <a:pt x="112" y="125"/>
                  </a:cubicBezTo>
                  <a:cubicBezTo>
                    <a:pt x="113" y="126"/>
                    <a:pt x="115" y="128"/>
                    <a:pt x="115" y="128"/>
                  </a:cubicBezTo>
                  <a:cubicBezTo>
                    <a:pt x="115" y="127"/>
                    <a:pt x="114" y="126"/>
                    <a:pt x="116" y="125"/>
                  </a:cubicBezTo>
                  <a:cubicBezTo>
                    <a:pt x="117" y="124"/>
                    <a:pt x="118" y="123"/>
                    <a:pt x="120" y="122"/>
                  </a:cubicBezTo>
                  <a:cubicBezTo>
                    <a:pt x="121" y="121"/>
                    <a:pt x="126" y="116"/>
                    <a:pt x="125" y="115"/>
                  </a:cubicBezTo>
                  <a:cubicBezTo>
                    <a:pt x="126" y="117"/>
                    <a:pt x="125" y="118"/>
                    <a:pt x="125" y="120"/>
                  </a:cubicBezTo>
                  <a:cubicBezTo>
                    <a:pt x="126" y="121"/>
                    <a:pt x="124" y="122"/>
                    <a:pt x="124" y="122"/>
                  </a:cubicBezTo>
                  <a:cubicBezTo>
                    <a:pt x="123" y="124"/>
                    <a:pt x="123" y="125"/>
                    <a:pt x="123" y="126"/>
                  </a:cubicBezTo>
                  <a:cubicBezTo>
                    <a:pt x="123" y="128"/>
                    <a:pt x="119" y="129"/>
                    <a:pt x="122" y="129"/>
                  </a:cubicBezTo>
                  <a:cubicBezTo>
                    <a:pt x="126" y="129"/>
                    <a:pt x="124" y="125"/>
                    <a:pt x="125" y="123"/>
                  </a:cubicBezTo>
                  <a:cubicBezTo>
                    <a:pt x="125" y="123"/>
                    <a:pt x="129" y="127"/>
                    <a:pt x="128" y="129"/>
                  </a:cubicBezTo>
                  <a:cubicBezTo>
                    <a:pt x="125" y="133"/>
                    <a:pt x="129" y="130"/>
                    <a:pt x="131" y="132"/>
                  </a:cubicBezTo>
                  <a:cubicBezTo>
                    <a:pt x="134" y="135"/>
                    <a:pt x="134" y="136"/>
                    <a:pt x="134" y="139"/>
                  </a:cubicBezTo>
                  <a:cubicBezTo>
                    <a:pt x="133" y="142"/>
                    <a:pt x="137" y="145"/>
                    <a:pt x="139" y="145"/>
                  </a:cubicBezTo>
                  <a:cubicBezTo>
                    <a:pt x="141" y="146"/>
                    <a:pt x="143" y="147"/>
                    <a:pt x="145" y="147"/>
                  </a:cubicBezTo>
                  <a:cubicBezTo>
                    <a:pt x="147" y="147"/>
                    <a:pt x="151" y="152"/>
                    <a:pt x="153" y="151"/>
                  </a:cubicBezTo>
                  <a:cubicBezTo>
                    <a:pt x="155" y="150"/>
                    <a:pt x="157" y="149"/>
                    <a:pt x="158" y="147"/>
                  </a:cubicBezTo>
                  <a:cubicBezTo>
                    <a:pt x="158" y="147"/>
                    <a:pt x="160" y="144"/>
                    <a:pt x="161" y="145"/>
                  </a:cubicBezTo>
                  <a:cubicBezTo>
                    <a:pt x="161" y="146"/>
                    <a:pt x="159" y="147"/>
                    <a:pt x="160" y="148"/>
                  </a:cubicBezTo>
                  <a:cubicBezTo>
                    <a:pt x="161" y="149"/>
                    <a:pt x="161" y="146"/>
                    <a:pt x="162" y="146"/>
                  </a:cubicBezTo>
                  <a:cubicBezTo>
                    <a:pt x="162" y="146"/>
                    <a:pt x="164" y="149"/>
                    <a:pt x="165" y="149"/>
                  </a:cubicBezTo>
                  <a:cubicBezTo>
                    <a:pt x="165" y="150"/>
                    <a:pt x="167" y="152"/>
                    <a:pt x="168" y="152"/>
                  </a:cubicBezTo>
                  <a:cubicBezTo>
                    <a:pt x="167" y="152"/>
                    <a:pt x="170" y="149"/>
                    <a:pt x="170" y="149"/>
                  </a:cubicBezTo>
                  <a:cubicBezTo>
                    <a:pt x="172" y="148"/>
                    <a:pt x="173" y="146"/>
                    <a:pt x="174" y="145"/>
                  </a:cubicBezTo>
                  <a:cubicBezTo>
                    <a:pt x="177" y="144"/>
                    <a:pt x="185" y="146"/>
                    <a:pt x="185" y="142"/>
                  </a:cubicBezTo>
                  <a:cubicBezTo>
                    <a:pt x="186" y="137"/>
                    <a:pt x="187" y="134"/>
                    <a:pt x="188" y="130"/>
                  </a:cubicBezTo>
                  <a:cubicBezTo>
                    <a:pt x="190" y="126"/>
                    <a:pt x="191" y="122"/>
                    <a:pt x="194" y="118"/>
                  </a:cubicBezTo>
                  <a:cubicBezTo>
                    <a:pt x="195" y="117"/>
                    <a:pt x="197" y="116"/>
                    <a:pt x="198" y="114"/>
                  </a:cubicBezTo>
                  <a:cubicBezTo>
                    <a:pt x="198" y="113"/>
                    <a:pt x="198" y="113"/>
                    <a:pt x="198" y="112"/>
                  </a:cubicBezTo>
                  <a:cubicBezTo>
                    <a:pt x="199" y="111"/>
                    <a:pt x="200" y="110"/>
                    <a:pt x="200" y="108"/>
                  </a:cubicBezTo>
                  <a:cubicBezTo>
                    <a:pt x="201" y="106"/>
                    <a:pt x="200" y="104"/>
                    <a:pt x="201" y="102"/>
                  </a:cubicBezTo>
                  <a:cubicBezTo>
                    <a:pt x="201" y="101"/>
                    <a:pt x="202" y="100"/>
                    <a:pt x="202" y="99"/>
                  </a:cubicBezTo>
                  <a:cubicBezTo>
                    <a:pt x="203" y="98"/>
                    <a:pt x="201" y="97"/>
                    <a:pt x="202" y="96"/>
                  </a:cubicBezTo>
                  <a:cubicBezTo>
                    <a:pt x="203" y="95"/>
                    <a:pt x="204" y="92"/>
                    <a:pt x="203" y="91"/>
                  </a:cubicBezTo>
                  <a:cubicBezTo>
                    <a:pt x="203" y="89"/>
                    <a:pt x="202" y="88"/>
                    <a:pt x="202" y="87"/>
                  </a:cubicBezTo>
                  <a:cubicBezTo>
                    <a:pt x="201" y="86"/>
                    <a:pt x="201" y="84"/>
                    <a:pt x="201" y="83"/>
                  </a:cubicBezTo>
                  <a:cubicBezTo>
                    <a:pt x="200" y="79"/>
                    <a:pt x="203" y="77"/>
                    <a:pt x="202" y="73"/>
                  </a:cubicBezTo>
                  <a:cubicBezTo>
                    <a:pt x="202" y="74"/>
                    <a:pt x="201" y="76"/>
                    <a:pt x="200" y="76"/>
                  </a:cubicBezTo>
                  <a:cubicBezTo>
                    <a:pt x="198" y="76"/>
                    <a:pt x="197" y="72"/>
                    <a:pt x="196" y="70"/>
                  </a:cubicBezTo>
                  <a:cubicBezTo>
                    <a:pt x="194" y="67"/>
                    <a:pt x="190" y="67"/>
                    <a:pt x="190" y="62"/>
                  </a:cubicBezTo>
                  <a:cubicBezTo>
                    <a:pt x="189" y="60"/>
                    <a:pt x="188" y="60"/>
                    <a:pt x="187" y="59"/>
                  </a:cubicBezTo>
                  <a:cubicBezTo>
                    <a:pt x="185" y="58"/>
                    <a:pt x="185" y="61"/>
                    <a:pt x="184" y="59"/>
                  </a:cubicBezTo>
                  <a:cubicBezTo>
                    <a:pt x="184" y="56"/>
                    <a:pt x="183" y="55"/>
                    <a:pt x="181" y="53"/>
                  </a:cubicBezTo>
                  <a:cubicBezTo>
                    <a:pt x="181" y="53"/>
                    <a:pt x="180" y="52"/>
                    <a:pt x="180" y="51"/>
                  </a:cubicBezTo>
                  <a:cubicBezTo>
                    <a:pt x="179" y="51"/>
                    <a:pt x="180" y="49"/>
                    <a:pt x="180" y="50"/>
                  </a:cubicBezTo>
                  <a:cubicBezTo>
                    <a:pt x="178" y="48"/>
                    <a:pt x="176" y="47"/>
                    <a:pt x="174" y="46"/>
                  </a:cubicBezTo>
                  <a:cubicBezTo>
                    <a:pt x="172" y="44"/>
                    <a:pt x="169" y="45"/>
                    <a:pt x="168" y="43"/>
                  </a:cubicBezTo>
                  <a:cubicBezTo>
                    <a:pt x="166" y="41"/>
                    <a:pt x="167" y="37"/>
                    <a:pt x="166" y="36"/>
                  </a:cubicBezTo>
                  <a:cubicBezTo>
                    <a:pt x="166" y="34"/>
                    <a:pt x="166" y="32"/>
                    <a:pt x="165" y="31"/>
                  </a:cubicBezTo>
                  <a:cubicBezTo>
                    <a:pt x="164" y="30"/>
                    <a:pt x="163" y="30"/>
                    <a:pt x="163" y="28"/>
                  </a:cubicBezTo>
                  <a:cubicBezTo>
                    <a:pt x="163" y="26"/>
                    <a:pt x="163" y="23"/>
                    <a:pt x="161" y="20"/>
                  </a:cubicBezTo>
                  <a:cubicBezTo>
                    <a:pt x="160" y="20"/>
                    <a:pt x="158" y="17"/>
                    <a:pt x="158" y="18"/>
                  </a:cubicBezTo>
                  <a:cubicBezTo>
                    <a:pt x="156" y="18"/>
                    <a:pt x="156" y="19"/>
                    <a:pt x="155" y="17"/>
                  </a:cubicBezTo>
                  <a:cubicBezTo>
                    <a:pt x="153" y="15"/>
                    <a:pt x="154" y="11"/>
                    <a:pt x="152" y="8"/>
                  </a:cubicBezTo>
                  <a:cubicBezTo>
                    <a:pt x="152" y="7"/>
                    <a:pt x="148" y="0"/>
                    <a:pt x="148" y="0"/>
                  </a:cubicBezTo>
                  <a:cubicBezTo>
                    <a:pt x="147" y="0"/>
                    <a:pt x="147" y="2"/>
                    <a:pt x="147" y="3"/>
                  </a:cubicBezTo>
                  <a:cubicBezTo>
                    <a:pt x="147" y="4"/>
                    <a:pt x="146" y="5"/>
                    <a:pt x="145" y="6"/>
                  </a:cubicBezTo>
                  <a:cubicBezTo>
                    <a:pt x="145" y="6"/>
                    <a:pt x="143" y="8"/>
                    <a:pt x="144" y="9"/>
                  </a:cubicBezTo>
                  <a:cubicBezTo>
                    <a:pt x="144" y="9"/>
                    <a:pt x="146" y="9"/>
                    <a:pt x="145" y="10"/>
                  </a:cubicBezTo>
                  <a:cubicBezTo>
                    <a:pt x="144" y="10"/>
                    <a:pt x="143" y="15"/>
                    <a:pt x="143" y="16"/>
                  </a:cubicBezTo>
                  <a:cubicBezTo>
                    <a:pt x="144" y="18"/>
                    <a:pt x="144" y="20"/>
                    <a:pt x="144" y="22"/>
                  </a:cubicBezTo>
                  <a:cubicBezTo>
                    <a:pt x="143" y="26"/>
                    <a:pt x="143" y="36"/>
                    <a:pt x="137" y="36"/>
                  </a:cubicBezTo>
                  <a:cubicBezTo>
                    <a:pt x="133" y="36"/>
                    <a:pt x="133" y="32"/>
                    <a:pt x="130" y="31"/>
                  </a:cubicBezTo>
                  <a:cubicBezTo>
                    <a:pt x="128" y="30"/>
                    <a:pt x="126" y="30"/>
                    <a:pt x="124" y="28"/>
                  </a:cubicBezTo>
                  <a:cubicBezTo>
                    <a:pt x="123" y="27"/>
                    <a:pt x="112" y="21"/>
                    <a:pt x="113" y="20"/>
                  </a:cubicBezTo>
                  <a:cubicBezTo>
                    <a:pt x="113" y="19"/>
                    <a:pt x="114" y="18"/>
                    <a:pt x="115" y="17"/>
                  </a:cubicBezTo>
                  <a:cubicBezTo>
                    <a:pt x="115" y="16"/>
                    <a:pt x="117" y="16"/>
                    <a:pt x="117" y="15"/>
                  </a:cubicBezTo>
                  <a:cubicBezTo>
                    <a:pt x="117" y="15"/>
                    <a:pt x="116" y="14"/>
                    <a:pt x="116" y="13"/>
                  </a:cubicBezTo>
                  <a:cubicBezTo>
                    <a:pt x="117" y="12"/>
                    <a:pt x="117" y="12"/>
                    <a:pt x="118" y="11"/>
                  </a:cubicBezTo>
                  <a:cubicBezTo>
                    <a:pt x="118" y="10"/>
                    <a:pt x="120" y="9"/>
                    <a:pt x="121" y="8"/>
                  </a:cubicBezTo>
                  <a:cubicBezTo>
                    <a:pt x="121" y="7"/>
                    <a:pt x="119" y="5"/>
                    <a:pt x="118" y="6"/>
                  </a:cubicBezTo>
                  <a:cubicBezTo>
                    <a:pt x="118" y="6"/>
                    <a:pt x="117" y="8"/>
                    <a:pt x="117" y="8"/>
                  </a:cubicBezTo>
                  <a:cubicBezTo>
                    <a:pt x="116" y="7"/>
                    <a:pt x="116" y="7"/>
                    <a:pt x="115" y="6"/>
                  </a:cubicBezTo>
                  <a:cubicBezTo>
                    <a:pt x="115" y="5"/>
                    <a:pt x="113" y="7"/>
                    <a:pt x="112" y="7"/>
                  </a:cubicBezTo>
                  <a:cubicBezTo>
                    <a:pt x="111" y="8"/>
                    <a:pt x="110" y="7"/>
                    <a:pt x="109" y="7"/>
                  </a:cubicBezTo>
                  <a:cubicBezTo>
                    <a:pt x="107" y="6"/>
                    <a:pt x="104" y="5"/>
                    <a:pt x="101" y="4"/>
                  </a:cubicBezTo>
                  <a:cubicBezTo>
                    <a:pt x="99" y="4"/>
                    <a:pt x="103" y="5"/>
                    <a:pt x="101"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1" name="Freeform 404">
              <a:extLst>
                <a:ext uri="{FF2B5EF4-FFF2-40B4-BE49-F238E27FC236}">
                  <a16:creationId xmlns:a16="http://schemas.microsoft.com/office/drawing/2014/main" id="{8407DEEE-B7D8-4A60-8F47-1441136D7898}"/>
                </a:ext>
              </a:extLst>
            </p:cNvPr>
            <p:cNvSpPr>
              <a:spLocks/>
            </p:cNvSpPr>
            <p:nvPr/>
          </p:nvSpPr>
          <p:spPr bwMode="auto">
            <a:xfrm>
              <a:off x="11416754" y="5927165"/>
              <a:ext cx="372610" cy="563840"/>
            </a:xfrm>
            <a:custGeom>
              <a:avLst/>
              <a:gdLst>
                <a:gd name="T0" fmla="*/ 7 w 40"/>
                <a:gd name="T1" fmla="*/ 0 h 60"/>
                <a:gd name="T2" fmla="*/ 4 w 40"/>
                <a:gd name="T3" fmla="*/ 3 h 60"/>
                <a:gd name="T4" fmla="*/ 2 w 40"/>
                <a:gd name="T5" fmla="*/ 8 h 60"/>
                <a:gd name="T6" fmla="*/ 5 w 40"/>
                <a:gd name="T7" fmla="*/ 14 h 60"/>
                <a:gd name="T8" fmla="*/ 3 w 40"/>
                <a:gd name="T9" fmla="*/ 18 h 60"/>
                <a:gd name="T10" fmla="*/ 3 w 40"/>
                <a:gd name="T11" fmla="*/ 19 h 60"/>
                <a:gd name="T12" fmla="*/ 2 w 40"/>
                <a:gd name="T13" fmla="*/ 23 h 60"/>
                <a:gd name="T14" fmla="*/ 5 w 40"/>
                <a:gd name="T15" fmla="*/ 23 h 60"/>
                <a:gd name="T16" fmla="*/ 7 w 40"/>
                <a:gd name="T17" fmla="*/ 19 h 60"/>
                <a:gd name="T18" fmla="*/ 7 w 40"/>
                <a:gd name="T19" fmla="*/ 23 h 60"/>
                <a:gd name="T20" fmla="*/ 11 w 40"/>
                <a:gd name="T21" fmla="*/ 27 h 60"/>
                <a:gd name="T22" fmla="*/ 14 w 40"/>
                <a:gd name="T23" fmla="*/ 30 h 60"/>
                <a:gd name="T24" fmla="*/ 16 w 40"/>
                <a:gd name="T25" fmla="*/ 36 h 60"/>
                <a:gd name="T26" fmla="*/ 8 w 40"/>
                <a:gd name="T27" fmla="*/ 39 h 60"/>
                <a:gd name="T28" fmla="*/ 9 w 40"/>
                <a:gd name="T29" fmla="*/ 42 h 60"/>
                <a:gd name="T30" fmla="*/ 5 w 40"/>
                <a:gd name="T31" fmla="*/ 47 h 60"/>
                <a:gd name="T32" fmla="*/ 9 w 40"/>
                <a:gd name="T33" fmla="*/ 48 h 60"/>
                <a:gd name="T34" fmla="*/ 18 w 40"/>
                <a:gd name="T35" fmla="*/ 48 h 60"/>
                <a:gd name="T36" fmla="*/ 10 w 40"/>
                <a:gd name="T37" fmla="*/ 52 h 60"/>
                <a:gd name="T38" fmla="*/ 7 w 40"/>
                <a:gd name="T39" fmla="*/ 55 h 60"/>
                <a:gd name="T40" fmla="*/ 3 w 40"/>
                <a:gd name="T41" fmla="*/ 59 h 60"/>
                <a:gd name="T42" fmla="*/ 5 w 40"/>
                <a:gd name="T43" fmla="*/ 60 h 60"/>
                <a:gd name="T44" fmla="*/ 12 w 40"/>
                <a:gd name="T45" fmla="*/ 57 h 60"/>
                <a:gd name="T46" fmla="*/ 19 w 40"/>
                <a:gd name="T47" fmla="*/ 55 h 60"/>
                <a:gd name="T48" fmla="*/ 27 w 40"/>
                <a:gd name="T49" fmla="*/ 54 h 60"/>
                <a:gd name="T50" fmla="*/ 38 w 40"/>
                <a:gd name="T51" fmla="*/ 51 h 60"/>
                <a:gd name="T52" fmla="*/ 38 w 40"/>
                <a:gd name="T53" fmla="*/ 46 h 60"/>
                <a:gd name="T54" fmla="*/ 32 w 40"/>
                <a:gd name="T55" fmla="*/ 41 h 60"/>
                <a:gd name="T56" fmla="*/ 31 w 40"/>
                <a:gd name="T57" fmla="*/ 36 h 60"/>
                <a:gd name="T58" fmla="*/ 30 w 40"/>
                <a:gd name="T59" fmla="*/ 34 h 60"/>
                <a:gd name="T60" fmla="*/ 23 w 40"/>
                <a:gd name="T61" fmla="*/ 25 h 60"/>
                <a:gd name="T62" fmla="*/ 12 w 40"/>
                <a:gd name="T63" fmla="*/ 18 h 60"/>
                <a:gd name="T64" fmla="*/ 14 w 40"/>
                <a:gd name="T65" fmla="*/ 16 h 60"/>
                <a:gd name="T66" fmla="*/ 21 w 40"/>
                <a:gd name="T67" fmla="*/ 8 h 60"/>
                <a:gd name="T68" fmla="*/ 9 w 40"/>
                <a:gd name="T69" fmla="*/ 7 h 60"/>
                <a:gd name="T70" fmla="*/ 9 w 40"/>
                <a:gd name="T71" fmla="*/ 6 h 60"/>
                <a:gd name="T72" fmla="*/ 15 w 40"/>
                <a:gd name="T7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60">
                  <a:moveTo>
                    <a:pt x="15" y="0"/>
                  </a:moveTo>
                  <a:cubicBezTo>
                    <a:pt x="12" y="0"/>
                    <a:pt x="10" y="1"/>
                    <a:pt x="7" y="0"/>
                  </a:cubicBezTo>
                  <a:cubicBezTo>
                    <a:pt x="6" y="0"/>
                    <a:pt x="5" y="0"/>
                    <a:pt x="5" y="1"/>
                  </a:cubicBezTo>
                  <a:cubicBezTo>
                    <a:pt x="6" y="3"/>
                    <a:pt x="5" y="2"/>
                    <a:pt x="4" y="3"/>
                  </a:cubicBezTo>
                  <a:cubicBezTo>
                    <a:pt x="5" y="2"/>
                    <a:pt x="5" y="4"/>
                    <a:pt x="5" y="4"/>
                  </a:cubicBezTo>
                  <a:cubicBezTo>
                    <a:pt x="4" y="6"/>
                    <a:pt x="1" y="5"/>
                    <a:pt x="2" y="8"/>
                  </a:cubicBezTo>
                  <a:cubicBezTo>
                    <a:pt x="4" y="10"/>
                    <a:pt x="3" y="11"/>
                    <a:pt x="2" y="13"/>
                  </a:cubicBezTo>
                  <a:cubicBezTo>
                    <a:pt x="2" y="15"/>
                    <a:pt x="4" y="15"/>
                    <a:pt x="5" y="14"/>
                  </a:cubicBezTo>
                  <a:cubicBezTo>
                    <a:pt x="4" y="15"/>
                    <a:pt x="5" y="15"/>
                    <a:pt x="5" y="16"/>
                  </a:cubicBezTo>
                  <a:cubicBezTo>
                    <a:pt x="5" y="15"/>
                    <a:pt x="3" y="18"/>
                    <a:pt x="3" y="18"/>
                  </a:cubicBezTo>
                  <a:cubicBezTo>
                    <a:pt x="2" y="18"/>
                    <a:pt x="0" y="18"/>
                    <a:pt x="0" y="20"/>
                  </a:cubicBezTo>
                  <a:cubicBezTo>
                    <a:pt x="1" y="20"/>
                    <a:pt x="2" y="18"/>
                    <a:pt x="3" y="19"/>
                  </a:cubicBezTo>
                  <a:cubicBezTo>
                    <a:pt x="3" y="20"/>
                    <a:pt x="3" y="21"/>
                    <a:pt x="3" y="21"/>
                  </a:cubicBezTo>
                  <a:cubicBezTo>
                    <a:pt x="2" y="22"/>
                    <a:pt x="2" y="23"/>
                    <a:pt x="2" y="23"/>
                  </a:cubicBezTo>
                  <a:cubicBezTo>
                    <a:pt x="2" y="24"/>
                    <a:pt x="3" y="22"/>
                    <a:pt x="4" y="22"/>
                  </a:cubicBezTo>
                  <a:cubicBezTo>
                    <a:pt x="4" y="21"/>
                    <a:pt x="5" y="23"/>
                    <a:pt x="5" y="23"/>
                  </a:cubicBezTo>
                  <a:cubicBezTo>
                    <a:pt x="6" y="23"/>
                    <a:pt x="5" y="19"/>
                    <a:pt x="4" y="19"/>
                  </a:cubicBezTo>
                  <a:cubicBezTo>
                    <a:pt x="5" y="19"/>
                    <a:pt x="7" y="20"/>
                    <a:pt x="7" y="19"/>
                  </a:cubicBezTo>
                  <a:cubicBezTo>
                    <a:pt x="7" y="19"/>
                    <a:pt x="6" y="20"/>
                    <a:pt x="6" y="20"/>
                  </a:cubicBezTo>
                  <a:cubicBezTo>
                    <a:pt x="6" y="21"/>
                    <a:pt x="7" y="22"/>
                    <a:pt x="7" y="23"/>
                  </a:cubicBezTo>
                  <a:cubicBezTo>
                    <a:pt x="7" y="24"/>
                    <a:pt x="4" y="27"/>
                    <a:pt x="7" y="27"/>
                  </a:cubicBezTo>
                  <a:cubicBezTo>
                    <a:pt x="7" y="27"/>
                    <a:pt x="10" y="27"/>
                    <a:pt x="11" y="27"/>
                  </a:cubicBezTo>
                  <a:cubicBezTo>
                    <a:pt x="12" y="26"/>
                    <a:pt x="15" y="26"/>
                    <a:pt x="15" y="26"/>
                  </a:cubicBezTo>
                  <a:cubicBezTo>
                    <a:pt x="14" y="28"/>
                    <a:pt x="13" y="28"/>
                    <a:pt x="14" y="30"/>
                  </a:cubicBezTo>
                  <a:cubicBezTo>
                    <a:pt x="15" y="33"/>
                    <a:pt x="15" y="31"/>
                    <a:pt x="16" y="32"/>
                  </a:cubicBezTo>
                  <a:cubicBezTo>
                    <a:pt x="16" y="33"/>
                    <a:pt x="15" y="35"/>
                    <a:pt x="16" y="36"/>
                  </a:cubicBezTo>
                  <a:cubicBezTo>
                    <a:pt x="17" y="38"/>
                    <a:pt x="14" y="38"/>
                    <a:pt x="13" y="38"/>
                  </a:cubicBezTo>
                  <a:cubicBezTo>
                    <a:pt x="11" y="39"/>
                    <a:pt x="10" y="37"/>
                    <a:pt x="8" y="39"/>
                  </a:cubicBezTo>
                  <a:cubicBezTo>
                    <a:pt x="7" y="41"/>
                    <a:pt x="12" y="40"/>
                    <a:pt x="11" y="41"/>
                  </a:cubicBezTo>
                  <a:cubicBezTo>
                    <a:pt x="11" y="41"/>
                    <a:pt x="9" y="42"/>
                    <a:pt x="9" y="42"/>
                  </a:cubicBezTo>
                  <a:cubicBezTo>
                    <a:pt x="9" y="43"/>
                    <a:pt x="10" y="43"/>
                    <a:pt x="9" y="44"/>
                  </a:cubicBezTo>
                  <a:cubicBezTo>
                    <a:pt x="8" y="45"/>
                    <a:pt x="7" y="46"/>
                    <a:pt x="5" y="47"/>
                  </a:cubicBezTo>
                  <a:cubicBezTo>
                    <a:pt x="4" y="48"/>
                    <a:pt x="6" y="49"/>
                    <a:pt x="6" y="49"/>
                  </a:cubicBezTo>
                  <a:cubicBezTo>
                    <a:pt x="7" y="49"/>
                    <a:pt x="9" y="48"/>
                    <a:pt x="9" y="48"/>
                  </a:cubicBezTo>
                  <a:cubicBezTo>
                    <a:pt x="9" y="49"/>
                    <a:pt x="12" y="49"/>
                    <a:pt x="13" y="50"/>
                  </a:cubicBezTo>
                  <a:cubicBezTo>
                    <a:pt x="15" y="50"/>
                    <a:pt x="17" y="48"/>
                    <a:pt x="18" y="48"/>
                  </a:cubicBezTo>
                  <a:cubicBezTo>
                    <a:pt x="18" y="48"/>
                    <a:pt x="16" y="53"/>
                    <a:pt x="13" y="52"/>
                  </a:cubicBezTo>
                  <a:cubicBezTo>
                    <a:pt x="12" y="51"/>
                    <a:pt x="11" y="52"/>
                    <a:pt x="10" y="52"/>
                  </a:cubicBezTo>
                  <a:cubicBezTo>
                    <a:pt x="8" y="52"/>
                    <a:pt x="9" y="51"/>
                    <a:pt x="8" y="51"/>
                  </a:cubicBezTo>
                  <a:cubicBezTo>
                    <a:pt x="8" y="51"/>
                    <a:pt x="8" y="54"/>
                    <a:pt x="7" y="55"/>
                  </a:cubicBezTo>
                  <a:cubicBezTo>
                    <a:pt x="7" y="55"/>
                    <a:pt x="6" y="56"/>
                    <a:pt x="5" y="57"/>
                  </a:cubicBezTo>
                  <a:cubicBezTo>
                    <a:pt x="5" y="57"/>
                    <a:pt x="3" y="58"/>
                    <a:pt x="3" y="59"/>
                  </a:cubicBezTo>
                  <a:cubicBezTo>
                    <a:pt x="3" y="59"/>
                    <a:pt x="5" y="59"/>
                    <a:pt x="5" y="59"/>
                  </a:cubicBezTo>
                  <a:cubicBezTo>
                    <a:pt x="5" y="59"/>
                    <a:pt x="4" y="59"/>
                    <a:pt x="5" y="60"/>
                  </a:cubicBezTo>
                  <a:cubicBezTo>
                    <a:pt x="5" y="60"/>
                    <a:pt x="7" y="57"/>
                    <a:pt x="8" y="57"/>
                  </a:cubicBezTo>
                  <a:cubicBezTo>
                    <a:pt x="9" y="57"/>
                    <a:pt x="11" y="58"/>
                    <a:pt x="12" y="57"/>
                  </a:cubicBezTo>
                  <a:cubicBezTo>
                    <a:pt x="14" y="57"/>
                    <a:pt x="13" y="55"/>
                    <a:pt x="15" y="55"/>
                  </a:cubicBezTo>
                  <a:cubicBezTo>
                    <a:pt x="16" y="54"/>
                    <a:pt x="17" y="55"/>
                    <a:pt x="19" y="55"/>
                  </a:cubicBezTo>
                  <a:cubicBezTo>
                    <a:pt x="20" y="56"/>
                    <a:pt x="21" y="54"/>
                    <a:pt x="23" y="55"/>
                  </a:cubicBezTo>
                  <a:cubicBezTo>
                    <a:pt x="24" y="56"/>
                    <a:pt x="26" y="55"/>
                    <a:pt x="27" y="54"/>
                  </a:cubicBezTo>
                  <a:cubicBezTo>
                    <a:pt x="29" y="54"/>
                    <a:pt x="32" y="54"/>
                    <a:pt x="34" y="54"/>
                  </a:cubicBezTo>
                  <a:cubicBezTo>
                    <a:pt x="34" y="54"/>
                    <a:pt x="38" y="51"/>
                    <a:pt x="38" y="51"/>
                  </a:cubicBezTo>
                  <a:cubicBezTo>
                    <a:pt x="37" y="50"/>
                    <a:pt x="33" y="51"/>
                    <a:pt x="33" y="50"/>
                  </a:cubicBezTo>
                  <a:cubicBezTo>
                    <a:pt x="33" y="49"/>
                    <a:pt x="37" y="46"/>
                    <a:pt x="38" y="46"/>
                  </a:cubicBezTo>
                  <a:cubicBezTo>
                    <a:pt x="39" y="44"/>
                    <a:pt x="40" y="40"/>
                    <a:pt x="36" y="40"/>
                  </a:cubicBezTo>
                  <a:cubicBezTo>
                    <a:pt x="35" y="40"/>
                    <a:pt x="33" y="41"/>
                    <a:pt x="32" y="41"/>
                  </a:cubicBezTo>
                  <a:cubicBezTo>
                    <a:pt x="30" y="40"/>
                    <a:pt x="32" y="40"/>
                    <a:pt x="32" y="39"/>
                  </a:cubicBezTo>
                  <a:cubicBezTo>
                    <a:pt x="32" y="38"/>
                    <a:pt x="32" y="37"/>
                    <a:pt x="31" y="36"/>
                  </a:cubicBezTo>
                  <a:cubicBezTo>
                    <a:pt x="31" y="36"/>
                    <a:pt x="27" y="35"/>
                    <a:pt x="28" y="34"/>
                  </a:cubicBezTo>
                  <a:cubicBezTo>
                    <a:pt x="28" y="34"/>
                    <a:pt x="30" y="35"/>
                    <a:pt x="30" y="34"/>
                  </a:cubicBezTo>
                  <a:cubicBezTo>
                    <a:pt x="31" y="33"/>
                    <a:pt x="30" y="32"/>
                    <a:pt x="29" y="31"/>
                  </a:cubicBezTo>
                  <a:cubicBezTo>
                    <a:pt x="26" y="29"/>
                    <a:pt x="25" y="29"/>
                    <a:pt x="23" y="25"/>
                  </a:cubicBezTo>
                  <a:cubicBezTo>
                    <a:pt x="22" y="23"/>
                    <a:pt x="21" y="21"/>
                    <a:pt x="18" y="19"/>
                  </a:cubicBezTo>
                  <a:cubicBezTo>
                    <a:pt x="17" y="18"/>
                    <a:pt x="13" y="20"/>
                    <a:pt x="12" y="18"/>
                  </a:cubicBezTo>
                  <a:cubicBezTo>
                    <a:pt x="12" y="18"/>
                    <a:pt x="18" y="17"/>
                    <a:pt x="17" y="16"/>
                  </a:cubicBezTo>
                  <a:cubicBezTo>
                    <a:pt x="17" y="16"/>
                    <a:pt x="15" y="17"/>
                    <a:pt x="14" y="16"/>
                  </a:cubicBezTo>
                  <a:cubicBezTo>
                    <a:pt x="14" y="16"/>
                    <a:pt x="18" y="15"/>
                    <a:pt x="18" y="15"/>
                  </a:cubicBezTo>
                  <a:cubicBezTo>
                    <a:pt x="19" y="14"/>
                    <a:pt x="22" y="9"/>
                    <a:pt x="21" y="8"/>
                  </a:cubicBezTo>
                  <a:cubicBezTo>
                    <a:pt x="20" y="6"/>
                    <a:pt x="17" y="6"/>
                    <a:pt x="15" y="6"/>
                  </a:cubicBezTo>
                  <a:cubicBezTo>
                    <a:pt x="14" y="7"/>
                    <a:pt x="9" y="7"/>
                    <a:pt x="9" y="7"/>
                  </a:cubicBezTo>
                  <a:cubicBezTo>
                    <a:pt x="9" y="7"/>
                    <a:pt x="11" y="6"/>
                    <a:pt x="11" y="6"/>
                  </a:cubicBezTo>
                  <a:cubicBezTo>
                    <a:pt x="11" y="6"/>
                    <a:pt x="9" y="5"/>
                    <a:pt x="9" y="6"/>
                  </a:cubicBezTo>
                  <a:cubicBezTo>
                    <a:pt x="9" y="5"/>
                    <a:pt x="18" y="1"/>
                    <a:pt x="15" y="0"/>
                  </a:cubicBezTo>
                  <a:cubicBezTo>
                    <a:pt x="14" y="0"/>
                    <a:pt x="17" y="1"/>
                    <a:pt x="15"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2" name="Freeform 405">
              <a:extLst>
                <a:ext uri="{FF2B5EF4-FFF2-40B4-BE49-F238E27FC236}">
                  <a16:creationId xmlns:a16="http://schemas.microsoft.com/office/drawing/2014/main" id="{A6C45A36-A70B-4805-9534-0B1C1CF031BC}"/>
                </a:ext>
              </a:extLst>
            </p:cNvPr>
            <p:cNvSpPr>
              <a:spLocks/>
            </p:cNvSpPr>
            <p:nvPr/>
          </p:nvSpPr>
          <p:spPr bwMode="auto">
            <a:xfrm>
              <a:off x="10566434" y="5337841"/>
              <a:ext cx="503186" cy="245289"/>
            </a:xfrm>
            <a:custGeom>
              <a:avLst/>
              <a:gdLst>
                <a:gd name="T0" fmla="*/ 53 w 54"/>
                <a:gd name="T1" fmla="*/ 10 h 26"/>
                <a:gd name="T2" fmla="*/ 49 w 54"/>
                <a:gd name="T3" fmla="*/ 9 h 26"/>
                <a:gd name="T4" fmla="*/ 50 w 54"/>
                <a:gd name="T5" fmla="*/ 8 h 26"/>
                <a:gd name="T6" fmla="*/ 48 w 54"/>
                <a:gd name="T7" fmla="*/ 7 h 26"/>
                <a:gd name="T8" fmla="*/ 49 w 54"/>
                <a:gd name="T9" fmla="*/ 6 h 26"/>
                <a:gd name="T10" fmla="*/ 46 w 54"/>
                <a:gd name="T11" fmla="*/ 5 h 26"/>
                <a:gd name="T12" fmla="*/ 48 w 54"/>
                <a:gd name="T13" fmla="*/ 3 h 26"/>
                <a:gd name="T14" fmla="*/ 43 w 54"/>
                <a:gd name="T15" fmla="*/ 3 h 26"/>
                <a:gd name="T16" fmla="*/ 39 w 54"/>
                <a:gd name="T17" fmla="*/ 1 h 26"/>
                <a:gd name="T18" fmla="*/ 39 w 54"/>
                <a:gd name="T19" fmla="*/ 4 h 26"/>
                <a:gd name="T20" fmla="*/ 36 w 54"/>
                <a:gd name="T21" fmla="*/ 5 h 26"/>
                <a:gd name="T22" fmla="*/ 32 w 54"/>
                <a:gd name="T23" fmla="*/ 5 h 26"/>
                <a:gd name="T24" fmla="*/ 32 w 54"/>
                <a:gd name="T25" fmla="*/ 9 h 26"/>
                <a:gd name="T26" fmla="*/ 26 w 54"/>
                <a:gd name="T27" fmla="*/ 5 h 26"/>
                <a:gd name="T28" fmla="*/ 25 w 54"/>
                <a:gd name="T29" fmla="*/ 8 h 26"/>
                <a:gd name="T30" fmla="*/ 21 w 54"/>
                <a:gd name="T31" fmla="*/ 5 h 26"/>
                <a:gd name="T32" fmla="*/ 21 w 54"/>
                <a:gd name="T33" fmla="*/ 9 h 26"/>
                <a:gd name="T34" fmla="*/ 19 w 54"/>
                <a:gd name="T35" fmla="*/ 9 h 26"/>
                <a:gd name="T36" fmla="*/ 17 w 54"/>
                <a:gd name="T37" fmla="*/ 12 h 26"/>
                <a:gd name="T38" fmla="*/ 14 w 54"/>
                <a:gd name="T39" fmla="*/ 8 h 26"/>
                <a:gd name="T40" fmla="*/ 16 w 54"/>
                <a:gd name="T41" fmla="*/ 8 h 26"/>
                <a:gd name="T42" fmla="*/ 14 w 54"/>
                <a:gd name="T43" fmla="*/ 5 h 26"/>
                <a:gd name="T44" fmla="*/ 7 w 54"/>
                <a:gd name="T45" fmla="*/ 2 h 26"/>
                <a:gd name="T46" fmla="*/ 9 w 54"/>
                <a:gd name="T47" fmla="*/ 4 h 26"/>
                <a:gd name="T48" fmla="*/ 8 w 54"/>
                <a:gd name="T49" fmla="*/ 4 h 26"/>
                <a:gd name="T50" fmla="*/ 10 w 54"/>
                <a:gd name="T51" fmla="*/ 8 h 26"/>
                <a:gd name="T52" fmla="*/ 5 w 54"/>
                <a:gd name="T53" fmla="*/ 6 h 26"/>
                <a:gd name="T54" fmla="*/ 3 w 54"/>
                <a:gd name="T55" fmla="*/ 6 h 26"/>
                <a:gd name="T56" fmla="*/ 5 w 54"/>
                <a:gd name="T57" fmla="*/ 7 h 26"/>
                <a:gd name="T58" fmla="*/ 5 w 54"/>
                <a:gd name="T59" fmla="*/ 8 h 26"/>
                <a:gd name="T60" fmla="*/ 2 w 54"/>
                <a:gd name="T61" fmla="*/ 7 h 26"/>
                <a:gd name="T62" fmla="*/ 1 w 54"/>
                <a:gd name="T63" fmla="*/ 9 h 26"/>
                <a:gd name="T64" fmla="*/ 8 w 54"/>
                <a:gd name="T65" fmla="*/ 10 h 26"/>
                <a:gd name="T66" fmla="*/ 13 w 54"/>
                <a:gd name="T67" fmla="*/ 11 h 26"/>
                <a:gd name="T68" fmla="*/ 11 w 54"/>
                <a:gd name="T69" fmla="*/ 12 h 26"/>
                <a:gd name="T70" fmla="*/ 12 w 54"/>
                <a:gd name="T71" fmla="*/ 13 h 26"/>
                <a:gd name="T72" fmla="*/ 8 w 54"/>
                <a:gd name="T73" fmla="*/ 14 h 26"/>
                <a:gd name="T74" fmla="*/ 3 w 54"/>
                <a:gd name="T75" fmla="*/ 15 h 26"/>
                <a:gd name="T76" fmla="*/ 10 w 54"/>
                <a:gd name="T77" fmla="*/ 16 h 26"/>
                <a:gd name="T78" fmla="*/ 12 w 54"/>
                <a:gd name="T79" fmla="*/ 18 h 26"/>
                <a:gd name="T80" fmla="*/ 15 w 54"/>
                <a:gd name="T81" fmla="*/ 17 h 26"/>
                <a:gd name="T82" fmla="*/ 13 w 54"/>
                <a:gd name="T83" fmla="*/ 18 h 26"/>
                <a:gd name="T84" fmla="*/ 15 w 54"/>
                <a:gd name="T85" fmla="*/ 18 h 26"/>
                <a:gd name="T86" fmla="*/ 10 w 54"/>
                <a:gd name="T87" fmla="*/ 23 h 26"/>
                <a:gd name="T88" fmla="*/ 15 w 54"/>
                <a:gd name="T89" fmla="*/ 23 h 26"/>
                <a:gd name="T90" fmla="*/ 21 w 54"/>
                <a:gd name="T91" fmla="*/ 24 h 26"/>
                <a:gd name="T92" fmla="*/ 20 w 54"/>
                <a:gd name="T93" fmla="*/ 24 h 26"/>
                <a:gd name="T94" fmla="*/ 22 w 54"/>
                <a:gd name="T95" fmla="*/ 25 h 26"/>
                <a:gd name="T96" fmla="*/ 29 w 54"/>
                <a:gd name="T97" fmla="*/ 26 h 26"/>
                <a:gd name="T98" fmla="*/ 33 w 54"/>
                <a:gd name="T99" fmla="*/ 25 h 26"/>
                <a:gd name="T100" fmla="*/ 39 w 54"/>
                <a:gd name="T101" fmla="*/ 23 h 26"/>
                <a:gd name="T102" fmla="*/ 46 w 54"/>
                <a:gd name="T103" fmla="*/ 19 h 26"/>
                <a:gd name="T104" fmla="*/ 52 w 54"/>
                <a:gd name="T105" fmla="*/ 16 h 26"/>
                <a:gd name="T106" fmla="*/ 52 w 54"/>
                <a:gd name="T107" fmla="*/ 14 h 26"/>
                <a:gd name="T108" fmla="*/ 54 w 54"/>
                <a:gd name="T109" fmla="*/ 13 h 26"/>
                <a:gd name="T110" fmla="*/ 52 w 54"/>
                <a:gd name="T111" fmla="*/ 12 h 26"/>
                <a:gd name="T112" fmla="*/ 53 w 54"/>
                <a:gd name="T113" fmla="*/ 10 h 26"/>
                <a:gd name="T114" fmla="*/ 53 w 54"/>
                <a:gd name="T115"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26">
                  <a:moveTo>
                    <a:pt x="53" y="10"/>
                  </a:moveTo>
                  <a:cubicBezTo>
                    <a:pt x="53" y="10"/>
                    <a:pt x="49" y="9"/>
                    <a:pt x="49" y="9"/>
                  </a:cubicBezTo>
                  <a:cubicBezTo>
                    <a:pt x="49" y="9"/>
                    <a:pt x="50" y="8"/>
                    <a:pt x="50" y="8"/>
                  </a:cubicBezTo>
                  <a:cubicBezTo>
                    <a:pt x="49" y="8"/>
                    <a:pt x="47" y="8"/>
                    <a:pt x="48" y="7"/>
                  </a:cubicBezTo>
                  <a:cubicBezTo>
                    <a:pt x="48" y="7"/>
                    <a:pt x="49" y="6"/>
                    <a:pt x="49" y="6"/>
                  </a:cubicBezTo>
                  <a:cubicBezTo>
                    <a:pt x="48" y="5"/>
                    <a:pt x="46" y="5"/>
                    <a:pt x="46" y="5"/>
                  </a:cubicBezTo>
                  <a:cubicBezTo>
                    <a:pt x="46" y="4"/>
                    <a:pt x="48" y="3"/>
                    <a:pt x="48" y="3"/>
                  </a:cubicBezTo>
                  <a:cubicBezTo>
                    <a:pt x="48" y="3"/>
                    <a:pt x="44" y="4"/>
                    <a:pt x="43" y="3"/>
                  </a:cubicBezTo>
                  <a:cubicBezTo>
                    <a:pt x="42" y="2"/>
                    <a:pt x="41" y="1"/>
                    <a:pt x="39" y="1"/>
                  </a:cubicBezTo>
                  <a:cubicBezTo>
                    <a:pt x="38" y="1"/>
                    <a:pt x="40" y="3"/>
                    <a:pt x="39" y="4"/>
                  </a:cubicBezTo>
                  <a:cubicBezTo>
                    <a:pt x="38" y="5"/>
                    <a:pt x="37" y="4"/>
                    <a:pt x="36" y="5"/>
                  </a:cubicBezTo>
                  <a:cubicBezTo>
                    <a:pt x="35" y="6"/>
                    <a:pt x="34" y="5"/>
                    <a:pt x="32" y="5"/>
                  </a:cubicBezTo>
                  <a:cubicBezTo>
                    <a:pt x="30" y="4"/>
                    <a:pt x="33" y="8"/>
                    <a:pt x="32" y="9"/>
                  </a:cubicBezTo>
                  <a:cubicBezTo>
                    <a:pt x="32" y="9"/>
                    <a:pt x="28" y="2"/>
                    <a:pt x="26" y="5"/>
                  </a:cubicBezTo>
                  <a:cubicBezTo>
                    <a:pt x="25" y="5"/>
                    <a:pt x="26" y="7"/>
                    <a:pt x="25" y="8"/>
                  </a:cubicBezTo>
                  <a:cubicBezTo>
                    <a:pt x="25" y="9"/>
                    <a:pt x="22" y="5"/>
                    <a:pt x="21" y="5"/>
                  </a:cubicBezTo>
                  <a:cubicBezTo>
                    <a:pt x="20" y="5"/>
                    <a:pt x="23" y="9"/>
                    <a:pt x="21" y="9"/>
                  </a:cubicBezTo>
                  <a:cubicBezTo>
                    <a:pt x="20" y="9"/>
                    <a:pt x="20" y="9"/>
                    <a:pt x="19" y="9"/>
                  </a:cubicBezTo>
                  <a:cubicBezTo>
                    <a:pt x="18" y="9"/>
                    <a:pt x="17" y="11"/>
                    <a:pt x="17" y="12"/>
                  </a:cubicBezTo>
                  <a:cubicBezTo>
                    <a:pt x="17" y="11"/>
                    <a:pt x="14" y="9"/>
                    <a:pt x="14" y="8"/>
                  </a:cubicBezTo>
                  <a:cubicBezTo>
                    <a:pt x="14" y="8"/>
                    <a:pt x="16" y="8"/>
                    <a:pt x="16" y="8"/>
                  </a:cubicBezTo>
                  <a:cubicBezTo>
                    <a:pt x="16" y="7"/>
                    <a:pt x="14" y="5"/>
                    <a:pt x="14" y="5"/>
                  </a:cubicBezTo>
                  <a:cubicBezTo>
                    <a:pt x="13" y="5"/>
                    <a:pt x="8" y="0"/>
                    <a:pt x="7" y="2"/>
                  </a:cubicBezTo>
                  <a:cubicBezTo>
                    <a:pt x="7" y="3"/>
                    <a:pt x="10" y="3"/>
                    <a:pt x="9" y="4"/>
                  </a:cubicBezTo>
                  <a:cubicBezTo>
                    <a:pt x="9" y="4"/>
                    <a:pt x="9" y="4"/>
                    <a:pt x="8" y="4"/>
                  </a:cubicBezTo>
                  <a:cubicBezTo>
                    <a:pt x="10" y="3"/>
                    <a:pt x="11" y="7"/>
                    <a:pt x="10" y="8"/>
                  </a:cubicBezTo>
                  <a:cubicBezTo>
                    <a:pt x="10" y="8"/>
                    <a:pt x="2" y="1"/>
                    <a:pt x="5" y="6"/>
                  </a:cubicBezTo>
                  <a:cubicBezTo>
                    <a:pt x="5" y="6"/>
                    <a:pt x="3" y="6"/>
                    <a:pt x="3" y="6"/>
                  </a:cubicBezTo>
                  <a:cubicBezTo>
                    <a:pt x="3" y="7"/>
                    <a:pt x="5" y="7"/>
                    <a:pt x="5" y="7"/>
                  </a:cubicBezTo>
                  <a:cubicBezTo>
                    <a:pt x="5" y="6"/>
                    <a:pt x="5" y="8"/>
                    <a:pt x="5" y="8"/>
                  </a:cubicBezTo>
                  <a:cubicBezTo>
                    <a:pt x="5" y="8"/>
                    <a:pt x="3" y="7"/>
                    <a:pt x="2" y="7"/>
                  </a:cubicBezTo>
                  <a:cubicBezTo>
                    <a:pt x="3" y="7"/>
                    <a:pt x="0" y="10"/>
                    <a:pt x="1" y="9"/>
                  </a:cubicBezTo>
                  <a:cubicBezTo>
                    <a:pt x="0" y="11"/>
                    <a:pt x="8" y="10"/>
                    <a:pt x="8" y="10"/>
                  </a:cubicBezTo>
                  <a:cubicBezTo>
                    <a:pt x="9" y="10"/>
                    <a:pt x="13" y="11"/>
                    <a:pt x="13" y="11"/>
                  </a:cubicBezTo>
                  <a:cubicBezTo>
                    <a:pt x="12" y="11"/>
                    <a:pt x="11" y="11"/>
                    <a:pt x="11" y="12"/>
                  </a:cubicBezTo>
                  <a:cubicBezTo>
                    <a:pt x="11" y="12"/>
                    <a:pt x="12" y="13"/>
                    <a:pt x="12" y="13"/>
                  </a:cubicBezTo>
                  <a:cubicBezTo>
                    <a:pt x="11" y="14"/>
                    <a:pt x="9" y="14"/>
                    <a:pt x="8" y="14"/>
                  </a:cubicBezTo>
                  <a:cubicBezTo>
                    <a:pt x="8" y="14"/>
                    <a:pt x="2" y="15"/>
                    <a:pt x="3" y="15"/>
                  </a:cubicBezTo>
                  <a:cubicBezTo>
                    <a:pt x="5" y="16"/>
                    <a:pt x="8" y="15"/>
                    <a:pt x="10" y="16"/>
                  </a:cubicBezTo>
                  <a:cubicBezTo>
                    <a:pt x="11" y="17"/>
                    <a:pt x="11" y="18"/>
                    <a:pt x="12" y="18"/>
                  </a:cubicBezTo>
                  <a:cubicBezTo>
                    <a:pt x="12" y="18"/>
                    <a:pt x="14" y="17"/>
                    <a:pt x="15" y="17"/>
                  </a:cubicBezTo>
                  <a:cubicBezTo>
                    <a:pt x="14" y="17"/>
                    <a:pt x="13" y="18"/>
                    <a:pt x="13" y="18"/>
                  </a:cubicBezTo>
                  <a:cubicBezTo>
                    <a:pt x="13" y="19"/>
                    <a:pt x="15" y="18"/>
                    <a:pt x="15" y="18"/>
                  </a:cubicBezTo>
                  <a:cubicBezTo>
                    <a:pt x="16" y="19"/>
                    <a:pt x="8" y="23"/>
                    <a:pt x="10" y="23"/>
                  </a:cubicBezTo>
                  <a:cubicBezTo>
                    <a:pt x="12" y="24"/>
                    <a:pt x="14" y="23"/>
                    <a:pt x="15" y="23"/>
                  </a:cubicBezTo>
                  <a:cubicBezTo>
                    <a:pt x="17" y="23"/>
                    <a:pt x="19" y="23"/>
                    <a:pt x="21" y="24"/>
                  </a:cubicBezTo>
                  <a:cubicBezTo>
                    <a:pt x="20" y="23"/>
                    <a:pt x="20" y="24"/>
                    <a:pt x="20" y="24"/>
                  </a:cubicBezTo>
                  <a:cubicBezTo>
                    <a:pt x="21" y="25"/>
                    <a:pt x="22" y="25"/>
                    <a:pt x="22" y="25"/>
                  </a:cubicBezTo>
                  <a:cubicBezTo>
                    <a:pt x="24" y="26"/>
                    <a:pt x="27" y="26"/>
                    <a:pt x="29" y="26"/>
                  </a:cubicBezTo>
                  <a:cubicBezTo>
                    <a:pt x="31" y="26"/>
                    <a:pt x="31" y="25"/>
                    <a:pt x="33" y="25"/>
                  </a:cubicBezTo>
                  <a:cubicBezTo>
                    <a:pt x="35" y="24"/>
                    <a:pt x="37" y="24"/>
                    <a:pt x="39" y="23"/>
                  </a:cubicBezTo>
                  <a:cubicBezTo>
                    <a:pt x="42" y="21"/>
                    <a:pt x="43" y="20"/>
                    <a:pt x="46" y="19"/>
                  </a:cubicBezTo>
                  <a:cubicBezTo>
                    <a:pt x="48" y="19"/>
                    <a:pt x="49" y="16"/>
                    <a:pt x="52" y="16"/>
                  </a:cubicBezTo>
                  <a:cubicBezTo>
                    <a:pt x="52" y="15"/>
                    <a:pt x="53" y="15"/>
                    <a:pt x="52" y="14"/>
                  </a:cubicBezTo>
                  <a:cubicBezTo>
                    <a:pt x="51" y="13"/>
                    <a:pt x="53" y="13"/>
                    <a:pt x="54" y="13"/>
                  </a:cubicBezTo>
                  <a:cubicBezTo>
                    <a:pt x="54" y="13"/>
                    <a:pt x="52" y="12"/>
                    <a:pt x="52" y="12"/>
                  </a:cubicBezTo>
                  <a:cubicBezTo>
                    <a:pt x="52" y="11"/>
                    <a:pt x="54" y="10"/>
                    <a:pt x="53" y="10"/>
                  </a:cubicBezTo>
                  <a:cubicBezTo>
                    <a:pt x="51" y="9"/>
                    <a:pt x="54" y="10"/>
                    <a:pt x="53" y="1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3" name="Freeform 406">
              <a:extLst>
                <a:ext uri="{FF2B5EF4-FFF2-40B4-BE49-F238E27FC236}">
                  <a16:creationId xmlns:a16="http://schemas.microsoft.com/office/drawing/2014/main" id="{A3186DE4-AD7C-4BA9-8161-FA5255A1DA9B}"/>
                </a:ext>
              </a:extLst>
            </p:cNvPr>
            <p:cNvSpPr>
              <a:spLocks/>
            </p:cNvSpPr>
            <p:nvPr/>
          </p:nvSpPr>
          <p:spPr bwMode="auto">
            <a:xfrm>
              <a:off x="14085545" y="4439516"/>
              <a:ext cx="840765" cy="579771"/>
            </a:xfrm>
            <a:custGeom>
              <a:avLst/>
              <a:gdLst>
                <a:gd name="T0" fmla="*/ 77 w 90"/>
                <a:gd name="T1" fmla="*/ 2 h 62"/>
                <a:gd name="T2" fmla="*/ 66 w 90"/>
                <a:gd name="T3" fmla="*/ 6 h 62"/>
                <a:gd name="T4" fmla="*/ 51 w 90"/>
                <a:gd name="T5" fmla="*/ 8 h 62"/>
                <a:gd name="T6" fmla="*/ 48 w 90"/>
                <a:gd name="T7" fmla="*/ 9 h 62"/>
                <a:gd name="T8" fmla="*/ 39 w 90"/>
                <a:gd name="T9" fmla="*/ 11 h 62"/>
                <a:gd name="T10" fmla="*/ 32 w 90"/>
                <a:gd name="T11" fmla="*/ 14 h 62"/>
                <a:gd name="T12" fmla="*/ 26 w 90"/>
                <a:gd name="T13" fmla="*/ 19 h 62"/>
                <a:gd name="T14" fmla="*/ 26 w 90"/>
                <a:gd name="T15" fmla="*/ 21 h 62"/>
                <a:gd name="T16" fmla="*/ 27 w 90"/>
                <a:gd name="T17" fmla="*/ 23 h 62"/>
                <a:gd name="T18" fmla="*/ 23 w 90"/>
                <a:gd name="T19" fmla="*/ 25 h 62"/>
                <a:gd name="T20" fmla="*/ 21 w 90"/>
                <a:gd name="T21" fmla="*/ 28 h 62"/>
                <a:gd name="T22" fmla="*/ 21 w 90"/>
                <a:gd name="T23" fmla="*/ 29 h 62"/>
                <a:gd name="T24" fmla="*/ 14 w 90"/>
                <a:gd name="T25" fmla="*/ 31 h 62"/>
                <a:gd name="T26" fmla="*/ 19 w 90"/>
                <a:gd name="T27" fmla="*/ 34 h 62"/>
                <a:gd name="T28" fmla="*/ 9 w 90"/>
                <a:gd name="T29" fmla="*/ 38 h 62"/>
                <a:gd name="T30" fmla="*/ 6 w 90"/>
                <a:gd name="T31" fmla="*/ 41 h 62"/>
                <a:gd name="T32" fmla="*/ 5 w 90"/>
                <a:gd name="T33" fmla="*/ 47 h 62"/>
                <a:gd name="T34" fmla="*/ 4 w 90"/>
                <a:gd name="T35" fmla="*/ 53 h 62"/>
                <a:gd name="T36" fmla="*/ 12 w 90"/>
                <a:gd name="T37" fmla="*/ 55 h 62"/>
                <a:gd name="T38" fmla="*/ 12 w 90"/>
                <a:gd name="T39" fmla="*/ 56 h 62"/>
                <a:gd name="T40" fmla="*/ 16 w 90"/>
                <a:gd name="T41" fmla="*/ 62 h 62"/>
                <a:gd name="T42" fmla="*/ 26 w 90"/>
                <a:gd name="T43" fmla="*/ 61 h 62"/>
                <a:gd name="T44" fmla="*/ 26 w 90"/>
                <a:gd name="T45" fmla="*/ 59 h 62"/>
                <a:gd name="T46" fmla="*/ 20 w 90"/>
                <a:gd name="T47" fmla="*/ 48 h 62"/>
                <a:gd name="T48" fmla="*/ 20 w 90"/>
                <a:gd name="T49" fmla="*/ 42 h 62"/>
                <a:gd name="T50" fmla="*/ 22 w 90"/>
                <a:gd name="T51" fmla="*/ 40 h 62"/>
                <a:gd name="T52" fmla="*/ 21 w 90"/>
                <a:gd name="T53" fmla="*/ 36 h 62"/>
                <a:gd name="T54" fmla="*/ 27 w 90"/>
                <a:gd name="T55" fmla="*/ 34 h 62"/>
                <a:gd name="T56" fmla="*/ 27 w 90"/>
                <a:gd name="T57" fmla="*/ 32 h 62"/>
                <a:gd name="T58" fmla="*/ 32 w 90"/>
                <a:gd name="T59" fmla="*/ 31 h 62"/>
                <a:gd name="T60" fmla="*/ 35 w 90"/>
                <a:gd name="T61" fmla="*/ 29 h 62"/>
                <a:gd name="T62" fmla="*/ 35 w 90"/>
                <a:gd name="T63" fmla="*/ 26 h 62"/>
                <a:gd name="T64" fmla="*/ 42 w 90"/>
                <a:gd name="T65" fmla="*/ 24 h 62"/>
                <a:gd name="T66" fmla="*/ 45 w 90"/>
                <a:gd name="T67" fmla="*/ 22 h 62"/>
                <a:gd name="T68" fmla="*/ 58 w 90"/>
                <a:gd name="T69" fmla="*/ 15 h 62"/>
                <a:gd name="T70" fmla="*/ 81 w 90"/>
                <a:gd name="T71" fmla="*/ 8 h 62"/>
                <a:gd name="T72" fmla="*/ 84 w 90"/>
                <a:gd name="T73"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 h="62">
                  <a:moveTo>
                    <a:pt x="84" y="1"/>
                  </a:moveTo>
                  <a:cubicBezTo>
                    <a:pt x="81" y="1"/>
                    <a:pt x="80" y="0"/>
                    <a:pt x="77" y="2"/>
                  </a:cubicBezTo>
                  <a:cubicBezTo>
                    <a:pt x="76" y="2"/>
                    <a:pt x="72" y="3"/>
                    <a:pt x="73" y="4"/>
                  </a:cubicBezTo>
                  <a:cubicBezTo>
                    <a:pt x="72" y="4"/>
                    <a:pt x="68" y="6"/>
                    <a:pt x="66" y="6"/>
                  </a:cubicBezTo>
                  <a:cubicBezTo>
                    <a:pt x="64" y="6"/>
                    <a:pt x="61" y="7"/>
                    <a:pt x="59" y="8"/>
                  </a:cubicBezTo>
                  <a:cubicBezTo>
                    <a:pt x="56" y="8"/>
                    <a:pt x="54" y="8"/>
                    <a:pt x="51" y="8"/>
                  </a:cubicBezTo>
                  <a:cubicBezTo>
                    <a:pt x="51" y="8"/>
                    <a:pt x="45" y="8"/>
                    <a:pt x="46" y="9"/>
                  </a:cubicBezTo>
                  <a:cubicBezTo>
                    <a:pt x="46" y="9"/>
                    <a:pt x="48" y="9"/>
                    <a:pt x="48" y="9"/>
                  </a:cubicBezTo>
                  <a:cubicBezTo>
                    <a:pt x="47" y="10"/>
                    <a:pt x="45" y="10"/>
                    <a:pt x="44" y="11"/>
                  </a:cubicBezTo>
                  <a:cubicBezTo>
                    <a:pt x="43" y="11"/>
                    <a:pt x="41" y="11"/>
                    <a:pt x="39" y="11"/>
                  </a:cubicBezTo>
                  <a:cubicBezTo>
                    <a:pt x="38" y="11"/>
                    <a:pt x="38" y="11"/>
                    <a:pt x="36" y="12"/>
                  </a:cubicBezTo>
                  <a:cubicBezTo>
                    <a:pt x="35" y="15"/>
                    <a:pt x="34" y="14"/>
                    <a:pt x="32" y="14"/>
                  </a:cubicBezTo>
                  <a:cubicBezTo>
                    <a:pt x="30" y="15"/>
                    <a:pt x="31" y="17"/>
                    <a:pt x="28" y="17"/>
                  </a:cubicBezTo>
                  <a:cubicBezTo>
                    <a:pt x="26" y="17"/>
                    <a:pt x="27" y="19"/>
                    <a:pt x="26" y="19"/>
                  </a:cubicBezTo>
                  <a:cubicBezTo>
                    <a:pt x="25" y="20"/>
                    <a:pt x="22" y="18"/>
                    <a:pt x="23" y="19"/>
                  </a:cubicBezTo>
                  <a:cubicBezTo>
                    <a:pt x="23" y="20"/>
                    <a:pt x="26" y="21"/>
                    <a:pt x="26" y="21"/>
                  </a:cubicBezTo>
                  <a:cubicBezTo>
                    <a:pt x="26" y="21"/>
                    <a:pt x="22" y="22"/>
                    <a:pt x="22" y="22"/>
                  </a:cubicBezTo>
                  <a:cubicBezTo>
                    <a:pt x="22" y="23"/>
                    <a:pt x="27" y="23"/>
                    <a:pt x="27" y="23"/>
                  </a:cubicBezTo>
                  <a:cubicBezTo>
                    <a:pt x="27" y="24"/>
                    <a:pt x="20" y="24"/>
                    <a:pt x="21" y="25"/>
                  </a:cubicBezTo>
                  <a:cubicBezTo>
                    <a:pt x="21" y="24"/>
                    <a:pt x="23" y="25"/>
                    <a:pt x="23" y="25"/>
                  </a:cubicBezTo>
                  <a:cubicBezTo>
                    <a:pt x="21" y="26"/>
                    <a:pt x="20" y="25"/>
                    <a:pt x="20" y="26"/>
                  </a:cubicBezTo>
                  <a:cubicBezTo>
                    <a:pt x="19" y="27"/>
                    <a:pt x="21" y="28"/>
                    <a:pt x="21" y="28"/>
                  </a:cubicBezTo>
                  <a:cubicBezTo>
                    <a:pt x="20" y="28"/>
                    <a:pt x="19" y="28"/>
                    <a:pt x="18" y="28"/>
                  </a:cubicBezTo>
                  <a:cubicBezTo>
                    <a:pt x="18" y="28"/>
                    <a:pt x="20" y="29"/>
                    <a:pt x="21" y="29"/>
                  </a:cubicBezTo>
                  <a:cubicBezTo>
                    <a:pt x="19" y="29"/>
                    <a:pt x="18" y="29"/>
                    <a:pt x="17" y="30"/>
                  </a:cubicBezTo>
                  <a:cubicBezTo>
                    <a:pt x="16" y="31"/>
                    <a:pt x="15" y="31"/>
                    <a:pt x="14" y="31"/>
                  </a:cubicBezTo>
                  <a:cubicBezTo>
                    <a:pt x="12" y="32"/>
                    <a:pt x="12" y="33"/>
                    <a:pt x="14" y="33"/>
                  </a:cubicBezTo>
                  <a:cubicBezTo>
                    <a:pt x="15" y="33"/>
                    <a:pt x="18" y="34"/>
                    <a:pt x="19" y="34"/>
                  </a:cubicBezTo>
                  <a:cubicBezTo>
                    <a:pt x="17" y="35"/>
                    <a:pt x="15" y="33"/>
                    <a:pt x="15" y="36"/>
                  </a:cubicBezTo>
                  <a:cubicBezTo>
                    <a:pt x="15" y="37"/>
                    <a:pt x="10" y="37"/>
                    <a:pt x="9" y="38"/>
                  </a:cubicBezTo>
                  <a:cubicBezTo>
                    <a:pt x="8" y="39"/>
                    <a:pt x="9" y="39"/>
                    <a:pt x="9" y="40"/>
                  </a:cubicBezTo>
                  <a:cubicBezTo>
                    <a:pt x="9" y="40"/>
                    <a:pt x="6" y="41"/>
                    <a:pt x="6" y="41"/>
                  </a:cubicBezTo>
                  <a:cubicBezTo>
                    <a:pt x="2" y="42"/>
                    <a:pt x="7" y="42"/>
                    <a:pt x="7" y="43"/>
                  </a:cubicBezTo>
                  <a:cubicBezTo>
                    <a:pt x="8" y="44"/>
                    <a:pt x="5" y="47"/>
                    <a:pt x="5" y="47"/>
                  </a:cubicBezTo>
                  <a:cubicBezTo>
                    <a:pt x="3" y="49"/>
                    <a:pt x="0" y="47"/>
                    <a:pt x="0" y="51"/>
                  </a:cubicBezTo>
                  <a:cubicBezTo>
                    <a:pt x="0" y="55"/>
                    <a:pt x="2" y="53"/>
                    <a:pt x="4" y="53"/>
                  </a:cubicBezTo>
                  <a:cubicBezTo>
                    <a:pt x="6" y="54"/>
                    <a:pt x="7" y="55"/>
                    <a:pt x="9" y="54"/>
                  </a:cubicBezTo>
                  <a:cubicBezTo>
                    <a:pt x="9" y="54"/>
                    <a:pt x="11" y="56"/>
                    <a:pt x="12" y="55"/>
                  </a:cubicBezTo>
                  <a:cubicBezTo>
                    <a:pt x="12" y="55"/>
                    <a:pt x="10" y="55"/>
                    <a:pt x="10" y="56"/>
                  </a:cubicBezTo>
                  <a:cubicBezTo>
                    <a:pt x="11" y="56"/>
                    <a:pt x="12" y="56"/>
                    <a:pt x="12" y="56"/>
                  </a:cubicBezTo>
                  <a:cubicBezTo>
                    <a:pt x="12" y="56"/>
                    <a:pt x="10" y="60"/>
                    <a:pt x="10" y="60"/>
                  </a:cubicBezTo>
                  <a:cubicBezTo>
                    <a:pt x="12" y="61"/>
                    <a:pt x="14" y="61"/>
                    <a:pt x="16" y="62"/>
                  </a:cubicBezTo>
                  <a:cubicBezTo>
                    <a:pt x="19" y="62"/>
                    <a:pt x="20" y="62"/>
                    <a:pt x="23" y="62"/>
                  </a:cubicBezTo>
                  <a:cubicBezTo>
                    <a:pt x="24" y="61"/>
                    <a:pt x="25" y="61"/>
                    <a:pt x="26" y="61"/>
                  </a:cubicBezTo>
                  <a:cubicBezTo>
                    <a:pt x="27" y="62"/>
                    <a:pt x="28" y="62"/>
                    <a:pt x="30" y="62"/>
                  </a:cubicBezTo>
                  <a:cubicBezTo>
                    <a:pt x="31" y="62"/>
                    <a:pt x="27" y="59"/>
                    <a:pt x="26" y="59"/>
                  </a:cubicBezTo>
                  <a:cubicBezTo>
                    <a:pt x="24" y="57"/>
                    <a:pt x="23" y="55"/>
                    <a:pt x="22" y="53"/>
                  </a:cubicBezTo>
                  <a:cubicBezTo>
                    <a:pt x="20" y="51"/>
                    <a:pt x="21" y="50"/>
                    <a:pt x="20" y="48"/>
                  </a:cubicBezTo>
                  <a:cubicBezTo>
                    <a:pt x="19" y="45"/>
                    <a:pt x="18" y="45"/>
                    <a:pt x="20" y="43"/>
                  </a:cubicBezTo>
                  <a:cubicBezTo>
                    <a:pt x="21" y="43"/>
                    <a:pt x="20" y="43"/>
                    <a:pt x="20" y="42"/>
                  </a:cubicBezTo>
                  <a:cubicBezTo>
                    <a:pt x="21" y="41"/>
                    <a:pt x="24" y="42"/>
                    <a:pt x="24" y="41"/>
                  </a:cubicBezTo>
                  <a:cubicBezTo>
                    <a:pt x="24" y="41"/>
                    <a:pt x="22" y="40"/>
                    <a:pt x="22" y="40"/>
                  </a:cubicBezTo>
                  <a:cubicBezTo>
                    <a:pt x="23" y="39"/>
                    <a:pt x="26" y="40"/>
                    <a:pt x="26" y="39"/>
                  </a:cubicBezTo>
                  <a:cubicBezTo>
                    <a:pt x="26" y="38"/>
                    <a:pt x="21" y="37"/>
                    <a:pt x="21" y="36"/>
                  </a:cubicBezTo>
                  <a:cubicBezTo>
                    <a:pt x="21" y="36"/>
                    <a:pt x="29" y="37"/>
                    <a:pt x="29" y="37"/>
                  </a:cubicBezTo>
                  <a:cubicBezTo>
                    <a:pt x="29" y="36"/>
                    <a:pt x="27" y="35"/>
                    <a:pt x="27" y="34"/>
                  </a:cubicBezTo>
                  <a:cubicBezTo>
                    <a:pt x="27" y="33"/>
                    <a:pt x="30" y="35"/>
                    <a:pt x="31" y="34"/>
                  </a:cubicBezTo>
                  <a:cubicBezTo>
                    <a:pt x="31" y="33"/>
                    <a:pt x="27" y="31"/>
                    <a:pt x="27" y="32"/>
                  </a:cubicBezTo>
                  <a:cubicBezTo>
                    <a:pt x="27" y="31"/>
                    <a:pt x="31" y="33"/>
                    <a:pt x="32" y="32"/>
                  </a:cubicBezTo>
                  <a:cubicBezTo>
                    <a:pt x="32" y="32"/>
                    <a:pt x="33" y="31"/>
                    <a:pt x="32" y="31"/>
                  </a:cubicBezTo>
                  <a:cubicBezTo>
                    <a:pt x="32" y="31"/>
                    <a:pt x="30" y="29"/>
                    <a:pt x="30" y="29"/>
                  </a:cubicBezTo>
                  <a:cubicBezTo>
                    <a:pt x="32" y="29"/>
                    <a:pt x="33" y="30"/>
                    <a:pt x="35" y="29"/>
                  </a:cubicBezTo>
                  <a:cubicBezTo>
                    <a:pt x="35" y="28"/>
                    <a:pt x="37" y="27"/>
                    <a:pt x="37" y="27"/>
                  </a:cubicBezTo>
                  <a:cubicBezTo>
                    <a:pt x="37" y="26"/>
                    <a:pt x="35" y="26"/>
                    <a:pt x="35" y="26"/>
                  </a:cubicBezTo>
                  <a:cubicBezTo>
                    <a:pt x="36" y="26"/>
                    <a:pt x="39" y="26"/>
                    <a:pt x="39" y="24"/>
                  </a:cubicBezTo>
                  <a:cubicBezTo>
                    <a:pt x="39" y="22"/>
                    <a:pt x="41" y="25"/>
                    <a:pt x="42" y="24"/>
                  </a:cubicBezTo>
                  <a:cubicBezTo>
                    <a:pt x="42" y="24"/>
                    <a:pt x="41" y="23"/>
                    <a:pt x="41" y="23"/>
                  </a:cubicBezTo>
                  <a:cubicBezTo>
                    <a:pt x="42" y="22"/>
                    <a:pt x="45" y="23"/>
                    <a:pt x="45" y="22"/>
                  </a:cubicBezTo>
                  <a:cubicBezTo>
                    <a:pt x="46" y="21"/>
                    <a:pt x="45" y="20"/>
                    <a:pt x="44" y="20"/>
                  </a:cubicBezTo>
                  <a:cubicBezTo>
                    <a:pt x="49" y="18"/>
                    <a:pt x="53" y="16"/>
                    <a:pt x="58" y="15"/>
                  </a:cubicBezTo>
                  <a:cubicBezTo>
                    <a:pt x="61" y="14"/>
                    <a:pt x="65" y="13"/>
                    <a:pt x="68" y="12"/>
                  </a:cubicBezTo>
                  <a:cubicBezTo>
                    <a:pt x="73" y="11"/>
                    <a:pt x="77" y="10"/>
                    <a:pt x="81" y="8"/>
                  </a:cubicBezTo>
                  <a:cubicBezTo>
                    <a:pt x="83" y="8"/>
                    <a:pt x="86" y="6"/>
                    <a:pt x="88" y="4"/>
                  </a:cubicBezTo>
                  <a:cubicBezTo>
                    <a:pt x="90" y="2"/>
                    <a:pt x="86" y="1"/>
                    <a:pt x="84" y="1"/>
                  </a:cubicBezTo>
                  <a:cubicBezTo>
                    <a:pt x="82" y="1"/>
                    <a:pt x="86" y="1"/>
                    <a:pt x="84"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4" name="Freeform 407">
              <a:extLst>
                <a:ext uri="{FF2B5EF4-FFF2-40B4-BE49-F238E27FC236}">
                  <a16:creationId xmlns:a16="http://schemas.microsoft.com/office/drawing/2014/main" id="{C80C77A3-1A44-46B4-9B1A-E2AACD9C2A6B}"/>
                </a:ext>
              </a:extLst>
            </p:cNvPr>
            <p:cNvSpPr>
              <a:spLocks/>
            </p:cNvSpPr>
            <p:nvPr/>
          </p:nvSpPr>
          <p:spPr bwMode="auto">
            <a:xfrm>
              <a:off x="16241600" y="4197415"/>
              <a:ext cx="299364" cy="149721"/>
            </a:xfrm>
            <a:custGeom>
              <a:avLst/>
              <a:gdLst>
                <a:gd name="T0" fmla="*/ 16 w 32"/>
                <a:gd name="T1" fmla="*/ 6 h 16"/>
                <a:gd name="T2" fmla="*/ 19 w 32"/>
                <a:gd name="T3" fmla="*/ 1 h 16"/>
                <a:gd name="T4" fmla="*/ 16 w 32"/>
                <a:gd name="T5" fmla="*/ 0 h 16"/>
                <a:gd name="T6" fmla="*/ 15 w 32"/>
                <a:gd name="T7" fmla="*/ 2 h 16"/>
                <a:gd name="T8" fmla="*/ 10 w 32"/>
                <a:gd name="T9" fmla="*/ 2 h 16"/>
                <a:gd name="T10" fmla="*/ 9 w 32"/>
                <a:gd name="T11" fmla="*/ 4 h 16"/>
                <a:gd name="T12" fmla="*/ 12 w 32"/>
                <a:gd name="T13" fmla="*/ 4 h 16"/>
                <a:gd name="T14" fmla="*/ 10 w 32"/>
                <a:gd name="T15" fmla="*/ 8 h 16"/>
                <a:gd name="T16" fmla="*/ 5 w 32"/>
                <a:gd name="T17" fmla="*/ 10 h 16"/>
                <a:gd name="T18" fmla="*/ 1 w 32"/>
                <a:gd name="T19" fmla="*/ 15 h 16"/>
                <a:gd name="T20" fmla="*/ 8 w 32"/>
                <a:gd name="T21" fmla="*/ 15 h 16"/>
                <a:gd name="T22" fmla="*/ 17 w 32"/>
                <a:gd name="T23" fmla="*/ 14 h 16"/>
                <a:gd name="T24" fmla="*/ 28 w 32"/>
                <a:gd name="T25" fmla="*/ 12 h 16"/>
                <a:gd name="T26" fmla="*/ 29 w 32"/>
                <a:gd name="T27" fmla="*/ 7 h 16"/>
                <a:gd name="T28" fmla="*/ 22 w 32"/>
                <a:gd name="T29" fmla="*/ 3 h 16"/>
                <a:gd name="T30" fmla="*/ 16 w 32"/>
                <a:gd name="T31" fmla="*/ 6 h 16"/>
                <a:gd name="T32" fmla="*/ 16 w 32"/>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6">
                  <a:moveTo>
                    <a:pt x="16" y="6"/>
                  </a:moveTo>
                  <a:cubicBezTo>
                    <a:pt x="16" y="6"/>
                    <a:pt x="19" y="2"/>
                    <a:pt x="19" y="1"/>
                  </a:cubicBezTo>
                  <a:cubicBezTo>
                    <a:pt x="18" y="0"/>
                    <a:pt x="17" y="0"/>
                    <a:pt x="16" y="0"/>
                  </a:cubicBezTo>
                  <a:cubicBezTo>
                    <a:pt x="15" y="0"/>
                    <a:pt x="15" y="2"/>
                    <a:pt x="15" y="2"/>
                  </a:cubicBezTo>
                  <a:cubicBezTo>
                    <a:pt x="13" y="2"/>
                    <a:pt x="12" y="0"/>
                    <a:pt x="10" y="2"/>
                  </a:cubicBezTo>
                  <a:cubicBezTo>
                    <a:pt x="10" y="2"/>
                    <a:pt x="8" y="3"/>
                    <a:pt x="9" y="4"/>
                  </a:cubicBezTo>
                  <a:cubicBezTo>
                    <a:pt x="10" y="4"/>
                    <a:pt x="11" y="5"/>
                    <a:pt x="12" y="4"/>
                  </a:cubicBezTo>
                  <a:cubicBezTo>
                    <a:pt x="10" y="5"/>
                    <a:pt x="5" y="6"/>
                    <a:pt x="10" y="8"/>
                  </a:cubicBezTo>
                  <a:cubicBezTo>
                    <a:pt x="7" y="7"/>
                    <a:pt x="6" y="8"/>
                    <a:pt x="5" y="10"/>
                  </a:cubicBezTo>
                  <a:cubicBezTo>
                    <a:pt x="4" y="11"/>
                    <a:pt x="0" y="15"/>
                    <a:pt x="1" y="15"/>
                  </a:cubicBezTo>
                  <a:cubicBezTo>
                    <a:pt x="3" y="16"/>
                    <a:pt x="6" y="16"/>
                    <a:pt x="8" y="15"/>
                  </a:cubicBezTo>
                  <a:cubicBezTo>
                    <a:pt x="11" y="13"/>
                    <a:pt x="14" y="13"/>
                    <a:pt x="17" y="14"/>
                  </a:cubicBezTo>
                  <a:cubicBezTo>
                    <a:pt x="21" y="14"/>
                    <a:pt x="24" y="13"/>
                    <a:pt x="28" y="12"/>
                  </a:cubicBezTo>
                  <a:cubicBezTo>
                    <a:pt x="30" y="11"/>
                    <a:pt x="32" y="8"/>
                    <a:pt x="29" y="7"/>
                  </a:cubicBezTo>
                  <a:cubicBezTo>
                    <a:pt x="27" y="6"/>
                    <a:pt x="24" y="2"/>
                    <a:pt x="22" y="3"/>
                  </a:cubicBezTo>
                  <a:cubicBezTo>
                    <a:pt x="20" y="3"/>
                    <a:pt x="18" y="6"/>
                    <a:pt x="16" y="6"/>
                  </a:cubicBezTo>
                  <a:cubicBezTo>
                    <a:pt x="15" y="6"/>
                    <a:pt x="17" y="6"/>
                    <a:pt x="16" y="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5" name="Freeform 408">
              <a:extLst>
                <a:ext uri="{FF2B5EF4-FFF2-40B4-BE49-F238E27FC236}">
                  <a16:creationId xmlns:a16="http://schemas.microsoft.com/office/drawing/2014/main" id="{E38B8EB0-8162-4CD2-BAC5-723889CCCC2B}"/>
                </a:ext>
              </a:extLst>
            </p:cNvPr>
            <p:cNvSpPr>
              <a:spLocks/>
            </p:cNvSpPr>
            <p:nvPr/>
          </p:nvSpPr>
          <p:spPr bwMode="auto">
            <a:xfrm>
              <a:off x="15999561" y="4111405"/>
              <a:ext cx="280256" cy="149721"/>
            </a:xfrm>
            <a:custGeom>
              <a:avLst/>
              <a:gdLst>
                <a:gd name="T0" fmla="*/ 26 w 30"/>
                <a:gd name="T1" fmla="*/ 10 h 16"/>
                <a:gd name="T2" fmla="*/ 28 w 30"/>
                <a:gd name="T3" fmla="*/ 7 h 16"/>
                <a:gd name="T4" fmla="*/ 29 w 30"/>
                <a:gd name="T5" fmla="*/ 5 h 16"/>
                <a:gd name="T6" fmla="*/ 26 w 30"/>
                <a:gd name="T7" fmla="*/ 3 h 16"/>
                <a:gd name="T8" fmla="*/ 22 w 30"/>
                <a:gd name="T9" fmla="*/ 3 h 16"/>
                <a:gd name="T10" fmla="*/ 17 w 30"/>
                <a:gd name="T11" fmla="*/ 4 h 16"/>
                <a:gd name="T12" fmla="*/ 18 w 30"/>
                <a:gd name="T13" fmla="*/ 1 h 16"/>
                <a:gd name="T14" fmla="*/ 12 w 30"/>
                <a:gd name="T15" fmla="*/ 1 h 16"/>
                <a:gd name="T16" fmla="*/ 5 w 30"/>
                <a:gd name="T17" fmla="*/ 4 h 16"/>
                <a:gd name="T18" fmla="*/ 7 w 30"/>
                <a:gd name="T19" fmla="*/ 4 h 16"/>
                <a:gd name="T20" fmla="*/ 0 w 30"/>
                <a:gd name="T21" fmla="*/ 8 h 16"/>
                <a:gd name="T22" fmla="*/ 4 w 30"/>
                <a:gd name="T23" fmla="*/ 9 h 16"/>
                <a:gd name="T24" fmla="*/ 7 w 30"/>
                <a:gd name="T25" fmla="*/ 12 h 16"/>
                <a:gd name="T26" fmla="*/ 12 w 30"/>
                <a:gd name="T27" fmla="*/ 13 h 16"/>
                <a:gd name="T28" fmla="*/ 19 w 30"/>
                <a:gd name="T29" fmla="*/ 16 h 16"/>
                <a:gd name="T30" fmla="*/ 28 w 30"/>
                <a:gd name="T31" fmla="*/ 15 h 16"/>
                <a:gd name="T32" fmla="*/ 26 w 30"/>
                <a:gd name="T33" fmla="*/ 10 h 16"/>
                <a:gd name="T34" fmla="*/ 26 w 30"/>
                <a:gd name="T3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16">
                  <a:moveTo>
                    <a:pt x="26" y="10"/>
                  </a:moveTo>
                  <a:cubicBezTo>
                    <a:pt x="29" y="11"/>
                    <a:pt x="27" y="9"/>
                    <a:pt x="28" y="7"/>
                  </a:cubicBezTo>
                  <a:cubicBezTo>
                    <a:pt x="28" y="6"/>
                    <a:pt x="29" y="6"/>
                    <a:pt x="29" y="5"/>
                  </a:cubicBezTo>
                  <a:cubicBezTo>
                    <a:pt x="29" y="4"/>
                    <a:pt x="27" y="3"/>
                    <a:pt x="26" y="3"/>
                  </a:cubicBezTo>
                  <a:cubicBezTo>
                    <a:pt x="25" y="2"/>
                    <a:pt x="23" y="2"/>
                    <a:pt x="22" y="3"/>
                  </a:cubicBezTo>
                  <a:cubicBezTo>
                    <a:pt x="22" y="3"/>
                    <a:pt x="17" y="4"/>
                    <a:pt x="17" y="4"/>
                  </a:cubicBezTo>
                  <a:cubicBezTo>
                    <a:pt x="17" y="4"/>
                    <a:pt x="21" y="2"/>
                    <a:pt x="18" y="1"/>
                  </a:cubicBezTo>
                  <a:cubicBezTo>
                    <a:pt x="16" y="0"/>
                    <a:pt x="14" y="1"/>
                    <a:pt x="12" y="1"/>
                  </a:cubicBezTo>
                  <a:cubicBezTo>
                    <a:pt x="11" y="1"/>
                    <a:pt x="6" y="2"/>
                    <a:pt x="5" y="4"/>
                  </a:cubicBezTo>
                  <a:cubicBezTo>
                    <a:pt x="5" y="4"/>
                    <a:pt x="7" y="4"/>
                    <a:pt x="7" y="4"/>
                  </a:cubicBezTo>
                  <a:cubicBezTo>
                    <a:pt x="7" y="4"/>
                    <a:pt x="0" y="7"/>
                    <a:pt x="0" y="8"/>
                  </a:cubicBezTo>
                  <a:cubicBezTo>
                    <a:pt x="0" y="8"/>
                    <a:pt x="4" y="9"/>
                    <a:pt x="4" y="9"/>
                  </a:cubicBezTo>
                  <a:cubicBezTo>
                    <a:pt x="5" y="9"/>
                    <a:pt x="6" y="11"/>
                    <a:pt x="7" y="12"/>
                  </a:cubicBezTo>
                  <a:cubicBezTo>
                    <a:pt x="9" y="13"/>
                    <a:pt x="10" y="13"/>
                    <a:pt x="12" y="13"/>
                  </a:cubicBezTo>
                  <a:cubicBezTo>
                    <a:pt x="14" y="14"/>
                    <a:pt x="17" y="16"/>
                    <a:pt x="19" y="16"/>
                  </a:cubicBezTo>
                  <a:cubicBezTo>
                    <a:pt x="22" y="16"/>
                    <a:pt x="25" y="16"/>
                    <a:pt x="28" y="15"/>
                  </a:cubicBezTo>
                  <a:cubicBezTo>
                    <a:pt x="30" y="15"/>
                    <a:pt x="26" y="10"/>
                    <a:pt x="26" y="10"/>
                  </a:cubicBezTo>
                  <a:cubicBezTo>
                    <a:pt x="27" y="10"/>
                    <a:pt x="25" y="10"/>
                    <a:pt x="26" y="1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6" name="Freeform 409">
              <a:extLst>
                <a:ext uri="{FF2B5EF4-FFF2-40B4-BE49-F238E27FC236}">
                  <a16:creationId xmlns:a16="http://schemas.microsoft.com/office/drawing/2014/main" id="{D05C5DC6-C29A-4E4E-97A2-E2A951EA5E12}"/>
                </a:ext>
              </a:extLst>
            </p:cNvPr>
            <p:cNvSpPr>
              <a:spLocks/>
            </p:cNvSpPr>
            <p:nvPr/>
          </p:nvSpPr>
          <p:spPr bwMode="auto">
            <a:xfrm>
              <a:off x="15916758" y="4120960"/>
              <a:ext cx="140127" cy="47785"/>
            </a:xfrm>
            <a:custGeom>
              <a:avLst/>
              <a:gdLst>
                <a:gd name="T0" fmla="*/ 9 w 15"/>
                <a:gd name="T1" fmla="*/ 1 h 5"/>
                <a:gd name="T2" fmla="*/ 4 w 15"/>
                <a:gd name="T3" fmla="*/ 1 h 5"/>
                <a:gd name="T4" fmla="*/ 0 w 15"/>
                <a:gd name="T5" fmla="*/ 1 h 5"/>
                <a:gd name="T6" fmla="*/ 1 w 15"/>
                <a:gd name="T7" fmla="*/ 3 h 5"/>
                <a:gd name="T8" fmla="*/ 6 w 15"/>
                <a:gd name="T9" fmla="*/ 5 h 5"/>
                <a:gd name="T10" fmla="*/ 9 w 15"/>
                <a:gd name="T11" fmla="*/ 1 h 5"/>
                <a:gd name="T12" fmla="*/ 9 w 15"/>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5" h="5">
                  <a:moveTo>
                    <a:pt x="9" y="1"/>
                  </a:moveTo>
                  <a:cubicBezTo>
                    <a:pt x="8" y="1"/>
                    <a:pt x="6" y="1"/>
                    <a:pt x="4" y="1"/>
                  </a:cubicBezTo>
                  <a:cubicBezTo>
                    <a:pt x="3" y="1"/>
                    <a:pt x="1" y="0"/>
                    <a:pt x="0" y="1"/>
                  </a:cubicBezTo>
                  <a:cubicBezTo>
                    <a:pt x="0" y="1"/>
                    <a:pt x="0" y="3"/>
                    <a:pt x="1" y="3"/>
                  </a:cubicBezTo>
                  <a:cubicBezTo>
                    <a:pt x="3" y="4"/>
                    <a:pt x="4" y="5"/>
                    <a:pt x="6" y="5"/>
                  </a:cubicBezTo>
                  <a:cubicBezTo>
                    <a:pt x="8" y="5"/>
                    <a:pt x="15" y="2"/>
                    <a:pt x="9" y="1"/>
                  </a:cubicBezTo>
                  <a:cubicBezTo>
                    <a:pt x="8" y="1"/>
                    <a:pt x="10" y="2"/>
                    <a:pt x="9"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7" name="Freeform 410">
              <a:extLst>
                <a:ext uri="{FF2B5EF4-FFF2-40B4-BE49-F238E27FC236}">
                  <a16:creationId xmlns:a16="http://schemas.microsoft.com/office/drawing/2014/main" id="{AF27B95D-03B0-405A-A4D0-5E0F3D0608D0}"/>
                </a:ext>
              </a:extLst>
            </p:cNvPr>
            <p:cNvSpPr>
              <a:spLocks/>
            </p:cNvSpPr>
            <p:nvPr/>
          </p:nvSpPr>
          <p:spPr bwMode="auto">
            <a:xfrm>
              <a:off x="15942235" y="3990355"/>
              <a:ext cx="235667" cy="149721"/>
            </a:xfrm>
            <a:custGeom>
              <a:avLst/>
              <a:gdLst>
                <a:gd name="T0" fmla="*/ 7 w 25"/>
                <a:gd name="T1" fmla="*/ 15 h 16"/>
                <a:gd name="T2" fmla="*/ 3 w 25"/>
                <a:gd name="T3" fmla="*/ 13 h 16"/>
                <a:gd name="T4" fmla="*/ 4 w 25"/>
                <a:gd name="T5" fmla="*/ 12 h 16"/>
                <a:gd name="T6" fmla="*/ 0 w 25"/>
                <a:gd name="T7" fmla="*/ 12 h 16"/>
                <a:gd name="T8" fmla="*/ 3 w 25"/>
                <a:gd name="T9" fmla="*/ 11 h 16"/>
                <a:gd name="T10" fmla="*/ 2 w 25"/>
                <a:gd name="T11" fmla="*/ 10 h 16"/>
                <a:gd name="T12" fmla="*/ 6 w 25"/>
                <a:gd name="T13" fmla="*/ 6 h 16"/>
                <a:gd name="T14" fmla="*/ 5 w 25"/>
                <a:gd name="T15" fmla="*/ 6 h 16"/>
                <a:gd name="T16" fmla="*/ 11 w 25"/>
                <a:gd name="T17" fmla="*/ 3 h 16"/>
                <a:gd name="T18" fmla="*/ 18 w 25"/>
                <a:gd name="T19" fmla="*/ 0 h 16"/>
                <a:gd name="T20" fmla="*/ 20 w 25"/>
                <a:gd name="T21" fmla="*/ 4 h 16"/>
                <a:gd name="T22" fmla="*/ 25 w 25"/>
                <a:gd name="T23" fmla="*/ 7 h 16"/>
                <a:gd name="T24" fmla="*/ 21 w 25"/>
                <a:gd name="T25" fmla="*/ 9 h 16"/>
                <a:gd name="T26" fmla="*/ 23 w 25"/>
                <a:gd name="T27" fmla="*/ 12 h 16"/>
                <a:gd name="T28" fmla="*/ 19 w 25"/>
                <a:gd name="T29" fmla="*/ 13 h 16"/>
                <a:gd name="T30" fmla="*/ 7 w 25"/>
                <a:gd name="T31" fmla="*/ 15 h 16"/>
                <a:gd name="T32" fmla="*/ 7 w 25"/>
                <a:gd name="T33"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16">
                  <a:moveTo>
                    <a:pt x="7" y="15"/>
                  </a:moveTo>
                  <a:cubicBezTo>
                    <a:pt x="6" y="14"/>
                    <a:pt x="4" y="14"/>
                    <a:pt x="3" y="13"/>
                  </a:cubicBezTo>
                  <a:cubicBezTo>
                    <a:pt x="2" y="12"/>
                    <a:pt x="4" y="12"/>
                    <a:pt x="4" y="12"/>
                  </a:cubicBezTo>
                  <a:cubicBezTo>
                    <a:pt x="4" y="12"/>
                    <a:pt x="0" y="13"/>
                    <a:pt x="0" y="12"/>
                  </a:cubicBezTo>
                  <a:cubicBezTo>
                    <a:pt x="0" y="10"/>
                    <a:pt x="3" y="11"/>
                    <a:pt x="3" y="11"/>
                  </a:cubicBezTo>
                  <a:cubicBezTo>
                    <a:pt x="3" y="10"/>
                    <a:pt x="2" y="10"/>
                    <a:pt x="2" y="10"/>
                  </a:cubicBezTo>
                  <a:cubicBezTo>
                    <a:pt x="2" y="10"/>
                    <a:pt x="7" y="7"/>
                    <a:pt x="6" y="6"/>
                  </a:cubicBezTo>
                  <a:cubicBezTo>
                    <a:pt x="6" y="6"/>
                    <a:pt x="5" y="6"/>
                    <a:pt x="5" y="6"/>
                  </a:cubicBezTo>
                  <a:cubicBezTo>
                    <a:pt x="6" y="4"/>
                    <a:pt x="9" y="4"/>
                    <a:pt x="11" y="3"/>
                  </a:cubicBezTo>
                  <a:cubicBezTo>
                    <a:pt x="13" y="2"/>
                    <a:pt x="16" y="1"/>
                    <a:pt x="18" y="0"/>
                  </a:cubicBezTo>
                  <a:cubicBezTo>
                    <a:pt x="18" y="0"/>
                    <a:pt x="19" y="3"/>
                    <a:pt x="20" y="4"/>
                  </a:cubicBezTo>
                  <a:cubicBezTo>
                    <a:pt x="20" y="4"/>
                    <a:pt x="25" y="6"/>
                    <a:pt x="25" y="7"/>
                  </a:cubicBezTo>
                  <a:cubicBezTo>
                    <a:pt x="25" y="8"/>
                    <a:pt x="20" y="7"/>
                    <a:pt x="21" y="9"/>
                  </a:cubicBezTo>
                  <a:cubicBezTo>
                    <a:pt x="21" y="9"/>
                    <a:pt x="23" y="10"/>
                    <a:pt x="23" y="12"/>
                  </a:cubicBezTo>
                  <a:cubicBezTo>
                    <a:pt x="22" y="12"/>
                    <a:pt x="20" y="12"/>
                    <a:pt x="19" y="13"/>
                  </a:cubicBezTo>
                  <a:cubicBezTo>
                    <a:pt x="16" y="14"/>
                    <a:pt x="10" y="16"/>
                    <a:pt x="7" y="15"/>
                  </a:cubicBezTo>
                  <a:cubicBezTo>
                    <a:pt x="6" y="14"/>
                    <a:pt x="9" y="16"/>
                    <a:pt x="7" y="1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8" name="Freeform 411">
              <a:extLst>
                <a:ext uri="{FF2B5EF4-FFF2-40B4-BE49-F238E27FC236}">
                  <a16:creationId xmlns:a16="http://schemas.microsoft.com/office/drawing/2014/main" id="{E0E268B9-8CAD-41F5-ADD3-31C52F95A4CF}"/>
                </a:ext>
              </a:extLst>
            </p:cNvPr>
            <p:cNvSpPr>
              <a:spLocks/>
            </p:cNvSpPr>
            <p:nvPr/>
          </p:nvSpPr>
          <p:spPr bwMode="auto">
            <a:xfrm>
              <a:off x="18426316" y="4579679"/>
              <a:ext cx="235667" cy="76452"/>
            </a:xfrm>
            <a:custGeom>
              <a:avLst/>
              <a:gdLst>
                <a:gd name="T0" fmla="*/ 5 w 25"/>
                <a:gd name="T1" fmla="*/ 3 h 8"/>
                <a:gd name="T2" fmla="*/ 3 w 25"/>
                <a:gd name="T3" fmla="*/ 1 h 8"/>
                <a:gd name="T4" fmla="*/ 1 w 25"/>
                <a:gd name="T5" fmla="*/ 2 h 8"/>
                <a:gd name="T6" fmla="*/ 2 w 25"/>
                <a:gd name="T7" fmla="*/ 4 h 8"/>
                <a:gd name="T8" fmla="*/ 5 w 25"/>
                <a:gd name="T9" fmla="*/ 6 h 8"/>
                <a:gd name="T10" fmla="*/ 16 w 25"/>
                <a:gd name="T11" fmla="*/ 8 h 8"/>
                <a:gd name="T12" fmla="*/ 24 w 25"/>
                <a:gd name="T13" fmla="*/ 5 h 8"/>
                <a:gd name="T14" fmla="*/ 23 w 25"/>
                <a:gd name="T15" fmla="*/ 6 h 8"/>
                <a:gd name="T16" fmla="*/ 20 w 25"/>
                <a:gd name="T17" fmla="*/ 4 h 8"/>
                <a:gd name="T18" fmla="*/ 15 w 25"/>
                <a:gd name="T19" fmla="*/ 4 h 8"/>
                <a:gd name="T20" fmla="*/ 10 w 25"/>
                <a:gd name="T21" fmla="*/ 2 h 8"/>
                <a:gd name="T22" fmla="*/ 5 w 25"/>
                <a:gd name="T23"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8">
                  <a:moveTo>
                    <a:pt x="5" y="3"/>
                  </a:moveTo>
                  <a:cubicBezTo>
                    <a:pt x="4" y="3"/>
                    <a:pt x="4" y="1"/>
                    <a:pt x="3" y="1"/>
                  </a:cubicBezTo>
                  <a:cubicBezTo>
                    <a:pt x="3" y="0"/>
                    <a:pt x="1" y="2"/>
                    <a:pt x="1" y="2"/>
                  </a:cubicBezTo>
                  <a:cubicBezTo>
                    <a:pt x="0" y="4"/>
                    <a:pt x="1" y="4"/>
                    <a:pt x="2" y="4"/>
                  </a:cubicBezTo>
                  <a:cubicBezTo>
                    <a:pt x="3" y="4"/>
                    <a:pt x="4" y="6"/>
                    <a:pt x="5" y="6"/>
                  </a:cubicBezTo>
                  <a:cubicBezTo>
                    <a:pt x="9" y="7"/>
                    <a:pt x="12" y="8"/>
                    <a:pt x="16" y="8"/>
                  </a:cubicBezTo>
                  <a:cubicBezTo>
                    <a:pt x="17" y="8"/>
                    <a:pt x="25" y="7"/>
                    <a:pt x="24" y="5"/>
                  </a:cubicBezTo>
                  <a:cubicBezTo>
                    <a:pt x="23" y="5"/>
                    <a:pt x="23" y="6"/>
                    <a:pt x="23" y="6"/>
                  </a:cubicBezTo>
                  <a:cubicBezTo>
                    <a:pt x="22" y="6"/>
                    <a:pt x="21" y="5"/>
                    <a:pt x="20" y="4"/>
                  </a:cubicBezTo>
                  <a:cubicBezTo>
                    <a:pt x="19" y="4"/>
                    <a:pt x="17" y="3"/>
                    <a:pt x="15" y="4"/>
                  </a:cubicBezTo>
                  <a:cubicBezTo>
                    <a:pt x="14" y="4"/>
                    <a:pt x="12" y="2"/>
                    <a:pt x="10" y="2"/>
                  </a:cubicBezTo>
                  <a:cubicBezTo>
                    <a:pt x="8" y="2"/>
                    <a:pt x="7" y="3"/>
                    <a:pt x="5"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9" name="Freeform 412">
              <a:extLst>
                <a:ext uri="{FF2B5EF4-FFF2-40B4-BE49-F238E27FC236}">
                  <a16:creationId xmlns:a16="http://schemas.microsoft.com/office/drawing/2014/main" id="{B157F975-85E7-4306-8C38-05B177010A06}"/>
                </a:ext>
              </a:extLst>
            </p:cNvPr>
            <p:cNvSpPr>
              <a:spLocks/>
            </p:cNvSpPr>
            <p:nvPr/>
          </p:nvSpPr>
          <p:spPr bwMode="auto">
            <a:xfrm>
              <a:off x="18126952" y="4729398"/>
              <a:ext cx="197453" cy="76452"/>
            </a:xfrm>
            <a:custGeom>
              <a:avLst/>
              <a:gdLst>
                <a:gd name="T0" fmla="*/ 2 w 21"/>
                <a:gd name="T1" fmla="*/ 6 h 8"/>
                <a:gd name="T2" fmla="*/ 8 w 21"/>
                <a:gd name="T3" fmla="*/ 6 h 8"/>
                <a:gd name="T4" fmla="*/ 14 w 21"/>
                <a:gd name="T5" fmla="*/ 8 h 8"/>
                <a:gd name="T6" fmla="*/ 19 w 21"/>
                <a:gd name="T7" fmla="*/ 7 h 8"/>
                <a:gd name="T8" fmla="*/ 17 w 21"/>
                <a:gd name="T9" fmla="*/ 4 h 8"/>
                <a:gd name="T10" fmla="*/ 7 w 21"/>
                <a:gd name="T11" fmla="*/ 2 h 8"/>
                <a:gd name="T12" fmla="*/ 4 w 21"/>
                <a:gd name="T13" fmla="*/ 5 h 8"/>
                <a:gd name="T14" fmla="*/ 2 w 21"/>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8">
                  <a:moveTo>
                    <a:pt x="2" y="6"/>
                  </a:moveTo>
                  <a:cubicBezTo>
                    <a:pt x="5" y="6"/>
                    <a:pt x="6" y="6"/>
                    <a:pt x="8" y="6"/>
                  </a:cubicBezTo>
                  <a:cubicBezTo>
                    <a:pt x="10" y="7"/>
                    <a:pt x="12" y="7"/>
                    <a:pt x="14" y="8"/>
                  </a:cubicBezTo>
                  <a:cubicBezTo>
                    <a:pt x="16" y="8"/>
                    <a:pt x="18" y="8"/>
                    <a:pt x="19" y="7"/>
                  </a:cubicBezTo>
                  <a:cubicBezTo>
                    <a:pt x="21" y="6"/>
                    <a:pt x="18" y="5"/>
                    <a:pt x="17" y="4"/>
                  </a:cubicBezTo>
                  <a:cubicBezTo>
                    <a:pt x="14" y="2"/>
                    <a:pt x="11" y="0"/>
                    <a:pt x="7" y="2"/>
                  </a:cubicBezTo>
                  <a:cubicBezTo>
                    <a:pt x="5" y="3"/>
                    <a:pt x="5" y="4"/>
                    <a:pt x="4" y="5"/>
                  </a:cubicBezTo>
                  <a:cubicBezTo>
                    <a:pt x="3" y="5"/>
                    <a:pt x="0" y="6"/>
                    <a:pt x="2" y="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55" name="Freeform 413">
              <a:extLst>
                <a:ext uri="{FF2B5EF4-FFF2-40B4-BE49-F238E27FC236}">
                  <a16:creationId xmlns:a16="http://schemas.microsoft.com/office/drawing/2014/main" id="{0BB1FBC2-E536-4DC3-AF4E-44869BFC79CF}"/>
                </a:ext>
              </a:extLst>
            </p:cNvPr>
            <p:cNvSpPr>
              <a:spLocks/>
            </p:cNvSpPr>
            <p:nvPr/>
          </p:nvSpPr>
          <p:spPr bwMode="auto">
            <a:xfrm>
              <a:off x="18136507" y="4694361"/>
              <a:ext cx="76432" cy="44598"/>
            </a:xfrm>
            <a:custGeom>
              <a:avLst/>
              <a:gdLst>
                <a:gd name="T0" fmla="*/ 3 w 8"/>
                <a:gd name="T1" fmla="*/ 5 h 5"/>
                <a:gd name="T2" fmla="*/ 4 w 8"/>
                <a:gd name="T3" fmla="*/ 1 h 5"/>
                <a:gd name="T4" fmla="*/ 3 w 8"/>
                <a:gd name="T5" fmla="*/ 5 h 5"/>
                <a:gd name="T6" fmla="*/ 3 w 8"/>
                <a:gd name="T7" fmla="*/ 5 h 5"/>
              </a:gdLst>
              <a:ahLst/>
              <a:cxnLst>
                <a:cxn ang="0">
                  <a:pos x="T0" y="T1"/>
                </a:cxn>
                <a:cxn ang="0">
                  <a:pos x="T2" y="T3"/>
                </a:cxn>
                <a:cxn ang="0">
                  <a:pos x="T4" y="T5"/>
                </a:cxn>
                <a:cxn ang="0">
                  <a:pos x="T6" y="T7"/>
                </a:cxn>
              </a:cxnLst>
              <a:rect l="0" t="0" r="r" b="b"/>
              <a:pathLst>
                <a:path w="8" h="5">
                  <a:moveTo>
                    <a:pt x="3" y="5"/>
                  </a:moveTo>
                  <a:cubicBezTo>
                    <a:pt x="0" y="5"/>
                    <a:pt x="1" y="0"/>
                    <a:pt x="4" y="1"/>
                  </a:cubicBezTo>
                  <a:cubicBezTo>
                    <a:pt x="8" y="2"/>
                    <a:pt x="6" y="4"/>
                    <a:pt x="3" y="5"/>
                  </a:cubicBezTo>
                  <a:cubicBezTo>
                    <a:pt x="1" y="5"/>
                    <a:pt x="5" y="5"/>
                    <a:pt x="3" y="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56" name="Freeform 414">
              <a:extLst>
                <a:ext uri="{FF2B5EF4-FFF2-40B4-BE49-F238E27FC236}">
                  <a16:creationId xmlns:a16="http://schemas.microsoft.com/office/drawing/2014/main" id="{B065F34C-1854-45FF-9608-DC5F4E76DA03}"/>
                </a:ext>
              </a:extLst>
            </p:cNvPr>
            <p:cNvSpPr>
              <a:spLocks/>
            </p:cNvSpPr>
            <p:nvPr/>
          </p:nvSpPr>
          <p:spPr bwMode="auto">
            <a:xfrm>
              <a:off x="17932683" y="4560566"/>
              <a:ext cx="28662" cy="47785"/>
            </a:xfrm>
            <a:custGeom>
              <a:avLst/>
              <a:gdLst>
                <a:gd name="T0" fmla="*/ 1 w 3"/>
                <a:gd name="T1" fmla="*/ 3 h 5"/>
                <a:gd name="T2" fmla="*/ 3 w 3"/>
                <a:gd name="T3" fmla="*/ 1 h 5"/>
                <a:gd name="T4" fmla="*/ 1 w 3"/>
                <a:gd name="T5" fmla="*/ 5 h 5"/>
                <a:gd name="T6" fmla="*/ 1 w 3"/>
                <a:gd name="T7" fmla="*/ 3 h 5"/>
                <a:gd name="T8" fmla="*/ 1 w 3"/>
                <a:gd name="T9" fmla="*/ 3 h 5"/>
              </a:gdLst>
              <a:ahLst/>
              <a:cxnLst>
                <a:cxn ang="0">
                  <a:pos x="T0" y="T1"/>
                </a:cxn>
                <a:cxn ang="0">
                  <a:pos x="T2" y="T3"/>
                </a:cxn>
                <a:cxn ang="0">
                  <a:pos x="T4" y="T5"/>
                </a:cxn>
                <a:cxn ang="0">
                  <a:pos x="T6" y="T7"/>
                </a:cxn>
                <a:cxn ang="0">
                  <a:pos x="T8" y="T9"/>
                </a:cxn>
              </a:cxnLst>
              <a:rect l="0" t="0" r="r" b="b"/>
              <a:pathLst>
                <a:path w="3" h="5">
                  <a:moveTo>
                    <a:pt x="1" y="3"/>
                  </a:moveTo>
                  <a:cubicBezTo>
                    <a:pt x="0" y="2"/>
                    <a:pt x="2" y="0"/>
                    <a:pt x="3" y="1"/>
                  </a:cubicBezTo>
                  <a:cubicBezTo>
                    <a:pt x="3" y="2"/>
                    <a:pt x="2" y="5"/>
                    <a:pt x="1" y="5"/>
                  </a:cubicBezTo>
                  <a:cubicBezTo>
                    <a:pt x="1" y="5"/>
                    <a:pt x="1" y="3"/>
                    <a:pt x="1" y="3"/>
                  </a:cubicBezTo>
                  <a:cubicBezTo>
                    <a:pt x="0" y="2"/>
                    <a:pt x="1" y="3"/>
                    <a:pt x="1"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57" name="Freeform 415">
              <a:extLst>
                <a:ext uri="{FF2B5EF4-FFF2-40B4-BE49-F238E27FC236}">
                  <a16:creationId xmlns:a16="http://schemas.microsoft.com/office/drawing/2014/main" id="{9C340F57-C6E0-452A-BA88-1BD20550AEAD}"/>
                </a:ext>
              </a:extLst>
            </p:cNvPr>
            <p:cNvSpPr>
              <a:spLocks/>
            </p:cNvSpPr>
            <p:nvPr/>
          </p:nvSpPr>
          <p:spPr bwMode="auto">
            <a:xfrm>
              <a:off x="17932683" y="4700729"/>
              <a:ext cx="38217" cy="47785"/>
            </a:xfrm>
            <a:custGeom>
              <a:avLst/>
              <a:gdLst>
                <a:gd name="T0" fmla="*/ 4 w 4"/>
                <a:gd name="T1" fmla="*/ 4 h 5"/>
                <a:gd name="T2" fmla="*/ 0 w 4"/>
                <a:gd name="T3" fmla="*/ 1 h 5"/>
                <a:gd name="T4" fmla="*/ 4 w 4"/>
                <a:gd name="T5" fmla="*/ 4 h 5"/>
              </a:gdLst>
              <a:ahLst/>
              <a:cxnLst>
                <a:cxn ang="0">
                  <a:pos x="T0" y="T1"/>
                </a:cxn>
                <a:cxn ang="0">
                  <a:pos x="T2" y="T3"/>
                </a:cxn>
                <a:cxn ang="0">
                  <a:pos x="T4" y="T5"/>
                </a:cxn>
              </a:cxnLst>
              <a:rect l="0" t="0" r="r" b="b"/>
              <a:pathLst>
                <a:path w="4" h="5">
                  <a:moveTo>
                    <a:pt x="4" y="4"/>
                  </a:moveTo>
                  <a:cubicBezTo>
                    <a:pt x="4" y="3"/>
                    <a:pt x="1" y="0"/>
                    <a:pt x="0" y="1"/>
                  </a:cubicBezTo>
                  <a:cubicBezTo>
                    <a:pt x="0" y="1"/>
                    <a:pt x="3" y="5"/>
                    <a:pt x="4"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58" name="Freeform 416">
              <a:extLst>
                <a:ext uri="{FF2B5EF4-FFF2-40B4-BE49-F238E27FC236}">
                  <a16:creationId xmlns:a16="http://schemas.microsoft.com/office/drawing/2014/main" id="{28C2430C-7DAA-47B8-857D-7A129E565C8C}"/>
                </a:ext>
              </a:extLst>
            </p:cNvPr>
            <p:cNvSpPr>
              <a:spLocks/>
            </p:cNvSpPr>
            <p:nvPr/>
          </p:nvSpPr>
          <p:spPr bwMode="auto">
            <a:xfrm>
              <a:off x="17996378" y="4525526"/>
              <a:ext cx="394905" cy="149721"/>
            </a:xfrm>
            <a:custGeom>
              <a:avLst/>
              <a:gdLst>
                <a:gd name="T0" fmla="*/ 34 w 42"/>
                <a:gd name="T1" fmla="*/ 4 h 16"/>
                <a:gd name="T2" fmla="*/ 29 w 42"/>
                <a:gd name="T3" fmla="*/ 3 h 16"/>
                <a:gd name="T4" fmla="*/ 23 w 42"/>
                <a:gd name="T5" fmla="*/ 0 h 16"/>
                <a:gd name="T6" fmla="*/ 22 w 42"/>
                <a:gd name="T7" fmla="*/ 2 h 16"/>
                <a:gd name="T8" fmla="*/ 20 w 42"/>
                <a:gd name="T9" fmla="*/ 6 h 16"/>
                <a:gd name="T10" fmla="*/ 11 w 42"/>
                <a:gd name="T11" fmla="*/ 1 h 16"/>
                <a:gd name="T12" fmla="*/ 4 w 42"/>
                <a:gd name="T13" fmla="*/ 3 h 16"/>
                <a:gd name="T14" fmla="*/ 2 w 42"/>
                <a:gd name="T15" fmla="*/ 6 h 16"/>
                <a:gd name="T16" fmla="*/ 1 w 42"/>
                <a:gd name="T17" fmla="*/ 10 h 16"/>
                <a:gd name="T18" fmla="*/ 9 w 42"/>
                <a:gd name="T19" fmla="*/ 14 h 16"/>
                <a:gd name="T20" fmla="*/ 13 w 42"/>
                <a:gd name="T21" fmla="*/ 15 h 16"/>
                <a:gd name="T22" fmla="*/ 15 w 42"/>
                <a:gd name="T23" fmla="*/ 13 h 16"/>
                <a:gd name="T24" fmla="*/ 16 w 42"/>
                <a:gd name="T25" fmla="*/ 14 h 16"/>
                <a:gd name="T26" fmla="*/ 18 w 42"/>
                <a:gd name="T27" fmla="*/ 14 h 16"/>
                <a:gd name="T28" fmla="*/ 25 w 42"/>
                <a:gd name="T29" fmla="*/ 12 h 16"/>
                <a:gd name="T30" fmla="*/ 28 w 42"/>
                <a:gd name="T31" fmla="*/ 14 h 16"/>
                <a:gd name="T32" fmla="*/ 34 w 42"/>
                <a:gd name="T33" fmla="*/ 13 h 16"/>
                <a:gd name="T34" fmla="*/ 33 w 42"/>
                <a:gd name="T35" fmla="*/ 12 h 16"/>
                <a:gd name="T36" fmla="*/ 37 w 42"/>
                <a:gd name="T37" fmla="*/ 12 h 16"/>
                <a:gd name="T38" fmla="*/ 39 w 42"/>
                <a:gd name="T39" fmla="*/ 11 h 16"/>
                <a:gd name="T40" fmla="*/ 40 w 42"/>
                <a:gd name="T41" fmla="*/ 9 h 16"/>
                <a:gd name="T42" fmla="*/ 39 w 42"/>
                <a:gd name="T43" fmla="*/ 9 h 16"/>
                <a:gd name="T44" fmla="*/ 42 w 42"/>
                <a:gd name="T45" fmla="*/ 6 h 16"/>
                <a:gd name="T46" fmla="*/ 34 w 42"/>
                <a:gd name="T47" fmla="*/ 4 h 16"/>
                <a:gd name="T48" fmla="*/ 34 w 42"/>
                <a:gd name="T4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16">
                  <a:moveTo>
                    <a:pt x="34" y="4"/>
                  </a:moveTo>
                  <a:cubicBezTo>
                    <a:pt x="32" y="3"/>
                    <a:pt x="31" y="4"/>
                    <a:pt x="29" y="3"/>
                  </a:cubicBezTo>
                  <a:cubicBezTo>
                    <a:pt x="29" y="3"/>
                    <a:pt x="24" y="0"/>
                    <a:pt x="23" y="0"/>
                  </a:cubicBezTo>
                  <a:cubicBezTo>
                    <a:pt x="23" y="0"/>
                    <a:pt x="24" y="1"/>
                    <a:pt x="22" y="2"/>
                  </a:cubicBezTo>
                  <a:cubicBezTo>
                    <a:pt x="20" y="2"/>
                    <a:pt x="22" y="5"/>
                    <a:pt x="20" y="6"/>
                  </a:cubicBezTo>
                  <a:cubicBezTo>
                    <a:pt x="19" y="6"/>
                    <a:pt x="12" y="1"/>
                    <a:pt x="11" y="1"/>
                  </a:cubicBezTo>
                  <a:cubicBezTo>
                    <a:pt x="9" y="0"/>
                    <a:pt x="4" y="1"/>
                    <a:pt x="4" y="3"/>
                  </a:cubicBezTo>
                  <a:cubicBezTo>
                    <a:pt x="4" y="5"/>
                    <a:pt x="0" y="4"/>
                    <a:pt x="2" y="6"/>
                  </a:cubicBezTo>
                  <a:cubicBezTo>
                    <a:pt x="3" y="7"/>
                    <a:pt x="0" y="9"/>
                    <a:pt x="1" y="10"/>
                  </a:cubicBezTo>
                  <a:cubicBezTo>
                    <a:pt x="3" y="12"/>
                    <a:pt x="6" y="13"/>
                    <a:pt x="9" y="14"/>
                  </a:cubicBezTo>
                  <a:cubicBezTo>
                    <a:pt x="10" y="15"/>
                    <a:pt x="12" y="16"/>
                    <a:pt x="13" y="15"/>
                  </a:cubicBezTo>
                  <a:cubicBezTo>
                    <a:pt x="14" y="15"/>
                    <a:pt x="14" y="12"/>
                    <a:pt x="15" y="13"/>
                  </a:cubicBezTo>
                  <a:cubicBezTo>
                    <a:pt x="15" y="13"/>
                    <a:pt x="15" y="14"/>
                    <a:pt x="16" y="14"/>
                  </a:cubicBezTo>
                  <a:cubicBezTo>
                    <a:pt x="17" y="14"/>
                    <a:pt x="18" y="14"/>
                    <a:pt x="18" y="14"/>
                  </a:cubicBezTo>
                  <a:cubicBezTo>
                    <a:pt x="20" y="13"/>
                    <a:pt x="22" y="13"/>
                    <a:pt x="25" y="12"/>
                  </a:cubicBezTo>
                  <a:cubicBezTo>
                    <a:pt x="27" y="12"/>
                    <a:pt x="27" y="14"/>
                    <a:pt x="28" y="14"/>
                  </a:cubicBezTo>
                  <a:cubicBezTo>
                    <a:pt x="29" y="14"/>
                    <a:pt x="34" y="13"/>
                    <a:pt x="34" y="13"/>
                  </a:cubicBezTo>
                  <a:cubicBezTo>
                    <a:pt x="34" y="13"/>
                    <a:pt x="33" y="12"/>
                    <a:pt x="33" y="12"/>
                  </a:cubicBezTo>
                  <a:cubicBezTo>
                    <a:pt x="33" y="11"/>
                    <a:pt x="36" y="12"/>
                    <a:pt x="37" y="12"/>
                  </a:cubicBezTo>
                  <a:cubicBezTo>
                    <a:pt x="37" y="12"/>
                    <a:pt x="39" y="12"/>
                    <a:pt x="39" y="11"/>
                  </a:cubicBezTo>
                  <a:cubicBezTo>
                    <a:pt x="39" y="10"/>
                    <a:pt x="40" y="9"/>
                    <a:pt x="40" y="9"/>
                  </a:cubicBezTo>
                  <a:cubicBezTo>
                    <a:pt x="40" y="9"/>
                    <a:pt x="40" y="9"/>
                    <a:pt x="39" y="9"/>
                  </a:cubicBezTo>
                  <a:cubicBezTo>
                    <a:pt x="39" y="8"/>
                    <a:pt x="42" y="7"/>
                    <a:pt x="42" y="6"/>
                  </a:cubicBezTo>
                  <a:cubicBezTo>
                    <a:pt x="41" y="5"/>
                    <a:pt x="36" y="4"/>
                    <a:pt x="34" y="4"/>
                  </a:cubicBezTo>
                  <a:cubicBezTo>
                    <a:pt x="32" y="3"/>
                    <a:pt x="36" y="4"/>
                    <a:pt x="34"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59" name="Freeform 417">
              <a:extLst>
                <a:ext uri="{FF2B5EF4-FFF2-40B4-BE49-F238E27FC236}">
                  <a16:creationId xmlns:a16="http://schemas.microsoft.com/office/drawing/2014/main" id="{E17EFFB1-9F1F-4395-A24B-10440E27576B}"/>
                </a:ext>
              </a:extLst>
            </p:cNvPr>
            <p:cNvSpPr>
              <a:spLocks/>
            </p:cNvSpPr>
            <p:nvPr/>
          </p:nvSpPr>
          <p:spPr bwMode="auto">
            <a:xfrm>
              <a:off x="18222495" y="4570124"/>
              <a:ext cx="73248" cy="76452"/>
            </a:xfrm>
            <a:custGeom>
              <a:avLst/>
              <a:gdLst>
                <a:gd name="T0" fmla="*/ 7 w 8"/>
                <a:gd name="T1" fmla="*/ 6 h 8"/>
                <a:gd name="T2" fmla="*/ 4 w 8"/>
                <a:gd name="T3" fmla="*/ 0 h 8"/>
                <a:gd name="T4" fmla="*/ 6 w 8"/>
                <a:gd name="T5" fmla="*/ 2 h 8"/>
                <a:gd name="T6" fmla="*/ 7 w 8"/>
                <a:gd name="T7" fmla="*/ 6 h 8"/>
                <a:gd name="T8" fmla="*/ 7 w 8"/>
                <a:gd name="T9" fmla="*/ 6 h 8"/>
              </a:gdLst>
              <a:ahLst/>
              <a:cxnLst>
                <a:cxn ang="0">
                  <a:pos x="T0" y="T1"/>
                </a:cxn>
                <a:cxn ang="0">
                  <a:pos x="T2" y="T3"/>
                </a:cxn>
                <a:cxn ang="0">
                  <a:pos x="T4" y="T5"/>
                </a:cxn>
                <a:cxn ang="0">
                  <a:pos x="T6" y="T7"/>
                </a:cxn>
                <a:cxn ang="0">
                  <a:pos x="T8" y="T9"/>
                </a:cxn>
              </a:cxnLst>
              <a:rect l="0" t="0" r="r" b="b"/>
              <a:pathLst>
                <a:path w="8" h="8">
                  <a:moveTo>
                    <a:pt x="7" y="6"/>
                  </a:moveTo>
                  <a:cubicBezTo>
                    <a:pt x="6" y="7"/>
                    <a:pt x="0" y="1"/>
                    <a:pt x="4" y="0"/>
                  </a:cubicBezTo>
                  <a:cubicBezTo>
                    <a:pt x="5" y="0"/>
                    <a:pt x="8" y="0"/>
                    <a:pt x="6" y="2"/>
                  </a:cubicBezTo>
                  <a:cubicBezTo>
                    <a:pt x="3" y="4"/>
                    <a:pt x="7" y="4"/>
                    <a:pt x="7" y="6"/>
                  </a:cubicBezTo>
                  <a:cubicBezTo>
                    <a:pt x="6" y="8"/>
                    <a:pt x="7" y="5"/>
                    <a:pt x="7" y="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60" name="Freeform 418">
              <a:extLst>
                <a:ext uri="{FF2B5EF4-FFF2-40B4-BE49-F238E27FC236}">
                  <a16:creationId xmlns:a16="http://schemas.microsoft.com/office/drawing/2014/main" id="{ACBA90A0-7A5A-41A7-8FFF-AC866F0174FE}"/>
                </a:ext>
              </a:extLst>
            </p:cNvPr>
            <p:cNvSpPr>
              <a:spLocks/>
            </p:cNvSpPr>
            <p:nvPr/>
          </p:nvSpPr>
          <p:spPr bwMode="auto">
            <a:xfrm>
              <a:off x="19445425" y="5076623"/>
              <a:ext cx="101909" cy="57338"/>
            </a:xfrm>
            <a:custGeom>
              <a:avLst/>
              <a:gdLst>
                <a:gd name="T0" fmla="*/ 3 w 11"/>
                <a:gd name="T1" fmla="*/ 4 h 6"/>
                <a:gd name="T2" fmla="*/ 1 w 11"/>
                <a:gd name="T3" fmla="*/ 1 h 6"/>
                <a:gd name="T4" fmla="*/ 6 w 11"/>
                <a:gd name="T5" fmla="*/ 1 h 6"/>
                <a:gd name="T6" fmla="*/ 3 w 11"/>
                <a:gd name="T7" fmla="*/ 4 h 6"/>
                <a:gd name="T8" fmla="*/ 3 w 11"/>
                <a:gd name="T9" fmla="*/ 4 h 6"/>
              </a:gdLst>
              <a:ahLst/>
              <a:cxnLst>
                <a:cxn ang="0">
                  <a:pos x="T0" y="T1"/>
                </a:cxn>
                <a:cxn ang="0">
                  <a:pos x="T2" y="T3"/>
                </a:cxn>
                <a:cxn ang="0">
                  <a:pos x="T4" y="T5"/>
                </a:cxn>
                <a:cxn ang="0">
                  <a:pos x="T6" y="T7"/>
                </a:cxn>
                <a:cxn ang="0">
                  <a:pos x="T8" y="T9"/>
                </a:cxn>
              </a:cxnLst>
              <a:rect l="0" t="0" r="r" b="b"/>
              <a:pathLst>
                <a:path w="11" h="6">
                  <a:moveTo>
                    <a:pt x="3" y="4"/>
                  </a:moveTo>
                  <a:cubicBezTo>
                    <a:pt x="1" y="3"/>
                    <a:pt x="0" y="3"/>
                    <a:pt x="1" y="1"/>
                  </a:cubicBezTo>
                  <a:cubicBezTo>
                    <a:pt x="2" y="0"/>
                    <a:pt x="4" y="1"/>
                    <a:pt x="6" y="1"/>
                  </a:cubicBezTo>
                  <a:cubicBezTo>
                    <a:pt x="11" y="2"/>
                    <a:pt x="6" y="6"/>
                    <a:pt x="3" y="4"/>
                  </a:cubicBezTo>
                  <a:cubicBezTo>
                    <a:pt x="2" y="3"/>
                    <a:pt x="4" y="5"/>
                    <a:pt x="3"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61" name="Freeform 419">
              <a:extLst>
                <a:ext uri="{FF2B5EF4-FFF2-40B4-BE49-F238E27FC236}">
                  <a16:creationId xmlns:a16="http://schemas.microsoft.com/office/drawing/2014/main" id="{FB8C77E1-F343-4097-B3A6-172AD8E00D1E}"/>
                </a:ext>
              </a:extLst>
            </p:cNvPr>
            <p:cNvSpPr>
              <a:spLocks/>
            </p:cNvSpPr>
            <p:nvPr/>
          </p:nvSpPr>
          <p:spPr bwMode="auto">
            <a:xfrm>
              <a:off x="19247970" y="5898496"/>
              <a:ext cx="57323" cy="47785"/>
            </a:xfrm>
            <a:custGeom>
              <a:avLst/>
              <a:gdLst>
                <a:gd name="T0" fmla="*/ 5 w 6"/>
                <a:gd name="T1" fmla="*/ 2 h 5"/>
                <a:gd name="T2" fmla="*/ 5 w 6"/>
                <a:gd name="T3" fmla="*/ 1 h 5"/>
                <a:gd name="T4" fmla="*/ 2 w 6"/>
                <a:gd name="T5" fmla="*/ 1 h 5"/>
                <a:gd name="T6" fmla="*/ 1 w 6"/>
                <a:gd name="T7" fmla="*/ 3 h 5"/>
                <a:gd name="T8" fmla="*/ 0 w 6"/>
                <a:gd name="T9" fmla="*/ 4 h 5"/>
                <a:gd name="T10" fmla="*/ 5 w 6"/>
                <a:gd name="T11" fmla="*/ 2 h 5"/>
                <a:gd name="T12" fmla="*/ 5 w 6"/>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5" y="2"/>
                  </a:moveTo>
                  <a:cubicBezTo>
                    <a:pt x="6" y="2"/>
                    <a:pt x="5" y="1"/>
                    <a:pt x="5" y="1"/>
                  </a:cubicBezTo>
                  <a:cubicBezTo>
                    <a:pt x="4" y="0"/>
                    <a:pt x="3" y="1"/>
                    <a:pt x="2" y="1"/>
                  </a:cubicBezTo>
                  <a:cubicBezTo>
                    <a:pt x="1" y="1"/>
                    <a:pt x="0" y="2"/>
                    <a:pt x="1" y="3"/>
                  </a:cubicBezTo>
                  <a:cubicBezTo>
                    <a:pt x="1" y="3"/>
                    <a:pt x="0" y="5"/>
                    <a:pt x="0" y="4"/>
                  </a:cubicBezTo>
                  <a:cubicBezTo>
                    <a:pt x="0" y="4"/>
                    <a:pt x="5" y="2"/>
                    <a:pt x="5" y="2"/>
                  </a:cubicBezTo>
                  <a:cubicBezTo>
                    <a:pt x="6" y="2"/>
                    <a:pt x="3" y="3"/>
                    <a:pt x="5"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62" name="Freeform 420">
              <a:extLst>
                <a:ext uri="{FF2B5EF4-FFF2-40B4-BE49-F238E27FC236}">
                  <a16:creationId xmlns:a16="http://schemas.microsoft.com/office/drawing/2014/main" id="{23B19C35-1A89-4BDE-8434-2089E6BB43F5}"/>
                </a:ext>
              </a:extLst>
            </p:cNvPr>
            <p:cNvSpPr>
              <a:spLocks/>
            </p:cNvSpPr>
            <p:nvPr/>
          </p:nvSpPr>
          <p:spPr bwMode="auto">
            <a:xfrm>
              <a:off x="18005931" y="6172454"/>
              <a:ext cx="47770" cy="25484"/>
            </a:xfrm>
            <a:custGeom>
              <a:avLst/>
              <a:gdLst>
                <a:gd name="T0" fmla="*/ 3 w 5"/>
                <a:gd name="T1" fmla="*/ 3 h 3"/>
                <a:gd name="T2" fmla="*/ 3 w 5"/>
                <a:gd name="T3" fmla="*/ 0 h 3"/>
                <a:gd name="T4" fmla="*/ 3 w 5"/>
                <a:gd name="T5" fmla="*/ 3 h 3"/>
              </a:gdLst>
              <a:ahLst/>
              <a:cxnLst>
                <a:cxn ang="0">
                  <a:pos x="T0" y="T1"/>
                </a:cxn>
                <a:cxn ang="0">
                  <a:pos x="T2" y="T3"/>
                </a:cxn>
                <a:cxn ang="0">
                  <a:pos x="T4" y="T5"/>
                </a:cxn>
              </a:cxnLst>
              <a:rect l="0" t="0" r="r" b="b"/>
              <a:pathLst>
                <a:path w="5" h="3">
                  <a:moveTo>
                    <a:pt x="3" y="3"/>
                  </a:moveTo>
                  <a:cubicBezTo>
                    <a:pt x="1" y="3"/>
                    <a:pt x="0" y="1"/>
                    <a:pt x="3" y="0"/>
                  </a:cubicBezTo>
                  <a:cubicBezTo>
                    <a:pt x="5" y="0"/>
                    <a:pt x="4" y="3"/>
                    <a:pt x="3"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63" name="Freeform 421">
              <a:extLst>
                <a:ext uri="{FF2B5EF4-FFF2-40B4-BE49-F238E27FC236}">
                  <a16:creationId xmlns:a16="http://schemas.microsoft.com/office/drawing/2014/main" id="{18EDA8C0-4454-405F-AD83-A66BE2436654}"/>
                </a:ext>
              </a:extLst>
            </p:cNvPr>
            <p:cNvSpPr>
              <a:spLocks/>
            </p:cNvSpPr>
            <p:nvPr/>
          </p:nvSpPr>
          <p:spPr bwMode="auto">
            <a:xfrm>
              <a:off x="18846696" y="6452780"/>
              <a:ext cx="47770" cy="44598"/>
            </a:xfrm>
            <a:custGeom>
              <a:avLst/>
              <a:gdLst>
                <a:gd name="T0" fmla="*/ 5 w 5"/>
                <a:gd name="T1" fmla="*/ 1 h 5"/>
                <a:gd name="T2" fmla="*/ 1 w 5"/>
                <a:gd name="T3" fmla="*/ 5 h 5"/>
                <a:gd name="T4" fmla="*/ 4 w 5"/>
                <a:gd name="T5" fmla="*/ 3 h 5"/>
                <a:gd name="T6" fmla="*/ 5 w 5"/>
                <a:gd name="T7" fmla="*/ 1 h 5"/>
              </a:gdLst>
              <a:ahLst/>
              <a:cxnLst>
                <a:cxn ang="0">
                  <a:pos x="T0" y="T1"/>
                </a:cxn>
                <a:cxn ang="0">
                  <a:pos x="T2" y="T3"/>
                </a:cxn>
                <a:cxn ang="0">
                  <a:pos x="T4" y="T5"/>
                </a:cxn>
                <a:cxn ang="0">
                  <a:pos x="T6" y="T7"/>
                </a:cxn>
              </a:cxnLst>
              <a:rect l="0" t="0" r="r" b="b"/>
              <a:pathLst>
                <a:path w="5" h="5">
                  <a:moveTo>
                    <a:pt x="5" y="1"/>
                  </a:moveTo>
                  <a:cubicBezTo>
                    <a:pt x="5" y="1"/>
                    <a:pt x="0" y="5"/>
                    <a:pt x="1" y="5"/>
                  </a:cubicBezTo>
                  <a:cubicBezTo>
                    <a:pt x="2" y="5"/>
                    <a:pt x="4" y="3"/>
                    <a:pt x="4" y="3"/>
                  </a:cubicBezTo>
                  <a:cubicBezTo>
                    <a:pt x="5" y="2"/>
                    <a:pt x="5" y="0"/>
                    <a:pt x="5"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64" name="Freeform 422">
              <a:extLst>
                <a:ext uri="{FF2B5EF4-FFF2-40B4-BE49-F238E27FC236}">
                  <a16:creationId xmlns:a16="http://schemas.microsoft.com/office/drawing/2014/main" id="{EB3C06AB-5FB8-4630-8CC6-58091081AAD0}"/>
                </a:ext>
              </a:extLst>
            </p:cNvPr>
            <p:cNvSpPr>
              <a:spLocks/>
            </p:cNvSpPr>
            <p:nvPr/>
          </p:nvSpPr>
          <p:spPr bwMode="auto">
            <a:xfrm>
              <a:off x="18818035" y="6526047"/>
              <a:ext cx="19109" cy="9556"/>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1" y="1"/>
                    <a:pt x="2" y="0"/>
                    <a:pt x="1"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65" name="Freeform 423">
              <a:extLst>
                <a:ext uri="{FF2B5EF4-FFF2-40B4-BE49-F238E27FC236}">
                  <a16:creationId xmlns:a16="http://schemas.microsoft.com/office/drawing/2014/main" id="{62DC04B2-D39F-4B84-90A5-AD7599AF7C7B}"/>
                </a:ext>
              </a:extLst>
            </p:cNvPr>
            <p:cNvSpPr>
              <a:spLocks/>
            </p:cNvSpPr>
            <p:nvPr/>
          </p:nvSpPr>
          <p:spPr bwMode="auto">
            <a:xfrm>
              <a:off x="18687463" y="6675768"/>
              <a:ext cx="28662" cy="9556"/>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0"/>
                    <a:pt x="0" y="1"/>
                    <a:pt x="1" y="1"/>
                  </a:cubicBezTo>
                  <a:cubicBezTo>
                    <a:pt x="1" y="1"/>
                    <a:pt x="3" y="0"/>
                    <a:pt x="2"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66" name="Freeform 424">
              <a:extLst>
                <a:ext uri="{FF2B5EF4-FFF2-40B4-BE49-F238E27FC236}">
                  <a16:creationId xmlns:a16="http://schemas.microsoft.com/office/drawing/2014/main" id="{47204334-52BF-4738-A113-49AE7C473C83}"/>
                </a:ext>
              </a:extLst>
            </p:cNvPr>
            <p:cNvSpPr>
              <a:spLocks/>
            </p:cNvSpPr>
            <p:nvPr/>
          </p:nvSpPr>
          <p:spPr bwMode="auto">
            <a:xfrm>
              <a:off x="18575996" y="6723551"/>
              <a:ext cx="66879" cy="38227"/>
            </a:xfrm>
            <a:custGeom>
              <a:avLst/>
              <a:gdLst>
                <a:gd name="T0" fmla="*/ 6 w 7"/>
                <a:gd name="T1" fmla="*/ 0 h 4"/>
                <a:gd name="T2" fmla="*/ 1 w 7"/>
                <a:gd name="T3" fmla="*/ 3 h 4"/>
                <a:gd name="T4" fmla="*/ 6 w 7"/>
                <a:gd name="T5" fmla="*/ 0 h 4"/>
              </a:gdLst>
              <a:ahLst/>
              <a:cxnLst>
                <a:cxn ang="0">
                  <a:pos x="T0" y="T1"/>
                </a:cxn>
                <a:cxn ang="0">
                  <a:pos x="T2" y="T3"/>
                </a:cxn>
                <a:cxn ang="0">
                  <a:pos x="T4" y="T5"/>
                </a:cxn>
              </a:cxnLst>
              <a:rect l="0" t="0" r="r" b="b"/>
              <a:pathLst>
                <a:path w="7" h="4">
                  <a:moveTo>
                    <a:pt x="6" y="0"/>
                  </a:moveTo>
                  <a:cubicBezTo>
                    <a:pt x="5" y="0"/>
                    <a:pt x="0" y="2"/>
                    <a:pt x="1" y="3"/>
                  </a:cubicBezTo>
                  <a:cubicBezTo>
                    <a:pt x="2" y="4"/>
                    <a:pt x="7" y="0"/>
                    <a:pt x="6"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67" name="Freeform 425">
              <a:extLst>
                <a:ext uri="{FF2B5EF4-FFF2-40B4-BE49-F238E27FC236}">
                  <a16:creationId xmlns:a16="http://schemas.microsoft.com/office/drawing/2014/main" id="{075F913B-9AE9-4BB1-9944-CEDDCAB42AEC}"/>
                </a:ext>
              </a:extLst>
            </p:cNvPr>
            <p:cNvSpPr>
              <a:spLocks/>
            </p:cNvSpPr>
            <p:nvPr/>
          </p:nvSpPr>
          <p:spPr bwMode="auto">
            <a:xfrm>
              <a:off x="18502748" y="6761778"/>
              <a:ext cx="54139" cy="35042"/>
            </a:xfrm>
            <a:custGeom>
              <a:avLst/>
              <a:gdLst>
                <a:gd name="T0" fmla="*/ 5 w 6"/>
                <a:gd name="T1" fmla="*/ 0 h 4"/>
                <a:gd name="T2" fmla="*/ 1 w 6"/>
                <a:gd name="T3" fmla="*/ 3 h 4"/>
                <a:gd name="T4" fmla="*/ 5 w 6"/>
                <a:gd name="T5" fmla="*/ 0 h 4"/>
                <a:gd name="T6" fmla="*/ 5 w 6"/>
                <a:gd name="T7" fmla="*/ 0 h 4"/>
              </a:gdLst>
              <a:ahLst/>
              <a:cxnLst>
                <a:cxn ang="0">
                  <a:pos x="T0" y="T1"/>
                </a:cxn>
                <a:cxn ang="0">
                  <a:pos x="T2" y="T3"/>
                </a:cxn>
                <a:cxn ang="0">
                  <a:pos x="T4" y="T5"/>
                </a:cxn>
                <a:cxn ang="0">
                  <a:pos x="T6" y="T7"/>
                </a:cxn>
              </a:cxnLst>
              <a:rect l="0" t="0" r="r" b="b"/>
              <a:pathLst>
                <a:path w="6" h="4">
                  <a:moveTo>
                    <a:pt x="5" y="0"/>
                  </a:moveTo>
                  <a:cubicBezTo>
                    <a:pt x="5" y="0"/>
                    <a:pt x="0" y="2"/>
                    <a:pt x="1" y="3"/>
                  </a:cubicBezTo>
                  <a:cubicBezTo>
                    <a:pt x="2" y="4"/>
                    <a:pt x="5" y="0"/>
                    <a:pt x="5" y="0"/>
                  </a:cubicBezTo>
                  <a:cubicBezTo>
                    <a:pt x="5" y="0"/>
                    <a:pt x="6" y="0"/>
                    <a:pt x="5"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68" name="Freeform 426">
              <a:extLst>
                <a:ext uri="{FF2B5EF4-FFF2-40B4-BE49-F238E27FC236}">
                  <a16:creationId xmlns:a16="http://schemas.microsoft.com/office/drawing/2014/main" id="{92EF5B98-DF91-4E99-B8B0-C953FD6F2333}"/>
                </a:ext>
              </a:extLst>
            </p:cNvPr>
            <p:cNvSpPr>
              <a:spLocks/>
            </p:cNvSpPr>
            <p:nvPr/>
          </p:nvSpPr>
          <p:spPr bwMode="auto">
            <a:xfrm>
              <a:off x="18454978" y="6790447"/>
              <a:ext cx="47770" cy="44598"/>
            </a:xfrm>
            <a:custGeom>
              <a:avLst/>
              <a:gdLst>
                <a:gd name="T0" fmla="*/ 4 w 5"/>
                <a:gd name="T1" fmla="*/ 0 h 5"/>
                <a:gd name="T2" fmla="*/ 0 w 5"/>
                <a:gd name="T3" fmla="*/ 4 h 5"/>
                <a:gd name="T4" fmla="*/ 4 w 5"/>
                <a:gd name="T5" fmla="*/ 0 h 5"/>
                <a:gd name="T6" fmla="*/ 4 w 5"/>
                <a:gd name="T7" fmla="*/ 0 h 5"/>
              </a:gdLst>
              <a:ahLst/>
              <a:cxnLst>
                <a:cxn ang="0">
                  <a:pos x="T0" y="T1"/>
                </a:cxn>
                <a:cxn ang="0">
                  <a:pos x="T2" y="T3"/>
                </a:cxn>
                <a:cxn ang="0">
                  <a:pos x="T4" y="T5"/>
                </a:cxn>
                <a:cxn ang="0">
                  <a:pos x="T6" y="T7"/>
                </a:cxn>
              </a:cxnLst>
              <a:rect l="0" t="0" r="r" b="b"/>
              <a:pathLst>
                <a:path w="5" h="5">
                  <a:moveTo>
                    <a:pt x="4" y="0"/>
                  </a:moveTo>
                  <a:cubicBezTo>
                    <a:pt x="4" y="0"/>
                    <a:pt x="0" y="4"/>
                    <a:pt x="0" y="4"/>
                  </a:cubicBezTo>
                  <a:cubicBezTo>
                    <a:pt x="2" y="5"/>
                    <a:pt x="4" y="0"/>
                    <a:pt x="4" y="0"/>
                  </a:cubicBezTo>
                  <a:cubicBezTo>
                    <a:pt x="4" y="0"/>
                    <a:pt x="5" y="0"/>
                    <a:pt x="4"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69" name="Freeform 427">
              <a:extLst>
                <a:ext uri="{FF2B5EF4-FFF2-40B4-BE49-F238E27FC236}">
                  <a16:creationId xmlns:a16="http://schemas.microsoft.com/office/drawing/2014/main" id="{317346A8-DA14-495A-91C2-03F07C5F752E}"/>
                </a:ext>
              </a:extLst>
            </p:cNvPr>
            <p:cNvSpPr>
              <a:spLocks/>
            </p:cNvSpPr>
            <p:nvPr/>
          </p:nvSpPr>
          <p:spPr bwMode="auto">
            <a:xfrm>
              <a:off x="18445422" y="6854158"/>
              <a:ext cx="9553" cy="9556"/>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70" name="Freeform 428">
              <a:extLst>
                <a:ext uri="{FF2B5EF4-FFF2-40B4-BE49-F238E27FC236}">
                  <a16:creationId xmlns:a16="http://schemas.microsoft.com/office/drawing/2014/main" id="{0A09F2BA-9C1C-4F97-98F1-95F43E14E6ED}"/>
                </a:ext>
              </a:extLst>
            </p:cNvPr>
            <p:cNvSpPr>
              <a:spLocks/>
            </p:cNvSpPr>
            <p:nvPr/>
          </p:nvSpPr>
          <p:spPr bwMode="auto">
            <a:xfrm>
              <a:off x="18397652" y="6815931"/>
              <a:ext cx="47770" cy="38227"/>
            </a:xfrm>
            <a:custGeom>
              <a:avLst/>
              <a:gdLst>
                <a:gd name="T0" fmla="*/ 4 w 5"/>
                <a:gd name="T1" fmla="*/ 1 h 4"/>
                <a:gd name="T2" fmla="*/ 0 w 5"/>
                <a:gd name="T3" fmla="*/ 4 h 4"/>
                <a:gd name="T4" fmla="*/ 4 w 5"/>
                <a:gd name="T5" fmla="*/ 1 h 4"/>
                <a:gd name="T6" fmla="*/ 4 w 5"/>
                <a:gd name="T7" fmla="*/ 1 h 4"/>
              </a:gdLst>
              <a:ahLst/>
              <a:cxnLst>
                <a:cxn ang="0">
                  <a:pos x="T0" y="T1"/>
                </a:cxn>
                <a:cxn ang="0">
                  <a:pos x="T2" y="T3"/>
                </a:cxn>
                <a:cxn ang="0">
                  <a:pos x="T4" y="T5"/>
                </a:cxn>
                <a:cxn ang="0">
                  <a:pos x="T6" y="T7"/>
                </a:cxn>
              </a:cxnLst>
              <a:rect l="0" t="0" r="r" b="b"/>
              <a:pathLst>
                <a:path w="5" h="4">
                  <a:moveTo>
                    <a:pt x="4" y="1"/>
                  </a:moveTo>
                  <a:cubicBezTo>
                    <a:pt x="2" y="2"/>
                    <a:pt x="0" y="3"/>
                    <a:pt x="0" y="4"/>
                  </a:cubicBezTo>
                  <a:cubicBezTo>
                    <a:pt x="0" y="4"/>
                    <a:pt x="4" y="1"/>
                    <a:pt x="4" y="1"/>
                  </a:cubicBezTo>
                  <a:cubicBezTo>
                    <a:pt x="3" y="1"/>
                    <a:pt x="5" y="0"/>
                    <a:pt x="4"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71" name="Freeform 429">
              <a:extLst>
                <a:ext uri="{FF2B5EF4-FFF2-40B4-BE49-F238E27FC236}">
                  <a16:creationId xmlns:a16="http://schemas.microsoft.com/office/drawing/2014/main" id="{80F744EF-041C-4508-992C-659601671BBE}"/>
                </a:ext>
              </a:extLst>
            </p:cNvPr>
            <p:cNvSpPr>
              <a:spLocks/>
            </p:cNvSpPr>
            <p:nvPr/>
          </p:nvSpPr>
          <p:spPr bwMode="auto">
            <a:xfrm>
              <a:off x="18053701" y="7163156"/>
              <a:ext cx="19109" cy="28669"/>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1" y="0"/>
                    <a:pt x="0" y="3"/>
                    <a:pt x="1" y="3"/>
                  </a:cubicBezTo>
                  <a:cubicBezTo>
                    <a:pt x="2" y="3"/>
                    <a:pt x="2" y="0"/>
                    <a:pt x="1"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grpSp>
          <p:nvGrpSpPr>
            <p:cNvPr id="72" name="Group 601">
              <a:extLst>
                <a:ext uri="{FF2B5EF4-FFF2-40B4-BE49-F238E27FC236}">
                  <a16:creationId xmlns:a16="http://schemas.microsoft.com/office/drawing/2014/main" id="{BA14324F-4A6B-4C8C-8D9C-8699E510260F}"/>
                </a:ext>
              </a:extLst>
            </p:cNvPr>
            <p:cNvGrpSpPr/>
            <p:nvPr/>
          </p:nvGrpSpPr>
          <p:grpSpPr>
            <a:xfrm>
              <a:off x="17709756" y="6761778"/>
              <a:ext cx="697449" cy="662593"/>
              <a:chOff x="5961121" y="2686387"/>
              <a:chExt cx="288233" cy="273757"/>
            </a:xfrm>
            <a:grpFill/>
          </p:grpSpPr>
          <p:sp>
            <p:nvSpPr>
              <p:cNvPr id="437" name="Freeform 430">
                <a:extLst>
                  <a:ext uri="{FF2B5EF4-FFF2-40B4-BE49-F238E27FC236}">
                    <a16:creationId xmlns:a16="http://schemas.microsoft.com/office/drawing/2014/main" id="{AEAABB95-6307-4BA6-ADF4-D939319D78E7}"/>
                  </a:ext>
                </a:extLst>
              </p:cNvPr>
              <p:cNvSpPr>
                <a:spLocks/>
              </p:cNvSpPr>
              <p:nvPr/>
            </p:nvSpPr>
            <p:spPr bwMode="auto">
              <a:xfrm>
                <a:off x="6130902" y="2686387"/>
                <a:ext cx="118452" cy="100026"/>
              </a:xfrm>
              <a:custGeom>
                <a:avLst/>
                <a:gdLst>
                  <a:gd name="T0" fmla="*/ 28 w 31"/>
                  <a:gd name="T1" fmla="*/ 10 h 26"/>
                  <a:gd name="T2" fmla="*/ 29 w 31"/>
                  <a:gd name="T3" fmla="*/ 7 h 26"/>
                  <a:gd name="T4" fmla="*/ 27 w 31"/>
                  <a:gd name="T5" fmla="*/ 10 h 26"/>
                  <a:gd name="T6" fmla="*/ 20 w 31"/>
                  <a:gd name="T7" fmla="*/ 8 h 26"/>
                  <a:gd name="T8" fmla="*/ 11 w 31"/>
                  <a:gd name="T9" fmla="*/ 1 h 26"/>
                  <a:gd name="T10" fmla="*/ 11 w 31"/>
                  <a:gd name="T11" fmla="*/ 5 h 26"/>
                  <a:gd name="T12" fmla="*/ 9 w 31"/>
                  <a:gd name="T13" fmla="*/ 11 h 26"/>
                  <a:gd name="T14" fmla="*/ 7 w 31"/>
                  <a:gd name="T15" fmla="*/ 14 h 26"/>
                  <a:gd name="T16" fmla="*/ 4 w 31"/>
                  <a:gd name="T17" fmla="*/ 14 h 26"/>
                  <a:gd name="T18" fmla="*/ 5 w 31"/>
                  <a:gd name="T19" fmla="*/ 16 h 26"/>
                  <a:gd name="T20" fmla="*/ 1 w 31"/>
                  <a:gd name="T21" fmla="*/ 18 h 26"/>
                  <a:gd name="T22" fmla="*/ 2 w 31"/>
                  <a:gd name="T23" fmla="*/ 23 h 26"/>
                  <a:gd name="T24" fmla="*/ 4 w 31"/>
                  <a:gd name="T25" fmla="*/ 25 h 26"/>
                  <a:gd name="T26" fmla="*/ 6 w 31"/>
                  <a:gd name="T27" fmla="*/ 23 h 26"/>
                  <a:gd name="T28" fmla="*/ 7 w 31"/>
                  <a:gd name="T29" fmla="*/ 23 h 26"/>
                  <a:gd name="T30" fmla="*/ 4 w 31"/>
                  <a:gd name="T31" fmla="*/ 20 h 26"/>
                  <a:gd name="T32" fmla="*/ 7 w 31"/>
                  <a:gd name="T33" fmla="*/ 19 h 26"/>
                  <a:gd name="T34" fmla="*/ 12 w 31"/>
                  <a:gd name="T35" fmla="*/ 18 h 26"/>
                  <a:gd name="T36" fmla="*/ 17 w 31"/>
                  <a:gd name="T37" fmla="*/ 21 h 26"/>
                  <a:gd name="T38" fmla="*/ 21 w 31"/>
                  <a:gd name="T39" fmla="*/ 16 h 26"/>
                  <a:gd name="T40" fmla="*/ 31 w 31"/>
                  <a:gd name="T41" fmla="*/ 14 h 26"/>
                  <a:gd name="T42" fmla="*/ 29 w 31"/>
                  <a:gd name="T43" fmla="*/ 12 h 26"/>
                  <a:gd name="T44" fmla="*/ 28 w 31"/>
                  <a:gd name="T45" fmla="*/ 10 h 26"/>
                  <a:gd name="T46" fmla="*/ 28 w 31"/>
                  <a:gd name="T4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6">
                    <a:moveTo>
                      <a:pt x="28" y="10"/>
                    </a:moveTo>
                    <a:cubicBezTo>
                      <a:pt x="28" y="10"/>
                      <a:pt x="29" y="8"/>
                      <a:pt x="29" y="7"/>
                    </a:cubicBezTo>
                    <a:cubicBezTo>
                      <a:pt x="29" y="8"/>
                      <a:pt x="27" y="10"/>
                      <a:pt x="27" y="10"/>
                    </a:cubicBezTo>
                    <a:cubicBezTo>
                      <a:pt x="25" y="10"/>
                      <a:pt x="21" y="9"/>
                      <a:pt x="20" y="8"/>
                    </a:cubicBezTo>
                    <a:cubicBezTo>
                      <a:pt x="17" y="7"/>
                      <a:pt x="15" y="2"/>
                      <a:pt x="11" y="1"/>
                    </a:cubicBezTo>
                    <a:cubicBezTo>
                      <a:pt x="9" y="0"/>
                      <a:pt x="10" y="4"/>
                      <a:pt x="11" y="5"/>
                    </a:cubicBezTo>
                    <a:cubicBezTo>
                      <a:pt x="11" y="7"/>
                      <a:pt x="10" y="9"/>
                      <a:pt x="9" y="11"/>
                    </a:cubicBezTo>
                    <a:cubicBezTo>
                      <a:pt x="8" y="12"/>
                      <a:pt x="10" y="15"/>
                      <a:pt x="7" y="14"/>
                    </a:cubicBezTo>
                    <a:cubicBezTo>
                      <a:pt x="7" y="14"/>
                      <a:pt x="5" y="13"/>
                      <a:pt x="4" y="14"/>
                    </a:cubicBezTo>
                    <a:cubicBezTo>
                      <a:pt x="4" y="15"/>
                      <a:pt x="5" y="16"/>
                      <a:pt x="5" y="16"/>
                    </a:cubicBezTo>
                    <a:cubicBezTo>
                      <a:pt x="5" y="16"/>
                      <a:pt x="2" y="18"/>
                      <a:pt x="1" y="18"/>
                    </a:cubicBezTo>
                    <a:cubicBezTo>
                      <a:pt x="0" y="20"/>
                      <a:pt x="3" y="21"/>
                      <a:pt x="2" y="23"/>
                    </a:cubicBezTo>
                    <a:cubicBezTo>
                      <a:pt x="1" y="24"/>
                      <a:pt x="3" y="26"/>
                      <a:pt x="4" y="25"/>
                    </a:cubicBezTo>
                    <a:cubicBezTo>
                      <a:pt x="5" y="24"/>
                      <a:pt x="5" y="23"/>
                      <a:pt x="6" y="23"/>
                    </a:cubicBezTo>
                    <a:cubicBezTo>
                      <a:pt x="6" y="23"/>
                      <a:pt x="7" y="24"/>
                      <a:pt x="7" y="23"/>
                    </a:cubicBezTo>
                    <a:cubicBezTo>
                      <a:pt x="7" y="22"/>
                      <a:pt x="5" y="21"/>
                      <a:pt x="4" y="20"/>
                    </a:cubicBezTo>
                    <a:cubicBezTo>
                      <a:pt x="3" y="18"/>
                      <a:pt x="7" y="19"/>
                      <a:pt x="7" y="19"/>
                    </a:cubicBezTo>
                    <a:cubicBezTo>
                      <a:pt x="9" y="19"/>
                      <a:pt x="10" y="17"/>
                      <a:pt x="12" y="18"/>
                    </a:cubicBezTo>
                    <a:cubicBezTo>
                      <a:pt x="14" y="19"/>
                      <a:pt x="15" y="20"/>
                      <a:pt x="17" y="21"/>
                    </a:cubicBezTo>
                    <a:cubicBezTo>
                      <a:pt x="20" y="23"/>
                      <a:pt x="19" y="17"/>
                      <a:pt x="21" y="16"/>
                    </a:cubicBezTo>
                    <a:cubicBezTo>
                      <a:pt x="21" y="16"/>
                      <a:pt x="31" y="16"/>
                      <a:pt x="31" y="14"/>
                    </a:cubicBezTo>
                    <a:cubicBezTo>
                      <a:pt x="30" y="13"/>
                      <a:pt x="27" y="15"/>
                      <a:pt x="29" y="12"/>
                    </a:cubicBezTo>
                    <a:cubicBezTo>
                      <a:pt x="30" y="11"/>
                      <a:pt x="27" y="12"/>
                      <a:pt x="28" y="10"/>
                    </a:cubicBezTo>
                    <a:cubicBezTo>
                      <a:pt x="29" y="7"/>
                      <a:pt x="28" y="11"/>
                      <a:pt x="28" y="1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38" name="Freeform 431">
                <a:extLst>
                  <a:ext uri="{FF2B5EF4-FFF2-40B4-BE49-F238E27FC236}">
                    <a16:creationId xmlns:a16="http://schemas.microsoft.com/office/drawing/2014/main" id="{BE6148C9-01EE-43E6-BA5A-20F8C2BE9FE5}"/>
                  </a:ext>
                </a:extLst>
              </p:cNvPr>
              <p:cNvSpPr>
                <a:spLocks/>
              </p:cNvSpPr>
              <p:nvPr/>
            </p:nvSpPr>
            <p:spPr bwMode="auto">
              <a:xfrm>
                <a:off x="5961121" y="2778517"/>
                <a:ext cx="215847" cy="181627"/>
              </a:xfrm>
              <a:custGeom>
                <a:avLst/>
                <a:gdLst>
                  <a:gd name="T0" fmla="*/ 52 w 56"/>
                  <a:gd name="T1" fmla="*/ 1 h 47"/>
                  <a:gd name="T2" fmla="*/ 51 w 56"/>
                  <a:gd name="T3" fmla="*/ 1 h 47"/>
                  <a:gd name="T4" fmla="*/ 52 w 56"/>
                  <a:gd name="T5" fmla="*/ 3 h 47"/>
                  <a:gd name="T6" fmla="*/ 49 w 56"/>
                  <a:gd name="T7" fmla="*/ 3 h 47"/>
                  <a:gd name="T8" fmla="*/ 47 w 56"/>
                  <a:gd name="T9" fmla="*/ 5 h 47"/>
                  <a:gd name="T10" fmla="*/ 45 w 56"/>
                  <a:gd name="T11" fmla="*/ 6 h 47"/>
                  <a:gd name="T12" fmla="*/ 46 w 56"/>
                  <a:gd name="T13" fmla="*/ 7 h 47"/>
                  <a:gd name="T14" fmla="*/ 46 w 56"/>
                  <a:gd name="T15" fmla="*/ 10 h 47"/>
                  <a:gd name="T16" fmla="*/ 46 w 56"/>
                  <a:gd name="T17" fmla="*/ 13 h 47"/>
                  <a:gd name="T18" fmla="*/ 41 w 56"/>
                  <a:gd name="T19" fmla="*/ 22 h 47"/>
                  <a:gd name="T20" fmla="*/ 36 w 56"/>
                  <a:gd name="T21" fmla="*/ 27 h 47"/>
                  <a:gd name="T22" fmla="*/ 31 w 56"/>
                  <a:gd name="T23" fmla="*/ 27 h 47"/>
                  <a:gd name="T24" fmla="*/ 32 w 56"/>
                  <a:gd name="T25" fmla="*/ 24 h 47"/>
                  <a:gd name="T26" fmla="*/ 30 w 56"/>
                  <a:gd name="T27" fmla="*/ 25 h 47"/>
                  <a:gd name="T28" fmla="*/ 29 w 56"/>
                  <a:gd name="T29" fmla="*/ 27 h 47"/>
                  <a:gd name="T30" fmla="*/ 25 w 56"/>
                  <a:gd name="T31" fmla="*/ 33 h 47"/>
                  <a:gd name="T32" fmla="*/ 25 w 56"/>
                  <a:gd name="T33" fmla="*/ 34 h 47"/>
                  <a:gd name="T34" fmla="*/ 23 w 56"/>
                  <a:gd name="T35" fmla="*/ 36 h 47"/>
                  <a:gd name="T36" fmla="*/ 21 w 56"/>
                  <a:gd name="T37" fmla="*/ 35 h 47"/>
                  <a:gd name="T38" fmla="*/ 17 w 56"/>
                  <a:gd name="T39" fmla="*/ 35 h 47"/>
                  <a:gd name="T40" fmla="*/ 9 w 56"/>
                  <a:gd name="T41" fmla="*/ 36 h 47"/>
                  <a:gd name="T42" fmla="*/ 2 w 56"/>
                  <a:gd name="T43" fmla="*/ 42 h 47"/>
                  <a:gd name="T44" fmla="*/ 1 w 56"/>
                  <a:gd name="T45" fmla="*/ 44 h 47"/>
                  <a:gd name="T46" fmla="*/ 3 w 56"/>
                  <a:gd name="T47" fmla="*/ 43 h 47"/>
                  <a:gd name="T48" fmla="*/ 5 w 56"/>
                  <a:gd name="T49" fmla="*/ 44 h 47"/>
                  <a:gd name="T50" fmla="*/ 22 w 56"/>
                  <a:gd name="T51" fmla="*/ 40 h 47"/>
                  <a:gd name="T52" fmla="*/ 21 w 56"/>
                  <a:gd name="T53" fmla="*/ 43 h 47"/>
                  <a:gd name="T54" fmla="*/ 24 w 56"/>
                  <a:gd name="T55" fmla="*/ 47 h 47"/>
                  <a:gd name="T56" fmla="*/ 27 w 56"/>
                  <a:gd name="T57" fmla="*/ 44 h 47"/>
                  <a:gd name="T58" fmla="*/ 30 w 56"/>
                  <a:gd name="T59" fmla="*/ 43 h 47"/>
                  <a:gd name="T60" fmla="*/ 31 w 56"/>
                  <a:gd name="T61" fmla="*/ 40 h 47"/>
                  <a:gd name="T62" fmla="*/ 38 w 56"/>
                  <a:gd name="T63" fmla="*/ 39 h 47"/>
                  <a:gd name="T64" fmla="*/ 41 w 56"/>
                  <a:gd name="T65" fmla="*/ 40 h 47"/>
                  <a:gd name="T66" fmla="*/ 43 w 56"/>
                  <a:gd name="T67" fmla="*/ 37 h 47"/>
                  <a:gd name="T68" fmla="*/ 45 w 56"/>
                  <a:gd name="T69" fmla="*/ 35 h 47"/>
                  <a:gd name="T70" fmla="*/ 46 w 56"/>
                  <a:gd name="T71" fmla="*/ 38 h 47"/>
                  <a:gd name="T72" fmla="*/ 48 w 56"/>
                  <a:gd name="T73" fmla="*/ 37 h 47"/>
                  <a:gd name="T74" fmla="*/ 49 w 56"/>
                  <a:gd name="T75" fmla="*/ 35 h 47"/>
                  <a:gd name="T76" fmla="*/ 49 w 56"/>
                  <a:gd name="T77" fmla="*/ 32 h 47"/>
                  <a:gd name="T78" fmla="*/ 51 w 56"/>
                  <a:gd name="T79" fmla="*/ 26 h 47"/>
                  <a:gd name="T80" fmla="*/ 51 w 56"/>
                  <a:gd name="T81" fmla="*/ 19 h 47"/>
                  <a:gd name="T82" fmla="*/ 53 w 56"/>
                  <a:gd name="T83" fmla="*/ 19 h 47"/>
                  <a:gd name="T84" fmla="*/ 55 w 56"/>
                  <a:gd name="T85" fmla="*/ 17 h 47"/>
                  <a:gd name="T86" fmla="*/ 55 w 56"/>
                  <a:gd name="T87" fmla="*/ 9 h 47"/>
                  <a:gd name="T88" fmla="*/ 52 w 56"/>
                  <a:gd name="T89" fmla="*/ 1 h 47"/>
                  <a:gd name="T90" fmla="*/ 52 w 56"/>
                  <a:gd name="T91"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47">
                    <a:moveTo>
                      <a:pt x="52" y="1"/>
                    </a:moveTo>
                    <a:cubicBezTo>
                      <a:pt x="51" y="1"/>
                      <a:pt x="51" y="0"/>
                      <a:pt x="51" y="1"/>
                    </a:cubicBezTo>
                    <a:cubicBezTo>
                      <a:pt x="49" y="2"/>
                      <a:pt x="51" y="2"/>
                      <a:pt x="52" y="3"/>
                    </a:cubicBezTo>
                    <a:cubicBezTo>
                      <a:pt x="53" y="4"/>
                      <a:pt x="50" y="5"/>
                      <a:pt x="49" y="3"/>
                    </a:cubicBezTo>
                    <a:cubicBezTo>
                      <a:pt x="48" y="1"/>
                      <a:pt x="47" y="4"/>
                      <a:pt x="47" y="5"/>
                    </a:cubicBezTo>
                    <a:cubicBezTo>
                      <a:pt x="46" y="5"/>
                      <a:pt x="45" y="6"/>
                      <a:pt x="45" y="6"/>
                    </a:cubicBezTo>
                    <a:cubicBezTo>
                      <a:pt x="45" y="8"/>
                      <a:pt x="46" y="7"/>
                      <a:pt x="46" y="7"/>
                    </a:cubicBezTo>
                    <a:cubicBezTo>
                      <a:pt x="46" y="8"/>
                      <a:pt x="46" y="9"/>
                      <a:pt x="46" y="10"/>
                    </a:cubicBezTo>
                    <a:cubicBezTo>
                      <a:pt x="46" y="11"/>
                      <a:pt x="47" y="11"/>
                      <a:pt x="46" y="13"/>
                    </a:cubicBezTo>
                    <a:cubicBezTo>
                      <a:pt x="44" y="16"/>
                      <a:pt x="43" y="19"/>
                      <a:pt x="41" y="22"/>
                    </a:cubicBezTo>
                    <a:cubicBezTo>
                      <a:pt x="40" y="23"/>
                      <a:pt x="37" y="27"/>
                      <a:pt x="36" y="27"/>
                    </a:cubicBezTo>
                    <a:cubicBezTo>
                      <a:pt x="34" y="27"/>
                      <a:pt x="32" y="28"/>
                      <a:pt x="31" y="27"/>
                    </a:cubicBezTo>
                    <a:cubicBezTo>
                      <a:pt x="30" y="26"/>
                      <a:pt x="32" y="25"/>
                      <a:pt x="32" y="24"/>
                    </a:cubicBezTo>
                    <a:cubicBezTo>
                      <a:pt x="33" y="23"/>
                      <a:pt x="30" y="25"/>
                      <a:pt x="30" y="25"/>
                    </a:cubicBezTo>
                    <a:cubicBezTo>
                      <a:pt x="29" y="26"/>
                      <a:pt x="29" y="26"/>
                      <a:pt x="29" y="27"/>
                    </a:cubicBezTo>
                    <a:cubicBezTo>
                      <a:pt x="29" y="30"/>
                      <a:pt x="26" y="31"/>
                      <a:pt x="25" y="33"/>
                    </a:cubicBezTo>
                    <a:cubicBezTo>
                      <a:pt x="25" y="33"/>
                      <a:pt x="25" y="34"/>
                      <a:pt x="25" y="34"/>
                    </a:cubicBezTo>
                    <a:cubicBezTo>
                      <a:pt x="25" y="35"/>
                      <a:pt x="23" y="36"/>
                      <a:pt x="23" y="36"/>
                    </a:cubicBezTo>
                    <a:cubicBezTo>
                      <a:pt x="22" y="36"/>
                      <a:pt x="23" y="35"/>
                      <a:pt x="21" y="35"/>
                    </a:cubicBezTo>
                    <a:cubicBezTo>
                      <a:pt x="20" y="35"/>
                      <a:pt x="19" y="35"/>
                      <a:pt x="17" y="35"/>
                    </a:cubicBezTo>
                    <a:cubicBezTo>
                      <a:pt x="14" y="36"/>
                      <a:pt x="12" y="35"/>
                      <a:pt x="9" y="36"/>
                    </a:cubicBezTo>
                    <a:cubicBezTo>
                      <a:pt x="7" y="38"/>
                      <a:pt x="4" y="40"/>
                      <a:pt x="2" y="42"/>
                    </a:cubicBezTo>
                    <a:cubicBezTo>
                      <a:pt x="0" y="42"/>
                      <a:pt x="0" y="45"/>
                      <a:pt x="1" y="44"/>
                    </a:cubicBezTo>
                    <a:cubicBezTo>
                      <a:pt x="2" y="44"/>
                      <a:pt x="2" y="43"/>
                      <a:pt x="3" y="43"/>
                    </a:cubicBezTo>
                    <a:cubicBezTo>
                      <a:pt x="4" y="44"/>
                      <a:pt x="5" y="45"/>
                      <a:pt x="5" y="44"/>
                    </a:cubicBezTo>
                    <a:cubicBezTo>
                      <a:pt x="10" y="43"/>
                      <a:pt x="17" y="39"/>
                      <a:pt x="22" y="40"/>
                    </a:cubicBezTo>
                    <a:cubicBezTo>
                      <a:pt x="23" y="41"/>
                      <a:pt x="21" y="43"/>
                      <a:pt x="21" y="43"/>
                    </a:cubicBezTo>
                    <a:cubicBezTo>
                      <a:pt x="22" y="44"/>
                      <a:pt x="23" y="47"/>
                      <a:pt x="24" y="47"/>
                    </a:cubicBezTo>
                    <a:cubicBezTo>
                      <a:pt x="25" y="46"/>
                      <a:pt x="26" y="45"/>
                      <a:pt x="27" y="44"/>
                    </a:cubicBezTo>
                    <a:cubicBezTo>
                      <a:pt x="28" y="42"/>
                      <a:pt x="28" y="43"/>
                      <a:pt x="30" y="43"/>
                    </a:cubicBezTo>
                    <a:cubicBezTo>
                      <a:pt x="29" y="43"/>
                      <a:pt x="28" y="35"/>
                      <a:pt x="31" y="40"/>
                    </a:cubicBezTo>
                    <a:cubicBezTo>
                      <a:pt x="32" y="42"/>
                      <a:pt x="37" y="40"/>
                      <a:pt x="38" y="39"/>
                    </a:cubicBezTo>
                    <a:cubicBezTo>
                      <a:pt x="40" y="36"/>
                      <a:pt x="40" y="42"/>
                      <a:pt x="41" y="40"/>
                    </a:cubicBezTo>
                    <a:cubicBezTo>
                      <a:pt x="41" y="39"/>
                      <a:pt x="42" y="37"/>
                      <a:pt x="43" y="37"/>
                    </a:cubicBezTo>
                    <a:cubicBezTo>
                      <a:pt x="44" y="36"/>
                      <a:pt x="44" y="37"/>
                      <a:pt x="45" y="35"/>
                    </a:cubicBezTo>
                    <a:cubicBezTo>
                      <a:pt x="45" y="35"/>
                      <a:pt x="45" y="39"/>
                      <a:pt x="46" y="38"/>
                    </a:cubicBezTo>
                    <a:cubicBezTo>
                      <a:pt x="46" y="38"/>
                      <a:pt x="47" y="38"/>
                      <a:pt x="48" y="37"/>
                    </a:cubicBezTo>
                    <a:cubicBezTo>
                      <a:pt x="49" y="37"/>
                      <a:pt x="48" y="36"/>
                      <a:pt x="49" y="35"/>
                    </a:cubicBezTo>
                    <a:cubicBezTo>
                      <a:pt x="51" y="34"/>
                      <a:pt x="51" y="34"/>
                      <a:pt x="49" y="32"/>
                    </a:cubicBezTo>
                    <a:cubicBezTo>
                      <a:pt x="48" y="31"/>
                      <a:pt x="51" y="28"/>
                      <a:pt x="51" y="26"/>
                    </a:cubicBezTo>
                    <a:cubicBezTo>
                      <a:pt x="52" y="24"/>
                      <a:pt x="50" y="21"/>
                      <a:pt x="51" y="19"/>
                    </a:cubicBezTo>
                    <a:cubicBezTo>
                      <a:pt x="52" y="18"/>
                      <a:pt x="52" y="19"/>
                      <a:pt x="53" y="19"/>
                    </a:cubicBezTo>
                    <a:cubicBezTo>
                      <a:pt x="54" y="19"/>
                      <a:pt x="55" y="17"/>
                      <a:pt x="55" y="17"/>
                    </a:cubicBezTo>
                    <a:cubicBezTo>
                      <a:pt x="56" y="14"/>
                      <a:pt x="56" y="11"/>
                      <a:pt x="55" y="9"/>
                    </a:cubicBezTo>
                    <a:cubicBezTo>
                      <a:pt x="55" y="8"/>
                      <a:pt x="52" y="1"/>
                      <a:pt x="52" y="1"/>
                    </a:cubicBezTo>
                    <a:cubicBezTo>
                      <a:pt x="52" y="1"/>
                      <a:pt x="52" y="1"/>
                      <a:pt x="52"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grpSp>
        <p:sp>
          <p:nvSpPr>
            <p:cNvPr id="73" name="Freeform 432">
              <a:extLst>
                <a:ext uri="{FF2B5EF4-FFF2-40B4-BE49-F238E27FC236}">
                  <a16:creationId xmlns:a16="http://schemas.microsoft.com/office/drawing/2014/main" id="{4EA4452B-69D6-402B-AA14-BBE7E2AD1779}"/>
                </a:ext>
              </a:extLst>
            </p:cNvPr>
            <p:cNvSpPr>
              <a:spLocks/>
            </p:cNvSpPr>
            <p:nvPr/>
          </p:nvSpPr>
          <p:spPr bwMode="auto">
            <a:xfrm>
              <a:off x="17884911" y="7370216"/>
              <a:ext cx="19109" cy="25484"/>
            </a:xfrm>
            <a:custGeom>
              <a:avLst/>
              <a:gdLst>
                <a:gd name="T0" fmla="*/ 2 w 2"/>
                <a:gd name="T1" fmla="*/ 0 h 3"/>
                <a:gd name="T2" fmla="*/ 0 w 2"/>
                <a:gd name="T3" fmla="*/ 1 h 3"/>
                <a:gd name="T4" fmla="*/ 2 w 2"/>
                <a:gd name="T5" fmla="*/ 0 h 3"/>
              </a:gdLst>
              <a:ahLst/>
              <a:cxnLst>
                <a:cxn ang="0">
                  <a:pos x="T0" y="T1"/>
                </a:cxn>
                <a:cxn ang="0">
                  <a:pos x="T2" y="T3"/>
                </a:cxn>
                <a:cxn ang="0">
                  <a:pos x="T4" y="T5"/>
                </a:cxn>
              </a:cxnLst>
              <a:rect l="0" t="0" r="r" b="b"/>
              <a:pathLst>
                <a:path w="2" h="3">
                  <a:moveTo>
                    <a:pt x="2" y="0"/>
                  </a:moveTo>
                  <a:cubicBezTo>
                    <a:pt x="2" y="0"/>
                    <a:pt x="0" y="1"/>
                    <a:pt x="0" y="1"/>
                  </a:cubicBezTo>
                  <a:cubicBezTo>
                    <a:pt x="1" y="3"/>
                    <a:pt x="2" y="1"/>
                    <a:pt x="2"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74" name="Freeform 433">
              <a:extLst>
                <a:ext uri="{FF2B5EF4-FFF2-40B4-BE49-F238E27FC236}">
                  <a16:creationId xmlns:a16="http://schemas.microsoft.com/office/drawing/2014/main" id="{B2A1826E-D7E4-4DF3-9457-AE6AEF969A50}"/>
                </a:ext>
              </a:extLst>
            </p:cNvPr>
            <p:cNvSpPr>
              <a:spLocks/>
            </p:cNvSpPr>
            <p:nvPr/>
          </p:nvSpPr>
          <p:spPr bwMode="auto">
            <a:xfrm>
              <a:off x="17773446" y="7370216"/>
              <a:ext cx="121018" cy="92380"/>
            </a:xfrm>
            <a:custGeom>
              <a:avLst/>
              <a:gdLst>
                <a:gd name="T0" fmla="*/ 11 w 13"/>
                <a:gd name="T1" fmla="*/ 2 h 10"/>
                <a:gd name="T2" fmla="*/ 7 w 13"/>
                <a:gd name="T3" fmla="*/ 2 h 10"/>
                <a:gd name="T4" fmla="*/ 5 w 13"/>
                <a:gd name="T5" fmla="*/ 3 h 10"/>
                <a:gd name="T6" fmla="*/ 3 w 13"/>
                <a:gd name="T7" fmla="*/ 4 h 10"/>
                <a:gd name="T8" fmla="*/ 0 w 13"/>
                <a:gd name="T9" fmla="*/ 6 h 10"/>
                <a:gd name="T10" fmla="*/ 3 w 13"/>
                <a:gd name="T11" fmla="*/ 9 h 10"/>
                <a:gd name="T12" fmla="*/ 6 w 13"/>
                <a:gd name="T13" fmla="*/ 6 h 10"/>
                <a:gd name="T14" fmla="*/ 10 w 13"/>
                <a:gd name="T15" fmla="*/ 6 h 10"/>
                <a:gd name="T16" fmla="*/ 11 w 13"/>
                <a:gd name="T17" fmla="*/ 2 h 10"/>
                <a:gd name="T18" fmla="*/ 11 w 13"/>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0">
                  <a:moveTo>
                    <a:pt x="11" y="2"/>
                  </a:moveTo>
                  <a:cubicBezTo>
                    <a:pt x="9" y="2"/>
                    <a:pt x="9" y="0"/>
                    <a:pt x="7" y="2"/>
                  </a:cubicBezTo>
                  <a:cubicBezTo>
                    <a:pt x="6" y="2"/>
                    <a:pt x="5" y="4"/>
                    <a:pt x="5" y="3"/>
                  </a:cubicBezTo>
                  <a:cubicBezTo>
                    <a:pt x="4" y="2"/>
                    <a:pt x="3" y="4"/>
                    <a:pt x="3" y="4"/>
                  </a:cubicBezTo>
                  <a:cubicBezTo>
                    <a:pt x="2" y="6"/>
                    <a:pt x="1" y="5"/>
                    <a:pt x="0" y="6"/>
                  </a:cubicBezTo>
                  <a:cubicBezTo>
                    <a:pt x="0" y="5"/>
                    <a:pt x="2" y="9"/>
                    <a:pt x="3" y="9"/>
                  </a:cubicBezTo>
                  <a:cubicBezTo>
                    <a:pt x="3" y="10"/>
                    <a:pt x="5" y="6"/>
                    <a:pt x="6" y="6"/>
                  </a:cubicBezTo>
                  <a:cubicBezTo>
                    <a:pt x="7" y="6"/>
                    <a:pt x="9" y="7"/>
                    <a:pt x="10" y="6"/>
                  </a:cubicBezTo>
                  <a:cubicBezTo>
                    <a:pt x="11" y="6"/>
                    <a:pt x="13" y="3"/>
                    <a:pt x="11" y="2"/>
                  </a:cubicBezTo>
                  <a:cubicBezTo>
                    <a:pt x="10" y="2"/>
                    <a:pt x="11" y="2"/>
                    <a:pt x="11"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75" name="Freeform 434">
              <a:extLst>
                <a:ext uri="{FF2B5EF4-FFF2-40B4-BE49-F238E27FC236}">
                  <a16:creationId xmlns:a16="http://schemas.microsoft.com/office/drawing/2014/main" id="{AC429CEA-F3FE-4D89-8690-76DEB8357A3B}"/>
                </a:ext>
              </a:extLst>
            </p:cNvPr>
            <p:cNvSpPr>
              <a:spLocks/>
            </p:cNvSpPr>
            <p:nvPr/>
          </p:nvSpPr>
          <p:spPr bwMode="auto">
            <a:xfrm>
              <a:off x="17652427" y="7405258"/>
              <a:ext cx="101909" cy="149721"/>
            </a:xfrm>
            <a:custGeom>
              <a:avLst/>
              <a:gdLst>
                <a:gd name="T0" fmla="*/ 7 w 11"/>
                <a:gd name="T1" fmla="*/ 0 h 16"/>
                <a:gd name="T2" fmla="*/ 2 w 11"/>
                <a:gd name="T3" fmla="*/ 2 h 16"/>
                <a:gd name="T4" fmla="*/ 0 w 11"/>
                <a:gd name="T5" fmla="*/ 6 h 16"/>
                <a:gd name="T6" fmla="*/ 2 w 11"/>
                <a:gd name="T7" fmla="*/ 6 h 16"/>
                <a:gd name="T8" fmla="*/ 3 w 11"/>
                <a:gd name="T9" fmla="*/ 4 h 16"/>
                <a:gd name="T10" fmla="*/ 4 w 11"/>
                <a:gd name="T11" fmla="*/ 5 h 16"/>
                <a:gd name="T12" fmla="*/ 3 w 11"/>
                <a:gd name="T13" fmla="*/ 10 h 16"/>
                <a:gd name="T14" fmla="*/ 3 w 11"/>
                <a:gd name="T15" fmla="*/ 11 h 16"/>
                <a:gd name="T16" fmla="*/ 3 w 11"/>
                <a:gd name="T17" fmla="*/ 13 h 16"/>
                <a:gd name="T18" fmla="*/ 5 w 11"/>
                <a:gd name="T19" fmla="*/ 12 h 16"/>
                <a:gd name="T20" fmla="*/ 6 w 11"/>
                <a:gd name="T21" fmla="*/ 15 h 16"/>
                <a:gd name="T22" fmla="*/ 8 w 11"/>
                <a:gd name="T23" fmla="*/ 12 h 16"/>
                <a:gd name="T24" fmla="*/ 11 w 11"/>
                <a:gd name="T25" fmla="*/ 7 h 16"/>
                <a:gd name="T26" fmla="*/ 10 w 11"/>
                <a:gd name="T27" fmla="*/ 2 h 16"/>
                <a:gd name="T28" fmla="*/ 7 w 11"/>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6">
                  <a:moveTo>
                    <a:pt x="7" y="0"/>
                  </a:moveTo>
                  <a:cubicBezTo>
                    <a:pt x="5" y="0"/>
                    <a:pt x="3" y="1"/>
                    <a:pt x="2" y="2"/>
                  </a:cubicBezTo>
                  <a:cubicBezTo>
                    <a:pt x="0" y="3"/>
                    <a:pt x="0" y="4"/>
                    <a:pt x="0" y="6"/>
                  </a:cubicBezTo>
                  <a:cubicBezTo>
                    <a:pt x="0" y="5"/>
                    <a:pt x="3" y="5"/>
                    <a:pt x="2" y="6"/>
                  </a:cubicBezTo>
                  <a:cubicBezTo>
                    <a:pt x="3" y="5"/>
                    <a:pt x="2" y="4"/>
                    <a:pt x="3" y="4"/>
                  </a:cubicBezTo>
                  <a:cubicBezTo>
                    <a:pt x="3" y="4"/>
                    <a:pt x="4" y="4"/>
                    <a:pt x="4" y="5"/>
                  </a:cubicBezTo>
                  <a:cubicBezTo>
                    <a:pt x="4" y="7"/>
                    <a:pt x="4" y="8"/>
                    <a:pt x="3" y="10"/>
                  </a:cubicBezTo>
                  <a:cubicBezTo>
                    <a:pt x="2" y="11"/>
                    <a:pt x="3" y="11"/>
                    <a:pt x="3" y="11"/>
                  </a:cubicBezTo>
                  <a:cubicBezTo>
                    <a:pt x="3" y="12"/>
                    <a:pt x="3" y="13"/>
                    <a:pt x="3" y="13"/>
                  </a:cubicBezTo>
                  <a:cubicBezTo>
                    <a:pt x="3" y="16"/>
                    <a:pt x="5" y="12"/>
                    <a:pt x="5" y="12"/>
                  </a:cubicBezTo>
                  <a:cubicBezTo>
                    <a:pt x="5" y="12"/>
                    <a:pt x="5" y="15"/>
                    <a:pt x="6" y="15"/>
                  </a:cubicBezTo>
                  <a:cubicBezTo>
                    <a:pt x="6" y="16"/>
                    <a:pt x="8" y="13"/>
                    <a:pt x="8" y="12"/>
                  </a:cubicBezTo>
                  <a:cubicBezTo>
                    <a:pt x="10" y="10"/>
                    <a:pt x="10" y="8"/>
                    <a:pt x="11" y="7"/>
                  </a:cubicBezTo>
                  <a:cubicBezTo>
                    <a:pt x="11" y="5"/>
                    <a:pt x="10" y="4"/>
                    <a:pt x="10" y="2"/>
                  </a:cubicBezTo>
                  <a:cubicBezTo>
                    <a:pt x="10" y="0"/>
                    <a:pt x="7" y="2"/>
                    <a:pt x="7"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76" name="Freeform 435">
              <a:extLst>
                <a:ext uri="{FF2B5EF4-FFF2-40B4-BE49-F238E27FC236}">
                  <a16:creationId xmlns:a16="http://schemas.microsoft.com/office/drawing/2014/main" id="{5108D2A0-B552-4680-AD69-E040D6BA093E}"/>
                </a:ext>
              </a:extLst>
            </p:cNvPr>
            <p:cNvSpPr>
              <a:spLocks/>
            </p:cNvSpPr>
            <p:nvPr/>
          </p:nvSpPr>
          <p:spPr bwMode="auto">
            <a:xfrm>
              <a:off x="17550518" y="7771599"/>
              <a:ext cx="35033" cy="28669"/>
            </a:xfrm>
            <a:custGeom>
              <a:avLst/>
              <a:gdLst>
                <a:gd name="T0" fmla="*/ 4 w 4"/>
                <a:gd name="T1" fmla="*/ 0 h 3"/>
                <a:gd name="T2" fmla="*/ 1 w 4"/>
                <a:gd name="T3" fmla="*/ 3 h 3"/>
                <a:gd name="T4" fmla="*/ 4 w 4"/>
                <a:gd name="T5" fmla="*/ 0 h 3"/>
              </a:gdLst>
              <a:ahLst/>
              <a:cxnLst>
                <a:cxn ang="0">
                  <a:pos x="T0" y="T1"/>
                </a:cxn>
                <a:cxn ang="0">
                  <a:pos x="T2" y="T3"/>
                </a:cxn>
                <a:cxn ang="0">
                  <a:pos x="T4" y="T5"/>
                </a:cxn>
              </a:cxnLst>
              <a:rect l="0" t="0" r="r" b="b"/>
              <a:pathLst>
                <a:path w="4" h="3">
                  <a:moveTo>
                    <a:pt x="4" y="0"/>
                  </a:moveTo>
                  <a:cubicBezTo>
                    <a:pt x="3" y="0"/>
                    <a:pt x="0" y="1"/>
                    <a:pt x="1" y="3"/>
                  </a:cubicBezTo>
                  <a:cubicBezTo>
                    <a:pt x="1" y="3"/>
                    <a:pt x="4" y="0"/>
                    <a:pt x="4"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77" name="Freeform 436">
              <a:extLst>
                <a:ext uri="{FF2B5EF4-FFF2-40B4-BE49-F238E27FC236}">
                  <a16:creationId xmlns:a16="http://schemas.microsoft.com/office/drawing/2014/main" id="{2620D38F-6841-40AB-A623-6A98C7984424}"/>
                </a:ext>
              </a:extLst>
            </p:cNvPr>
            <p:cNvSpPr>
              <a:spLocks/>
            </p:cNvSpPr>
            <p:nvPr/>
          </p:nvSpPr>
          <p:spPr bwMode="auto">
            <a:xfrm>
              <a:off x="17633319" y="7679216"/>
              <a:ext cx="19109" cy="15928"/>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0" y="1"/>
                    <a:pt x="0" y="1"/>
                  </a:cubicBezTo>
                  <a:cubicBezTo>
                    <a:pt x="0" y="2"/>
                    <a:pt x="2" y="0"/>
                    <a:pt x="2"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78" name="Freeform 437">
              <a:extLst>
                <a:ext uri="{FF2B5EF4-FFF2-40B4-BE49-F238E27FC236}">
                  <a16:creationId xmlns:a16="http://schemas.microsoft.com/office/drawing/2014/main" id="{E1F7BCCB-E22B-4523-9AAC-190B612E59A6}"/>
                </a:ext>
              </a:extLst>
            </p:cNvPr>
            <p:cNvSpPr>
              <a:spLocks/>
            </p:cNvSpPr>
            <p:nvPr/>
          </p:nvSpPr>
          <p:spPr bwMode="auto">
            <a:xfrm>
              <a:off x="17381727" y="7873535"/>
              <a:ext cx="19109"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79" name="Freeform 438">
              <a:extLst>
                <a:ext uri="{FF2B5EF4-FFF2-40B4-BE49-F238E27FC236}">
                  <a16:creationId xmlns:a16="http://schemas.microsoft.com/office/drawing/2014/main" id="{5DC89D29-CA51-4E9B-9856-10F579F787B4}"/>
                </a:ext>
              </a:extLst>
            </p:cNvPr>
            <p:cNvSpPr>
              <a:spLocks/>
            </p:cNvSpPr>
            <p:nvPr/>
          </p:nvSpPr>
          <p:spPr bwMode="auto">
            <a:xfrm>
              <a:off x="17203386" y="7838493"/>
              <a:ext cx="111465" cy="156092"/>
            </a:xfrm>
            <a:custGeom>
              <a:avLst/>
              <a:gdLst>
                <a:gd name="T0" fmla="*/ 8 w 12"/>
                <a:gd name="T1" fmla="*/ 1 h 17"/>
                <a:gd name="T2" fmla="*/ 0 w 12"/>
                <a:gd name="T3" fmla="*/ 8 h 17"/>
                <a:gd name="T4" fmla="*/ 1 w 12"/>
                <a:gd name="T5" fmla="*/ 14 h 17"/>
                <a:gd name="T6" fmla="*/ 3 w 12"/>
                <a:gd name="T7" fmla="*/ 17 h 17"/>
                <a:gd name="T8" fmla="*/ 8 w 12"/>
                <a:gd name="T9" fmla="*/ 1 h 17"/>
                <a:gd name="T10" fmla="*/ 8 w 12"/>
                <a:gd name="T11" fmla="*/ 1 h 17"/>
              </a:gdLst>
              <a:ahLst/>
              <a:cxnLst>
                <a:cxn ang="0">
                  <a:pos x="T0" y="T1"/>
                </a:cxn>
                <a:cxn ang="0">
                  <a:pos x="T2" y="T3"/>
                </a:cxn>
                <a:cxn ang="0">
                  <a:pos x="T4" y="T5"/>
                </a:cxn>
                <a:cxn ang="0">
                  <a:pos x="T6" y="T7"/>
                </a:cxn>
                <a:cxn ang="0">
                  <a:pos x="T8" y="T9"/>
                </a:cxn>
                <a:cxn ang="0">
                  <a:pos x="T10" y="T11"/>
                </a:cxn>
              </a:cxnLst>
              <a:rect l="0" t="0" r="r" b="b"/>
              <a:pathLst>
                <a:path w="12" h="17">
                  <a:moveTo>
                    <a:pt x="8" y="1"/>
                  </a:moveTo>
                  <a:cubicBezTo>
                    <a:pt x="5" y="0"/>
                    <a:pt x="1" y="6"/>
                    <a:pt x="0" y="8"/>
                  </a:cubicBezTo>
                  <a:cubicBezTo>
                    <a:pt x="0" y="10"/>
                    <a:pt x="0" y="12"/>
                    <a:pt x="1" y="14"/>
                  </a:cubicBezTo>
                  <a:cubicBezTo>
                    <a:pt x="1" y="14"/>
                    <a:pt x="3" y="17"/>
                    <a:pt x="3" y="17"/>
                  </a:cubicBezTo>
                  <a:cubicBezTo>
                    <a:pt x="4" y="15"/>
                    <a:pt x="12" y="2"/>
                    <a:pt x="8" y="1"/>
                  </a:cubicBezTo>
                  <a:cubicBezTo>
                    <a:pt x="7" y="1"/>
                    <a:pt x="9" y="1"/>
                    <a:pt x="8"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80" name="Freeform 439">
              <a:extLst>
                <a:ext uri="{FF2B5EF4-FFF2-40B4-BE49-F238E27FC236}">
                  <a16:creationId xmlns:a16="http://schemas.microsoft.com/office/drawing/2014/main" id="{63F74D8D-2098-40E7-8EAA-80452F10B6AB}"/>
                </a:ext>
              </a:extLst>
            </p:cNvPr>
            <p:cNvSpPr>
              <a:spLocks/>
            </p:cNvSpPr>
            <p:nvPr/>
          </p:nvSpPr>
          <p:spPr bwMode="auto">
            <a:xfrm>
              <a:off x="16652429" y="8099708"/>
              <a:ext cx="130574" cy="92380"/>
            </a:xfrm>
            <a:custGeom>
              <a:avLst/>
              <a:gdLst>
                <a:gd name="T0" fmla="*/ 13 w 14"/>
                <a:gd name="T1" fmla="*/ 1 h 10"/>
                <a:gd name="T2" fmla="*/ 9 w 14"/>
                <a:gd name="T3" fmla="*/ 0 h 10"/>
                <a:gd name="T4" fmla="*/ 4 w 14"/>
                <a:gd name="T5" fmla="*/ 2 h 10"/>
                <a:gd name="T6" fmla="*/ 4 w 14"/>
                <a:gd name="T7" fmla="*/ 9 h 10"/>
                <a:gd name="T8" fmla="*/ 11 w 14"/>
                <a:gd name="T9" fmla="*/ 6 h 10"/>
                <a:gd name="T10" fmla="*/ 13 w 14"/>
                <a:gd name="T11" fmla="*/ 1 h 10"/>
              </a:gdLst>
              <a:ahLst/>
              <a:cxnLst>
                <a:cxn ang="0">
                  <a:pos x="T0" y="T1"/>
                </a:cxn>
                <a:cxn ang="0">
                  <a:pos x="T2" y="T3"/>
                </a:cxn>
                <a:cxn ang="0">
                  <a:pos x="T4" y="T5"/>
                </a:cxn>
                <a:cxn ang="0">
                  <a:pos x="T6" y="T7"/>
                </a:cxn>
                <a:cxn ang="0">
                  <a:pos x="T8" y="T9"/>
                </a:cxn>
                <a:cxn ang="0">
                  <a:pos x="T10" y="T11"/>
                </a:cxn>
              </a:cxnLst>
              <a:rect l="0" t="0" r="r" b="b"/>
              <a:pathLst>
                <a:path w="14" h="10">
                  <a:moveTo>
                    <a:pt x="13" y="1"/>
                  </a:moveTo>
                  <a:cubicBezTo>
                    <a:pt x="12" y="1"/>
                    <a:pt x="11" y="0"/>
                    <a:pt x="9" y="0"/>
                  </a:cubicBezTo>
                  <a:cubicBezTo>
                    <a:pt x="7" y="0"/>
                    <a:pt x="6" y="1"/>
                    <a:pt x="4" y="2"/>
                  </a:cubicBezTo>
                  <a:cubicBezTo>
                    <a:pt x="2" y="4"/>
                    <a:pt x="0" y="7"/>
                    <a:pt x="4" y="9"/>
                  </a:cubicBezTo>
                  <a:cubicBezTo>
                    <a:pt x="6" y="10"/>
                    <a:pt x="10" y="8"/>
                    <a:pt x="11" y="6"/>
                  </a:cubicBezTo>
                  <a:cubicBezTo>
                    <a:pt x="11" y="5"/>
                    <a:pt x="14" y="1"/>
                    <a:pt x="13"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81" name="Freeform 440">
              <a:extLst>
                <a:ext uri="{FF2B5EF4-FFF2-40B4-BE49-F238E27FC236}">
                  <a16:creationId xmlns:a16="http://schemas.microsoft.com/office/drawing/2014/main" id="{7D05185E-C0BC-4460-BC1C-1A6911630E0B}"/>
                </a:ext>
              </a:extLst>
            </p:cNvPr>
            <p:cNvSpPr>
              <a:spLocks/>
            </p:cNvSpPr>
            <p:nvPr/>
          </p:nvSpPr>
          <p:spPr bwMode="auto">
            <a:xfrm>
              <a:off x="17184277" y="8163419"/>
              <a:ext cx="187897" cy="264400"/>
            </a:xfrm>
            <a:custGeom>
              <a:avLst/>
              <a:gdLst>
                <a:gd name="T0" fmla="*/ 12 w 20"/>
                <a:gd name="T1" fmla="*/ 2 h 28"/>
                <a:gd name="T2" fmla="*/ 9 w 20"/>
                <a:gd name="T3" fmla="*/ 2 h 28"/>
                <a:gd name="T4" fmla="*/ 4 w 20"/>
                <a:gd name="T5" fmla="*/ 3 h 28"/>
                <a:gd name="T6" fmla="*/ 3 w 20"/>
                <a:gd name="T7" fmla="*/ 11 h 28"/>
                <a:gd name="T8" fmla="*/ 3 w 20"/>
                <a:gd name="T9" fmla="*/ 13 h 28"/>
                <a:gd name="T10" fmla="*/ 0 w 20"/>
                <a:gd name="T11" fmla="*/ 13 h 28"/>
                <a:gd name="T12" fmla="*/ 3 w 20"/>
                <a:gd name="T13" fmla="*/ 22 h 28"/>
                <a:gd name="T14" fmla="*/ 5 w 20"/>
                <a:gd name="T15" fmla="*/ 20 h 28"/>
                <a:gd name="T16" fmla="*/ 7 w 20"/>
                <a:gd name="T17" fmla="*/ 22 h 28"/>
                <a:gd name="T18" fmla="*/ 4 w 20"/>
                <a:gd name="T19" fmla="*/ 23 h 28"/>
                <a:gd name="T20" fmla="*/ 8 w 20"/>
                <a:gd name="T21" fmla="*/ 26 h 28"/>
                <a:gd name="T22" fmla="*/ 11 w 20"/>
                <a:gd name="T23" fmla="*/ 25 h 28"/>
                <a:gd name="T24" fmla="*/ 15 w 20"/>
                <a:gd name="T25" fmla="*/ 28 h 28"/>
                <a:gd name="T26" fmla="*/ 14 w 20"/>
                <a:gd name="T27" fmla="*/ 25 h 28"/>
                <a:gd name="T28" fmla="*/ 17 w 20"/>
                <a:gd name="T29" fmla="*/ 24 h 28"/>
                <a:gd name="T30" fmla="*/ 10 w 20"/>
                <a:gd name="T31" fmla="*/ 22 h 28"/>
                <a:gd name="T32" fmla="*/ 9 w 20"/>
                <a:gd name="T33" fmla="*/ 16 h 28"/>
                <a:gd name="T34" fmla="*/ 12 w 20"/>
                <a:gd name="T35" fmla="*/ 12 h 28"/>
                <a:gd name="T36" fmla="*/ 13 w 20"/>
                <a:gd name="T37" fmla="*/ 7 h 28"/>
                <a:gd name="T38" fmla="*/ 12 w 20"/>
                <a:gd name="T39" fmla="*/ 2 h 28"/>
                <a:gd name="T40" fmla="*/ 12 w 20"/>
                <a:gd name="T4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8">
                  <a:moveTo>
                    <a:pt x="12" y="2"/>
                  </a:moveTo>
                  <a:cubicBezTo>
                    <a:pt x="10" y="1"/>
                    <a:pt x="11" y="5"/>
                    <a:pt x="9" y="2"/>
                  </a:cubicBezTo>
                  <a:cubicBezTo>
                    <a:pt x="8" y="0"/>
                    <a:pt x="4" y="1"/>
                    <a:pt x="4" y="3"/>
                  </a:cubicBezTo>
                  <a:cubicBezTo>
                    <a:pt x="3" y="6"/>
                    <a:pt x="4" y="8"/>
                    <a:pt x="3" y="11"/>
                  </a:cubicBezTo>
                  <a:cubicBezTo>
                    <a:pt x="3" y="12"/>
                    <a:pt x="3" y="13"/>
                    <a:pt x="3" y="13"/>
                  </a:cubicBezTo>
                  <a:cubicBezTo>
                    <a:pt x="2" y="14"/>
                    <a:pt x="0" y="13"/>
                    <a:pt x="0" y="13"/>
                  </a:cubicBezTo>
                  <a:cubicBezTo>
                    <a:pt x="0" y="13"/>
                    <a:pt x="2" y="22"/>
                    <a:pt x="3" y="22"/>
                  </a:cubicBezTo>
                  <a:cubicBezTo>
                    <a:pt x="3" y="22"/>
                    <a:pt x="4" y="19"/>
                    <a:pt x="5" y="20"/>
                  </a:cubicBezTo>
                  <a:cubicBezTo>
                    <a:pt x="5" y="20"/>
                    <a:pt x="7" y="21"/>
                    <a:pt x="7" y="22"/>
                  </a:cubicBezTo>
                  <a:cubicBezTo>
                    <a:pt x="7" y="23"/>
                    <a:pt x="4" y="21"/>
                    <a:pt x="4" y="23"/>
                  </a:cubicBezTo>
                  <a:cubicBezTo>
                    <a:pt x="4" y="25"/>
                    <a:pt x="6" y="27"/>
                    <a:pt x="8" y="26"/>
                  </a:cubicBezTo>
                  <a:cubicBezTo>
                    <a:pt x="9" y="26"/>
                    <a:pt x="10" y="24"/>
                    <a:pt x="11" y="25"/>
                  </a:cubicBezTo>
                  <a:cubicBezTo>
                    <a:pt x="11" y="25"/>
                    <a:pt x="15" y="28"/>
                    <a:pt x="15" y="28"/>
                  </a:cubicBezTo>
                  <a:cubicBezTo>
                    <a:pt x="16" y="27"/>
                    <a:pt x="13" y="26"/>
                    <a:pt x="14" y="25"/>
                  </a:cubicBezTo>
                  <a:cubicBezTo>
                    <a:pt x="13" y="26"/>
                    <a:pt x="20" y="28"/>
                    <a:pt x="17" y="24"/>
                  </a:cubicBezTo>
                  <a:cubicBezTo>
                    <a:pt x="15" y="22"/>
                    <a:pt x="11" y="25"/>
                    <a:pt x="10" y="22"/>
                  </a:cubicBezTo>
                  <a:cubicBezTo>
                    <a:pt x="9" y="20"/>
                    <a:pt x="9" y="19"/>
                    <a:pt x="9" y="16"/>
                  </a:cubicBezTo>
                  <a:cubicBezTo>
                    <a:pt x="9" y="14"/>
                    <a:pt x="11" y="14"/>
                    <a:pt x="12" y="12"/>
                  </a:cubicBezTo>
                  <a:cubicBezTo>
                    <a:pt x="14" y="10"/>
                    <a:pt x="14" y="9"/>
                    <a:pt x="13" y="7"/>
                  </a:cubicBezTo>
                  <a:cubicBezTo>
                    <a:pt x="13" y="7"/>
                    <a:pt x="13" y="2"/>
                    <a:pt x="12" y="2"/>
                  </a:cubicBezTo>
                  <a:cubicBezTo>
                    <a:pt x="11" y="2"/>
                    <a:pt x="13" y="2"/>
                    <a:pt x="12"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82" name="Freeform 441">
              <a:extLst>
                <a:ext uri="{FF2B5EF4-FFF2-40B4-BE49-F238E27FC236}">
                  <a16:creationId xmlns:a16="http://schemas.microsoft.com/office/drawing/2014/main" id="{2A5DDB77-FC79-4D1B-9058-4314E5BDF784}"/>
                </a:ext>
              </a:extLst>
            </p:cNvPr>
            <p:cNvSpPr>
              <a:spLocks/>
            </p:cNvSpPr>
            <p:nvPr/>
          </p:nvSpPr>
          <p:spPr bwMode="auto">
            <a:xfrm>
              <a:off x="17343512" y="8389592"/>
              <a:ext cx="57323" cy="73269"/>
            </a:xfrm>
            <a:custGeom>
              <a:avLst/>
              <a:gdLst>
                <a:gd name="T0" fmla="*/ 3 w 6"/>
                <a:gd name="T1" fmla="*/ 1 h 8"/>
                <a:gd name="T2" fmla="*/ 1 w 6"/>
                <a:gd name="T3" fmla="*/ 1 h 8"/>
                <a:gd name="T4" fmla="*/ 0 w 6"/>
                <a:gd name="T5" fmla="*/ 3 h 8"/>
                <a:gd name="T6" fmla="*/ 2 w 6"/>
                <a:gd name="T7" fmla="*/ 6 h 8"/>
                <a:gd name="T8" fmla="*/ 5 w 6"/>
                <a:gd name="T9" fmla="*/ 7 h 8"/>
                <a:gd name="T10" fmla="*/ 4 w 6"/>
                <a:gd name="T11" fmla="*/ 4 h 8"/>
                <a:gd name="T12" fmla="*/ 3 w 6"/>
                <a:gd name="T13" fmla="*/ 1 h 8"/>
                <a:gd name="T14" fmla="*/ 3 w 6"/>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3" y="1"/>
                  </a:moveTo>
                  <a:cubicBezTo>
                    <a:pt x="3" y="1"/>
                    <a:pt x="2" y="0"/>
                    <a:pt x="1" y="1"/>
                  </a:cubicBezTo>
                  <a:cubicBezTo>
                    <a:pt x="1" y="2"/>
                    <a:pt x="0" y="2"/>
                    <a:pt x="0" y="3"/>
                  </a:cubicBezTo>
                  <a:cubicBezTo>
                    <a:pt x="1" y="4"/>
                    <a:pt x="0" y="5"/>
                    <a:pt x="2" y="6"/>
                  </a:cubicBezTo>
                  <a:cubicBezTo>
                    <a:pt x="2" y="6"/>
                    <a:pt x="6" y="8"/>
                    <a:pt x="5" y="7"/>
                  </a:cubicBezTo>
                  <a:cubicBezTo>
                    <a:pt x="5" y="6"/>
                    <a:pt x="5" y="5"/>
                    <a:pt x="4" y="4"/>
                  </a:cubicBezTo>
                  <a:cubicBezTo>
                    <a:pt x="2" y="4"/>
                    <a:pt x="2" y="1"/>
                    <a:pt x="3" y="1"/>
                  </a:cubicBezTo>
                  <a:cubicBezTo>
                    <a:pt x="2" y="1"/>
                    <a:pt x="4" y="1"/>
                    <a:pt x="3"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83" name="Freeform 442">
              <a:extLst>
                <a:ext uri="{FF2B5EF4-FFF2-40B4-BE49-F238E27FC236}">
                  <a16:creationId xmlns:a16="http://schemas.microsoft.com/office/drawing/2014/main" id="{BD705E22-3552-4F95-B66D-1862F8995AC7}"/>
                </a:ext>
              </a:extLst>
            </p:cNvPr>
            <p:cNvSpPr>
              <a:spLocks/>
            </p:cNvSpPr>
            <p:nvPr/>
          </p:nvSpPr>
          <p:spPr bwMode="auto">
            <a:xfrm>
              <a:off x="17381727" y="8453303"/>
              <a:ext cx="92356" cy="124237"/>
            </a:xfrm>
            <a:custGeom>
              <a:avLst/>
              <a:gdLst>
                <a:gd name="T0" fmla="*/ 4 w 10"/>
                <a:gd name="T1" fmla="*/ 0 h 13"/>
                <a:gd name="T2" fmla="*/ 2 w 10"/>
                <a:gd name="T3" fmla="*/ 1 h 13"/>
                <a:gd name="T4" fmla="*/ 4 w 10"/>
                <a:gd name="T5" fmla="*/ 4 h 13"/>
                <a:gd name="T6" fmla="*/ 4 w 10"/>
                <a:gd name="T7" fmla="*/ 9 h 13"/>
                <a:gd name="T8" fmla="*/ 5 w 10"/>
                <a:gd name="T9" fmla="*/ 13 h 13"/>
                <a:gd name="T10" fmla="*/ 5 w 10"/>
                <a:gd name="T11" fmla="*/ 11 h 13"/>
                <a:gd name="T12" fmla="*/ 9 w 10"/>
                <a:gd name="T13" fmla="*/ 8 h 13"/>
                <a:gd name="T14" fmla="*/ 8 w 10"/>
                <a:gd name="T15" fmla="*/ 6 h 13"/>
                <a:gd name="T16" fmla="*/ 9 w 10"/>
                <a:gd name="T17" fmla="*/ 5 h 13"/>
                <a:gd name="T18" fmla="*/ 7 w 10"/>
                <a:gd name="T19" fmla="*/ 1 h 13"/>
                <a:gd name="T20" fmla="*/ 4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4" y="0"/>
                  </a:moveTo>
                  <a:cubicBezTo>
                    <a:pt x="3" y="0"/>
                    <a:pt x="4" y="0"/>
                    <a:pt x="2" y="1"/>
                  </a:cubicBezTo>
                  <a:cubicBezTo>
                    <a:pt x="1" y="2"/>
                    <a:pt x="3" y="3"/>
                    <a:pt x="4" y="4"/>
                  </a:cubicBezTo>
                  <a:cubicBezTo>
                    <a:pt x="5" y="6"/>
                    <a:pt x="0" y="7"/>
                    <a:pt x="4" y="9"/>
                  </a:cubicBezTo>
                  <a:cubicBezTo>
                    <a:pt x="5" y="10"/>
                    <a:pt x="3" y="12"/>
                    <a:pt x="5" y="13"/>
                  </a:cubicBezTo>
                  <a:cubicBezTo>
                    <a:pt x="6" y="13"/>
                    <a:pt x="6" y="12"/>
                    <a:pt x="5" y="11"/>
                  </a:cubicBezTo>
                  <a:cubicBezTo>
                    <a:pt x="3" y="5"/>
                    <a:pt x="9" y="10"/>
                    <a:pt x="9" y="8"/>
                  </a:cubicBezTo>
                  <a:cubicBezTo>
                    <a:pt x="9" y="7"/>
                    <a:pt x="7" y="6"/>
                    <a:pt x="8" y="6"/>
                  </a:cubicBezTo>
                  <a:cubicBezTo>
                    <a:pt x="8" y="5"/>
                    <a:pt x="10" y="6"/>
                    <a:pt x="9" y="5"/>
                  </a:cubicBezTo>
                  <a:cubicBezTo>
                    <a:pt x="8" y="4"/>
                    <a:pt x="6" y="3"/>
                    <a:pt x="7" y="1"/>
                  </a:cubicBezTo>
                  <a:cubicBezTo>
                    <a:pt x="7" y="0"/>
                    <a:pt x="5" y="0"/>
                    <a:pt x="4"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84" name="Freeform 443">
              <a:extLst>
                <a:ext uri="{FF2B5EF4-FFF2-40B4-BE49-F238E27FC236}">
                  <a16:creationId xmlns:a16="http://schemas.microsoft.com/office/drawing/2014/main" id="{CBF173F5-4822-4A4C-BFA7-0A7312903407}"/>
                </a:ext>
              </a:extLst>
            </p:cNvPr>
            <p:cNvSpPr>
              <a:spLocks/>
            </p:cNvSpPr>
            <p:nvPr/>
          </p:nvSpPr>
          <p:spPr bwMode="auto">
            <a:xfrm>
              <a:off x="17212936" y="8399150"/>
              <a:ext cx="57323" cy="73269"/>
            </a:xfrm>
            <a:custGeom>
              <a:avLst/>
              <a:gdLst>
                <a:gd name="T0" fmla="*/ 6 w 6"/>
                <a:gd name="T1" fmla="*/ 5 h 8"/>
                <a:gd name="T2" fmla="*/ 0 w 6"/>
                <a:gd name="T3" fmla="*/ 2 h 8"/>
                <a:gd name="T4" fmla="*/ 3 w 6"/>
                <a:gd name="T5" fmla="*/ 6 h 8"/>
                <a:gd name="T6" fmla="*/ 6 w 6"/>
                <a:gd name="T7" fmla="*/ 5 h 8"/>
                <a:gd name="T8" fmla="*/ 6 w 6"/>
                <a:gd name="T9" fmla="*/ 5 h 8"/>
              </a:gdLst>
              <a:ahLst/>
              <a:cxnLst>
                <a:cxn ang="0">
                  <a:pos x="T0" y="T1"/>
                </a:cxn>
                <a:cxn ang="0">
                  <a:pos x="T2" y="T3"/>
                </a:cxn>
                <a:cxn ang="0">
                  <a:pos x="T4" y="T5"/>
                </a:cxn>
                <a:cxn ang="0">
                  <a:pos x="T6" y="T7"/>
                </a:cxn>
                <a:cxn ang="0">
                  <a:pos x="T8" y="T9"/>
                </a:cxn>
              </a:cxnLst>
              <a:rect l="0" t="0" r="r" b="b"/>
              <a:pathLst>
                <a:path w="6" h="8">
                  <a:moveTo>
                    <a:pt x="6" y="5"/>
                  </a:moveTo>
                  <a:cubicBezTo>
                    <a:pt x="5" y="4"/>
                    <a:pt x="3" y="0"/>
                    <a:pt x="0" y="2"/>
                  </a:cubicBezTo>
                  <a:cubicBezTo>
                    <a:pt x="0" y="2"/>
                    <a:pt x="3" y="5"/>
                    <a:pt x="3" y="6"/>
                  </a:cubicBezTo>
                  <a:cubicBezTo>
                    <a:pt x="3" y="8"/>
                    <a:pt x="6" y="8"/>
                    <a:pt x="6" y="5"/>
                  </a:cubicBezTo>
                  <a:cubicBezTo>
                    <a:pt x="6" y="5"/>
                    <a:pt x="6" y="6"/>
                    <a:pt x="6" y="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85" name="Freeform 444">
              <a:extLst>
                <a:ext uri="{FF2B5EF4-FFF2-40B4-BE49-F238E27FC236}">
                  <a16:creationId xmlns:a16="http://schemas.microsoft.com/office/drawing/2014/main" id="{F32C241F-1CBC-48E2-92C1-5B4276BF1D8F}"/>
                </a:ext>
              </a:extLst>
            </p:cNvPr>
            <p:cNvSpPr>
              <a:spLocks/>
            </p:cNvSpPr>
            <p:nvPr/>
          </p:nvSpPr>
          <p:spPr bwMode="auto">
            <a:xfrm>
              <a:off x="17279818" y="8472417"/>
              <a:ext cx="82803" cy="95566"/>
            </a:xfrm>
            <a:custGeom>
              <a:avLst/>
              <a:gdLst>
                <a:gd name="T0" fmla="*/ 3 w 9"/>
                <a:gd name="T1" fmla="*/ 2 h 10"/>
                <a:gd name="T2" fmla="*/ 0 w 9"/>
                <a:gd name="T3" fmla="*/ 2 h 10"/>
                <a:gd name="T4" fmla="*/ 2 w 9"/>
                <a:gd name="T5" fmla="*/ 4 h 10"/>
                <a:gd name="T6" fmla="*/ 1 w 9"/>
                <a:gd name="T7" fmla="*/ 9 h 10"/>
                <a:gd name="T8" fmla="*/ 6 w 9"/>
                <a:gd name="T9" fmla="*/ 6 h 10"/>
                <a:gd name="T10" fmla="*/ 3 w 9"/>
                <a:gd name="T11" fmla="*/ 2 h 10"/>
                <a:gd name="T12" fmla="*/ 3 w 9"/>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3" y="2"/>
                  </a:moveTo>
                  <a:cubicBezTo>
                    <a:pt x="2" y="1"/>
                    <a:pt x="1" y="1"/>
                    <a:pt x="0" y="2"/>
                  </a:cubicBezTo>
                  <a:cubicBezTo>
                    <a:pt x="0" y="3"/>
                    <a:pt x="2" y="3"/>
                    <a:pt x="2" y="4"/>
                  </a:cubicBezTo>
                  <a:cubicBezTo>
                    <a:pt x="3" y="5"/>
                    <a:pt x="0" y="8"/>
                    <a:pt x="1" y="9"/>
                  </a:cubicBezTo>
                  <a:cubicBezTo>
                    <a:pt x="1" y="10"/>
                    <a:pt x="5" y="6"/>
                    <a:pt x="6" y="6"/>
                  </a:cubicBezTo>
                  <a:cubicBezTo>
                    <a:pt x="9" y="6"/>
                    <a:pt x="3" y="2"/>
                    <a:pt x="3" y="2"/>
                  </a:cubicBezTo>
                  <a:cubicBezTo>
                    <a:pt x="1" y="0"/>
                    <a:pt x="3" y="2"/>
                    <a:pt x="3"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86" name="Freeform 445">
              <a:extLst>
                <a:ext uri="{FF2B5EF4-FFF2-40B4-BE49-F238E27FC236}">
                  <a16:creationId xmlns:a16="http://schemas.microsoft.com/office/drawing/2014/main" id="{48BB6BD4-2D3E-4FB2-9E05-971094ECDC05}"/>
                </a:ext>
              </a:extLst>
            </p:cNvPr>
            <p:cNvSpPr>
              <a:spLocks/>
            </p:cNvSpPr>
            <p:nvPr/>
          </p:nvSpPr>
          <p:spPr bwMode="auto">
            <a:xfrm>
              <a:off x="17298926" y="8529755"/>
              <a:ext cx="63695" cy="101936"/>
            </a:xfrm>
            <a:custGeom>
              <a:avLst/>
              <a:gdLst>
                <a:gd name="T0" fmla="*/ 6 w 7"/>
                <a:gd name="T1" fmla="*/ 1 h 11"/>
                <a:gd name="T2" fmla="*/ 3 w 7"/>
                <a:gd name="T3" fmla="*/ 5 h 11"/>
                <a:gd name="T4" fmla="*/ 3 w 7"/>
                <a:gd name="T5" fmla="*/ 9 h 11"/>
                <a:gd name="T6" fmla="*/ 5 w 7"/>
                <a:gd name="T7" fmla="*/ 6 h 11"/>
                <a:gd name="T8" fmla="*/ 6 w 7"/>
                <a:gd name="T9" fmla="*/ 1 h 11"/>
                <a:gd name="T10" fmla="*/ 6 w 7"/>
                <a:gd name="T11" fmla="*/ 1 h 11"/>
              </a:gdLst>
              <a:ahLst/>
              <a:cxnLst>
                <a:cxn ang="0">
                  <a:pos x="T0" y="T1"/>
                </a:cxn>
                <a:cxn ang="0">
                  <a:pos x="T2" y="T3"/>
                </a:cxn>
                <a:cxn ang="0">
                  <a:pos x="T4" y="T5"/>
                </a:cxn>
                <a:cxn ang="0">
                  <a:pos x="T6" y="T7"/>
                </a:cxn>
                <a:cxn ang="0">
                  <a:pos x="T8" y="T9"/>
                </a:cxn>
                <a:cxn ang="0">
                  <a:pos x="T10" y="T11"/>
                </a:cxn>
              </a:cxnLst>
              <a:rect l="0" t="0" r="r" b="b"/>
              <a:pathLst>
                <a:path w="7" h="11">
                  <a:moveTo>
                    <a:pt x="6" y="1"/>
                  </a:moveTo>
                  <a:cubicBezTo>
                    <a:pt x="3" y="1"/>
                    <a:pt x="4" y="4"/>
                    <a:pt x="3" y="5"/>
                  </a:cubicBezTo>
                  <a:cubicBezTo>
                    <a:pt x="0" y="7"/>
                    <a:pt x="1" y="7"/>
                    <a:pt x="3" y="9"/>
                  </a:cubicBezTo>
                  <a:cubicBezTo>
                    <a:pt x="6" y="11"/>
                    <a:pt x="4" y="8"/>
                    <a:pt x="5" y="6"/>
                  </a:cubicBezTo>
                  <a:cubicBezTo>
                    <a:pt x="5" y="6"/>
                    <a:pt x="7" y="0"/>
                    <a:pt x="6" y="1"/>
                  </a:cubicBezTo>
                  <a:cubicBezTo>
                    <a:pt x="5" y="1"/>
                    <a:pt x="6" y="0"/>
                    <a:pt x="6"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87" name="Freeform 446">
              <a:extLst>
                <a:ext uri="{FF2B5EF4-FFF2-40B4-BE49-F238E27FC236}">
                  <a16:creationId xmlns:a16="http://schemas.microsoft.com/office/drawing/2014/main" id="{C42C3DA3-DD36-4877-81F7-47DBEE9B47A0}"/>
                </a:ext>
              </a:extLst>
            </p:cNvPr>
            <p:cNvSpPr>
              <a:spLocks/>
            </p:cNvSpPr>
            <p:nvPr/>
          </p:nvSpPr>
          <p:spPr bwMode="auto">
            <a:xfrm>
              <a:off x="17353063" y="8520200"/>
              <a:ext cx="38217" cy="73269"/>
            </a:xfrm>
            <a:custGeom>
              <a:avLst/>
              <a:gdLst>
                <a:gd name="T0" fmla="*/ 3 w 4"/>
                <a:gd name="T1" fmla="*/ 1 h 8"/>
                <a:gd name="T2" fmla="*/ 0 w 4"/>
                <a:gd name="T3" fmla="*/ 8 h 8"/>
                <a:gd name="T4" fmla="*/ 3 w 4"/>
                <a:gd name="T5" fmla="*/ 5 h 8"/>
                <a:gd name="T6" fmla="*/ 3 w 4"/>
                <a:gd name="T7" fmla="*/ 1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2" y="1"/>
                    <a:pt x="0" y="7"/>
                    <a:pt x="0" y="8"/>
                  </a:cubicBezTo>
                  <a:cubicBezTo>
                    <a:pt x="0" y="8"/>
                    <a:pt x="2" y="6"/>
                    <a:pt x="3" y="5"/>
                  </a:cubicBezTo>
                  <a:cubicBezTo>
                    <a:pt x="3" y="5"/>
                    <a:pt x="4" y="0"/>
                    <a:pt x="3" y="1"/>
                  </a:cubicBezTo>
                  <a:cubicBezTo>
                    <a:pt x="2" y="1"/>
                    <a:pt x="3" y="1"/>
                    <a:pt x="3"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88" name="Freeform 447">
              <a:extLst>
                <a:ext uri="{FF2B5EF4-FFF2-40B4-BE49-F238E27FC236}">
                  <a16:creationId xmlns:a16="http://schemas.microsoft.com/office/drawing/2014/main" id="{8CA62ECB-BB9E-4050-9BC0-05A3BDC3B48B}"/>
                </a:ext>
              </a:extLst>
            </p:cNvPr>
            <p:cNvSpPr>
              <a:spLocks/>
            </p:cNvSpPr>
            <p:nvPr/>
          </p:nvSpPr>
          <p:spPr bwMode="auto">
            <a:xfrm>
              <a:off x="17372174" y="8567983"/>
              <a:ext cx="57323" cy="35042"/>
            </a:xfrm>
            <a:custGeom>
              <a:avLst/>
              <a:gdLst>
                <a:gd name="T0" fmla="*/ 1 w 6"/>
                <a:gd name="T1" fmla="*/ 1 h 4"/>
                <a:gd name="T2" fmla="*/ 3 w 6"/>
                <a:gd name="T3" fmla="*/ 3 h 4"/>
                <a:gd name="T4" fmla="*/ 1 w 6"/>
                <a:gd name="T5" fmla="*/ 1 h 4"/>
                <a:gd name="T6" fmla="*/ 1 w 6"/>
                <a:gd name="T7" fmla="*/ 1 h 4"/>
              </a:gdLst>
              <a:ahLst/>
              <a:cxnLst>
                <a:cxn ang="0">
                  <a:pos x="T0" y="T1"/>
                </a:cxn>
                <a:cxn ang="0">
                  <a:pos x="T2" y="T3"/>
                </a:cxn>
                <a:cxn ang="0">
                  <a:pos x="T4" y="T5"/>
                </a:cxn>
                <a:cxn ang="0">
                  <a:pos x="T6" y="T7"/>
                </a:cxn>
              </a:cxnLst>
              <a:rect l="0" t="0" r="r" b="b"/>
              <a:pathLst>
                <a:path w="6" h="4">
                  <a:moveTo>
                    <a:pt x="1" y="1"/>
                  </a:moveTo>
                  <a:cubicBezTo>
                    <a:pt x="0" y="3"/>
                    <a:pt x="1" y="4"/>
                    <a:pt x="3" y="3"/>
                  </a:cubicBezTo>
                  <a:cubicBezTo>
                    <a:pt x="6" y="3"/>
                    <a:pt x="2" y="0"/>
                    <a:pt x="1" y="1"/>
                  </a:cubicBezTo>
                  <a:cubicBezTo>
                    <a:pt x="1" y="2"/>
                    <a:pt x="2" y="1"/>
                    <a:pt x="1"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89" name="Freeform 448">
              <a:extLst>
                <a:ext uri="{FF2B5EF4-FFF2-40B4-BE49-F238E27FC236}">
                  <a16:creationId xmlns:a16="http://schemas.microsoft.com/office/drawing/2014/main" id="{BEE574FB-B042-40B7-800A-ED99840C18C4}"/>
                </a:ext>
              </a:extLst>
            </p:cNvPr>
            <p:cNvSpPr>
              <a:spLocks/>
            </p:cNvSpPr>
            <p:nvPr/>
          </p:nvSpPr>
          <p:spPr bwMode="auto">
            <a:xfrm>
              <a:off x="17372174" y="8593469"/>
              <a:ext cx="130574" cy="197506"/>
            </a:xfrm>
            <a:custGeom>
              <a:avLst/>
              <a:gdLst>
                <a:gd name="T0" fmla="*/ 10 w 14"/>
                <a:gd name="T1" fmla="*/ 0 h 21"/>
                <a:gd name="T2" fmla="*/ 9 w 14"/>
                <a:gd name="T3" fmla="*/ 2 h 21"/>
                <a:gd name="T4" fmla="*/ 7 w 14"/>
                <a:gd name="T5" fmla="*/ 4 h 21"/>
                <a:gd name="T6" fmla="*/ 3 w 14"/>
                <a:gd name="T7" fmla="*/ 6 h 21"/>
                <a:gd name="T8" fmla="*/ 2 w 14"/>
                <a:gd name="T9" fmla="*/ 11 h 21"/>
                <a:gd name="T10" fmla="*/ 2 w 14"/>
                <a:gd name="T11" fmla="*/ 14 h 21"/>
                <a:gd name="T12" fmla="*/ 3 w 14"/>
                <a:gd name="T13" fmla="*/ 18 h 21"/>
                <a:gd name="T14" fmla="*/ 8 w 14"/>
                <a:gd name="T15" fmla="*/ 19 h 21"/>
                <a:gd name="T16" fmla="*/ 8 w 14"/>
                <a:gd name="T17" fmla="*/ 16 h 21"/>
                <a:gd name="T18" fmla="*/ 10 w 14"/>
                <a:gd name="T19" fmla="*/ 12 h 21"/>
                <a:gd name="T20" fmla="*/ 12 w 14"/>
                <a:gd name="T21" fmla="*/ 17 h 21"/>
                <a:gd name="T22" fmla="*/ 13 w 14"/>
                <a:gd name="T23" fmla="*/ 14 h 21"/>
                <a:gd name="T24" fmla="*/ 13 w 14"/>
                <a:gd name="T25" fmla="*/ 10 h 21"/>
                <a:gd name="T26" fmla="*/ 10 w 14"/>
                <a:gd name="T27" fmla="*/ 0 h 21"/>
                <a:gd name="T28" fmla="*/ 10 w 14"/>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1">
                  <a:moveTo>
                    <a:pt x="10" y="0"/>
                  </a:moveTo>
                  <a:cubicBezTo>
                    <a:pt x="9" y="0"/>
                    <a:pt x="9" y="1"/>
                    <a:pt x="9" y="2"/>
                  </a:cubicBezTo>
                  <a:cubicBezTo>
                    <a:pt x="9" y="3"/>
                    <a:pt x="9" y="3"/>
                    <a:pt x="7" y="4"/>
                  </a:cubicBezTo>
                  <a:cubicBezTo>
                    <a:pt x="6" y="4"/>
                    <a:pt x="4" y="6"/>
                    <a:pt x="3" y="6"/>
                  </a:cubicBezTo>
                  <a:cubicBezTo>
                    <a:pt x="1" y="9"/>
                    <a:pt x="0" y="9"/>
                    <a:pt x="2" y="11"/>
                  </a:cubicBezTo>
                  <a:cubicBezTo>
                    <a:pt x="3" y="12"/>
                    <a:pt x="2" y="13"/>
                    <a:pt x="2" y="14"/>
                  </a:cubicBezTo>
                  <a:cubicBezTo>
                    <a:pt x="1" y="16"/>
                    <a:pt x="2" y="17"/>
                    <a:pt x="3" y="18"/>
                  </a:cubicBezTo>
                  <a:cubicBezTo>
                    <a:pt x="5" y="19"/>
                    <a:pt x="7" y="19"/>
                    <a:pt x="8" y="19"/>
                  </a:cubicBezTo>
                  <a:cubicBezTo>
                    <a:pt x="11" y="21"/>
                    <a:pt x="9" y="18"/>
                    <a:pt x="8" y="16"/>
                  </a:cubicBezTo>
                  <a:cubicBezTo>
                    <a:pt x="8" y="16"/>
                    <a:pt x="8" y="12"/>
                    <a:pt x="10" y="12"/>
                  </a:cubicBezTo>
                  <a:cubicBezTo>
                    <a:pt x="11" y="12"/>
                    <a:pt x="11" y="17"/>
                    <a:pt x="12" y="17"/>
                  </a:cubicBezTo>
                  <a:cubicBezTo>
                    <a:pt x="12" y="17"/>
                    <a:pt x="13" y="14"/>
                    <a:pt x="13" y="14"/>
                  </a:cubicBezTo>
                  <a:cubicBezTo>
                    <a:pt x="14" y="12"/>
                    <a:pt x="14" y="11"/>
                    <a:pt x="13" y="10"/>
                  </a:cubicBezTo>
                  <a:cubicBezTo>
                    <a:pt x="13" y="7"/>
                    <a:pt x="13" y="1"/>
                    <a:pt x="10" y="0"/>
                  </a:cubicBezTo>
                  <a:cubicBezTo>
                    <a:pt x="9" y="0"/>
                    <a:pt x="10" y="1"/>
                    <a:pt x="10"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90" name="Freeform 449">
              <a:extLst>
                <a:ext uri="{FF2B5EF4-FFF2-40B4-BE49-F238E27FC236}">
                  <a16:creationId xmlns:a16="http://schemas.microsoft.com/office/drawing/2014/main" id="{2698AB46-6F58-4D3B-A2BD-5D4D2A689755}"/>
                </a:ext>
              </a:extLst>
            </p:cNvPr>
            <p:cNvSpPr>
              <a:spLocks/>
            </p:cNvSpPr>
            <p:nvPr/>
          </p:nvSpPr>
          <p:spPr bwMode="auto">
            <a:xfrm>
              <a:off x="17289371" y="8631694"/>
              <a:ext cx="111465" cy="95566"/>
            </a:xfrm>
            <a:custGeom>
              <a:avLst/>
              <a:gdLst>
                <a:gd name="T0" fmla="*/ 8 w 12"/>
                <a:gd name="T1" fmla="*/ 1 h 10"/>
                <a:gd name="T2" fmla="*/ 2 w 12"/>
                <a:gd name="T3" fmla="*/ 4 h 10"/>
                <a:gd name="T4" fmla="*/ 0 w 12"/>
                <a:gd name="T5" fmla="*/ 10 h 10"/>
                <a:gd name="T6" fmla="*/ 2 w 12"/>
                <a:gd name="T7" fmla="*/ 6 h 10"/>
                <a:gd name="T8" fmla="*/ 4 w 12"/>
                <a:gd name="T9" fmla="*/ 6 h 10"/>
                <a:gd name="T10" fmla="*/ 6 w 12"/>
                <a:gd name="T11" fmla="*/ 7 h 10"/>
                <a:gd name="T12" fmla="*/ 8 w 12"/>
                <a:gd name="T13" fmla="*/ 7 h 10"/>
                <a:gd name="T14" fmla="*/ 8 w 12"/>
                <a:gd name="T15" fmla="*/ 5 h 10"/>
                <a:gd name="T16" fmla="*/ 8 w 12"/>
                <a:gd name="T17" fmla="*/ 1 h 10"/>
                <a:gd name="T18" fmla="*/ 8 w 12"/>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8" y="1"/>
                  </a:moveTo>
                  <a:cubicBezTo>
                    <a:pt x="6" y="0"/>
                    <a:pt x="5" y="4"/>
                    <a:pt x="2" y="4"/>
                  </a:cubicBezTo>
                  <a:cubicBezTo>
                    <a:pt x="0" y="5"/>
                    <a:pt x="0" y="9"/>
                    <a:pt x="0" y="10"/>
                  </a:cubicBezTo>
                  <a:cubicBezTo>
                    <a:pt x="1" y="9"/>
                    <a:pt x="1" y="7"/>
                    <a:pt x="2" y="6"/>
                  </a:cubicBezTo>
                  <a:cubicBezTo>
                    <a:pt x="2" y="6"/>
                    <a:pt x="4" y="5"/>
                    <a:pt x="4" y="6"/>
                  </a:cubicBezTo>
                  <a:cubicBezTo>
                    <a:pt x="4" y="7"/>
                    <a:pt x="6" y="7"/>
                    <a:pt x="6" y="7"/>
                  </a:cubicBezTo>
                  <a:cubicBezTo>
                    <a:pt x="7" y="7"/>
                    <a:pt x="7" y="8"/>
                    <a:pt x="8" y="7"/>
                  </a:cubicBezTo>
                  <a:cubicBezTo>
                    <a:pt x="8" y="7"/>
                    <a:pt x="8" y="5"/>
                    <a:pt x="8" y="5"/>
                  </a:cubicBezTo>
                  <a:cubicBezTo>
                    <a:pt x="9" y="3"/>
                    <a:pt x="11" y="2"/>
                    <a:pt x="8" y="1"/>
                  </a:cubicBezTo>
                  <a:cubicBezTo>
                    <a:pt x="7" y="1"/>
                    <a:pt x="12" y="3"/>
                    <a:pt x="8"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91" name="Freeform 450">
              <a:extLst>
                <a:ext uri="{FF2B5EF4-FFF2-40B4-BE49-F238E27FC236}">
                  <a16:creationId xmlns:a16="http://schemas.microsoft.com/office/drawing/2014/main" id="{3D656376-B4AF-4EAC-AAB7-9B38A9D5CA7E}"/>
                </a:ext>
              </a:extLst>
            </p:cNvPr>
            <p:cNvSpPr>
              <a:spLocks/>
            </p:cNvSpPr>
            <p:nvPr/>
          </p:nvSpPr>
          <p:spPr bwMode="auto">
            <a:xfrm>
              <a:off x="17063256" y="8539313"/>
              <a:ext cx="111465" cy="111494"/>
            </a:xfrm>
            <a:custGeom>
              <a:avLst/>
              <a:gdLst>
                <a:gd name="T0" fmla="*/ 11 w 12"/>
                <a:gd name="T1" fmla="*/ 0 h 12"/>
                <a:gd name="T2" fmla="*/ 6 w 12"/>
                <a:gd name="T3" fmla="*/ 6 h 12"/>
                <a:gd name="T4" fmla="*/ 0 w 12"/>
                <a:gd name="T5" fmla="*/ 12 h 12"/>
                <a:gd name="T6" fmla="*/ 4 w 12"/>
                <a:gd name="T7" fmla="*/ 10 h 12"/>
                <a:gd name="T8" fmla="*/ 8 w 12"/>
                <a:gd name="T9" fmla="*/ 7 h 12"/>
                <a:gd name="T10" fmla="*/ 10 w 12"/>
                <a:gd name="T11" fmla="*/ 3 h 12"/>
                <a:gd name="T12" fmla="*/ 11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1" y="0"/>
                  </a:moveTo>
                  <a:cubicBezTo>
                    <a:pt x="9" y="1"/>
                    <a:pt x="7" y="4"/>
                    <a:pt x="6" y="6"/>
                  </a:cubicBezTo>
                  <a:cubicBezTo>
                    <a:pt x="5" y="7"/>
                    <a:pt x="0" y="10"/>
                    <a:pt x="0" y="12"/>
                  </a:cubicBezTo>
                  <a:cubicBezTo>
                    <a:pt x="0" y="12"/>
                    <a:pt x="3" y="11"/>
                    <a:pt x="4" y="10"/>
                  </a:cubicBezTo>
                  <a:cubicBezTo>
                    <a:pt x="5" y="10"/>
                    <a:pt x="7" y="8"/>
                    <a:pt x="8" y="7"/>
                  </a:cubicBezTo>
                  <a:cubicBezTo>
                    <a:pt x="8" y="5"/>
                    <a:pt x="9" y="4"/>
                    <a:pt x="10" y="3"/>
                  </a:cubicBezTo>
                  <a:cubicBezTo>
                    <a:pt x="11" y="3"/>
                    <a:pt x="12" y="0"/>
                    <a:pt x="11"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92" name="Freeform 451">
              <a:extLst>
                <a:ext uri="{FF2B5EF4-FFF2-40B4-BE49-F238E27FC236}">
                  <a16:creationId xmlns:a16="http://schemas.microsoft.com/office/drawing/2014/main" id="{5D920213-31D9-4D42-81BD-021D2C0A266F}"/>
                </a:ext>
              </a:extLst>
            </p:cNvPr>
            <p:cNvSpPr>
              <a:spLocks/>
            </p:cNvSpPr>
            <p:nvPr/>
          </p:nvSpPr>
          <p:spPr bwMode="auto">
            <a:xfrm>
              <a:off x="17391283" y="8399150"/>
              <a:ext cx="19109" cy="9556"/>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0"/>
                    <a:pt x="1" y="0"/>
                  </a:cubicBezTo>
                  <a:cubicBezTo>
                    <a:pt x="0" y="0"/>
                    <a:pt x="0" y="1"/>
                    <a:pt x="0"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93" name="Freeform 452">
              <a:extLst>
                <a:ext uri="{FF2B5EF4-FFF2-40B4-BE49-F238E27FC236}">
                  <a16:creationId xmlns:a16="http://schemas.microsoft.com/office/drawing/2014/main" id="{F6D3B8E9-0FF1-419E-9C0E-2B3D94C97670}"/>
                </a:ext>
              </a:extLst>
            </p:cNvPr>
            <p:cNvSpPr>
              <a:spLocks/>
            </p:cNvSpPr>
            <p:nvPr/>
          </p:nvSpPr>
          <p:spPr bwMode="auto">
            <a:xfrm>
              <a:off x="16037776" y="8781415"/>
              <a:ext cx="522294" cy="544729"/>
            </a:xfrm>
            <a:custGeom>
              <a:avLst/>
              <a:gdLst>
                <a:gd name="T0" fmla="*/ 12 w 56"/>
                <a:gd name="T1" fmla="*/ 3 h 58"/>
                <a:gd name="T2" fmla="*/ 4 w 56"/>
                <a:gd name="T3" fmla="*/ 2 h 58"/>
                <a:gd name="T4" fmla="*/ 2 w 56"/>
                <a:gd name="T5" fmla="*/ 3 h 58"/>
                <a:gd name="T6" fmla="*/ 6 w 56"/>
                <a:gd name="T7" fmla="*/ 9 h 58"/>
                <a:gd name="T8" fmla="*/ 11 w 56"/>
                <a:gd name="T9" fmla="*/ 13 h 58"/>
                <a:gd name="T10" fmla="*/ 13 w 56"/>
                <a:gd name="T11" fmla="*/ 17 h 58"/>
                <a:gd name="T12" fmla="*/ 17 w 56"/>
                <a:gd name="T13" fmla="*/ 19 h 58"/>
                <a:gd name="T14" fmla="*/ 20 w 56"/>
                <a:gd name="T15" fmla="*/ 26 h 58"/>
                <a:gd name="T16" fmla="*/ 22 w 56"/>
                <a:gd name="T17" fmla="*/ 28 h 58"/>
                <a:gd name="T18" fmla="*/ 26 w 56"/>
                <a:gd name="T19" fmla="*/ 33 h 58"/>
                <a:gd name="T20" fmla="*/ 30 w 56"/>
                <a:gd name="T21" fmla="*/ 42 h 58"/>
                <a:gd name="T22" fmla="*/ 41 w 56"/>
                <a:gd name="T23" fmla="*/ 52 h 58"/>
                <a:gd name="T24" fmla="*/ 46 w 56"/>
                <a:gd name="T25" fmla="*/ 57 h 58"/>
                <a:gd name="T26" fmla="*/ 54 w 56"/>
                <a:gd name="T27" fmla="*/ 57 h 58"/>
                <a:gd name="T28" fmla="*/ 54 w 56"/>
                <a:gd name="T29" fmla="*/ 46 h 58"/>
                <a:gd name="T30" fmla="*/ 55 w 56"/>
                <a:gd name="T31" fmla="*/ 44 h 58"/>
                <a:gd name="T32" fmla="*/ 52 w 56"/>
                <a:gd name="T33" fmla="*/ 41 h 58"/>
                <a:gd name="T34" fmla="*/ 50 w 56"/>
                <a:gd name="T35" fmla="*/ 40 h 58"/>
                <a:gd name="T36" fmla="*/ 48 w 56"/>
                <a:gd name="T37" fmla="*/ 42 h 58"/>
                <a:gd name="T38" fmla="*/ 48 w 56"/>
                <a:gd name="T39" fmla="*/ 38 h 58"/>
                <a:gd name="T40" fmla="*/ 47 w 56"/>
                <a:gd name="T41" fmla="*/ 36 h 58"/>
                <a:gd name="T42" fmla="*/ 44 w 56"/>
                <a:gd name="T43" fmla="*/ 34 h 58"/>
                <a:gd name="T44" fmla="*/ 42 w 56"/>
                <a:gd name="T45" fmla="*/ 30 h 58"/>
                <a:gd name="T46" fmla="*/ 42 w 56"/>
                <a:gd name="T47" fmla="*/ 29 h 58"/>
                <a:gd name="T48" fmla="*/ 43 w 56"/>
                <a:gd name="T49" fmla="*/ 28 h 58"/>
                <a:gd name="T50" fmla="*/ 38 w 56"/>
                <a:gd name="T51" fmla="*/ 27 h 58"/>
                <a:gd name="T52" fmla="*/ 38 w 56"/>
                <a:gd name="T53" fmla="*/ 25 h 58"/>
                <a:gd name="T54" fmla="*/ 36 w 56"/>
                <a:gd name="T55" fmla="*/ 24 h 58"/>
                <a:gd name="T56" fmla="*/ 37 w 56"/>
                <a:gd name="T57" fmla="*/ 23 h 58"/>
                <a:gd name="T58" fmla="*/ 35 w 56"/>
                <a:gd name="T59" fmla="*/ 22 h 58"/>
                <a:gd name="T60" fmla="*/ 34 w 56"/>
                <a:gd name="T61" fmla="*/ 21 h 58"/>
                <a:gd name="T62" fmla="*/ 31 w 56"/>
                <a:gd name="T63" fmla="*/ 19 h 58"/>
                <a:gd name="T64" fmla="*/ 30 w 56"/>
                <a:gd name="T65" fmla="*/ 19 h 58"/>
                <a:gd name="T66" fmla="*/ 25 w 56"/>
                <a:gd name="T67" fmla="*/ 16 h 58"/>
                <a:gd name="T68" fmla="*/ 21 w 56"/>
                <a:gd name="T69" fmla="*/ 11 h 58"/>
                <a:gd name="T70" fmla="*/ 16 w 56"/>
                <a:gd name="T71" fmla="*/ 7 h 58"/>
                <a:gd name="T72" fmla="*/ 12 w 56"/>
                <a:gd name="T73"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 h="58">
                  <a:moveTo>
                    <a:pt x="12" y="3"/>
                  </a:moveTo>
                  <a:cubicBezTo>
                    <a:pt x="9" y="3"/>
                    <a:pt x="7" y="3"/>
                    <a:pt x="4" y="2"/>
                  </a:cubicBezTo>
                  <a:cubicBezTo>
                    <a:pt x="2" y="1"/>
                    <a:pt x="0" y="0"/>
                    <a:pt x="2" y="3"/>
                  </a:cubicBezTo>
                  <a:cubicBezTo>
                    <a:pt x="3" y="5"/>
                    <a:pt x="4" y="8"/>
                    <a:pt x="6" y="9"/>
                  </a:cubicBezTo>
                  <a:cubicBezTo>
                    <a:pt x="8" y="10"/>
                    <a:pt x="10" y="11"/>
                    <a:pt x="11" y="13"/>
                  </a:cubicBezTo>
                  <a:cubicBezTo>
                    <a:pt x="12" y="14"/>
                    <a:pt x="12" y="16"/>
                    <a:pt x="13" y="17"/>
                  </a:cubicBezTo>
                  <a:cubicBezTo>
                    <a:pt x="15" y="18"/>
                    <a:pt x="16" y="18"/>
                    <a:pt x="17" y="19"/>
                  </a:cubicBezTo>
                  <a:cubicBezTo>
                    <a:pt x="19" y="21"/>
                    <a:pt x="19" y="24"/>
                    <a:pt x="20" y="26"/>
                  </a:cubicBezTo>
                  <a:cubicBezTo>
                    <a:pt x="21" y="27"/>
                    <a:pt x="22" y="28"/>
                    <a:pt x="22" y="28"/>
                  </a:cubicBezTo>
                  <a:cubicBezTo>
                    <a:pt x="24" y="30"/>
                    <a:pt x="25" y="31"/>
                    <a:pt x="26" y="33"/>
                  </a:cubicBezTo>
                  <a:cubicBezTo>
                    <a:pt x="28" y="36"/>
                    <a:pt x="28" y="39"/>
                    <a:pt x="30" y="42"/>
                  </a:cubicBezTo>
                  <a:cubicBezTo>
                    <a:pt x="34" y="45"/>
                    <a:pt x="37" y="49"/>
                    <a:pt x="41" y="52"/>
                  </a:cubicBezTo>
                  <a:cubicBezTo>
                    <a:pt x="43" y="54"/>
                    <a:pt x="44" y="55"/>
                    <a:pt x="46" y="57"/>
                  </a:cubicBezTo>
                  <a:cubicBezTo>
                    <a:pt x="47" y="57"/>
                    <a:pt x="53" y="58"/>
                    <a:pt x="54" y="57"/>
                  </a:cubicBezTo>
                  <a:cubicBezTo>
                    <a:pt x="55" y="56"/>
                    <a:pt x="53" y="48"/>
                    <a:pt x="54" y="46"/>
                  </a:cubicBezTo>
                  <a:cubicBezTo>
                    <a:pt x="54" y="45"/>
                    <a:pt x="56" y="45"/>
                    <a:pt x="55" y="44"/>
                  </a:cubicBezTo>
                  <a:cubicBezTo>
                    <a:pt x="54" y="43"/>
                    <a:pt x="53" y="42"/>
                    <a:pt x="52" y="41"/>
                  </a:cubicBezTo>
                  <a:cubicBezTo>
                    <a:pt x="52" y="41"/>
                    <a:pt x="51" y="40"/>
                    <a:pt x="50" y="40"/>
                  </a:cubicBezTo>
                  <a:cubicBezTo>
                    <a:pt x="49" y="40"/>
                    <a:pt x="49" y="42"/>
                    <a:pt x="48" y="42"/>
                  </a:cubicBezTo>
                  <a:cubicBezTo>
                    <a:pt x="49" y="42"/>
                    <a:pt x="48" y="38"/>
                    <a:pt x="48" y="38"/>
                  </a:cubicBezTo>
                  <a:cubicBezTo>
                    <a:pt x="47" y="37"/>
                    <a:pt x="47" y="37"/>
                    <a:pt x="47" y="36"/>
                  </a:cubicBezTo>
                  <a:cubicBezTo>
                    <a:pt x="47" y="35"/>
                    <a:pt x="45" y="34"/>
                    <a:pt x="44" y="34"/>
                  </a:cubicBezTo>
                  <a:cubicBezTo>
                    <a:pt x="43" y="33"/>
                    <a:pt x="41" y="32"/>
                    <a:pt x="42" y="30"/>
                  </a:cubicBezTo>
                  <a:cubicBezTo>
                    <a:pt x="42" y="30"/>
                    <a:pt x="41" y="29"/>
                    <a:pt x="42" y="29"/>
                  </a:cubicBezTo>
                  <a:cubicBezTo>
                    <a:pt x="42" y="28"/>
                    <a:pt x="43" y="29"/>
                    <a:pt x="43" y="28"/>
                  </a:cubicBezTo>
                  <a:cubicBezTo>
                    <a:pt x="44" y="26"/>
                    <a:pt x="38" y="26"/>
                    <a:pt x="38" y="27"/>
                  </a:cubicBezTo>
                  <a:cubicBezTo>
                    <a:pt x="38" y="26"/>
                    <a:pt x="42" y="25"/>
                    <a:pt x="38" y="25"/>
                  </a:cubicBezTo>
                  <a:cubicBezTo>
                    <a:pt x="37" y="25"/>
                    <a:pt x="36" y="24"/>
                    <a:pt x="36" y="24"/>
                  </a:cubicBezTo>
                  <a:cubicBezTo>
                    <a:pt x="36" y="23"/>
                    <a:pt x="37" y="23"/>
                    <a:pt x="37" y="23"/>
                  </a:cubicBezTo>
                  <a:cubicBezTo>
                    <a:pt x="37" y="22"/>
                    <a:pt x="35" y="22"/>
                    <a:pt x="35" y="22"/>
                  </a:cubicBezTo>
                  <a:cubicBezTo>
                    <a:pt x="35" y="22"/>
                    <a:pt x="36" y="21"/>
                    <a:pt x="34" y="21"/>
                  </a:cubicBezTo>
                  <a:cubicBezTo>
                    <a:pt x="33" y="20"/>
                    <a:pt x="32" y="20"/>
                    <a:pt x="31" y="19"/>
                  </a:cubicBezTo>
                  <a:cubicBezTo>
                    <a:pt x="28" y="15"/>
                    <a:pt x="30" y="19"/>
                    <a:pt x="30" y="19"/>
                  </a:cubicBezTo>
                  <a:cubicBezTo>
                    <a:pt x="29" y="19"/>
                    <a:pt x="26" y="16"/>
                    <a:pt x="25" y="16"/>
                  </a:cubicBezTo>
                  <a:cubicBezTo>
                    <a:pt x="24" y="14"/>
                    <a:pt x="23" y="12"/>
                    <a:pt x="21" y="11"/>
                  </a:cubicBezTo>
                  <a:cubicBezTo>
                    <a:pt x="19" y="10"/>
                    <a:pt x="18" y="9"/>
                    <a:pt x="16" y="7"/>
                  </a:cubicBezTo>
                  <a:cubicBezTo>
                    <a:pt x="15" y="6"/>
                    <a:pt x="14" y="3"/>
                    <a:pt x="12"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94" name="Freeform 453">
              <a:extLst>
                <a:ext uri="{FF2B5EF4-FFF2-40B4-BE49-F238E27FC236}">
                  <a16:creationId xmlns:a16="http://schemas.microsoft.com/office/drawing/2014/main" id="{D7543952-804B-407D-927E-1D65967F767F}"/>
                </a:ext>
              </a:extLst>
            </p:cNvPr>
            <p:cNvSpPr>
              <a:spLocks/>
            </p:cNvSpPr>
            <p:nvPr/>
          </p:nvSpPr>
          <p:spPr bwMode="auto">
            <a:xfrm>
              <a:off x="16130132" y="8978921"/>
              <a:ext cx="47770"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95" name="Freeform 454">
              <a:extLst>
                <a:ext uri="{FF2B5EF4-FFF2-40B4-BE49-F238E27FC236}">
                  <a16:creationId xmlns:a16="http://schemas.microsoft.com/office/drawing/2014/main" id="{F2AF726B-0F96-431F-8F65-E819A11FCB4C}"/>
                </a:ext>
              </a:extLst>
            </p:cNvPr>
            <p:cNvSpPr>
              <a:spLocks/>
            </p:cNvSpPr>
            <p:nvPr/>
          </p:nvSpPr>
          <p:spPr bwMode="auto">
            <a:xfrm>
              <a:off x="16197014" y="9090415"/>
              <a:ext cx="44586"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96" name="Freeform 455">
              <a:extLst>
                <a:ext uri="{FF2B5EF4-FFF2-40B4-BE49-F238E27FC236}">
                  <a16:creationId xmlns:a16="http://schemas.microsoft.com/office/drawing/2014/main" id="{A29678AF-B823-48E7-8B1F-6620E473561B}"/>
                </a:ext>
              </a:extLst>
            </p:cNvPr>
            <p:cNvSpPr>
              <a:spLocks/>
            </p:cNvSpPr>
            <p:nvPr/>
          </p:nvSpPr>
          <p:spPr bwMode="auto">
            <a:xfrm>
              <a:off x="16512300" y="9119082"/>
              <a:ext cx="66879" cy="66896"/>
            </a:xfrm>
            <a:custGeom>
              <a:avLst/>
              <a:gdLst>
                <a:gd name="T0" fmla="*/ 7 w 7"/>
                <a:gd name="T1" fmla="*/ 7 h 7"/>
                <a:gd name="T2" fmla="*/ 5 w 7"/>
                <a:gd name="T3" fmla="*/ 3 h 7"/>
                <a:gd name="T4" fmla="*/ 0 w 7"/>
                <a:gd name="T5" fmla="*/ 1 h 7"/>
                <a:gd name="T6" fmla="*/ 1 w 7"/>
                <a:gd name="T7" fmla="*/ 3 h 7"/>
                <a:gd name="T8" fmla="*/ 3 w 7"/>
                <a:gd name="T9" fmla="*/ 5 h 7"/>
                <a:gd name="T10" fmla="*/ 7 w 7"/>
                <a:gd name="T11" fmla="*/ 7 h 7"/>
              </a:gdLst>
              <a:ahLst/>
              <a:cxnLst>
                <a:cxn ang="0">
                  <a:pos x="T0" y="T1"/>
                </a:cxn>
                <a:cxn ang="0">
                  <a:pos x="T2" y="T3"/>
                </a:cxn>
                <a:cxn ang="0">
                  <a:pos x="T4" y="T5"/>
                </a:cxn>
                <a:cxn ang="0">
                  <a:pos x="T6" y="T7"/>
                </a:cxn>
                <a:cxn ang="0">
                  <a:pos x="T8" y="T9"/>
                </a:cxn>
                <a:cxn ang="0">
                  <a:pos x="T10" y="T11"/>
                </a:cxn>
              </a:cxnLst>
              <a:rect l="0" t="0" r="r" b="b"/>
              <a:pathLst>
                <a:path w="7" h="7">
                  <a:moveTo>
                    <a:pt x="7" y="7"/>
                  </a:moveTo>
                  <a:cubicBezTo>
                    <a:pt x="7" y="5"/>
                    <a:pt x="5" y="5"/>
                    <a:pt x="5" y="3"/>
                  </a:cubicBezTo>
                  <a:cubicBezTo>
                    <a:pt x="5" y="1"/>
                    <a:pt x="2" y="0"/>
                    <a:pt x="0" y="1"/>
                  </a:cubicBezTo>
                  <a:cubicBezTo>
                    <a:pt x="0" y="2"/>
                    <a:pt x="0" y="3"/>
                    <a:pt x="1" y="3"/>
                  </a:cubicBezTo>
                  <a:cubicBezTo>
                    <a:pt x="3" y="3"/>
                    <a:pt x="2" y="4"/>
                    <a:pt x="3" y="5"/>
                  </a:cubicBezTo>
                  <a:cubicBezTo>
                    <a:pt x="3" y="6"/>
                    <a:pt x="7" y="7"/>
                    <a:pt x="7" y="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97" name="Freeform 456">
              <a:extLst>
                <a:ext uri="{FF2B5EF4-FFF2-40B4-BE49-F238E27FC236}">
                  <a16:creationId xmlns:a16="http://schemas.microsoft.com/office/drawing/2014/main" id="{F7F8EB0D-B2AB-4149-8EF7-17312CD8705B}"/>
                </a:ext>
              </a:extLst>
            </p:cNvPr>
            <p:cNvSpPr>
              <a:spLocks/>
            </p:cNvSpPr>
            <p:nvPr/>
          </p:nvSpPr>
          <p:spPr bwMode="auto">
            <a:xfrm>
              <a:off x="16617396" y="9166867"/>
              <a:ext cx="35033" cy="35042"/>
            </a:xfrm>
            <a:custGeom>
              <a:avLst/>
              <a:gdLst>
                <a:gd name="T0" fmla="*/ 2 w 4"/>
                <a:gd name="T1" fmla="*/ 3 h 4"/>
                <a:gd name="T2" fmla="*/ 2 w 4"/>
                <a:gd name="T3" fmla="*/ 0 h 4"/>
                <a:gd name="T4" fmla="*/ 2 w 4"/>
                <a:gd name="T5" fmla="*/ 3 h 4"/>
                <a:gd name="T6" fmla="*/ 2 w 4"/>
                <a:gd name="T7" fmla="*/ 3 h 4"/>
              </a:gdLst>
              <a:ahLst/>
              <a:cxnLst>
                <a:cxn ang="0">
                  <a:pos x="T0" y="T1"/>
                </a:cxn>
                <a:cxn ang="0">
                  <a:pos x="T2" y="T3"/>
                </a:cxn>
                <a:cxn ang="0">
                  <a:pos x="T4" y="T5"/>
                </a:cxn>
                <a:cxn ang="0">
                  <a:pos x="T6" y="T7"/>
                </a:cxn>
              </a:cxnLst>
              <a:rect l="0" t="0" r="r" b="b"/>
              <a:pathLst>
                <a:path w="4" h="4">
                  <a:moveTo>
                    <a:pt x="2" y="3"/>
                  </a:moveTo>
                  <a:cubicBezTo>
                    <a:pt x="0" y="4"/>
                    <a:pt x="0" y="1"/>
                    <a:pt x="2" y="0"/>
                  </a:cubicBezTo>
                  <a:cubicBezTo>
                    <a:pt x="4" y="0"/>
                    <a:pt x="4" y="3"/>
                    <a:pt x="2" y="3"/>
                  </a:cubicBezTo>
                  <a:cubicBezTo>
                    <a:pt x="1" y="4"/>
                    <a:pt x="3" y="3"/>
                    <a:pt x="2"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98" name="Freeform 457">
              <a:extLst>
                <a:ext uri="{FF2B5EF4-FFF2-40B4-BE49-F238E27FC236}">
                  <a16:creationId xmlns:a16="http://schemas.microsoft.com/office/drawing/2014/main" id="{F94AD828-F39E-418E-A5D4-E7C1D31BC37E}"/>
                </a:ext>
              </a:extLst>
            </p:cNvPr>
            <p:cNvSpPr>
              <a:spLocks/>
            </p:cNvSpPr>
            <p:nvPr/>
          </p:nvSpPr>
          <p:spPr bwMode="auto">
            <a:xfrm>
              <a:off x="16521853" y="9326144"/>
              <a:ext cx="429938" cy="140163"/>
            </a:xfrm>
            <a:custGeom>
              <a:avLst/>
              <a:gdLst>
                <a:gd name="T0" fmla="*/ 9 w 46"/>
                <a:gd name="T1" fmla="*/ 0 h 15"/>
                <a:gd name="T2" fmla="*/ 3 w 46"/>
                <a:gd name="T3" fmla="*/ 0 h 15"/>
                <a:gd name="T4" fmla="*/ 0 w 46"/>
                <a:gd name="T5" fmla="*/ 4 h 15"/>
                <a:gd name="T6" fmla="*/ 5 w 46"/>
                <a:gd name="T7" fmla="*/ 6 h 15"/>
                <a:gd name="T8" fmla="*/ 11 w 46"/>
                <a:gd name="T9" fmla="*/ 9 h 15"/>
                <a:gd name="T10" fmla="*/ 15 w 46"/>
                <a:gd name="T11" fmla="*/ 9 h 15"/>
                <a:gd name="T12" fmla="*/ 24 w 46"/>
                <a:gd name="T13" fmla="*/ 11 h 15"/>
                <a:gd name="T14" fmla="*/ 40 w 46"/>
                <a:gd name="T15" fmla="*/ 13 h 15"/>
                <a:gd name="T16" fmla="*/ 45 w 46"/>
                <a:gd name="T17" fmla="*/ 13 h 15"/>
                <a:gd name="T18" fmla="*/ 43 w 46"/>
                <a:gd name="T19" fmla="*/ 9 h 15"/>
                <a:gd name="T20" fmla="*/ 41 w 46"/>
                <a:gd name="T21" fmla="*/ 9 h 15"/>
                <a:gd name="T22" fmla="*/ 37 w 46"/>
                <a:gd name="T23" fmla="*/ 9 h 15"/>
                <a:gd name="T24" fmla="*/ 35 w 46"/>
                <a:gd name="T25" fmla="*/ 6 h 15"/>
                <a:gd name="T26" fmla="*/ 32 w 46"/>
                <a:gd name="T27" fmla="*/ 4 h 15"/>
                <a:gd name="T28" fmla="*/ 27 w 46"/>
                <a:gd name="T29" fmla="*/ 3 h 15"/>
                <a:gd name="T30" fmla="*/ 25 w 46"/>
                <a:gd name="T31" fmla="*/ 4 h 15"/>
                <a:gd name="T32" fmla="*/ 21 w 46"/>
                <a:gd name="T33" fmla="*/ 5 h 15"/>
                <a:gd name="T34" fmla="*/ 15 w 46"/>
                <a:gd name="T35" fmla="*/ 3 h 15"/>
                <a:gd name="T36" fmla="*/ 11 w 46"/>
                <a:gd name="T37" fmla="*/ 2 h 15"/>
                <a:gd name="T38" fmla="*/ 9 w 46"/>
                <a:gd name="T39" fmla="*/ 0 h 15"/>
                <a:gd name="T40" fmla="*/ 9 w 46"/>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15">
                  <a:moveTo>
                    <a:pt x="9" y="0"/>
                  </a:moveTo>
                  <a:cubicBezTo>
                    <a:pt x="7" y="1"/>
                    <a:pt x="6" y="0"/>
                    <a:pt x="3" y="0"/>
                  </a:cubicBezTo>
                  <a:cubicBezTo>
                    <a:pt x="3" y="0"/>
                    <a:pt x="0" y="3"/>
                    <a:pt x="0" y="4"/>
                  </a:cubicBezTo>
                  <a:cubicBezTo>
                    <a:pt x="0" y="5"/>
                    <a:pt x="4" y="4"/>
                    <a:pt x="5" y="6"/>
                  </a:cubicBezTo>
                  <a:cubicBezTo>
                    <a:pt x="6" y="8"/>
                    <a:pt x="9" y="8"/>
                    <a:pt x="11" y="9"/>
                  </a:cubicBezTo>
                  <a:cubicBezTo>
                    <a:pt x="13" y="9"/>
                    <a:pt x="14" y="9"/>
                    <a:pt x="15" y="9"/>
                  </a:cubicBezTo>
                  <a:cubicBezTo>
                    <a:pt x="18" y="9"/>
                    <a:pt x="21" y="10"/>
                    <a:pt x="24" y="11"/>
                  </a:cubicBezTo>
                  <a:cubicBezTo>
                    <a:pt x="29" y="12"/>
                    <a:pt x="35" y="11"/>
                    <a:pt x="40" y="13"/>
                  </a:cubicBezTo>
                  <a:cubicBezTo>
                    <a:pt x="41" y="13"/>
                    <a:pt x="44" y="15"/>
                    <a:pt x="45" y="13"/>
                  </a:cubicBezTo>
                  <a:cubicBezTo>
                    <a:pt x="46" y="13"/>
                    <a:pt x="44" y="9"/>
                    <a:pt x="43" y="9"/>
                  </a:cubicBezTo>
                  <a:cubicBezTo>
                    <a:pt x="42" y="8"/>
                    <a:pt x="42" y="9"/>
                    <a:pt x="41" y="9"/>
                  </a:cubicBezTo>
                  <a:cubicBezTo>
                    <a:pt x="39" y="10"/>
                    <a:pt x="38" y="9"/>
                    <a:pt x="37" y="9"/>
                  </a:cubicBezTo>
                  <a:cubicBezTo>
                    <a:pt x="36" y="8"/>
                    <a:pt x="36" y="7"/>
                    <a:pt x="35" y="6"/>
                  </a:cubicBezTo>
                  <a:cubicBezTo>
                    <a:pt x="35" y="5"/>
                    <a:pt x="33" y="5"/>
                    <a:pt x="32" y="4"/>
                  </a:cubicBezTo>
                  <a:cubicBezTo>
                    <a:pt x="31" y="4"/>
                    <a:pt x="28" y="3"/>
                    <a:pt x="27" y="3"/>
                  </a:cubicBezTo>
                  <a:cubicBezTo>
                    <a:pt x="26" y="3"/>
                    <a:pt x="25" y="4"/>
                    <a:pt x="25" y="4"/>
                  </a:cubicBezTo>
                  <a:cubicBezTo>
                    <a:pt x="24" y="5"/>
                    <a:pt x="23" y="5"/>
                    <a:pt x="21" y="5"/>
                  </a:cubicBezTo>
                  <a:cubicBezTo>
                    <a:pt x="19" y="5"/>
                    <a:pt x="17" y="4"/>
                    <a:pt x="15" y="3"/>
                  </a:cubicBezTo>
                  <a:cubicBezTo>
                    <a:pt x="14" y="2"/>
                    <a:pt x="12" y="2"/>
                    <a:pt x="11" y="2"/>
                  </a:cubicBezTo>
                  <a:cubicBezTo>
                    <a:pt x="11" y="2"/>
                    <a:pt x="10" y="0"/>
                    <a:pt x="9" y="0"/>
                  </a:cubicBezTo>
                  <a:cubicBezTo>
                    <a:pt x="8" y="1"/>
                    <a:pt x="10" y="0"/>
                    <a:pt x="9"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99" name="Freeform 458">
              <a:extLst>
                <a:ext uri="{FF2B5EF4-FFF2-40B4-BE49-F238E27FC236}">
                  <a16:creationId xmlns:a16="http://schemas.microsoft.com/office/drawing/2014/main" id="{0B484FE5-CB51-489B-B560-6E6B368341CD}"/>
                </a:ext>
              </a:extLst>
            </p:cNvPr>
            <p:cNvSpPr>
              <a:spLocks/>
            </p:cNvSpPr>
            <p:nvPr/>
          </p:nvSpPr>
          <p:spPr bwMode="auto">
            <a:xfrm>
              <a:off x="16840326" y="9361183"/>
              <a:ext cx="73248" cy="28669"/>
            </a:xfrm>
            <a:custGeom>
              <a:avLst/>
              <a:gdLst>
                <a:gd name="T0" fmla="*/ 3 w 8"/>
                <a:gd name="T1" fmla="*/ 3 h 3"/>
                <a:gd name="T2" fmla="*/ 8 w 8"/>
                <a:gd name="T3" fmla="*/ 1 h 3"/>
                <a:gd name="T4" fmla="*/ 3 w 8"/>
                <a:gd name="T5" fmla="*/ 3 h 3"/>
                <a:gd name="T6" fmla="*/ 3 w 8"/>
                <a:gd name="T7" fmla="*/ 3 h 3"/>
              </a:gdLst>
              <a:ahLst/>
              <a:cxnLst>
                <a:cxn ang="0">
                  <a:pos x="T0" y="T1"/>
                </a:cxn>
                <a:cxn ang="0">
                  <a:pos x="T2" y="T3"/>
                </a:cxn>
                <a:cxn ang="0">
                  <a:pos x="T4" y="T5"/>
                </a:cxn>
                <a:cxn ang="0">
                  <a:pos x="T6" y="T7"/>
                </a:cxn>
              </a:cxnLst>
              <a:rect l="0" t="0" r="r" b="b"/>
              <a:pathLst>
                <a:path w="8" h="3">
                  <a:moveTo>
                    <a:pt x="3" y="3"/>
                  </a:moveTo>
                  <a:cubicBezTo>
                    <a:pt x="0" y="2"/>
                    <a:pt x="7" y="0"/>
                    <a:pt x="8" y="1"/>
                  </a:cubicBezTo>
                  <a:cubicBezTo>
                    <a:pt x="8" y="2"/>
                    <a:pt x="4" y="3"/>
                    <a:pt x="3" y="3"/>
                  </a:cubicBezTo>
                  <a:cubicBezTo>
                    <a:pt x="2" y="3"/>
                    <a:pt x="4" y="3"/>
                    <a:pt x="3"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00" name="Freeform 459">
              <a:extLst>
                <a:ext uri="{FF2B5EF4-FFF2-40B4-BE49-F238E27FC236}">
                  <a16:creationId xmlns:a16="http://schemas.microsoft.com/office/drawing/2014/main" id="{C472F5E4-6A40-4F3F-8380-239D50BF42F8}"/>
                </a:ext>
              </a:extLst>
            </p:cNvPr>
            <p:cNvSpPr>
              <a:spLocks/>
            </p:cNvSpPr>
            <p:nvPr/>
          </p:nvSpPr>
          <p:spPr bwMode="auto">
            <a:xfrm>
              <a:off x="16942236" y="9428080"/>
              <a:ext cx="57323" cy="38227"/>
            </a:xfrm>
            <a:custGeom>
              <a:avLst/>
              <a:gdLst>
                <a:gd name="T0" fmla="*/ 3 w 6"/>
                <a:gd name="T1" fmla="*/ 0 h 4"/>
                <a:gd name="T2" fmla="*/ 1 w 6"/>
                <a:gd name="T3" fmla="*/ 1 h 4"/>
                <a:gd name="T4" fmla="*/ 3 w 6"/>
                <a:gd name="T5" fmla="*/ 4 h 4"/>
                <a:gd name="T6" fmla="*/ 3 w 6"/>
                <a:gd name="T7" fmla="*/ 0 h 4"/>
              </a:gdLst>
              <a:ahLst/>
              <a:cxnLst>
                <a:cxn ang="0">
                  <a:pos x="T0" y="T1"/>
                </a:cxn>
                <a:cxn ang="0">
                  <a:pos x="T2" y="T3"/>
                </a:cxn>
                <a:cxn ang="0">
                  <a:pos x="T4" y="T5"/>
                </a:cxn>
                <a:cxn ang="0">
                  <a:pos x="T6" y="T7"/>
                </a:cxn>
              </a:cxnLst>
              <a:rect l="0" t="0" r="r" b="b"/>
              <a:pathLst>
                <a:path w="6" h="4">
                  <a:moveTo>
                    <a:pt x="3" y="0"/>
                  </a:moveTo>
                  <a:cubicBezTo>
                    <a:pt x="2" y="0"/>
                    <a:pt x="0" y="0"/>
                    <a:pt x="1" y="1"/>
                  </a:cubicBezTo>
                  <a:cubicBezTo>
                    <a:pt x="1" y="1"/>
                    <a:pt x="3" y="4"/>
                    <a:pt x="3" y="4"/>
                  </a:cubicBezTo>
                  <a:cubicBezTo>
                    <a:pt x="5" y="4"/>
                    <a:pt x="6" y="0"/>
                    <a:pt x="3"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01" name="Freeform 460">
              <a:extLst>
                <a:ext uri="{FF2B5EF4-FFF2-40B4-BE49-F238E27FC236}">
                  <a16:creationId xmlns:a16="http://schemas.microsoft.com/office/drawing/2014/main" id="{6E1FF74C-424E-41DA-97A4-52D27F543BF8}"/>
                </a:ext>
              </a:extLst>
            </p:cNvPr>
            <p:cNvSpPr>
              <a:spLocks/>
            </p:cNvSpPr>
            <p:nvPr/>
          </p:nvSpPr>
          <p:spPr bwMode="auto">
            <a:xfrm>
              <a:off x="16999562" y="9437635"/>
              <a:ext cx="44586" cy="28669"/>
            </a:xfrm>
            <a:custGeom>
              <a:avLst/>
              <a:gdLst>
                <a:gd name="T0" fmla="*/ 4 w 5"/>
                <a:gd name="T1" fmla="*/ 1 h 3"/>
                <a:gd name="T2" fmla="*/ 2 w 5"/>
                <a:gd name="T3" fmla="*/ 0 h 3"/>
                <a:gd name="T4" fmla="*/ 1 w 5"/>
                <a:gd name="T5" fmla="*/ 2 h 3"/>
                <a:gd name="T6" fmla="*/ 2 w 5"/>
                <a:gd name="T7" fmla="*/ 2 h 3"/>
                <a:gd name="T8" fmla="*/ 4 w 5"/>
                <a:gd name="T9" fmla="*/ 1 h 3"/>
                <a:gd name="T10" fmla="*/ 4 w 5"/>
                <a:gd name="T11" fmla="*/ 1 h 3"/>
              </a:gdLst>
              <a:ahLst/>
              <a:cxnLst>
                <a:cxn ang="0">
                  <a:pos x="T0" y="T1"/>
                </a:cxn>
                <a:cxn ang="0">
                  <a:pos x="T2" y="T3"/>
                </a:cxn>
                <a:cxn ang="0">
                  <a:pos x="T4" y="T5"/>
                </a:cxn>
                <a:cxn ang="0">
                  <a:pos x="T6" y="T7"/>
                </a:cxn>
                <a:cxn ang="0">
                  <a:pos x="T8" y="T9"/>
                </a:cxn>
                <a:cxn ang="0">
                  <a:pos x="T10" y="T11"/>
                </a:cxn>
              </a:cxnLst>
              <a:rect l="0" t="0" r="r" b="b"/>
              <a:pathLst>
                <a:path w="5" h="3">
                  <a:moveTo>
                    <a:pt x="4" y="1"/>
                  </a:moveTo>
                  <a:cubicBezTo>
                    <a:pt x="4" y="1"/>
                    <a:pt x="3" y="0"/>
                    <a:pt x="2" y="0"/>
                  </a:cubicBezTo>
                  <a:cubicBezTo>
                    <a:pt x="2" y="1"/>
                    <a:pt x="0" y="2"/>
                    <a:pt x="1" y="2"/>
                  </a:cubicBezTo>
                  <a:cubicBezTo>
                    <a:pt x="1" y="2"/>
                    <a:pt x="2" y="3"/>
                    <a:pt x="2" y="2"/>
                  </a:cubicBezTo>
                  <a:cubicBezTo>
                    <a:pt x="3" y="2"/>
                    <a:pt x="5" y="2"/>
                    <a:pt x="4" y="1"/>
                  </a:cubicBezTo>
                  <a:cubicBezTo>
                    <a:pt x="4" y="1"/>
                    <a:pt x="5" y="2"/>
                    <a:pt x="4"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02" name="Freeform 461">
              <a:extLst>
                <a:ext uri="{FF2B5EF4-FFF2-40B4-BE49-F238E27FC236}">
                  <a16:creationId xmlns:a16="http://schemas.microsoft.com/office/drawing/2014/main" id="{6E042AA4-5A38-441A-B8D7-090745FB389A}"/>
                </a:ext>
              </a:extLst>
            </p:cNvPr>
            <p:cNvSpPr>
              <a:spLocks/>
            </p:cNvSpPr>
            <p:nvPr/>
          </p:nvSpPr>
          <p:spPr bwMode="auto">
            <a:xfrm>
              <a:off x="17034592" y="9437635"/>
              <a:ext cx="66879" cy="38227"/>
            </a:xfrm>
            <a:custGeom>
              <a:avLst/>
              <a:gdLst>
                <a:gd name="T0" fmla="*/ 2 w 7"/>
                <a:gd name="T1" fmla="*/ 1 h 4"/>
                <a:gd name="T2" fmla="*/ 2 w 7"/>
                <a:gd name="T3" fmla="*/ 4 h 4"/>
                <a:gd name="T4" fmla="*/ 6 w 7"/>
                <a:gd name="T5" fmla="*/ 3 h 4"/>
                <a:gd name="T6" fmla="*/ 5 w 7"/>
                <a:gd name="T7" fmla="*/ 1 h 4"/>
                <a:gd name="T8" fmla="*/ 2 w 7"/>
                <a:gd name="T9" fmla="*/ 1 h 4"/>
              </a:gdLst>
              <a:ahLst/>
              <a:cxnLst>
                <a:cxn ang="0">
                  <a:pos x="T0" y="T1"/>
                </a:cxn>
                <a:cxn ang="0">
                  <a:pos x="T2" y="T3"/>
                </a:cxn>
                <a:cxn ang="0">
                  <a:pos x="T4" y="T5"/>
                </a:cxn>
                <a:cxn ang="0">
                  <a:pos x="T6" y="T7"/>
                </a:cxn>
                <a:cxn ang="0">
                  <a:pos x="T8" y="T9"/>
                </a:cxn>
              </a:cxnLst>
              <a:rect l="0" t="0" r="r" b="b"/>
              <a:pathLst>
                <a:path w="7" h="4">
                  <a:moveTo>
                    <a:pt x="2" y="1"/>
                  </a:moveTo>
                  <a:cubicBezTo>
                    <a:pt x="1" y="2"/>
                    <a:pt x="0" y="4"/>
                    <a:pt x="2" y="4"/>
                  </a:cubicBezTo>
                  <a:cubicBezTo>
                    <a:pt x="4" y="4"/>
                    <a:pt x="5" y="4"/>
                    <a:pt x="6" y="3"/>
                  </a:cubicBezTo>
                  <a:cubicBezTo>
                    <a:pt x="7" y="3"/>
                    <a:pt x="5" y="2"/>
                    <a:pt x="5" y="1"/>
                  </a:cubicBezTo>
                  <a:cubicBezTo>
                    <a:pt x="4" y="0"/>
                    <a:pt x="3" y="0"/>
                    <a:pt x="2"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03" name="Freeform 462">
              <a:extLst>
                <a:ext uri="{FF2B5EF4-FFF2-40B4-BE49-F238E27FC236}">
                  <a16:creationId xmlns:a16="http://schemas.microsoft.com/office/drawing/2014/main" id="{9C228478-A177-43EF-B174-1698C404FD81}"/>
                </a:ext>
              </a:extLst>
            </p:cNvPr>
            <p:cNvSpPr>
              <a:spLocks/>
            </p:cNvSpPr>
            <p:nvPr/>
          </p:nvSpPr>
          <p:spPr bwMode="auto">
            <a:xfrm>
              <a:off x="17082363" y="9428080"/>
              <a:ext cx="76432" cy="47785"/>
            </a:xfrm>
            <a:custGeom>
              <a:avLst/>
              <a:gdLst>
                <a:gd name="T0" fmla="*/ 1 w 8"/>
                <a:gd name="T1" fmla="*/ 0 h 5"/>
                <a:gd name="T2" fmla="*/ 0 w 8"/>
                <a:gd name="T3" fmla="*/ 1 h 5"/>
                <a:gd name="T4" fmla="*/ 2 w 8"/>
                <a:gd name="T5" fmla="*/ 2 h 5"/>
                <a:gd name="T6" fmla="*/ 2 w 8"/>
                <a:gd name="T7" fmla="*/ 3 h 5"/>
                <a:gd name="T8" fmla="*/ 7 w 8"/>
                <a:gd name="T9" fmla="*/ 4 h 5"/>
                <a:gd name="T10" fmla="*/ 7 w 8"/>
                <a:gd name="T11" fmla="*/ 1 h 5"/>
                <a:gd name="T12" fmla="*/ 1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1" y="0"/>
                  </a:moveTo>
                  <a:cubicBezTo>
                    <a:pt x="0" y="0"/>
                    <a:pt x="0" y="0"/>
                    <a:pt x="0" y="1"/>
                  </a:cubicBezTo>
                  <a:cubicBezTo>
                    <a:pt x="0" y="1"/>
                    <a:pt x="2" y="1"/>
                    <a:pt x="2" y="2"/>
                  </a:cubicBezTo>
                  <a:cubicBezTo>
                    <a:pt x="2" y="2"/>
                    <a:pt x="2" y="3"/>
                    <a:pt x="2" y="3"/>
                  </a:cubicBezTo>
                  <a:cubicBezTo>
                    <a:pt x="2" y="4"/>
                    <a:pt x="6" y="5"/>
                    <a:pt x="7" y="4"/>
                  </a:cubicBezTo>
                  <a:cubicBezTo>
                    <a:pt x="8" y="3"/>
                    <a:pt x="8" y="2"/>
                    <a:pt x="7" y="1"/>
                  </a:cubicBezTo>
                  <a:cubicBezTo>
                    <a:pt x="5" y="1"/>
                    <a:pt x="3" y="1"/>
                    <a:pt x="1"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04" name="Freeform 463">
              <a:extLst>
                <a:ext uri="{FF2B5EF4-FFF2-40B4-BE49-F238E27FC236}">
                  <a16:creationId xmlns:a16="http://schemas.microsoft.com/office/drawing/2014/main" id="{3FAC9D33-1090-492E-9CF6-59AC0BFADB38}"/>
                </a:ext>
              </a:extLst>
            </p:cNvPr>
            <p:cNvSpPr>
              <a:spLocks/>
            </p:cNvSpPr>
            <p:nvPr/>
          </p:nvSpPr>
          <p:spPr bwMode="auto">
            <a:xfrm>
              <a:off x="17184277" y="9437635"/>
              <a:ext cx="114649" cy="38227"/>
            </a:xfrm>
            <a:custGeom>
              <a:avLst/>
              <a:gdLst>
                <a:gd name="T0" fmla="*/ 2 w 12"/>
                <a:gd name="T1" fmla="*/ 0 h 4"/>
                <a:gd name="T2" fmla="*/ 0 w 12"/>
                <a:gd name="T3" fmla="*/ 2 h 4"/>
                <a:gd name="T4" fmla="*/ 12 w 12"/>
                <a:gd name="T5" fmla="*/ 2 h 4"/>
                <a:gd name="T6" fmla="*/ 9 w 12"/>
                <a:gd name="T7" fmla="*/ 2 h 4"/>
                <a:gd name="T8" fmla="*/ 2 w 12"/>
                <a:gd name="T9" fmla="*/ 0 h 4"/>
                <a:gd name="T10" fmla="*/ 2 w 12"/>
                <a:gd name="T11" fmla="*/ 0 h 4"/>
              </a:gdLst>
              <a:ahLst/>
              <a:cxnLst>
                <a:cxn ang="0">
                  <a:pos x="T0" y="T1"/>
                </a:cxn>
                <a:cxn ang="0">
                  <a:pos x="T2" y="T3"/>
                </a:cxn>
                <a:cxn ang="0">
                  <a:pos x="T4" y="T5"/>
                </a:cxn>
                <a:cxn ang="0">
                  <a:pos x="T6" y="T7"/>
                </a:cxn>
                <a:cxn ang="0">
                  <a:pos x="T8" y="T9"/>
                </a:cxn>
                <a:cxn ang="0">
                  <a:pos x="T10" y="T11"/>
                </a:cxn>
              </a:cxnLst>
              <a:rect l="0" t="0" r="r" b="b"/>
              <a:pathLst>
                <a:path w="12" h="4">
                  <a:moveTo>
                    <a:pt x="2" y="0"/>
                  </a:moveTo>
                  <a:cubicBezTo>
                    <a:pt x="2" y="0"/>
                    <a:pt x="0" y="1"/>
                    <a:pt x="0" y="2"/>
                  </a:cubicBezTo>
                  <a:cubicBezTo>
                    <a:pt x="0" y="2"/>
                    <a:pt x="11" y="4"/>
                    <a:pt x="12" y="2"/>
                  </a:cubicBezTo>
                  <a:cubicBezTo>
                    <a:pt x="12" y="1"/>
                    <a:pt x="9" y="2"/>
                    <a:pt x="9" y="2"/>
                  </a:cubicBezTo>
                  <a:cubicBezTo>
                    <a:pt x="7" y="2"/>
                    <a:pt x="4" y="1"/>
                    <a:pt x="2" y="0"/>
                  </a:cubicBezTo>
                  <a:cubicBezTo>
                    <a:pt x="2" y="0"/>
                    <a:pt x="3" y="0"/>
                    <a:pt x="2"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05" name="Freeform 464">
              <a:extLst>
                <a:ext uri="{FF2B5EF4-FFF2-40B4-BE49-F238E27FC236}">
                  <a16:creationId xmlns:a16="http://schemas.microsoft.com/office/drawing/2014/main" id="{B4F76F69-82DA-464B-9643-C737D07F6A58}"/>
                </a:ext>
              </a:extLst>
            </p:cNvPr>
            <p:cNvSpPr>
              <a:spLocks/>
            </p:cNvSpPr>
            <p:nvPr/>
          </p:nvSpPr>
          <p:spPr bwMode="auto">
            <a:xfrm>
              <a:off x="17149244" y="9491791"/>
              <a:ext cx="101909" cy="57338"/>
            </a:xfrm>
            <a:custGeom>
              <a:avLst/>
              <a:gdLst>
                <a:gd name="T0" fmla="*/ 0 w 11"/>
                <a:gd name="T1" fmla="*/ 0 h 6"/>
                <a:gd name="T2" fmla="*/ 8 w 11"/>
                <a:gd name="T3" fmla="*/ 4 h 6"/>
                <a:gd name="T4" fmla="*/ 0 w 11"/>
                <a:gd name="T5" fmla="*/ 0 h 6"/>
              </a:gdLst>
              <a:ahLst/>
              <a:cxnLst>
                <a:cxn ang="0">
                  <a:pos x="T0" y="T1"/>
                </a:cxn>
                <a:cxn ang="0">
                  <a:pos x="T2" y="T3"/>
                </a:cxn>
                <a:cxn ang="0">
                  <a:pos x="T4" y="T5"/>
                </a:cxn>
              </a:cxnLst>
              <a:rect l="0" t="0" r="r" b="b"/>
              <a:pathLst>
                <a:path w="11" h="6">
                  <a:moveTo>
                    <a:pt x="0" y="0"/>
                  </a:moveTo>
                  <a:cubicBezTo>
                    <a:pt x="1" y="0"/>
                    <a:pt x="7" y="6"/>
                    <a:pt x="8" y="4"/>
                  </a:cubicBezTo>
                  <a:cubicBezTo>
                    <a:pt x="11" y="1"/>
                    <a:pt x="1" y="0"/>
                    <a:pt x="0"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06" name="Freeform 465">
              <a:extLst>
                <a:ext uri="{FF2B5EF4-FFF2-40B4-BE49-F238E27FC236}">
                  <a16:creationId xmlns:a16="http://schemas.microsoft.com/office/drawing/2014/main" id="{E67C4DE6-8DF8-4FA3-9A07-B482C57F3E10}"/>
                </a:ext>
              </a:extLst>
            </p:cNvPr>
            <p:cNvSpPr>
              <a:spLocks/>
            </p:cNvSpPr>
            <p:nvPr/>
          </p:nvSpPr>
          <p:spPr bwMode="auto">
            <a:xfrm>
              <a:off x="17474083" y="9192351"/>
              <a:ext cx="57323" cy="38227"/>
            </a:xfrm>
            <a:custGeom>
              <a:avLst/>
              <a:gdLst>
                <a:gd name="T0" fmla="*/ 3 w 6"/>
                <a:gd name="T1" fmla="*/ 3 h 4"/>
                <a:gd name="T2" fmla="*/ 4 w 6"/>
                <a:gd name="T3" fmla="*/ 0 h 4"/>
                <a:gd name="T4" fmla="*/ 3 w 6"/>
                <a:gd name="T5" fmla="*/ 3 h 4"/>
                <a:gd name="T6" fmla="*/ 3 w 6"/>
                <a:gd name="T7" fmla="*/ 3 h 4"/>
              </a:gdLst>
              <a:ahLst/>
              <a:cxnLst>
                <a:cxn ang="0">
                  <a:pos x="T0" y="T1"/>
                </a:cxn>
                <a:cxn ang="0">
                  <a:pos x="T2" y="T3"/>
                </a:cxn>
                <a:cxn ang="0">
                  <a:pos x="T4" y="T5"/>
                </a:cxn>
                <a:cxn ang="0">
                  <a:pos x="T6" y="T7"/>
                </a:cxn>
              </a:cxnLst>
              <a:rect l="0" t="0" r="r" b="b"/>
              <a:pathLst>
                <a:path w="6" h="4">
                  <a:moveTo>
                    <a:pt x="3" y="3"/>
                  </a:moveTo>
                  <a:cubicBezTo>
                    <a:pt x="0" y="4"/>
                    <a:pt x="1" y="0"/>
                    <a:pt x="4" y="0"/>
                  </a:cubicBezTo>
                  <a:cubicBezTo>
                    <a:pt x="6" y="0"/>
                    <a:pt x="5" y="3"/>
                    <a:pt x="3" y="3"/>
                  </a:cubicBezTo>
                  <a:cubicBezTo>
                    <a:pt x="2" y="4"/>
                    <a:pt x="5" y="3"/>
                    <a:pt x="3"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07" name="Freeform 466">
              <a:extLst>
                <a:ext uri="{FF2B5EF4-FFF2-40B4-BE49-F238E27FC236}">
                  <a16:creationId xmlns:a16="http://schemas.microsoft.com/office/drawing/2014/main" id="{FDFD842E-A360-4503-9C97-C1D5C87C0E98}"/>
                </a:ext>
              </a:extLst>
            </p:cNvPr>
            <p:cNvSpPr>
              <a:spLocks/>
            </p:cNvSpPr>
            <p:nvPr/>
          </p:nvSpPr>
          <p:spPr bwMode="auto">
            <a:xfrm>
              <a:off x="17569627" y="9185981"/>
              <a:ext cx="140127" cy="44598"/>
            </a:xfrm>
            <a:custGeom>
              <a:avLst/>
              <a:gdLst>
                <a:gd name="T0" fmla="*/ 2 w 15"/>
                <a:gd name="T1" fmla="*/ 3 h 5"/>
                <a:gd name="T2" fmla="*/ 1 w 15"/>
                <a:gd name="T3" fmla="*/ 1 h 5"/>
                <a:gd name="T4" fmla="*/ 5 w 15"/>
                <a:gd name="T5" fmla="*/ 0 h 5"/>
                <a:gd name="T6" fmla="*/ 13 w 15"/>
                <a:gd name="T7" fmla="*/ 2 h 5"/>
                <a:gd name="T8" fmla="*/ 15 w 15"/>
                <a:gd name="T9" fmla="*/ 5 h 5"/>
                <a:gd name="T10" fmla="*/ 11 w 15"/>
                <a:gd name="T11" fmla="*/ 3 h 5"/>
                <a:gd name="T12" fmla="*/ 2 w 15"/>
                <a:gd name="T13" fmla="*/ 3 h 5"/>
                <a:gd name="T14" fmla="*/ 2 w 1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
                  <a:moveTo>
                    <a:pt x="2" y="3"/>
                  </a:moveTo>
                  <a:cubicBezTo>
                    <a:pt x="1" y="3"/>
                    <a:pt x="0" y="2"/>
                    <a:pt x="1" y="1"/>
                  </a:cubicBezTo>
                  <a:cubicBezTo>
                    <a:pt x="2" y="0"/>
                    <a:pt x="3" y="0"/>
                    <a:pt x="5" y="0"/>
                  </a:cubicBezTo>
                  <a:cubicBezTo>
                    <a:pt x="8" y="0"/>
                    <a:pt x="10" y="0"/>
                    <a:pt x="13" y="2"/>
                  </a:cubicBezTo>
                  <a:cubicBezTo>
                    <a:pt x="14" y="3"/>
                    <a:pt x="15" y="4"/>
                    <a:pt x="15" y="5"/>
                  </a:cubicBezTo>
                  <a:cubicBezTo>
                    <a:pt x="14" y="5"/>
                    <a:pt x="11" y="3"/>
                    <a:pt x="11" y="3"/>
                  </a:cubicBezTo>
                  <a:cubicBezTo>
                    <a:pt x="8" y="2"/>
                    <a:pt x="5" y="3"/>
                    <a:pt x="2" y="3"/>
                  </a:cubicBezTo>
                  <a:cubicBezTo>
                    <a:pt x="1" y="3"/>
                    <a:pt x="3" y="3"/>
                    <a:pt x="2"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08" name="Freeform 467">
              <a:extLst>
                <a:ext uri="{FF2B5EF4-FFF2-40B4-BE49-F238E27FC236}">
                  <a16:creationId xmlns:a16="http://schemas.microsoft.com/office/drawing/2014/main" id="{AED462EA-F60B-45C9-9D09-55118FA23560}"/>
                </a:ext>
              </a:extLst>
            </p:cNvPr>
            <p:cNvSpPr>
              <a:spLocks/>
            </p:cNvSpPr>
            <p:nvPr/>
          </p:nvSpPr>
          <p:spPr bwMode="auto">
            <a:xfrm>
              <a:off x="17139689" y="8969361"/>
              <a:ext cx="299364" cy="337667"/>
            </a:xfrm>
            <a:custGeom>
              <a:avLst/>
              <a:gdLst>
                <a:gd name="T0" fmla="*/ 13 w 32"/>
                <a:gd name="T1" fmla="*/ 32 h 36"/>
                <a:gd name="T2" fmla="*/ 14 w 32"/>
                <a:gd name="T3" fmla="*/ 30 h 36"/>
                <a:gd name="T4" fmla="*/ 11 w 32"/>
                <a:gd name="T5" fmla="*/ 28 h 36"/>
                <a:gd name="T6" fmla="*/ 12 w 32"/>
                <a:gd name="T7" fmla="*/ 23 h 36"/>
                <a:gd name="T8" fmla="*/ 8 w 32"/>
                <a:gd name="T9" fmla="*/ 23 h 36"/>
                <a:gd name="T10" fmla="*/ 8 w 32"/>
                <a:gd name="T11" fmla="*/ 29 h 36"/>
                <a:gd name="T12" fmla="*/ 8 w 32"/>
                <a:gd name="T13" fmla="*/ 30 h 36"/>
                <a:gd name="T14" fmla="*/ 7 w 32"/>
                <a:gd name="T15" fmla="*/ 34 h 36"/>
                <a:gd name="T16" fmla="*/ 4 w 32"/>
                <a:gd name="T17" fmla="*/ 36 h 36"/>
                <a:gd name="T18" fmla="*/ 4 w 32"/>
                <a:gd name="T19" fmla="*/ 31 h 36"/>
                <a:gd name="T20" fmla="*/ 2 w 32"/>
                <a:gd name="T21" fmla="*/ 26 h 36"/>
                <a:gd name="T22" fmla="*/ 1 w 32"/>
                <a:gd name="T23" fmla="*/ 21 h 36"/>
                <a:gd name="T24" fmla="*/ 3 w 32"/>
                <a:gd name="T25" fmla="*/ 14 h 36"/>
                <a:gd name="T26" fmla="*/ 9 w 32"/>
                <a:gd name="T27" fmla="*/ 5 h 36"/>
                <a:gd name="T28" fmla="*/ 11 w 32"/>
                <a:gd name="T29" fmla="*/ 2 h 36"/>
                <a:gd name="T30" fmla="*/ 18 w 32"/>
                <a:gd name="T31" fmla="*/ 4 h 36"/>
                <a:gd name="T32" fmla="*/ 25 w 32"/>
                <a:gd name="T33" fmla="*/ 4 h 36"/>
                <a:gd name="T34" fmla="*/ 32 w 32"/>
                <a:gd name="T35" fmla="*/ 1 h 36"/>
                <a:gd name="T36" fmla="*/ 29 w 32"/>
                <a:gd name="T37" fmla="*/ 6 h 36"/>
                <a:gd name="T38" fmla="*/ 23 w 32"/>
                <a:gd name="T39" fmla="*/ 7 h 36"/>
                <a:gd name="T40" fmla="*/ 10 w 32"/>
                <a:gd name="T41" fmla="*/ 7 h 36"/>
                <a:gd name="T42" fmla="*/ 6 w 32"/>
                <a:gd name="T43" fmla="*/ 10 h 36"/>
                <a:gd name="T44" fmla="*/ 10 w 32"/>
                <a:gd name="T45" fmla="*/ 15 h 36"/>
                <a:gd name="T46" fmla="*/ 13 w 32"/>
                <a:gd name="T47" fmla="*/ 14 h 36"/>
                <a:gd name="T48" fmla="*/ 20 w 32"/>
                <a:gd name="T49" fmla="*/ 13 h 36"/>
                <a:gd name="T50" fmla="*/ 17 w 32"/>
                <a:gd name="T51" fmla="*/ 16 h 36"/>
                <a:gd name="T52" fmla="*/ 13 w 32"/>
                <a:gd name="T53" fmla="*/ 17 h 36"/>
                <a:gd name="T54" fmla="*/ 14 w 32"/>
                <a:gd name="T55" fmla="*/ 20 h 36"/>
                <a:gd name="T56" fmla="*/ 18 w 32"/>
                <a:gd name="T57" fmla="*/ 25 h 36"/>
                <a:gd name="T58" fmla="*/ 19 w 32"/>
                <a:gd name="T59" fmla="*/ 28 h 36"/>
                <a:gd name="T60" fmla="*/ 22 w 32"/>
                <a:gd name="T61" fmla="*/ 30 h 36"/>
                <a:gd name="T62" fmla="*/ 13 w 32"/>
                <a:gd name="T63" fmla="*/ 32 h 36"/>
                <a:gd name="T64" fmla="*/ 13 w 32"/>
                <a:gd name="T6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6">
                  <a:moveTo>
                    <a:pt x="13" y="32"/>
                  </a:moveTo>
                  <a:cubicBezTo>
                    <a:pt x="13" y="31"/>
                    <a:pt x="14" y="31"/>
                    <a:pt x="14" y="30"/>
                  </a:cubicBezTo>
                  <a:cubicBezTo>
                    <a:pt x="14" y="29"/>
                    <a:pt x="12" y="28"/>
                    <a:pt x="11" y="28"/>
                  </a:cubicBezTo>
                  <a:cubicBezTo>
                    <a:pt x="10" y="26"/>
                    <a:pt x="12" y="25"/>
                    <a:pt x="12" y="23"/>
                  </a:cubicBezTo>
                  <a:cubicBezTo>
                    <a:pt x="12" y="22"/>
                    <a:pt x="8" y="22"/>
                    <a:pt x="8" y="23"/>
                  </a:cubicBezTo>
                  <a:cubicBezTo>
                    <a:pt x="7" y="25"/>
                    <a:pt x="8" y="27"/>
                    <a:pt x="8" y="29"/>
                  </a:cubicBezTo>
                  <a:cubicBezTo>
                    <a:pt x="7" y="29"/>
                    <a:pt x="8" y="30"/>
                    <a:pt x="8" y="30"/>
                  </a:cubicBezTo>
                  <a:cubicBezTo>
                    <a:pt x="8" y="32"/>
                    <a:pt x="7" y="33"/>
                    <a:pt x="7" y="34"/>
                  </a:cubicBezTo>
                  <a:cubicBezTo>
                    <a:pt x="6" y="36"/>
                    <a:pt x="7" y="36"/>
                    <a:pt x="4" y="36"/>
                  </a:cubicBezTo>
                  <a:cubicBezTo>
                    <a:pt x="1" y="36"/>
                    <a:pt x="4" y="32"/>
                    <a:pt x="4" y="31"/>
                  </a:cubicBezTo>
                  <a:cubicBezTo>
                    <a:pt x="5" y="30"/>
                    <a:pt x="4" y="27"/>
                    <a:pt x="2" y="26"/>
                  </a:cubicBezTo>
                  <a:cubicBezTo>
                    <a:pt x="0" y="25"/>
                    <a:pt x="0" y="23"/>
                    <a:pt x="1" y="21"/>
                  </a:cubicBezTo>
                  <a:cubicBezTo>
                    <a:pt x="2" y="19"/>
                    <a:pt x="2" y="16"/>
                    <a:pt x="3" y="14"/>
                  </a:cubicBezTo>
                  <a:cubicBezTo>
                    <a:pt x="5" y="11"/>
                    <a:pt x="4" y="5"/>
                    <a:pt x="9" y="5"/>
                  </a:cubicBezTo>
                  <a:cubicBezTo>
                    <a:pt x="10" y="5"/>
                    <a:pt x="9" y="2"/>
                    <a:pt x="11" y="2"/>
                  </a:cubicBezTo>
                  <a:cubicBezTo>
                    <a:pt x="14" y="3"/>
                    <a:pt x="16" y="4"/>
                    <a:pt x="18" y="4"/>
                  </a:cubicBezTo>
                  <a:cubicBezTo>
                    <a:pt x="20" y="4"/>
                    <a:pt x="23" y="5"/>
                    <a:pt x="25" y="4"/>
                  </a:cubicBezTo>
                  <a:cubicBezTo>
                    <a:pt x="26" y="4"/>
                    <a:pt x="32" y="0"/>
                    <a:pt x="32" y="1"/>
                  </a:cubicBezTo>
                  <a:cubicBezTo>
                    <a:pt x="32" y="2"/>
                    <a:pt x="29" y="5"/>
                    <a:pt x="29" y="6"/>
                  </a:cubicBezTo>
                  <a:cubicBezTo>
                    <a:pt x="27" y="7"/>
                    <a:pt x="25" y="7"/>
                    <a:pt x="23" y="7"/>
                  </a:cubicBezTo>
                  <a:cubicBezTo>
                    <a:pt x="18" y="6"/>
                    <a:pt x="14" y="7"/>
                    <a:pt x="10" y="7"/>
                  </a:cubicBezTo>
                  <a:cubicBezTo>
                    <a:pt x="7" y="6"/>
                    <a:pt x="6" y="7"/>
                    <a:pt x="6" y="10"/>
                  </a:cubicBezTo>
                  <a:cubicBezTo>
                    <a:pt x="6" y="13"/>
                    <a:pt x="9" y="13"/>
                    <a:pt x="10" y="15"/>
                  </a:cubicBezTo>
                  <a:cubicBezTo>
                    <a:pt x="11" y="17"/>
                    <a:pt x="12" y="15"/>
                    <a:pt x="13" y="14"/>
                  </a:cubicBezTo>
                  <a:cubicBezTo>
                    <a:pt x="13" y="13"/>
                    <a:pt x="20" y="12"/>
                    <a:pt x="20" y="13"/>
                  </a:cubicBezTo>
                  <a:cubicBezTo>
                    <a:pt x="21" y="13"/>
                    <a:pt x="18" y="16"/>
                    <a:pt x="17" y="16"/>
                  </a:cubicBezTo>
                  <a:cubicBezTo>
                    <a:pt x="15" y="18"/>
                    <a:pt x="15" y="18"/>
                    <a:pt x="13" y="17"/>
                  </a:cubicBezTo>
                  <a:cubicBezTo>
                    <a:pt x="13" y="17"/>
                    <a:pt x="14" y="20"/>
                    <a:pt x="14" y="20"/>
                  </a:cubicBezTo>
                  <a:cubicBezTo>
                    <a:pt x="15" y="21"/>
                    <a:pt x="18" y="23"/>
                    <a:pt x="18" y="25"/>
                  </a:cubicBezTo>
                  <a:cubicBezTo>
                    <a:pt x="18" y="26"/>
                    <a:pt x="18" y="27"/>
                    <a:pt x="19" y="28"/>
                  </a:cubicBezTo>
                  <a:cubicBezTo>
                    <a:pt x="19" y="28"/>
                    <a:pt x="21" y="30"/>
                    <a:pt x="22" y="30"/>
                  </a:cubicBezTo>
                  <a:cubicBezTo>
                    <a:pt x="20" y="31"/>
                    <a:pt x="15" y="33"/>
                    <a:pt x="13" y="32"/>
                  </a:cubicBezTo>
                  <a:cubicBezTo>
                    <a:pt x="13" y="31"/>
                    <a:pt x="14" y="33"/>
                    <a:pt x="13" y="3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09" name="Freeform 468">
              <a:extLst>
                <a:ext uri="{FF2B5EF4-FFF2-40B4-BE49-F238E27FC236}">
                  <a16:creationId xmlns:a16="http://schemas.microsoft.com/office/drawing/2014/main" id="{5FDE4D33-7E29-4FC7-BA2C-C2C356931DDA}"/>
                </a:ext>
              </a:extLst>
            </p:cNvPr>
            <p:cNvSpPr>
              <a:spLocks/>
            </p:cNvSpPr>
            <p:nvPr/>
          </p:nvSpPr>
          <p:spPr bwMode="auto">
            <a:xfrm>
              <a:off x="17540962" y="8950247"/>
              <a:ext cx="73248" cy="140163"/>
            </a:xfrm>
            <a:custGeom>
              <a:avLst/>
              <a:gdLst>
                <a:gd name="T0" fmla="*/ 3 w 8"/>
                <a:gd name="T1" fmla="*/ 2 h 15"/>
                <a:gd name="T2" fmla="*/ 3 w 8"/>
                <a:gd name="T3" fmla="*/ 0 h 15"/>
                <a:gd name="T4" fmla="*/ 0 w 8"/>
                <a:gd name="T5" fmla="*/ 4 h 15"/>
                <a:gd name="T6" fmla="*/ 1 w 8"/>
                <a:gd name="T7" fmla="*/ 8 h 15"/>
                <a:gd name="T8" fmla="*/ 2 w 8"/>
                <a:gd name="T9" fmla="*/ 12 h 15"/>
                <a:gd name="T10" fmla="*/ 5 w 8"/>
                <a:gd name="T11" fmla="*/ 15 h 15"/>
                <a:gd name="T12" fmla="*/ 4 w 8"/>
                <a:gd name="T13" fmla="*/ 13 h 15"/>
                <a:gd name="T14" fmla="*/ 3 w 8"/>
                <a:gd name="T15" fmla="*/ 9 h 15"/>
                <a:gd name="T16" fmla="*/ 7 w 8"/>
                <a:gd name="T17" fmla="*/ 9 h 15"/>
                <a:gd name="T18" fmla="*/ 5 w 8"/>
                <a:gd name="T19" fmla="*/ 7 h 15"/>
                <a:gd name="T20" fmla="*/ 6 w 8"/>
                <a:gd name="T21" fmla="*/ 5 h 15"/>
                <a:gd name="T22" fmla="*/ 2 w 8"/>
                <a:gd name="T23" fmla="*/ 6 h 15"/>
                <a:gd name="T24" fmla="*/ 3 w 8"/>
                <a:gd name="T25" fmla="*/ 2 h 15"/>
                <a:gd name="T26" fmla="*/ 3 w 8"/>
                <a:gd name="T2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5">
                  <a:moveTo>
                    <a:pt x="3" y="2"/>
                  </a:moveTo>
                  <a:cubicBezTo>
                    <a:pt x="3" y="1"/>
                    <a:pt x="3" y="1"/>
                    <a:pt x="3" y="0"/>
                  </a:cubicBezTo>
                  <a:cubicBezTo>
                    <a:pt x="2" y="0"/>
                    <a:pt x="0" y="3"/>
                    <a:pt x="0" y="4"/>
                  </a:cubicBezTo>
                  <a:cubicBezTo>
                    <a:pt x="0" y="5"/>
                    <a:pt x="1" y="6"/>
                    <a:pt x="1" y="8"/>
                  </a:cubicBezTo>
                  <a:cubicBezTo>
                    <a:pt x="1" y="9"/>
                    <a:pt x="1" y="11"/>
                    <a:pt x="2" y="12"/>
                  </a:cubicBezTo>
                  <a:cubicBezTo>
                    <a:pt x="2" y="12"/>
                    <a:pt x="5" y="15"/>
                    <a:pt x="5" y="15"/>
                  </a:cubicBezTo>
                  <a:cubicBezTo>
                    <a:pt x="5" y="15"/>
                    <a:pt x="4" y="13"/>
                    <a:pt x="4" y="13"/>
                  </a:cubicBezTo>
                  <a:cubicBezTo>
                    <a:pt x="3" y="12"/>
                    <a:pt x="3" y="10"/>
                    <a:pt x="3" y="9"/>
                  </a:cubicBezTo>
                  <a:cubicBezTo>
                    <a:pt x="3" y="8"/>
                    <a:pt x="7" y="9"/>
                    <a:pt x="7" y="9"/>
                  </a:cubicBezTo>
                  <a:cubicBezTo>
                    <a:pt x="8" y="9"/>
                    <a:pt x="6" y="8"/>
                    <a:pt x="5" y="7"/>
                  </a:cubicBezTo>
                  <a:cubicBezTo>
                    <a:pt x="5" y="7"/>
                    <a:pt x="6" y="6"/>
                    <a:pt x="6" y="5"/>
                  </a:cubicBezTo>
                  <a:cubicBezTo>
                    <a:pt x="7" y="1"/>
                    <a:pt x="3" y="6"/>
                    <a:pt x="2" y="6"/>
                  </a:cubicBezTo>
                  <a:cubicBezTo>
                    <a:pt x="2" y="6"/>
                    <a:pt x="4" y="3"/>
                    <a:pt x="3" y="2"/>
                  </a:cubicBezTo>
                  <a:cubicBezTo>
                    <a:pt x="3" y="1"/>
                    <a:pt x="4" y="3"/>
                    <a:pt x="3"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10" name="Freeform 469">
              <a:extLst>
                <a:ext uri="{FF2B5EF4-FFF2-40B4-BE49-F238E27FC236}">
                  <a16:creationId xmlns:a16="http://schemas.microsoft.com/office/drawing/2014/main" id="{35BEF71A-CD63-431B-9C04-5D6E8D043320}"/>
                </a:ext>
              </a:extLst>
            </p:cNvPr>
            <p:cNvSpPr>
              <a:spLocks/>
            </p:cNvSpPr>
            <p:nvPr/>
          </p:nvSpPr>
          <p:spPr bwMode="auto">
            <a:xfrm>
              <a:off x="17579182" y="8931136"/>
              <a:ext cx="25477" cy="19114"/>
            </a:xfrm>
            <a:custGeom>
              <a:avLst/>
              <a:gdLst>
                <a:gd name="T0" fmla="*/ 1 w 3"/>
                <a:gd name="T1" fmla="*/ 2 h 2"/>
                <a:gd name="T2" fmla="*/ 2 w 3"/>
                <a:gd name="T3" fmla="*/ 0 h 2"/>
                <a:gd name="T4" fmla="*/ 1 w 3"/>
                <a:gd name="T5" fmla="*/ 2 h 2"/>
              </a:gdLst>
              <a:ahLst/>
              <a:cxnLst>
                <a:cxn ang="0">
                  <a:pos x="T0" y="T1"/>
                </a:cxn>
                <a:cxn ang="0">
                  <a:pos x="T2" y="T3"/>
                </a:cxn>
                <a:cxn ang="0">
                  <a:pos x="T4" y="T5"/>
                </a:cxn>
              </a:cxnLst>
              <a:rect l="0" t="0" r="r" b="b"/>
              <a:pathLst>
                <a:path w="3" h="2">
                  <a:moveTo>
                    <a:pt x="1" y="2"/>
                  </a:moveTo>
                  <a:cubicBezTo>
                    <a:pt x="0" y="2"/>
                    <a:pt x="1" y="0"/>
                    <a:pt x="2" y="0"/>
                  </a:cubicBezTo>
                  <a:cubicBezTo>
                    <a:pt x="3" y="0"/>
                    <a:pt x="2" y="2"/>
                    <a:pt x="1"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11" name="Freeform 470">
              <a:extLst>
                <a:ext uri="{FF2B5EF4-FFF2-40B4-BE49-F238E27FC236}">
                  <a16:creationId xmlns:a16="http://schemas.microsoft.com/office/drawing/2014/main" id="{252FF7E8-2ED3-4E70-A34C-5C8AA557310E}"/>
                </a:ext>
              </a:extLst>
            </p:cNvPr>
            <p:cNvSpPr>
              <a:spLocks/>
            </p:cNvSpPr>
            <p:nvPr/>
          </p:nvSpPr>
          <p:spPr bwMode="auto">
            <a:xfrm>
              <a:off x="17681092" y="9052186"/>
              <a:ext cx="44586" cy="19114"/>
            </a:xfrm>
            <a:custGeom>
              <a:avLst/>
              <a:gdLst>
                <a:gd name="T0" fmla="*/ 5 w 5"/>
                <a:gd name="T1" fmla="*/ 1 h 2"/>
                <a:gd name="T2" fmla="*/ 0 w 5"/>
                <a:gd name="T3" fmla="*/ 1 h 2"/>
                <a:gd name="T4" fmla="*/ 5 w 5"/>
                <a:gd name="T5" fmla="*/ 1 h 2"/>
              </a:gdLst>
              <a:ahLst/>
              <a:cxnLst>
                <a:cxn ang="0">
                  <a:pos x="T0" y="T1"/>
                </a:cxn>
                <a:cxn ang="0">
                  <a:pos x="T2" y="T3"/>
                </a:cxn>
                <a:cxn ang="0">
                  <a:pos x="T4" y="T5"/>
                </a:cxn>
              </a:cxnLst>
              <a:rect l="0" t="0" r="r" b="b"/>
              <a:pathLst>
                <a:path w="5" h="2">
                  <a:moveTo>
                    <a:pt x="5" y="1"/>
                  </a:moveTo>
                  <a:cubicBezTo>
                    <a:pt x="5" y="0"/>
                    <a:pt x="0" y="0"/>
                    <a:pt x="0" y="1"/>
                  </a:cubicBezTo>
                  <a:cubicBezTo>
                    <a:pt x="0" y="1"/>
                    <a:pt x="5" y="2"/>
                    <a:pt x="5"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12" name="Freeform 471">
              <a:extLst>
                <a:ext uri="{FF2B5EF4-FFF2-40B4-BE49-F238E27FC236}">
                  <a16:creationId xmlns:a16="http://schemas.microsoft.com/office/drawing/2014/main" id="{86FC7235-1D9F-4DCC-A3A8-6E1D6888F633}"/>
                </a:ext>
              </a:extLst>
            </p:cNvPr>
            <p:cNvSpPr>
              <a:spLocks/>
            </p:cNvSpPr>
            <p:nvPr/>
          </p:nvSpPr>
          <p:spPr bwMode="auto">
            <a:xfrm>
              <a:off x="17690647" y="9061741"/>
              <a:ext cx="175160" cy="105124"/>
            </a:xfrm>
            <a:custGeom>
              <a:avLst/>
              <a:gdLst>
                <a:gd name="T0" fmla="*/ 10 w 19"/>
                <a:gd name="T1" fmla="*/ 1 h 11"/>
                <a:gd name="T2" fmla="*/ 4 w 19"/>
                <a:gd name="T3" fmla="*/ 3 h 11"/>
                <a:gd name="T4" fmla="*/ 3 w 19"/>
                <a:gd name="T5" fmla="*/ 4 h 11"/>
                <a:gd name="T6" fmla="*/ 1 w 19"/>
                <a:gd name="T7" fmla="*/ 3 h 11"/>
                <a:gd name="T8" fmla="*/ 3 w 19"/>
                <a:gd name="T9" fmla="*/ 6 h 11"/>
                <a:gd name="T10" fmla="*/ 6 w 19"/>
                <a:gd name="T11" fmla="*/ 7 h 11"/>
                <a:gd name="T12" fmla="*/ 9 w 19"/>
                <a:gd name="T13" fmla="*/ 10 h 11"/>
                <a:gd name="T14" fmla="*/ 14 w 19"/>
                <a:gd name="T15" fmla="*/ 10 h 11"/>
                <a:gd name="T16" fmla="*/ 18 w 19"/>
                <a:gd name="T17" fmla="*/ 5 h 11"/>
                <a:gd name="T18" fmla="*/ 15 w 19"/>
                <a:gd name="T19" fmla="*/ 2 h 11"/>
                <a:gd name="T20" fmla="*/ 10 w 19"/>
                <a:gd name="T21" fmla="*/ 1 h 11"/>
                <a:gd name="T22" fmla="*/ 10 w 19"/>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
                  </a:moveTo>
                  <a:cubicBezTo>
                    <a:pt x="9" y="0"/>
                    <a:pt x="5" y="2"/>
                    <a:pt x="4" y="3"/>
                  </a:cubicBezTo>
                  <a:cubicBezTo>
                    <a:pt x="3" y="3"/>
                    <a:pt x="4" y="3"/>
                    <a:pt x="3" y="4"/>
                  </a:cubicBezTo>
                  <a:cubicBezTo>
                    <a:pt x="3" y="5"/>
                    <a:pt x="2" y="3"/>
                    <a:pt x="1" y="3"/>
                  </a:cubicBezTo>
                  <a:cubicBezTo>
                    <a:pt x="0" y="3"/>
                    <a:pt x="2" y="6"/>
                    <a:pt x="3" y="6"/>
                  </a:cubicBezTo>
                  <a:cubicBezTo>
                    <a:pt x="3" y="7"/>
                    <a:pt x="5" y="7"/>
                    <a:pt x="6" y="7"/>
                  </a:cubicBezTo>
                  <a:cubicBezTo>
                    <a:pt x="8" y="7"/>
                    <a:pt x="8" y="9"/>
                    <a:pt x="9" y="10"/>
                  </a:cubicBezTo>
                  <a:cubicBezTo>
                    <a:pt x="10" y="11"/>
                    <a:pt x="13" y="10"/>
                    <a:pt x="14" y="10"/>
                  </a:cubicBezTo>
                  <a:cubicBezTo>
                    <a:pt x="18" y="10"/>
                    <a:pt x="19" y="8"/>
                    <a:pt x="18" y="5"/>
                  </a:cubicBezTo>
                  <a:cubicBezTo>
                    <a:pt x="18" y="3"/>
                    <a:pt x="17" y="2"/>
                    <a:pt x="15" y="2"/>
                  </a:cubicBezTo>
                  <a:cubicBezTo>
                    <a:pt x="14" y="2"/>
                    <a:pt x="12" y="1"/>
                    <a:pt x="10" y="1"/>
                  </a:cubicBezTo>
                  <a:cubicBezTo>
                    <a:pt x="10" y="1"/>
                    <a:pt x="11" y="1"/>
                    <a:pt x="10"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13" name="Freeform 472">
              <a:extLst>
                <a:ext uri="{FF2B5EF4-FFF2-40B4-BE49-F238E27FC236}">
                  <a16:creationId xmlns:a16="http://schemas.microsoft.com/office/drawing/2014/main" id="{6C41B352-674C-4977-8E24-2E73F73C8AC3}"/>
                </a:ext>
              </a:extLst>
            </p:cNvPr>
            <p:cNvSpPr>
              <a:spLocks/>
            </p:cNvSpPr>
            <p:nvPr/>
          </p:nvSpPr>
          <p:spPr bwMode="auto">
            <a:xfrm>
              <a:off x="18521857" y="9240134"/>
              <a:ext cx="194268" cy="111494"/>
            </a:xfrm>
            <a:custGeom>
              <a:avLst/>
              <a:gdLst>
                <a:gd name="T0" fmla="*/ 0 w 21"/>
                <a:gd name="T1" fmla="*/ 8 h 12"/>
                <a:gd name="T2" fmla="*/ 6 w 21"/>
                <a:gd name="T3" fmla="*/ 8 h 12"/>
                <a:gd name="T4" fmla="*/ 9 w 21"/>
                <a:gd name="T5" fmla="*/ 7 h 12"/>
                <a:gd name="T6" fmla="*/ 13 w 21"/>
                <a:gd name="T7" fmla="*/ 7 h 12"/>
                <a:gd name="T8" fmla="*/ 14 w 21"/>
                <a:gd name="T9" fmla="*/ 5 h 12"/>
                <a:gd name="T10" fmla="*/ 17 w 21"/>
                <a:gd name="T11" fmla="*/ 3 h 12"/>
                <a:gd name="T12" fmla="*/ 20 w 21"/>
                <a:gd name="T13" fmla="*/ 4 h 12"/>
                <a:gd name="T14" fmla="*/ 18 w 21"/>
                <a:gd name="T15" fmla="*/ 7 h 12"/>
                <a:gd name="T16" fmla="*/ 11 w 21"/>
                <a:gd name="T17" fmla="*/ 11 h 12"/>
                <a:gd name="T18" fmla="*/ 0 w 21"/>
                <a:gd name="T19" fmla="*/ 8 h 12"/>
                <a:gd name="T20" fmla="*/ 0 w 21"/>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2">
                  <a:moveTo>
                    <a:pt x="0" y="8"/>
                  </a:moveTo>
                  <a:cubicBezTo>
                    <a:pt x="1" y="7"/>
                    <a:pt x="5" y="8"/>
                    <a:pt x="6" y="8"/>
                  </a:cubicBezTo>
                  <a:cubicBezTo>
                    <a:pt x="7" y="8"/>
                    <a:pt x="8" y="6"/>
                    <a:pt x="9" y="7"/>
                  </a:cubicBezTo>
                  <a:cubicBezTo>
                    <a:pt x="10" y="8"/>
                    <a:pt x="12" y="8"/>
                    <a:pt x="13" y="7"/>
                  </a:cubicBezTo>
                  <a:cubicBezTo>
                    <a:pt x="13" y="6"/>
                    <a:pt x="14" y="5"/>
                    <a:pt x="14" y="5"/>
                  </a:cubicBezTo>
                  <a:cubicBezTo>
                    <a:pt x="15" y="5"/>
                    <a:pt x="17" y="5"/>
                    <a:pt x="17" y="3"/>
                  </a:cubicBezTo>
                  <a:cubicBezTo>
                    <a:pt x="17" y="0"/>
                    <a:pt x="21" y="2"/>
                    <a:pt x="20" y="4"/>
                  </a:cubicBezTo>
                  <a:cubicBezTo>
                    <a:pt x="19" y="5"/>
                    <a:pt x="18" y="7"/>
                    <a:pt x="18" y="7"/>
                  </a:cubicBezTo>
                  <a:cubicBezTo>
                    <a:pt x="15" y="8"/>
                    <a:pt x="14" y="10"/>
                    <a:pt x="11" y="11"/>
                  </a:cubicBezTo>
                  <a:cubicBezTo>
                    <a:pt x="9" y="12"/>
                    <a:pt x="0" y="11"/>
                    <a:pt x="0" y="8"/>
                  </a:cubicBezTo>
                  <a:cubicBezTo>
                    <a:pt x="0" y="7"/>
                    <a:pt x="0" y="10"/>
                    <a:pt x="0" y="8"/>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14" name="Freeform 473">
              <a:extLst>
                <a:ext uri="{FF2B5EF4-FFF2-40B4-BE49-F238E27FC236}">
                  <a16:creationId xmlns:a16="http://schemas.microsoft.com/office/drawing/2014/main" id="{7BCF1B7B-A044-4C13-97AB-2C4113A8D49B}"/>
                </a:ext>
              </a:extLst>
            </p:cNvPr>
            <p:cNvSpPr>
              <a:spLocks/>
            </p:cNvSpPr>
            <p:nvPr/>
          </p:nvSpPr>
          <p:spPr bwMode="auto">
            <a:xfrm>
              <a:off x="18802113" y="9297472"/>
              <a:ext cx="82803" cy="101936"/>
            </a:xfrm>
            <a:custGeom>
              <a:avLst/>
              <a:gdLst>
                <a:gd name="T0" fmla="*/ 1 w 9"/>
                <a:gd name="T1" fmla="*/ 0 h 11"/>
                <a:gd name="T2" fmla="*/ 8 w 9"/>
                <a:gd name="T3" fmla="*/ 8 h 11"/>
                <a:gd name="T4" fmla="*/ 5 w 9"/>
                <a:gd name="T5" fmla="*/ 4 h 11"/>
                <a:gd name="T6" fmla="*/ 1 w 9"/>
                <a:gd name="T7" fmla="*/ 0 h 11"/>
                <a:gd name="T8" fmla="*/ 1 w 9"/>
                <a:gd name="T9" fmla="*/ 0 h 11"/>
              </a:gdLst>
              <a:ahLst/>
              <a:cxnLst>
                <a:cxn ang="0">
                  <a:pos x="T0" y="T1"/>
                </a:cxn>
                <a:cxn ang="0">
                  <a:pos x="T2" y="T3"/>
                </a:cxn>
                <a:cxn ang="0">
                  <a:pos x="T4" y="T5"/>
                </a:cxn>
                <a:cxn ang="0">
                  <a:pos x="T6" y="T7"/>
                </a:cxn>
                <a:cxn ang="0">
                  <a:pos x="T8" y="T9"/>
                </a:cxn>
              </a:cxnLst>
              <a:rect l="0" t="0" r="r" b="b"/>
              <a:pathLst>
                <a:path w="9" h="11">
                  <a:moveTo>
                    <a:pt x="1" y="0"/>
                  </a:moveTo>
                  <a:cubicBezTo>
                    <a:pt x="0" y="1"/>
                    <a:pt x="5" y="11"/>
                    <a:pt x="8" y="8"/>
                  </a:cubicBezTo>
                  <a:cubicBezTo>
                    <a:pt x="9" y="6"/>
                    <a:pt x="6" y="4"/>
                    <a:pt x="5" y="4"/>
                  </a:cubicBezTo>
                  <a:cubicBezTo>
                    <a:pt x="4" y="3"/>
                    <a:pt x="1" y="0"/>
                    <a:pt x="1" y="0"/>
                  </a:cubicBezTo>
                  <a:cubicBezTo>
                    <a:pt x="0" y="1"/>
                    <a:pt x="2" y="0"/>
                    <a:pt x="1"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15" name="Freeform 474">
              <a:extLst>
                <a:ext uri="{FF2B5EF4-FFF2-40B4-BE49-F238E27FC236}">
                  <a16:creationId xmlns:a16="http://schemas.microsoft.com/office/drawing/2014/main" id="{5FCDAF82-CE0E-4208-BCB4-CBA2FFDCB468}"/>
                </a:ext>
              </a:extLst>
            </p:cNvPr>
            <p:cNvSpPr>
              <a:spLocks/>
            </p:cNvSpPr>
            <p:nvPr/>
          </p:nvSpPr>
          <p:spPr bwMode="auto">
            <a:xfrm>
              <a:off x="19044149" y="9485423"/>
              <a:ext cx="54139" cy="54153"/>
            </a:xfrm>
            <a:custGeom>
              <a:avLst/>
              <a:gdLst>
                <a:gd name="T0" fmla="*/ 6 w 6"/>
                <a:gd name="T1" fmla="*/ 4 h 6"/>
                <a:gd name="T2" fmla="*/ 1 w 6"/>
                <a:gd name="T3" fmla="*/ 2 h 6"/>
                <a:gd name="T4" fmla="*/ 6 w 6"/>
                <a:gd name="T5" fmla="*/ 4 h 6"/>
                <a:gd name="T6" fmla="*/ 6 w 6"/>
                <a:gd name="T7" fmla="*/ 4 h 6"/>
              </a:gdLst>
              <a:ahLst/>
              <a:cxnLst>
                <a:cxn ang="0">
                  <a:pos x="T0" y="T1"/>
                </a:cxn>
                <a:cxn ang="0">
                  <a:pos x="T2" y="T3"/>
                </a:cxn>
                <a:cxn ang="0">
                  <a:pos x="T4" y="T5"/>
                </a:cxn>
                <a:cxn ang="0">
                  <a:pos x="T6" y="T7"/>
                </a:cxn>
              </a:cxnLst>
              <a:rect l="0" t="0" r="r" b="b"/>
              <a:pathLst>
                <a:path w="6" h="6">
                  <a:moveTo>
                    <a:pt x="6" y="4"/>
                  </a:moveTo>
                  <a:cubicBezTo>
                    <a:pt x="6" y="2"/>
                    <a:pt x="0" y="0"/>
                    <a:pt x="1" y="2"/>
                  </a:cubicBezTo>
                  <a:cubicBezTo>
                    <a:pt x="1" y="3"/>
                    <a:pt x="6" y="5"/>
                    <a:pt x="6" y="4"/>
                  </a:cubicBezTo>
                  <a:cubicBezTo>
                    <a:pt x="6" y="3"/>
                    <a:pt x="6" y="6"/>
                    <a:pt x="6"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16" name="Freeform 475">
              <a:extLst>
                <a:ext uri="{FF2B5EF4-FFF2-40B4-BE49-F238E27FC236}">
                  <a16:creationId xmlns:a16="http://schemas.microsoft.com/office/drawing/2014/main" id="{B7D05CD3-96EA-4930-B009-77E64814C7E8}"/>
                </a:ext>
              </a:extLst>
            </p:cNvPr>
            <p:cNvSpPr>
              <a:spLocks/>
            </p:cNvSpPr>
            <p:nvPr/>
          </p:nvSpPr>
          <p:spPr bwMode="auto">
            <a:xfrm>
              <a:off x="18986825" y="9399411"/>
              <a:ext cx="85988" cy="57338"/>
            </a:xfrm>
            <a:custGeom>
              <a:avLst/>
              <a:gdLst>
                <a:gd name="T0" fmla="*/ 8 w 9"/>
                <a:gd name="T1" fmla="*/ 6 h 6"/>
                <a:gd name="T2" fmla="*/ 0 w 9"/>
                <a:gd name="T3" fmla="*/ 1 h 6"/>
                <a:gd name="T4" fmla="*/ 3 w 9"/>
                <a:gd name="T5" fmla="*/ 4 h 6"/>
                <a:gd name="T6" fmla="*/ 8 w 9"/>
                <a:gd name="T7" fmla="*/ 6 h 6"/>
                <a:gd name="T8" fmla="*/ 8 w 9"/>
                <a:gd name="T9" fmla="*/ 6 h 6"/>
              </a:gdLst>
              <a:ahLst/>
              <a:cxnLst>
                <a:cxn ang="0">
                  <a:pos x="T0" y="T1"/>
                </a:cxn>
                <a:cxn ang="0">
                  <a:pos x="T2" y="T3"/>
                </a:cxn>
                <a:cxn ang="0">
                  <a:pos x="T4" y="T5"/>
                </a:cxn>
                <a:cxn ang="0">
                  <a:pos x="T6" y="T7"/>
                </a:cxn>
                <a:cxn ang="0">
                  <a:pos x="T8" y="T9"/>
                </a:cxn>
              </a:cxnLst>
              <a:rect l="0" t="0" r="r" b="b"/>
              <a:pathLst>
                <a:path w="9" h="6">
                  <a:moveTo>
                    <a:pt x="8" y="6"/>
                  </a:moveTo>
                  <a:cubicBezTo>
                    <a:pt x="6" y="5"/>
                    <a:pt x="3" y="0"/>
                    <a:pt x="0" y="1"/>
                  </a:cubicBezTo>
                  <a:cubicBezTo>
                    <a:pt x="0" y="2"/>
                    <a:pt x="3" y="3"/>
                    <a:pt x="3" y="4"/>
                  </a:cubicBezTo>
                  <a:cubicBezTo>
                    <a:pt x="5" y="4"/>
                    <a:pt x="6" y="5"/>
                    <a:pt x="8" y="6"/>
                  </a:cubicBezTo>
                  <a:cubicBezTo>
                    <a:pt x="9" y="6"/>
                    <a:pt x="6" y="5"/>
                    <a:pt x="8" y="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17" name="Freeform 476">
              <a:extLst>
                <a:ext uri="{FF2B5EF4-FFF2-40B4-BE49-F238E27FC236}">
                  <a16:creationId xmlns:a16="http://schemas.microsoft.com/office/drawing/2014/main" id="{48E25D04-5BEA-4A1A-AE11-0571F24E27FF}"/>
                </a:ext>
              </a:extLst>
            </p:cNvPr>
            <p:cNvSpPr>
              <a:spLocks/>
            </p:cNvSpPr>
            <p:nvPr/>
          </p:nvSpPr>
          <p:spPr bwMode="auto">
            <a:xfrm>
              <a:off x="18904022" y="9361183"/>
              <a:ext cx="38217" cy="47785"/>
            </a:xfrm>
            <a:custGeom>
              <a:avLst/>
              <a:gdLst>
                <a:gd name="T0" fmla="*/ 4 w 4"/>
                <a:gd name="T1" fmla="*/ 4 h 5"/>
                <a:gd name="T2" fmla="*/ 0 w 4"/>
                <a:gd name="T3" fmla="*/ 0 h 5"/>
                <a:gd name="T4" fmla="*/ 4 w 4"/>
                <a:gd name="T5" fmla="*/ 4 h 5"/>
              </a:gdLst>
              <a:ahLst/>
              <a:cxnLst>
                <a:cxn ang="0">
                  <a:pos x="T0" y="T1"/>
                </a:cxn>
                <a:cxn ang="0">
                  <a:pos x="T2" y="T3"/>
                </a:cxn>
                <a:cxn ang="0">
                  <a:pos x="T4" y="T5"/>
                </a:cxn>
              </a:cxnLst>
              <a:rect l="0" t="0" r="r" b="b"/>
              <a:pathLst>
                <a:path w="4" h="5">
                  <a:moveTo>
                    <a:pt x="4" y="4"/>
                  </a:moveTo>
                  <a:cubicBezTo>
                    <a:pt x="4" y="2"/>
                    <a:pt x="0" y="0"/>
                    <a:pt x="0" y="0"/>
                  </a:cubicBezTo>
                  <a:cubicBezTo>
                    <a:pt x="0" y="1"/>
                    <a:pt x="4" y="5"/>
                    <a:pt x="4"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18" name="Freeform 477">
              <a:extLst>
                <a:ext uri="{FF2B5EF4-FFF2-40B4-BE49-F238E27FC236}">
                  <a16:creationId xmlns:a16="http://schemas.microsoft.com/office/drawing/2014/main" id="{6DC476ED-D3CA-4EB7-8609-8EE1DD43F4BC}"/>
                </a:ext>
              </a:extLst>
            </p:cNvPr>
            <p:cNvSpPr>
              <a:spLocks/>
            </p:cNvSpPr>
            <p:nvPr/>
          </p:nvSpPr>
          <p:spPr bwMode="auto">
            <a:xfrm>
              <a:off x="19247970" y="10017406"/>
              <a:ext cx="149680" cy="111494"/>
            </a:xfrm>
            <a:custGeom>
              <a:avLst/>
              <a:gdLst>
                <a:gd name="T0" fmla="*/ 15 w 16"/>
                <a:gd name="T1" fmla="*/ 11 h 12"/>
                <a:gd name="T2" fmla="*/ 2 w 16"/>
                <a:gd name="T3" fmla="*/ 0 h 12"/>
                <a:gd name="T4" fmla="*/ 15 w 16"/>
                <a:gd name="T5" fmla="*/ 11 h 12"/>
              </a:gdLst>
              <a:ahLst/>
              <a:cxnLst>
                <a:cxn ang="0">
                  <a:pos x="T0" y="T1"/>
                </a:cxn>
                <a:cxn ang="0">
                  <a:pos x="T2" y="T3"/>
                </a:cxn>
                <a:cxn ang="0">
                  <a:pos x="T4" y="T5"/>
                </a:cxn>
              </a:cxnLst>
              <a:rect l="0" t="0" r="r" b="b"/>
              <a:pathLst>
                <a:path w="16" h="12">
                  <a:moveTo>
                    <a:pt x="15" y="11"/>
                  </a:moveTo>
                  <a:cubicBezTo>
                    <a:pt x="16" y="12"/>
                    <a:pt x="3" y="0"/>
                    <a:pt x="2" y="0"/>
                  </a:cubicBezTo>
                  <a:cubicBezTo>
                    <a:pt x="0" y="0"/>
                    <a:pt x="7" y="9"/>
                    <a:pt x="15" y="1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19" name="Freeform 478">
              <a:extLst>
                <a:ext uri="{FF2B5EF4-FFF2-40B4-BE49-F238E27FC236}">
                  <a16:creationId xmlns:a16="http://schemas.microsoft.com/office/drawing/2014/main" id="{96738258-7898-4DDB-8189-139E93F7D72E}"/>
                </a:ext>
              </a:extLst>
            </p:cNvPr>
            <p:cNvSpPr>
              <a:spLocks/>
            </p:cNvSpPr>
            <p:nvPr/>
          </p:nvSpPr>
          <p:spPr bwMode="auto">
            <a:xfrm>
              <a:off x="19649244" y="10727782"/>
              <a:ext cx="105096" cy="130608"/>
            </a:xfrm>
            <a:custGeom>
              <a:avLst/>
              <a:gdLst>
                <a:gd name="T0" fmla="*/ 11 w 11"/>
                <a:gd name="T1" fmla="*/ 14 h 14"/>
                <a:gd name="T2" fmla="*/ 9 w 11"/>
                <a:gd name="T3" fmla="*/ 10 h 14"/>
                <a:gd name="T4" fmla="*/ 9 w 11"/>
                <a:gd name="T5" fmla="*/ 7 h 14"/>
                <a:gd name="T6" fmla="*/ 0 w 11"/>
                <a:gd name="T7" fmla="*/ 0 h 14"/>
                <a:gd name="T8" fmla="*/ 3 w 11"/>
                <a:gd name="T9" fmla="*/ 4 h 14"/>
                <a:gd name="T10" fmla="*/ 5 w 11"/>
                <a:gd name="T11" fmla="*/ 8 h 14"/>
                <a:gd name="T12" fmla="*/ 8 w 11"/>
                <a:gd name="T13" fmla="*/ 11 h 14"/>
                <a:gd name="T14" fmla="*/ 11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11" y="14"/>
                  </a:moveTo>
                  <a:cubicBezTo>
                    <a:pt x="10" y="12"/>
                    <a:pt x="11" y="11"/>
                    <a:pt x="9" y="10"/>
                  </a:cubicBezTo>
                  <a:cubicBezTo>
                    <a:pt x="8" y="8"/>
                    <a:pt x="9" y="8"/>
                    <a:pt x="9" y="7"/>
                  </a:cubicBezTo>
                  <a:cubicBezTo>
                    <a:pt x="8" y="5"/>
                    <a:pt x="0" y="1"/>
                    <a:pt x="0" y="0"/>
                  </a:cubicBezTo>
                  <a:cubicBezTo>
                    <a:pt x="0" y="1"/>
                    <a:pt x="3" y="3"/>
                    <a:pt x="3" y="4"/>
                  </a:cubicBezTo>
                  <a:cubicBezTo>
                    <a:pt x="4" y="6"/>
                    <a:pt x="4" y="7"/>
                    <a:pt x="5" y="8"/>
                  </a:cubicBezTo>
                  <a:cubicBezTo>
                    <a:pt x="6" y="9"/>
                    <a:pt x="9" y="10"/>
                    <a:pt x="8" y="11"/>
                  </a:cubicBezTo>
                  <a:cubicBezTo>
                    <a:pt x="8" y="13"/>
                    <a:pt x="9" y="13"/>
                    <a:pt x="11" y="1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20" name="Freeform 479">
              <a:extLst>
                <a:ext uri="{FF2B5EF4-FFF2-40B4-BE49-F238E27FC236}">
                  <a16:creationId xmlns:a16="http://schemas.microsoft.com/office/drawing/2014/main" id="{70226B2E-9FB3-43EA-B463-AB584599E5A8}"/>
                </a:ext>
              </a:extLst>
            </p:cNvPr>
            <p:cNvSpPr>
              <a:spLocks/>
            </p:cNvSpPr>
            <p:nvPr/>
          </p:nvSpPr>
          <p:spPr bwMode="auto">
            <a:xfrm>
              <a:off x="19677908" y="10848834"/>
              <a:ext cx="242036" cy="283514"/>
            </a:xfrm>
            <a:custGeom>
              <a:avLst/>
              <a:gdLst>
                <a:gd name="T0" fmla="*/ 8 w 26"/>
                <a:gd name="T1" fmla="*/ 2 h 30"/>
                <a:gd name="T2" fmla="*/ 7 w 26"/>
                <a:gd name="T3" fmla="*/ 11 h 30"/>
                <a:gd name="T4" fmla="*/ 5 w 26"/>
                <a:gd name="T5" fmla="*/ 18 h 30"/>
                <a:gd name="T6" fmla="*/ 9 w 26"/>
                <a:gd name="T7" fmla="*/ 25 h 30"/>
                <a:gd name="T8" fmla="*/ 14 w 26"/>
                <a:gd name="T9" fmla="*/ 26 h 30"/>
                <a:gd name="T10" fmla="*/ 17 w 26"/>
                <a:gd name="T11" fmla="*/ 22 h 30"/>
                <a:gd name="T12" fmla="*/ 18 w 26"/>
                <a:gd name="T13" fmla="*/ 16 h 30"/>
                <a:gd name="T14" fmla="*/ 22 w 26"/>
                <a:gd name="T15" fmla="*/ 14 h 30"/>
                <a:gd name="T16" fmla="*/ 26 w 26"/>
                <a:gd name="T17" fmla="*/ 10 h 30"/>
                <a:gd name="T18" fmla="*/ 25 w 26"/>
                <a:gd name="T19" fmla="*/ 6 h 30"/>
                <a:gd name="T20" fmla="*/ 20 w 26"/>
                <a:gd name="T21" fmla="*/ 8 h 30"/>
                <a:gd name="T22" fmla="*/ 14 w 26"/>
                <a:gd name="T23" fmla="*/ 5 h 30"/>
                <a:gd name="T24" fmla="*/ 11 w 26"/>
                <a:gd name="T25" fmla="*/ 0 h 30"/>
                <a:gd name="T26" fmla="*/ 11 w 26"/>
                <a:gd name="T27" fmla="*/ 3 h 30"/>
                <a:gd name="T28" fmla="*/ 8 w 26"/>
                <a:gd name="T29" fmla="*/ 2 h 30"/>
                <a:gd name="T30" fmla="*/ 8 w 26"/>
                <a:gd name="T31"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0">
                  <a:moveTo>
                    <a:pt x="8" y="2"/>
                  </a:moveTo>
                  <a:cubicBezTo>
                    <a:pt x="7" y="2"/>
                    <a:pt x="7" y="9"/>
                    <a:pt x="7" y="11"/>
                  </a:cubicBezTo>
                  <a:cubicBezTo>
                    <a:pt x="6" y="13"/>
                    <a:pt x="0" y="16"/>
                    <a:pt x="5" y="18"/>
                  </a:cubicBezTo>
                  <a:cubicBezTo>
                    <a:pt x="8" y="19"/>
                    <a:pt x="11" y="21"/>
                    <a:pt x="9" y="25"/>
                  </a:cubicBezTo>
                  <a:cubicBezTo>
                    <a:pt x="6" y="30"/>
                    <a:pt x="11" y="29"/>
                    <a:pt x="14" y="26"/>
                  </a:cubicBezTo>
                  <a:cubicBezTo>
                    <a:pt x="15" y="25"/>
                    <a:pt x="16" y="23"/>
                    <a:pt x="17" y="22"/>
                  </a:cubicBezTo>
                  <a:cubicBezTo>
                    <a:pt x="19" y="19"/>
                    <a:pt x="18" y="19"/>
                    <a:pt x="18" y="16"/>
                  </a:cubicBezTo>
                  <a:cubicBezTo>
                    <a:pt x="19" y="14"/>
                    <a:pt x="21" y="14"/>
                    <a:pt x="22" y="14"/>
                  </a:cubicBezTo>
                  <a:cubicBezTo>
                    <a:pt x="23" y="15"/>
                    <a:pt x="25" y="11"/>
                    <a:pt x="26" y="10"/>
                  </a:cubicBezTo>
                  <a:cubicBezTo>
                    <a:pt x="26" y="9"/>
                    <a:pt x="26" y="6"/>
                    <a:pt x="25" y="6"/>
                  </a:cubicBezTo>
                  <a:cubicBezTo>
                    <a:pt x="23" y="6"/>
                    <a:pt x="21" y="8"/>
                    <a:pt x="20" y="8"/>
                  </a:cubicBezTo>
                  <a:cubicBezTo>
                    <a:pt x="18" y="8"/>
                    <a:pt x="15" y="7"/>
                    <a:pt x="14" y="5"/>
                  </a:cubicBezTo>
                  <a:cubicBezTo>
                    <a:pt x="13" y="4"/>
                    <a:pt x="13" y="0"/>
                    <a:pt x="11" y="0"/>
                  </a:cubicBezTo>
                  <a:cubicBezTo>
                    <a:pt x="11" y="0"/>
                    <a:pt x="11" y="3"/>
                    <a:pt x="11" y="3"/>
                  </a:cubicBezTo>
                  <a:cubicBezTo>
                    <a:pt x="10" y="3"/>
                    <a:pt x="9" y="1"/>
                    <a:pt x="8" y="2"/>
                  </a:cubicBezTo>
                  <a:cubicBezTo>
                    <a:pt x="7" y="2"/>
                    <a:pt x="9" y="1"/>
                    <a:pt x="8"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21" name="Freeform 480">
              <a:extLst>
                <a:ext uri="{FF2B5EF4-FFF2-40B4-BE49-F238E27FC236}">
                  <a16:creationId xmlns:a16="http://schemas.microsoft.com/office/drawing/2014/main" id="{89552269-C519-4E37-B1D4-4136454E1FCE}"/>
                </a:ext>
              </a:extLst>
            </p:cNvPr>
            <p:cNvSpPr>
              <a:spLocks/>
            </p:cNvSpPr>
            <p:nvPr/>
          </p:nvSpPr>
          <p:spPr bwMode="auto">
            <a:xfrm>
              <a:off x="19359438" y="11055894"/>
              <a:ext cx="366243" cy="356781"/>
            </a:xfrm>
            <a:custGeom>
              <a:avLst/>
              <a:gdLst>
                <a:gd name="T0" fmla="*/ 33 w 39"/>
                <a:gd name="T1" fmla="*/ 4 h 38"/>
                <a:gd name="T2" fmla="*/ 30 w 39"/>
                <a:gd name="T3" fmla="*/ 1 h 38"/>
                <a:gd name="T4" fmla="*/ 26 w 39"/>
                <a:gd name="T5" fmla="*/ 8 h 38"/>
                <a:gd name="T6" fmla="*/ 22 w 39"/>
                <a:gd name="T7" fmla="*/ 13 h 38"/>
                <a:gd name="T8" fmla="*/ 15 w 39"/>
                <a:gd name="T9" fmla="*/ 18 h 38"/>
                <a:gd name="T10" fmla="*/ 9 w 39"/>
                <a:gd name="T11" fmla="*/ 22 h 38"/>
                <a:gd name="T12" fmla="*/ 4 w 39"/>
                <a:gd name="T13" fmla="*/ 27 h 38"/>
                <a:gd name="T14" fmla="*/ 2 w 39"/>
                <a:gd name="T15" fmla="*/ 33 h 38"/>
                <a:gd name="T16" fmla="*/ 1 w 39"/>
                <a:gd name="T17" fmla="*/ 34 h 38"/>
                <a:gd name="T18" fmla="*/ 3 w 39"/>
                <a:gd name="T19" fmla="*/ 35 h 38"/>
                <a:gd name="T20" fmla="*/ 10 w 39"/>
                <a:gd name="T21" fmla="*/ 37 h 38"/>
                <a:gd name="T22" fmla="*/ 19 w 39"/>
                <a:gd name="T23" fmla="*/ 34 h 38"/>
                <a:gd name="T24" fmla="*/ 22 w 39"/>
                <a:gd name="T25" fmla="*/ 27 h 38"/>
                <a:gd name="T26" fmla="*/ 27 w 39"/>
                <a:gd name="T27" fmla="*/ 22 h 38"/>
                <a:gd name="T28" fmla="*/ 29 w 39"/>
                <a:gd name="T29" fmla="*/ 21 h 38"/>
                <a:gd name="T30" fmla="*/ 33 w 39"/>
                <a:gd name="T31" fmla="*/ 21 h 38"/>
                <a:gd name="T32" fmla="*/ 32 w 39"/>
                <a:gd name="T33" fmla="*/ 19 h 38"/>
                <a:gd name="T34" fmla="*/ 32 w 39"/>
                <a:gd name="T35" fmla="*/ 17 h 38"/>
                <a:gd name="T36" fmla="*/ 38 w 39"/>
                <a:gd name="T37" fmla="*/ 9 h 38"/>
                <a:gd name="T38" fmla="*/ 38 w 39"/>
                <a:gd name="T39" fmla="*/ 6 h 38"/>
                <a:gd name="T40" fmla="*/ 38 w 39"/>
                <a:gd name="T41" fmla="*/ 4 h 38"/>
                <a:gd name="T42" fmla="*/ 37 w 39"/>
                <a:gd name="T43" fmla="*/ 4 h 38"/>
                <a:gd name="T44" fmla="*/ 37 w 39"/>
                <a:gd name="T45" fmla="*/ 2 h 38"/>
                <a:gd name="T46" fmla="*/ 33 w 39"/>
                <a:gd name="T4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38">
                  <a:moveTo>
                    <a:pt x="33" y="4"/>
                  </a:moveTo>
                  <a:cubicBezTo>
                    <a:pt x="33" y="4"/>
                    <a:pt x="32" y="0"/>
                    <a:pt x="30" y="1"/>
                  </a:cubicBezTo>
                  <a:cubicBezTo>
                    <a:pt x="27" y="3"/>
                    <a:pt x="28" y="5"/>
                    <a:pt x="26" y="8"/>
                  </a:cubicBezTo>
                  <a:cubicBezTo>
                    <a:pt x="25" y="9"/>
                    <a:pt x="24" y="12"/>
                    <a:pt x="22" y="13"/>
                  </a:cubicBezTo>
                  <a:cubicBezTo>
                    <a:pt x="20" y="16"/>
                    <a:pt x="18" y="17"/>
                    <a:pt x="15" y="18"/>
                  </a:cubicBezTo>
                  <a:cubicBezTo>
                    <a:pt x="13" y="19"/>
                    <a:pt x="12" y="21"/>
                    <a:pt x="9" y="22"/>
                  </a:cubicBezTo>
                  <a:cubicBezTo>
                    <a:pt x="7" y="23"/>
                    <a:pt x="7" y="27"/>
                    <a:pt x="4" y="27"/>
                  </a:cubicBezTo>
                  <a:cubicBezTo>
                    <a:pt x="0" y="28"/>
                    <a:pt x="4" y="31"/>
                    <a:pt x="2" y="33"/>
                  </a:cubicBezTo>
                  <a:cubicBezTo>
                    <a:pt x="1" y="33"/>
                    <a:pt x="0" y="33"/>
                    <a:pt x="1" y="34"/>
                  </a:cubicBezTo>
                  <a:cubicBezTo>
                    <a:pt x="1" y="35"/>
                    <a:pt x="1" y="35"/>
                    <a:pt x="3" y="35"/>
                  </a:cubicBezTo>
                  <a:cubicBezTo>
                    <a:pt x="5" y="35"/>
                    <a:pt x="8" y="37"/>
                    <a:pt x="10" y="37"/>
                  </a:cubicBezTo>
                  <a:cubicBezTo>
                    <a:pt x="14" y="38"/>
                    <a:pt x="16" y="36"/>
                    <a:pt x="19" y="34"/>
                  </a:cubicBezTo>
                  <a:cubicBezTo>
                    <a:pt x="21" y="32"/>
                    <a:pt x="22" y="30"/>
                    <a:pt x="22" y="27"/>
                  </a:cubicBezTo>
                  <a:cubicBezTo>
                    <a:pt x="23" y="24"/>
                    <a:pt x="24" y="24"/>
                    <a:pt x="27" y="22"/>
                  </a:cubicBezTo>
                  <a:cubicBezTo>
                    <a:pt x="28" y="22"/>
                    <a:pt x="28" y="21"/>
                    <a:pt x="29" y="21"/>
                  </a:cubicBezTo>
                  <a:cubicBezTo>
                    <a:pt x="30" y="21"/>
                    <a:pt x="31" y="21"/>
                    <a:pt x="33" y="21"/>
                  </a:cubicBezTo>
                  <a:cubicBezTo>
                    <a:pt x="34" y="20"/>
                    <a:pt x="33" y="19"/>
                    <a:pt x="32" y="19"/>
                  </a:cubicBezTo>
                  <a:cubicBezTo>
                    <a:pt x="31" y="18"/>
                    <a:pt x="31" y="18"/>
                    <a:pt x="32" y="17"/>
                  </a:cubicBezTo>
                  <a:cubicBezTo>
                    <a:pt x="34" y="14"/>
                    <a:pt x="36" y="12"/>
                    <a:pt x="38" y="9"/>
                  </a:cubicBezTo>
                  <a:cubicBezTo>
                    <a:pt x="38" y="8"/>
                    <a:pt x="38" y="7"/>
                    <a:pt x="38" y="6"/>
                  </a:cubicBezTo>
                  <a:cubicBezTo>
                    <a:pt x="38" y="5"/>
                    <a:pt x="38" y="5"/>
                    <a:pt x="38" y="4"/>
                  </a:cubicBezTo>
                  <a:cubicBezTo>
                    <a:pt x="39" y="3"/>
                    <a:pt x="37" y="4"/>
                    <a:pt x="37" y="4"/>
                  </a:cubicBezTo>
                  <a:cubicBezTo>
                    <a:pt x="37" y="3"/>
                    <a:pt x="37" y="3"/>
                    <a:pt x="37" y="2"/>
                  </a:cubicBezTo>
                  <a:cubicBezTo>
                    <a:pt x="36" y="3"/>
                    <a:pt x="35" y="5"/>
                    <a:pt x="33"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22" name="Freeform 481">
              <a:extLst>
                <a:ext uri="{FF2B5EF4-FFF2-40B4-BE49-F238E27FC236}">
                  <a16:creationId xmlns:a16="http://schemas.microsoft.com/office/drawing/2014/main" id="{68C21ADB-D739-4820-A489-FC5F37FB719F}"/>
                </a:ext>
              </a:extLst>
            </p:cNvPr>
            <p:cNvSpPr>
              <a:spLocks/>
            </p:cNvSpPr>
            <p:nvPr/>
          </p:nvSpPr>
          <p:spPr bwMode="auto">
            <a:xfrm>
              <a:off x="19416761" y="11412677"/>
              <a:ext cx="19109" cy="19114"/>
            </a:xfrm>
            <a:custGeom>
              <a:avLst/>
              <a:gdLst>
                <a:gd name="T0" fmla="*/ 2 w 2"/>
                <a:gd name="T1" fmla="*/ 2 h 2"/>
                <a:gd name="T2" fmla="*/ 1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cubicBezTo>
                    <a:pt x="2" y="1"/>
                    <a:pt x="1" y="1"/>
                    <a:pt x="1" y="0"/>
                  </a:cubicBezTo>
                  <a:cubicBezTo>
                    <a:pt x="0" y="1"/>
                    <a:pt x="0" y="1"/>
                    <a:pt x="0" y="2"/>
                  </a:cubicBezTo>
                  <a:cubicBezTo>
                    <a:pt x="1" y="2"/>
                    <a:pt x="2" y="2"/>
                    <a:pt x="2"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23" name="Freeform 482">
              <a:extLst>
                <a:ext uri="{FF2B5EF4-FFF2-40B4-BE49-F238E27FC236}">
                  <a16:creationId xmlns:a16="http://schemas.microsoft.com/office/drawing/2014/main" id="{9A58CCE9-FAE3-4841-A8FB-0E42D8F9AC1B}"/>
                </a:ext>
              </a:extLst>
            </p:cNvPr>
            <p:cNvSpPr>
              <a:spLocks/>
            </p:cNvSpPr>
            <p:nvPr/>
          </p:nvSpPr>
          <p:spPr bwMode="auto">
            <a:xfrm>
              <a:off x="18343513" y="11065452"/>
              <a:ext cx="178346" cy="168835"/>
            </a:xfrm>
            <a:custGeom>
              <a:avLst/>
              <a:gdLst>
                <a:gd name="T0" fmla="*/ 0 w 19"/>
                <a:gd name="T1" fmla="*/ 2 h 18"/>
                <a:gd name="T2" fmla="*/ 2 w 19"/>
                <a:gd name="T3" fmla="*/ 7 h 18"/>
                <a:gd name="T4" fmla="*/ 4 w 19"/>
                <a:gd name="T5" fmla="*/ 10 h 18"/>
                <a:gd name="T6" fmla="*/ 3 w 19"/>
                <a:gd name="T7" fmla="*/ 12 h 18"/>
                <a:gd name="T8" fmla="*/ 9 w 19"/>
                <a:gd name="T9" fmla="*/ 18 h 18"/>
                <a:gd name="T10" fmla="*/ 12 w 19"/>
                <a:gd name="T11" fmla="*/ 15 h 18"/>
                <a:gd name="T12" fmla="*/ 13 w 19"/>
                <a:gd name="T13" fmla="*/ 17 h 18"/>
                <a:gd name="T14" fmla="*/ 14 w 19"/>
                <a:gd name="T15" fmla="*/ 14 h 18"/>
                <a:gd name="T16" fmla="*/ 16 w 19"/>
                <a:gd name="T17" fmla="*/ 15 h 18"/>
                <a:gd name="T18" fmla="*/ 18 w 19"/>
                <a:gd name="T19" fmla="*/ 7 h 18"/>
                <a:gd name="T20" fmla="*/ 16 w 19"/>
                <a:gd name="T21" fmla="*/ 1 h 18"/>
                <a:gd name="T22" fmla="*/ 7 w 19"/>
                <a:gd name="T23" fmla="*/ 3 h 18"/>
                <a:gd name="T24" fmla="*/ 0 w 19"/>
                <a:gd name="T25" fmla="*/ 2 h 18"/>
                <a:gd name="T26" fmla="*/ 0 w 19"/>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8">
                  <a:moveTo>
                    <a:pt x="0" y="2"/>
                  </a:moveTo>
                  <a:cubicBezTo>
                    <a:pt x="0" y="3"/>
                    <a:pt x="2" y="6"/>
                    <a:pt x="2" y="7"/>
                  </a:cubicBezTo>
                  <a:cubicBezTo>
                    <a:pt x="3" y="8"/>
                    <a:pt x="4" y="9"/>
                    <a:pt x="4" y="10"/>
                  </a:cubicBezTo>
                  <a:cubicBezTo>
                    <a:pt x="4" y="11"/>
                    <a:pt x="3" y="11"/>
                    <a:pt x="3" y="12"/>
                  </a:cubicBezTo>
                  <a:cubicBezTo>
                    <a:pt x="4" y="15"/>
                    <a:pt x="7" y="17"/>
                    <a:pt x="9" y="18"/>
                  </a:cubicBezTo>
                  <a:cubicBezTo>
                    <a:pt x="11" y="18"/>
                    <a:pt x="11" y="16"/>
                    <a:pt x="12" y="15"/>
                  </a:cubicBezTo>
                  <a:cubicBezTo>
                    <a:pt x="12" y="15"/>
                    <a:pt x="13" y="17"/>
                    <a:pt x="13" y="17"/>
                  </a:cubicBezTo>
                  <a:cubicBezTo>
                    <a:pt x="13" y="16"/>
                    <a:pt x="13" y="14"/>
                    <a:pt x="14" y="14"/>
                  </a:cubicBezTo>
                  <a:cubicBezTo>
                    <a:pt x="15" y="13"/>
                    <a:pt x="15" y="15"/>
                    <a:pt x="16" y="15"/>
                  </a:cubicBezTo>
                  <a:cubicBezTo>
                    <a:pt x="15" y="15"/>
                    <a:pt x="18" y="8"/>
                    <a:pt x="18" y="7"/>
                  </a:cubicBezTo>
                  <a:cubicBezTo>
                    <a:pt x="18" y="6"/>
                    <a:pt x="19" y="0"/>
                    <a:pt x="16" y="1"/>
                  </a:cubicBezTo>
                  <a:cubicBezTo>
                    <a:pt x="13" y="2"/>
                    <a:pt x="10" y="4"/>
                    <a:pt x="7" y="3"/>
                  </a:cubicBezTo>
                  <a:cubicBezTo>
                    <a:pt x="6" y="3"/>
                    <a:pt x="1" y="0"/>
                    <a:pt x="0" y="2"/>
                  </a:cubicBezTo>
                  <a:cubicBezTo>
                    <a:pt x="0" y="3"/>
                    <a:pt x="1" y="0"/>
                    <a:pt x="0"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24" name="Freeform 483">
              <a:extLst>
                <a:ext uri="{FF2B5EF4-FFF2-40B4-BE49-F238E27FC236}">
                  <a16:creationId xmlns:a16="http://schemas.microsoft.com/office/drawing/2014/main" id="{54070AB3-3EB5-4B64-8515-072427442E2B}"/>
                </a:ext>
              </a:extLst>
            </p:cNvPr>
            <p:cNvSpPr>
              <a:spLocks/>
            </p:cNvSpPr>
            <p:nvPr/>
          </p:nvSpPr>
          <p:spPr bwMode="auto">
            <a:xfrm>
              <a:off x="18483640" y="11017669"/>
              <a:ext cx="28662" cy="47785"/>
            </a:xfrm>
            <a:custGeom>
              <a:avLst/>
              <a:gdLst>
                <a:gd name="T0" fmla="*/ 3 w 3"/>
                <a:gd name="T1" fmla="*/ 4 h 5"/>
                <a:gd name="T2" fmla="*/ 1 w 3"/>
                <a:gd name="T3" fmla="*/ 0 h 5"/>
                <a:gd name="T4" fmla="*/ 3 w 3"/>
                <a:gd name="T5" fmla="*/ 4 h 5"/>
              </a:gdLst>
              <a:ahLst/>
              <a:cxnLst>
                <a:cxn ang="0">
                  <a:pos x="T0" y="T1"/>
                </a:cxn>
                <a:cxn ang="0">
                  <a:pos x="T2" y="T3"/>
                </a:cxn>
                <a:cxn ang="0">
                  <a:pos x="T4" y="T5"/>
                </a:cxn>
              </a:cxnLst>
              <a:rect l="0" t="0" r="r" b="b"/>
              <a:pathLst>
                <a:path w="3" h="5">
                  <a:moveTo>
                    <a:pt x="3" y="4"/>
                  </a:moveTo>
                  <a:cubicBezTo>
                    <a:pt x="3" y="5"/>
                    <a:pt x="0" y="1"/>
                    <a:pt x="1" y="0"/>
                  </a:cubicBezTo>
                  <a:cubicBezTo>
                    <a:pt x="2" y="0"/>
                    <a:pt x="3" y="1"/>
                    <a:pt x="3"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25" name="Freeform 484">
              <a:extLst>
                <a:ext uri="{FF2B5EF4-FFF2-40B4-BE49-F238E27FC236}">
                  <a16:creationId xmlns:a16="http://schemas.microsoft.com/office/drawing/2014/main" id="{2475F8C1-F562-4AC1-AC21-579C9F675806}"/>
                </a:ext>
              </a:extLst>
            </p:cNvPr>
            <p:cNvSpPr>
              <a:spLocks/>
            </p:cNvSpPr>
            <p:nvPr/>
          </p:nvSpPr>
          <p:spPr bwMode="auto">
            <a:xfrm>
              <a:off x="18295742" y="11017669"/>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0"/>
                    <a:pt x="1" y="0"/>
                  </a:cubicBezTo>
                  <a:cubicBezTo>
                    <a:pt x="2" y="0"/>
                    <a:pt x="2" y="2"/>
                    <a:pt x="1"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26" name="Freeform 485">
              <a:extLst>
                <a:ext uri="{FF2B5EF4-FFF2-40B4-BE49-F238E27FC236}">
                  <a16:creationId xmlns:a16="http://schemas.microsoft.com/office/drawing/2014/main" id="{641AA581-69D6-4C53-8551-3562E3B508ED}"/>
                </a:ext>
              </a:extLst>
            </p:cNvPr>
            <p:cNvSpPr>
              <a:spLocks/>
            </p:cNvSpPr>
            <p:nvPr/>
          </p:nvSpPr>
          <p:spPr bwMode="auto">
            <a:xfrm>
              <a:off x="15384910" y="8593469"/>
              <a:ext cx="101909" cy="168835"/>
            </a:xfrm>
            <a:custGeom>
              <a:avLst/>
              <a:gdLst>
                <a:gd name="T0" fmla="*/ 2 w 11"/>
                <a:gd name="T1" fmla="*/ 0 h 18"/>
                <a:gd name="T2" fmla="*/ 1 w 11"/>
                <a:gd name="T3" fmla="*/ 0 h 18"/>
                <a:gd name="T4" fmla="*/ 1 w 11"/>
                <a:gd name="T5" fmla="*/ 3 h 18"/>
                <a:gd name="T6" fmla="*/ 0 w 11"/>
                <a:gd name="T7" fmla="*/ 8 h 18"/>
                <a:gd name="T8" fmla="*/ 4 w 11"/>
                <a:gd name="T9" fmla="*/ 18 h 18"/>
                <a:gd name="T10" fmla="*/ 9 w 11"/>
                <a:gd name="T11" fmla="*/ 15 h 18"/>
                <a:gd name="T12" fmla="*/ 9 w 11"/>
                <a:gd name="T13" fmla="*/ 8 h 18"/>
                <a:gd name="T14" fmla="*/ 2 w 11"/>
                <a:gd name="T15" fmla="*/ 0 h 18"/>
                <a:gd name="T16" fmla="*/ 2 w 1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8">
                  <a:moveTo>
                    <a:pt x="2" y="0"/>
                  </a:moveTo>
                  <a:cubicBezTo>
                    <a:pt x="2" y="0"/>
                    <a:pt x="2" y="0"/>
                    <a:pt x="1" y="0"/>
                  </a:cubicBezTo>
                  <a:cubicBezTo>
                    <a:pt x="1" y="0"/>
                    <a:pt x="1" y="3"/>
                    <a:pt x="1" y="3"/>
                  </a:cubicBezTo>
                  <a:cubicBezTo>
                    <a:pt x="1" y="5"/>
                    <a:pt x="0" y="6"/>
                    <a:pt x="0" y="8"/>
                  </a:cubicBezTo>
                  <a:cubicBezTo>
                    <a:pt x="0" y="11"/>
                    <a:pt x="0" y="18"/>
                    <a:pt x="4" y="18"/>
                  </a:cubicBezTo>
                  <a:cubicBezTo>
                    <a:pt x="6" y="18"/>
                    <a:pt x="9" y="17"/>
                    <a:pt x="9" y="15"/>
                  </a:cubicBezTo>
                  <a:cubicBezTo>
                    <a:pt x="11" y="13"/>
                    <a:pt x="9" y="10"/>
                    <a:pt x="9" y="8"/>
                  </a:cubicBezTo>
                  <a:cubicBezTo>
                    <a:pt x="7" y="6"/>
                    <a:pt x="5" y="0"/>
                    <a:pt x="2" y="0"/>
                  </a:cubicBezTo>
                  <a:cubicBezTo>
                    <a:pt x="1" y="0"/>
                    <a:pt x="3" y="0"/>
                    <a:pt x="2"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27" name="Freeform 486">
              <a:extLst>
                <a:ext uri="{FF2B5EF4-FFF2-40B4-BE49-F238E27FC236}">
                  <a16:creationId xmlns:a16="http://schemas.microsoft.com/office/drawing/2014/main" id="{BD0A23C9-BE14-44A3-A164-62FCF5656A5F}"/>
                </a:ext>
              </a:extLst>
            </p:cNvPr>
            <p:cNvSpPr>
              <a:spLocks/>
            </p:cNvSpPr>
            <p:nvPr/>
          </p:nvSpPr>
          <p:spPr bwMode="auto">
            <a:xfrm>
              <a:off x="13665165" y="9606473"/>
              <a:ext cx="337579" cy="653035"/>
            </a:xfrm>
            <a:custGeom>
              <a:avLst/>
              <a:gdLst>
                <a:gd name="T0" fmla="*/ 31 w 36"/>
                <a:gd name="T1" fmla="*/ 2 h 70"/>
                <a:gd name="T2" fmla="*/ 29 w 36"/>
                <a:gd name="T3" fmla="*/ 0 h 70"/>
                <a:gd name="T4" fmla="*/ 28 w 36"/>
                <a:gd name="T5" fmla="*/ 3 h 70"/>
                <a:gd name="T6" fmla="*/ 26 w 36"/>
                <a:gd name="T7" fmla="*/ 8 h 70"/>
                <a:gd name="T8" fmla="*/ 23 w 36"/>
                <a:gd name="T9" fmla="*/ 8 h 70"/>
                <a:gd name="T10" fmla="*/ 23 w 36"/>
                <a:gd name="T11" fmla="*/ 10 h 70"/>
                <a:gd name="T12" fmla="*/ 22 w 36"/>
                <a:gd name="T13" fmla="*/ 12 h 70"/>
                <a:gd name="T14" fmla="*/ 23 w 36"/>
                <a:gd name="T15" fmla="*/ 13 h 70"/>
                <a:gd name="T16" fmla="*/ 21 w 36"/>
                <a:gd name="T17" fmla="*/ 14 h 70"/>
                <a:gd name="T18" fmla="*/ 19 w 36"/>
                <a:gd name="T19" fmla="*/ 16 h 70"/>
                <a:gd name="T20" fmla="*/ 15 w 36"/>
                <a:gd name="T21" fmla="*/ 18 h 70"/>
                <a:gd name="T22" fmla="*/ 15 w 36"/>
                <a:gd name="T23" fmla="*/ 19 h 70"/>
                <a:gd name="T24" fmla="*/ 13 w 36"/>
                <a:gd name="T25" fmla="*/ 19 h 70"/>
                <a:gd name="T26" fmla="*/ 8 w 36"/>
                <a:gd name="T27" fmla="*/ 21 h 70"/>
                <a:gd name="T28" fmla="*/ 6 w 36"/>
                <a:gd name="T29" fmla="*/ 21 h 70"/>
                <a:gd name="T30" fmla="*/ 4 w 36"/>
                <a:gd name="T31" fmla="*/ 27 h 70"/>
                <a:gd name="T32" fmla="*/ 4 w 36"/>
                <a:gd name="T33" fmla="*/ 44 h 70"/>
                <a:gd name="T34" fmla="*/ 0 w 36"/>
                <a:gd name="T35" fmla="*/ 51 h 70"/>
                <a:gd name="T36" fmla="*/ 0 w 36"/>
                <a:gd name="T37" fmla="*/ 55 h 70"/>
                <a:gd name="T38" fmla="*/ 2 w 36"/>
                <a:gd name="T39" fmla="*/ 59 h 70"/>
                <a:gd name="T40" fmla="*/ 5 w 36"/>
                <a:gd name="T41" fmla="*/ 68 h 70"/>
                <a:gd name="T42" fmla="*/ 16 w 36"/>
                <a:gd name="T43" fmla="*/ 68 h 70"/>
                <a:gd name="T44" fmla="*/ 24 w 36"/>
                <a:gd name="T45" fmla="*/ 50 h 70"/>
                <a:gd name="T46" fmla="*/ 31 w 36"/>
                <a:gd name="T47" fmla="*/ 30 h 70"/>
                <a:gd name="T48" fmla="*/ 32 w 36"/>
                <a:gd name="T49" fmla="*/ 23 h 70"/>
                <a:gd name="T50" fmla="*/ 34 w 36"/>
                <a:gd name="T51" fmla="*/ 19 h 70"/>
                <a:gd name="T52" fmla="*/ 36 w 36"/>
                <a:gd name="T53" fmla="*/ 17 h 70"/>
                <a:gd name="T54" fmla="*/ 35 w 36"/>
                <a:gd name="T55" fmla="*/ 11 h 70"/>
                <a:gd name="T56" fmla="*/ 31 w 36"/>
                <a:gd name="T57" fmla="*/ 2 h 70"/>
                <a:gd name="T58" fmla="*/ 31 w 36"/>
                <a:gd name="T59"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0">
                  <a:moveTo>
                    <a:pt x="31" y="2"/>
                  </a:moveTo>
                  <a:cubicBezTo>
                    <a:pt x="31" y="2"/>
                    <a:pt x="30" y="0"/>
                    <a:pt x="29" y="0"/>
                  </a:cubicBezTo>
                  <a:cubicBezTo>
                    <a:pt x="29" y="1"/>
                    <a:pt x="28" y="2"/>
                    <a:pt x="28" y="3"/>
                  </a:cubicBezTo>
                  <a:cubicBezTo>
                    <a:pt x="27" y="5"/>
                    <a:pt x="27" y="6"/>
                    <a:pt x="26" y="8"/>
                  </a:cubicBezTo>
                  <a:cubicBezTo>
                    <a:pt x="25" y="9"/>
                    <a:pt x="24" y="8"/>
                    <a:pt x="23" y="8"/>
                  </a:cubicBezTo>
                  <a:cubicBezTo>
                    <a:pt x="23" y="8"/>
                    <a:pt x="24" y="9"/>
                    <a:pt x="23" y="10"/>
                  </a:cubicBezTo>
                  <a:cubicBezTo>
                    <a:pt x="23" y="11"/>
                    <a:pt x="22" y="11"/>
                    <a:pt x="22" y="12"/>
                  </a:cubicBezTo>
                  <a:cubicBezTo>
                    <a:pt x="22" y="12"/>
                    <a:pt x="23" y="13"/>
                    <a:pt x="23" y="13"/>
                  </a:cubicBezTo>
                  <a:cubicBezTo>
                    <a:pt x="23" y="14"/>
                    <a:pt x="22" y="13"/>
                    <a:pt x="21" y="14"/>
                  </a:cubicBezTo>
                  <a:cubicBezTo>
                    <a:pt x="20" y="14"/>
                    <a:pt x="20" y="15"/>
                    <a:pt x="19" y="16"/>
                  </a:cubicBezTo>
                  <a:cubicBezTo>
                    <a:pt x="18" y="17"/>
                    <a:pt x="17" y="17"/>
                    <a:pt x="15" y="18"/>
                  </a:cubicBezTo>
                  <a:cubicBezTo>
                    <a:pt x="14" y="18"/>
                    <a:pt x="16" y="19"/>
                    <a:pt x="15" y="19"/>
                  </a:cubicBezTo>
                  <a:cubicBezTo>
                    <a:pt x="15" y="20"/>
                    <a:pt x="13" y="18"/>
                    <a:pt x="13" y="19"/>
                  </a:cubicBezTo>
                  <a:cubicBezTo>
                    <a:pt x="11" y="20"/>
                    <a:pt x="10" y="20"/>
                    <a:pt x="8" y="21"/>
                  </a:cubicBezTo>
                  <a:cubicBezTo>
                    <a:pt x="7" y="21"/>
                    <a:pt x="6" y="20"/>
                    <a:pt x="6" y="21"/>
                  </a:cubicBezTo>
                  <a:cubicBezTo>
                    <a:pt x="5" y="23"/>
                    <a:pt x="5" y="25"/>
                    <a:pt x="4" y="27"/>
                  </a:cubicBezTo>
                  <a:cubicBezTo>
                    <a:pt x="3" y="32"/>
                    <a:pt x="8" y="39"/>
                    <a:pt x="4" y="44"/>
                  </a:cubicBezTo>
                  <a:cubicBezTo>
                    <a:pt x="3" y="46"/>
                    <a:pt x="1" y="48"/>
                    <a:pt x="0" y="51"/>
                  </a:cubicBezTo>
                  <a:cubicBezTo>
                    <a:pt x="0" y="52"/>
                    <a:pt x="0" y="54"/>
                    <a:pt x="0" y="55"/>
                  </a:cubicBezTo>
                  <a:cubicBezTo>
                    <a:pt x="1" y="56"/>
                    <a:pt x="3" y="57"/>
                    <a:pt x="2" y="59"/>
                  </a:cubicBezTo>
                  <a:cubicBezTo>
                    <a:pt x="1" y="62"/>
                    <a:pt x="2" y="66"/>
                    <a:pt x="5" y="68"/>
                  </a:cubicBezTo>
                  <a:cubicBezTo>
                    <a:pt x="8" y="70"/>
                    <a:pt x="11" y="70"/>
                    <a:pt x="16" y="68"/>
                  </a:cubicBezTo>
                  <a:cubicBezTo>
                    <a:pt x="21" y="66"/>
                    <a:pt x="22" y="55"/>
                    <a:pt x="24" y="50"/>
                  </a:cubicBezTo>
                  <a:cubicBezTo>
                    <a:pt x="26" y="43"/>
                    <a:pt x="29" y="37"/>
                    <a:pt x="31" y="30"/>
                  </a:cubicBezTo>
                  <a:cubicBezTo>
                    <a:pt x="31" y="28"/>
                    <a:pt x="31" y="25"/>
                    <a:pt x="32" y="23"/>
                  </a:cubicBezTo>
                  <a:cubicBezTo>
                    <a:pt x="33" y="22"/>
                    <a:pt x="31" y="14"/>
                    <a:pt x="34" y="19"/>
                  </a:cubicBezTo>
                  <a:cubicBezTo>
                    <a:pt x="35" y="20"/>
                    <a:pt x="35" y="18"/>
                    <a:pt x="36" y="17"/>
                  </a:cubicBezTo>
                  <a:cubicBezTo>
                    <a:pt x="36" y="15"/>
                    <a:pt x="35" y="13"/>
                    <a:pt x="35" y="11"/>
                  </a:cubicBezTo>
                  <a:cubicBezTo>
                    <a:pt x="34" y="9"/>
                    <a:pt x="33" y="4"/>
                    <a:pt x="31" y="2"/>
                  </a:cubicBezTo>
                  <a:cubicBezTo>
                    <a:pt x="30" y="1"/>
                    <a:pt x="32" y="2"/>
                    <a:pt x="31"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28" name="Freeform 487">
              <a:extLst>
                <a:ext uri="{FF2B5EF4-FFF2-40B4-BE49-F238E27FC236}">
                  <a16:creationId xmlns:a16="http://schemas.microsoft.com/office/drawing/2014/main" id="{99EA2D47-37A9-4627-8599-D638EFF8B305}"/>
                </a:ext>
              </a:extLst>
            </p:cNvPr>
            <p:cNvSpPr>
              <a:spLocks/>
            </p:cNvSpPr>
            <p:nvPr/>
          </p:nvSpPr>
          <p:spPr bwMode="auto">
            <a:xfrm>
              <a:off x="14413572" y="5028840"/>
              <a:ext cx="101909" cy="76452"/>
            </a:xfrm>
            <a:custGeom>
              <a:avLst/>
              <a:gdLst>
                <a:gd name="T0" fmla="*/ 9 w 11"/>
                <a:gd name="T1" fmla="*/ 7 h 8"/>
                <a:gd name="T2" fmla="*/ 8 w 11"/>
                <a:gd name="T3" fmla="*/ 4 h 8"/>
                <a:gd name="T4" fmla="*/ 3 w 11"/>
                <a:gd name="T5" fmla="*/ 0 h 8"/>
                <a:gd name="T6" fmla="*/ 1 w 11"/>
                <a:gd name="T7" fmla="*/ 2 h 8"/>
                <a:gd name="T8" fmla="*/ 3 w 11"/>
                <a:gd name="T9" fmla="*/ 5 h 8"/>
                <a:gd name="T10" fmla="*/ 9 w 11"/>
                <a:gd name="T11" fmla="*/ 7 h 8"/>
                <a:gd name="T12" fmla="*/ 9 w 11"/>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9" y="7"/>
                  </a:moveTo>
                  <a:cubicBezTo>
                    <a:pt x="11" y="8"/>
                    <a:pt x="9" y="5"/>
                    <a:pt x="8" y="4"/>
                  </a:cubicBezTo>
                  <a:cubicBezTo>
                    <a:pt x="7" y="3"/>
                    <a:pt x="4" y="1"/>
                    <a:pt x="3" y="0"/>
                  </a:cubicBezTo>
                  <a:cubicBezTo>
                    <a:pt x="2" y="0"/>
                    <a:pt x="1" y="1"/>
                    <a:pt x="1" y="2"/>
                  </a:cubicBezTo>
                  <a:cubicBezTo>
                    <a:pt x="0" y="3"/>
                    <a:pt x="2" y="4"/>
                    <a:pt x="3" y="5"/>
                  </a:cubicBezTo>
                  <a:cubicBezTo>
                    <a:pt x="5" y="6"/>
                    <a:pt x="7" y="7"/>
                    <a:pt x="9" y="7"/>
                  </a:cubicBezTo>
                  <a:cubicBezTo>
                    <a:pt x="10" y="7"/>
                    <a:pt x="7" y="7"/>
                    <a:pt x="9" y="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29" name="Freeform 488">
              <a:extLst>
                <a:ext uri="{FF2B5EF4-FFF2-40B4-BE49-F238E27FC236}">
                  <a16:creationId xmlns:a16="http://schemas.microsoft.com/office/drawing/2014/main" id="{5868FD73-C7D3-41B8-9FEE-8D0F17ACB296}"/>
                </a:ext>
              </a:extLst>
            </p:cNvPr>
            <p:cNvSpPr>
              <a:spLocks/>
            </p:cNvSpPr>
            <p:nvPr/>
          </p:nvSpPr>
          <p:spPr bwMode="auto">
            <a:xfrm>
              <a:off x="13926310" y="5086181"/>
              <a:ext cx="101909" cy="92380"/>
            </a:xfrm>
            <a:custGeom>
              <a:avLst/>
              <a:gdLst>
                <a:gd name="T0" fmla="*/ 10 w 11"/>
                <a:gd name="T1" fmla="*/ 6 h 10"/>
                <a:gd name="T2" fmla="*/ 6 w 11"/>
                <a:gd name="T3" fmla="*/ 10 h 10"/>
                <a:gd name="T4" fmla="*/ 0 w 11"/>
                <a:gd name="T5" fmla="*/ 6 h 10"/>
                <a:gd name="T6" fmla="*/ 10 w 11"/>
                <a:gd name="T7" fmla="*/ 6 h 10"/>
                <a:gd name="T8" fmla="*/ 10 w 11"/>
                <a:gd name="T9" fmla="*/ 6 h 10"/>
              </a:gdLst>
              <a:ahLst/>
              <a:cxnLst>
                <a:cxn ang="0">
                  <a:pos x="T0" y="T1"/>
                </a:cxn>
                <a:cxn ang="0">
                  <a:pos x="T2" y="T3"/>
                </a:cxn>
                <a:cxn ang="0">
                  <a:pos x="T4" y="T5"/>
                </a:cxn>
                <a:cxn ang="0">
                  <a:pos x="T6" y="T7"/>
                </a:cxn>
                <a:cxn ang="0">
                  <a:pos x="T8" y="T9"/>
                </a:cxn>
              </a:cxnLst>
              <a:rect l="0" t="0" r="r" b="b"/>
              <a:pathLst>
                <a:path w="11" h="10">
                  <a:moveTo>
                    <a:pt x="10" y="6"/>
                  </a:moveTo>
                  <a:cubicBezTo>
                    <a:pt x="10" y="8"/>
                    <a:pt x="7" y="9"/>
                    <a:pt x="6" y="10"/>
                  </a:cubicBezTo>
                  <a:cubicBezTo>
                    <a:pt x="4" y="10"/>
                    <a:pt x="0" y="9"/>
                    <a:pt x="0" y="6"/>
                  </a:cubicBezTo>
                  <a:cubicBezTo>
                    <a:pt x="1" y="0"/>
                    <a:pt x="11" y="6"/>
                    <a:pt x="10" y="6"/>
                  </a:cubicBezTo>
                  <a:cubicBezTo>
                    <a:pt x="10" y="7"/>
                    <a:pt x="11" y="5"/>
                    <a:pt x="10" y="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30" name="Freeform 489">
              <a:extLst>
                <a:ext uri="{FF2B5EF4-FFF2-40B4-BE49-F238E27FC236}">
                  <a16:creationId xmlns:a16="http://schemas.microsoft.com/office/drawing/2014/main" id="{6E5AB680-D1C5-46E2-B3CF-C1A072EC2301}"/>
                </a:ext>
              </a:extLst>
            </p:cNvPr>
            <p:cNvSpPr>
              <a:spLocks/>
            </p:cNvSpPr>
            <p:nvPr/>
          </p:nvSpPr>
          <p:spPr bwMode="auto">
            <a:xfrm>
              <a:off x="14945419" y="4767625"/>
              <a:ext cx="82803" cy="47785"/>
            </a:xfrm>
            <a:custGeom>
              <a:avLst/>
              <a:gdLst>
                <a:gd name="T0" fmla="*/ 9 w 9"/>
                <a:gd name="T1" fmla="*/ 3 h 5"/>
                <a:gd name="T2" fmla="*/ 4 w 9"/>
                <a:gd name="T3" fmla="*/ 5 h 5"/>
                <a:gd name="T4" fmla="*/ 1 w 9"/>
                <a:gd name="T5" fmla="*/ 1 h 5"/>
                <a:gd name="T6" fmla="*/ 6 w 9"/>
                <a:gd name="T7" fmla="*/ 1 h 5"/>
                <a:gd name="T8" fmla="*/ 9 w 9"/>
                <a:gd name="T9" fmla="*/ 3 h 5"/>
              </a:gdLst>
              <a:ahLst/>
              <a:cxnLst>
                <a:cxn ang="0">
                  <a:pos x="T0" y="T1"/>
                </a:cxn>
                <a:cxn ang="0">
                  <a:pos x="T2" y="T3"/>
                </a:cxn>
                <a:cxn ang="0">
                  <a:pos x="T4" y="T5"/>
                </a:cxn>
                <a:cxn ang="0">
                  <a:pos x="T6" y="T7"/>
                </a:cxn>
                <a:cxn ang="0">
                  <a:pos x="T8" y="T9"/>
                </a:cxn>
              </a:cxnLst>
              <a:rect l="0" t="0" r="r" b="b"/>
              <a:pathLst>
                <a:path w="9" h="5">
                  <a:moveTo>
                    <a:pt x="9" y="3"/>
                  </a:moveTo>
                  <a:cubicBezTo>
                    <a:pt x="7" y="4"/>
                    <a:pt x="6" y="4"/>
                    <a:pt x="4" y="5"/>
                  </a:cubicBezTo>
                  <a:cubicBezTo>
                    <a:pt x="2" y="5"/>
                    <a:pt x="0" y="3"/>
                    <a:pt x="1" y="1"/>
                  </a:cubicBezTo>
                  <a:cubicBezTo>
                    <a:pt x="1" y="0"/>
                    <a:pt x="5" y="0"/>
                    <a:pt x="6" y="1"/>
                  </a:cubicBezTo>
                  <a:cubicBezTo>
                    <a:pt x="7" y="1"/>
                    <a:pt x="8" y="3"/>
                    <a:pt x="9"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31" name="Freeform 490">
              <a:extLst>
                <a:ext uri="{FF2B5EF4-FFF2-40B4-BE49-F238E27FC236}">
                  <a16:creationId xmlns:a16="http://schemas.microsoft.com/office/drawing/2014/main" id="{F36C07EF-0BB6-4804-92C1-1D33456831E7}"/>
                </a:ext>
              </a:extLst>
            </p:cNvPr>
            <p:cNvSpPr>
              <a:spLocks/>
            </p:cNvSpPr>
            <p:nvPr/>
          </p:nvSpPr>
          <p:spPr bwMode="auto">
            <a:xfrm>
              <a:off x="16811662" y="4675245"/>
              <a:ext cx="92356" cy="44598"/>
            </a:xfrm>
            <a:custGeom>
              <a:avLst/>
              <a:gdLst>
                <a:gd name="T0" fmla="*/ 6 w 10"/>
                <a:gd name="T1" fmla="*/ 5 h 5"/>
                <a:gd name="T2" fmla="*/ 1 w 10"/>
                <a:gd name="T3" fmla="*/ 4 h 5"/>
                <a:gd name="T4" fmla="*/ 4 w 10"/>
                <a:gd name="T5" fmla="*/ 1 h 5"/>
                <a:gd name="T6" fmla="*/ 9 w 10"/>
                <a:gd name="T7" fmla="*/ 1 h 5"/>
                <a:gd name="T8" fmla="*/ 6 w 10"/>
                <a:gd name="T9" fmla="*/ 5 h 5"/>
                <a:gd name="T10" fmla="*/ 6 w 10"/>
                <a:gd name="T11" fmla="*/ 5 h 5"/>
              </a:gdLst>
              <a:ahLst/>
              <a:cxnLst>
                <a:cxn ang="0">
                  <a:pos x="T0" y="T1"/>
                </a:cxn>
                <a:cxn ang="0">
                  <a:pos x="T2" y="T3"/>
                </a:cxn>
                <a:cxn ang="0">
                  <a:pos x="T4" y="T5"/>
                </a:cxn>
                <a:cxn ang="0">
                  <a:pos x="T6" y="T7"/>
                </a:cxn>
                <a:cxn ang="0">
                  <a:pos x="T8" y="T9"/>
                </a:cxn>
                <a:cxn ang="0">
                  <a:pos x="T10" y="T11"/>
                </a:cxn>
              </a:cxnLst>
              <a:rect l="0" t="0" r="r" b="b"/>
              <a:pathLst>
                <a:path w="10" h="5">
                  <a:moveTo>
                    <a:pt x="6" y="5"/>
                  </a:moveTo>
                  <a:cubicBezTo>
                    <a:pt x="4" y="5"/>
                    <a:pt x="2" y="4"/>
                    <a:pt x="1" y="4"/>
                  </a:cubicBezTo>
                  <a:cubicBezTo>
                    <a:pt x="0" y="3"/>
                    <a:pt x="3" y="1"/>
                    <a:pt x="4" y="1"/>
                  </a:cubicBezTo>
                  <a:cubicBezTo>
                    <a:pt x="5" y="0"/>
                    <a:pt x="8" y="0"/>
                    <a:pt x="9" y="1"/>
                  </a:cubicBezTo>
                  <a:cubicBezTo>
                    <a:pt x="10" y="2"/>
                    <a:pt x="7" y="5"/>
                    <a:pt x="6" y="5"/>
                  </a:cubicBezTo>
                  <a:cubicBezTo>
                    <a:pt x="4" y="5"/>
                    <a:pt x="6" y="5"/>
                    <a:pt x="6" y="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32" name="Freeform 491">
              <a:extLst>
                <a:ext uri="{FF2B5EF4-FFF2-40B4-BE49-F238E27FC236}">
                  <a16:creationId xmlns:a16="http://schemas.microsoft.com/office/drawing/2014/main" id="{F6CB390C-D302-43E3-B4F2-87815422F23A}"/>
                </a:ext>
              </a:extLst>
            </p:cNvPr>
            <p:cNvSpPr>
              <a:spLocks/>
            </p:cNvSpPr>
            <p:nvPr/>
          </p:nvSpPr>
          <p:spPr bwMode="auto">
            <a:xfrm>
              <a:off x="15868988" y="3999911"/>
              <a:ext cx="57323" cy="19114"/>
            </a:xfrm>
            <a:custGeom>
              <a:avLst/>
              <a:gdLst>
                <a:gd name="T0" fmla="*/ 6 w 6"/>
                <a:gd name="T1" fmla="*/ 1 h 2"/>
                <a:gd name="T2" fmla="*/ 0 w 6"/>
                <a:gd name="T3" fmla="*/ 1 h 2"/>
                <a:gd name="T4" fmla="*/ 6 w 6"/>
                <a:gd name="T5" fmla="*/ 1 h 2"/>
              </a:gdLst>
              <a:ahLst/>
              <a:cxnLst>
                <a:cxn ang="0">
                  <a:pos x="T0" y="T1"/>
                </a:cxn>
                <a:cxn ang="0">
                  <a:pos x="T2" y="T3"/>
                </a:cxn>
                <a:cxn ang="0">
                  <a:pos x="T4" y="T5"/>
                </a:cxn>
              </a:cxnLst>
              <a:rect l="0" t="0" r="r" b="b"/>
              <a:pathLst>
                <a:path w="6" h="2">
                  <a:moveTo>
                    <a:pt x="6" y="1"/>
                  </a:moveTo>
                  <a:cubicBezTo>
                    <a:pt x="6" y="2"/>
                    <a:pt x="0" y="2"/>
                    <a:pt x="0" y="1"/>
                  </a:cubicBezTo>
                  <a:cubicBezTo>
                    <a:pt x="0" y="0"/>
                    <a:pt x="6" y="0"/>
                    <a:pt x="6"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33" name="Freeform 492">
              <a:extLst>
                <a:ext uri="{FF2B5EF4-FFF2-40B4-BE49-F238E27FC236}">
                  <a16:creationId xmlns:a16="http://schemas.microsoft.com/office/drawing/2014/main" id="{B3E524BA-59A9-4497-A05A-8B3E2EC15B1D}"/>
                </a:ext>
              </a:extLst>
            </p:cNvPr>
            <p:cNvSpPr>
              <a:spLocks/>
            </p:cNvSpPr>
            <p:nvPr/>
          </p:nvSpPr>
          <p:spPr bwMode="auto">
            <a:xfrm>
              <a:off x="15346696" y="4805855"/>
              <a:ext cx="54139" cy="38227"/>
            </a:xfrm>
            <a:custGeom>
              <a:avLst/>
              <a:gdLst>
                <a:gd name="T0" fmla="*/ 5 w 6"/>
                <a:gd name="T1" fmla="*/ 4 h 4"/>
                <a:gd name="T2" fmla="*/ 2 w 6"/>
                <a:gd name="T3" fmla="*/ 1 h 4"/>
                <a:gd name="T4" fmla="*/ 5 w 6"/>
                <a:gd name="T5" fmla="*/ 4 h 4"/>
              </a:gdLst>
              <a:ahLst/>
              <a:cxnLst>
                <a:cxn ang="0">
                  <a:pos x="T0" y="T1"/>
                </a:cxn>
                <a:cxn ang="0">
                  <a:pos x="T2" y="T3"/>
                </a:cxn>
                <a:cxn ang="0">
                  <a:pos x="T4" y="T5"/>
                </a:cxn>
              </a:cxnLst>
              <a:rect l="0" t="0" r="r" b="b"/>
              <a:pathLst>
                <a:path w="6" h="4">
                  <a:moveTo>
                    <a:pt x="5" y="4"/>
                  </a:moveTo>
                  <a:cubicBezTo>
                    <a:pt x="4" y="4"/>
                    <a:pt x="0" y="3"/>
                    <a:pt x="2" y="1"/>
                  </a:cubicBezTo>
                  <a:cubicBezTo>
                    <a:pt x="5" y="0"/>
                    <a:pt x="6" y="4"/>
                    <a:pt x="5"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34" name="Freeform 493">
              <a:extLst>
                <a:ext uri="{FF2B5EF4-FFF2-40B4-BE49-F238E27FC236}">
                  <a16:creationId xmlns:a16="http://schemas.microsoft.com/office/drawing/2014/main" id="{B60DA919-8FFB-48B7-949B-99FC71DBB1BF}"/>
                </a:ext>
              </a:extLst>
            </p:cNvPr>
            <p:cNvSpPr>
              <a:spLocks/>
            </p:cNvSpPr>
            <p:nvPr/>
          </p:nvSpPr>
          <p:spPr bwMode="auto">
            <a:xfrm>
              <a:off x="12098282" y="6892386"/>
              <a:ext cx="54139" cy="101936"/>
            </a:xfrm>
            <a:custGeom>
              <a:avLst/>
              <a:gdLst>
                <a:gd name="T0" fmla="*/ 5 w 6"/>
                <a:gd name="T1" fmla="*/ 1 h 11"/>
                <a:gd name="T2" fmla="*/ 5 w 6"/>
                <a:gd name="T3" fmla="*/ 7 h 11"/>
                <a:gd name="T4" fmla="*/ 3 w 6"/>
                <a:gd name="T5" fmla="*/ 10 h 11"/>
                <a:gd name="T6" fmla="*/ 1 w 6"/>
                <a:gd name="T7" fmla="*/ 4 h 11"/>
                <a:gd name="T8" fmla="*/ 5 w 6"/>
                <a:gd name="T9" fmla="*/ 1 h 11"/>
                <a:gd name="T10" fmla="*/ 5 w 6"/>
                <a:gd name="T11" fmla="*/ 1 h 11"/>
              </a:gdLst>
              <a:ahLst/>
              <a:cxnLst>
                <a:cxn ang="0">
                  <a:pos x="T0" y="T1"/>
                </a:cxn>
                <a:cxn ang="0">
                  <a:pos x="T2" y="T3"/>
                </a:cxn>
                <a:cxn ang="0">
                  <a:pos x="T4" y="T5"/>
                </a:cxn>
                <a:cxn ang="0">
                  <a:pos x="T6" y="T7"/>
                </a:cxn>
                <a:cxn ang="0">
                  <a:pos x="T8" y="T9"/>
                </a:cxn>
                <a:cxn ang="0">
                  <a:pos x="T10" y="T11"/>
                </a:cxn>
              </a:cxnLst>
              <a:rect l="0" t="0" r="r" b="b"/>
              <a:pathLst>
                <a:path w="6" h="11">
                  <a:moveTo>
                    <a:pt x="5" y="1"/>
                  </a:moveTo>
                  <a:cubicBezTo>
                    <a:pt x="5" y="3"/>
                    <a:pt x="6" y="5"/>
                    <a:pt x="5" y="7"/>
                  </a:cubicBezTo>
                  <a:cubicBezTo>
                    <a:pt x="4" y="8"/>
                    <a:pt x="5" y="11"/>
                    <a:pt x="3" y="10"/>
                  </a:cubicBezTo>
                  <a:cubicBezTo>
                    <a:pt x="1" y="8"/>
                    <a:pt x="0" y="6"/>
                    <a:pt x="1" y="4"/>
                  </a:cubicBezTo>
                  <a:cubicBezTo>
                    <a:pt x="1" y="3"/>
                    <a:pt x="5" y="0"/>
                    <a:pt x="5" y="1"/>
                  </a:cubicBezTo>
                  <a:cubicBezTo>
                    <a:pt x="5" y="2"/>
                    <a:pt x="5" y="0"/>
                    <a:pt x="5"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35" name="Freeform 494">
              <a:extLst>
                <a:ext uri="{FF2B5EF4-FFF2-40B4-BE49-F238E27FC236}">
                  <a16:creationId xmlns:a16="http://schemas.microsoft.com/office/drawing/2014/main" id="{B328607A-D192-45DF-BC38-7325402ADCE8}"/>
                </a:ext>
              </a:extLst>
            </p:cNvPr>
            <p:cNvSpPr>
              <a:spLocks/>
            </p:cNvSpPr>
            <p:nvPr/>
          </p:nvSpPr>
          <p:spPr bwMode="auto">
            <a:xfrm>
              <a:off x="12079173" y="6984768"/>
              <a:ext cx="82803" cy="140163"/>
            </a:xfrm>
            <a:custGeom>
              <a:avLst/>
              <a:gdLst>
                <a:gd name="T0" fmla="*/ 7 w 9"/>
                <a:gd name="T1" fmla="*/ 3 h 15"/>
                <a:gd name="T2" fmla="*/ 5 w 9"/>
                <a:gd name="T3" fmla="*/ 2 h 15"/>
                <a:gd name="T4" fmla="*/ 0 w 9"/>
                <a:gd name="T5" fmla="*/ 2 h 15"/>
                <a:gd name="T6" fmla="*/ 1 w 9"/>
                <a:gd name="T7" fmla="*/ 8 h 15"/>
                <a:gd name="T8" fmla="*/ 2 w 9"/>
                <a:gd name="T9" fmla="*/ 13 h 15"/>
                <a:gd name="T10" fmla="*/ 4 w 9"/>
                <a:gd name="T11" fmla="*/ 14 h 15"/>
                <a:gd name="T12" fmla="*/ 8 w 9"/>
                <a:gd name="T13" fmla="*/ 10 h 15"/>
                <a:gd name="T14" fmla="*/ 7 w 9"/>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5">
                  <a:moveTo>
                    <a:pt x="7" y="3"/>
                  </a:moveTo>
                  <a:cubicBezTo>
                    <a:pt x="6" y="3"/>
                    <a:pt x="7" y="0"/>
                    <a:pt x="5" y="2"/>
                  </a:cubicBezTo>
                  <a:cubicBezTo>
                    <a:pt x="2" y="4"/>
                    <a:pt x="3" y="4"/>
                    <a:pt x="0" y="2"/>
                  </a:cubicBezTo>
                  <a:cubicBezTo>
                    <a:pt x="0" y="2"/>
                    <a:pt x="1" y="8"/>
                    <a:pt x="1" y="8"/>
                  </a:cubicBezTo>
                  <a:cubicBezTo>
                    <a:pt x="2" y="10"/>
                    <a:pt x="2" y="11"/>
                    <a:pt x="2" y="13"/>
                  </a:cubicBezTo>
                  <a:cubicBezTo>
                    <a:pt x="2" y="14"/>
                    <a:pt x="2" y="15"/>
                    <a:pt x="4" y="14"/>
                  </a:cubicBezTo>
                  <a:cubicBezTo>
                    <a:pt x="6" y="13"/>
                    <a:pt x="8" y="13"/>
                    <a:pt x="8" y="10"/>
                  </a:cubicBezTo>
                  <a:cubicBezTo>
                    <a:pt x="8" y="9"/>
                    <a:pt x="9" y="3"/>
                    <a:pt x="7"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36" name="Freeform 495">
              <a:extLst>
                <a:ext uri="{FF2B5EF4-FFF2-40B4-BE49-F238E27FC236}">
                  <a16:creationId xmlns:a16="http://schemas.microsoft.com/office/drawing/2014/main" id="{8EAF866C-9A63-404D-B9AF-83128636EF56}"/>
                </a:ext>
              </a:extLst>
            </p:cNvPr>
            <p:cNvSpPr>
              <a:spLocks/>
            </p:cNvSpPr>
            <p:nvPr/>
          </p:nvSpPr>
          <p:spPr bwMode="auto">
            <a:xfrm>
              <a:off x="12273444" y="7153601"/>
              <a:ext cx="149680" cy="92380"/>
            </a:xfrm>
            <a:custGeom>
              <a:avLst/>
              <a:gdLst>
                <a:gd name="T0" fmla="*/ 5 w 16"/>
                <a:gd name="T1" fmla="*/ 1 h 10"/>
                <a:gd name="T2" fmla="*/ 0 w 16"/>
                <a:gd name="T3" fmla="*/ 2 h 10"/>
                <a:gd name="T4" fmla="*/ 3 w 16"/>
                <a:gd name="T5" fmla="*/ 5 h 10"/>
                <a:gd name="T6" fmla="*/ 8 w 16"/>
                <a:gd name="T7" fmla="*/ 7 h 10"/>
                <a:gd name="T8" fmla="*/ 14 w 16"/>
                <a:gd name="T9" fmla="*/ 8 h 10"/>
                <a:gd name="T10" fmla="*/ 13 w 16"/>
                <a:gd name="T11" fmla="*/ 4 h 10"/>
                <a:gd name="T12" fmla="*/ 15 w 16"/>
                <a:gd name="T13" fmla="*/ 1 h 10"/>
                <a:gd name="T14" fmla="*/ 11 w 16"/>
                <a:gd name="T15" fmla="*/ 1 h 10"/>
                <a:gd name="T16" fmla="*/ 5 w 1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0">
                  <a:moveTo>
                    <a:pt x="5" y="1"/>
                  </a:moveTo>
                  <a:cubicBezTo>
                    <a:pt x="4" y="1"/>
                    <a:pt x="1" y="1"/>
                    <a:pt x="0" y="2"/>
                  </a:cubicBezTo>
                  <a:cubicBezTo>
                    <a:pt x="0" y="3"/>
                    <a:pt x="2" y="4"/>
                    <a:pt x="3" y="5"/>
                  </a:cubicBezTo>
                  <a:cubicBezTo>
                    <a:pt x="5" y="5"/>
                    <a:pt x="7" y="6"/>
                    <a:pt x="8" y="7"/>
                  </a:cubicBezTo>
                  <a:cubicBezTo>
                    <a:pt x="10" y="8"/>
                    <a:pt x="12" y="10"/>
                    <a:pt x="14" y="8"/>
                  </a:cubicBezTo>
                  <a:cubicBezTo>
                    <a:pt x="16" y="7"/>
                    <a:pt x="12" y="6"/>
                    <a:pt x="13" y="4"/>
                  </a:cubicBezTo>
                  <a:cubicBezTo>
                    <a:pt x="13" y="4"/>
                    <a:pt x="16" y="2"/>
                    <a:pt x="15" y="1"/>
                  </a:cubicBezTo>
                  <a:cubicBezTo>
                    <a:pt x="15" y="0"/>
                    <a:pt x="11" y="1"/>
                    <a:pt x="11" y="1"/>
                  </a:cubicBezTo>
                  <a:cubicBezTo>
                    <a:pt x="9" y="2"/>
                    <a:pt x="7" y="1"/>
                    <a:pt x="5"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37" name="Freeform 496">
              <a:extLst>
                <a:ext uri="{FF2B5EF4-FFF2-40B4-BE49-F238E27FC236}">
                  <a16:creationId xmlns:a16="http://schemas.microsoft.com/office/drawing/2014/main" id="{F825BEB7-ED9B-45CE-8107-D45F7D7572E5}"/>
                </a:ext>
              </a:extLst>
            </p:cNvPr>
            <p:cNvSpPr>
              <a:spLocks/>
            </p:cNvSpPr>
            <p:nvPr/>
          </p:nvSpPr>
          <p:spPr bwMode="auto">
            <a:xfrm>
              <a:off x="13161977" y="7284208"/>
              <a:ext cx="121018" cy="66896"/>
            </a:xfrm>
            <a:custGeom>
              <a:avLst/>
              <a:gdLst>
                <a:gd name="T0" fmla="*/ 12 w 13"/>
                <a:gd name="T1" fmla="*/ 1 h 7"/>
                <a:gd name="T2" fmla="*/ 10 w 13"/>
                <a:gd name="T3" fmla="*/ 2 h 7"/>
                <a:gd name="T4" fmla="*/ 10 w 13"/>
                <a:gd name="T5" fmla="*/ 5 h 7"/>
                <a:gd name="T6" fmla="*/ 6 w 13"/>
                <a:gd name="T7" fmla="*/ 6 h 7"/>
                <a:gd name="T8" fmla="*/ 2 w 13"/>
                <a:gd name="T9" fmla="*/ 6 h 7"/>
                <a:gd name="T10" fmla="*/ 5 w 13"/>
                <a:gd name="T11" fmla="*/ 3 h 7"/>
                <a:gd name="T12" fmla="*/ 12 w 13"/>
                <a:gd name="T13" fmla="*/ 1 h 7"/>
                <a:gd name="T14" fmla="*/ 12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2" y="1"/>
                  </a:moveTo>
                  <a:cubicBezTo>
                    <a:pt x="12" y="1"/>
                    <a:pt x="10" y="2"/>
                    <a:pt x="10" y="2"/>
                  </a:cubicBezTo>
                  <a:cubicBezTo>
                    <a:pt x="9" y="3"/>
                    <a:pt x="10" y="5"/>
                    <a:pt x="10" y="5"/>
                  </a:cubicBezTo>
                  <a:cubicBezTo>
                    <a:pt x="9" y="5"/>
                    <a:pt x="7" y="5"/>
                    <a:pt x="6" y="6"/>
                  </a:cubicBezTo>
                  <a:cubicBezTo>
                    <a:pt x="4" y="7"/>
                    <a:pt x="3" y="7"/>
                    <a:pt x="2" y="6"/>
                  </a:cubicBezTo>
                  <a:cubicBezTo>
                    <a:pt x="0" y="4"/>
                    <a:pt x="4" y="3"/>
                    <a:pt x="5" y="3"/>
                  </a:cubicBezTo>
                  <a:cubicBezTo>
                    <a:pt x="7" y="3"/>
                    <a:pt x="10" y="2"/>
                    <a:pt x="12" y="1"/>
                  </a:cubicBezTo>
                  <a:cubicBezTo>
                    <a:pt x="13" y="0"/>
                    <a:pt x="11" y="2"/>
                    <a:pt x="12"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38" name="Freeform 497">
              <a:extLst>
                <a:ext uri="{FF2B5EF4-FFF2-40B4-BE49-F238E27FC236}">
                  <a16:creationId xmlns:a16="http://schemas.microsoft.com/office/drawing/2014/main" id="{BD92BC6F-B254-479D-9056-2FECE922EABC}"/>
                </a:ext>
              </a:extLst>
            </p:cNvPr>
            <p:cNvSpPr>
              <a:spLocks/>
            </p:cNvSpPr>
            <p:nvPr/>
          </p:nvSpPr>
          <p:spPr bwMode="auto">
            <a:xfrm>
              <a:off x="12760705" y="7293764"/>
              <a:ext cx="140127" cy="38227"/>
            </a:xfrm>
            <a:custGeom>
              <a:avLst/>
              <a:gdLst>
                <a:gd name="T0" fmla="*/ 8 w 15"/>
                <a:gd name="T1" fmla="*/ 4 h 4"/>
                <a:gd name="T2" fmla="*/ 1 w 15"/>
                <a:gd name="T3" fmla="*/ 1 h 4"/>
                <a:gd name="T4" fmla="*/ 7 w 15"/>
                <a:gd name="T5" fmla="*/ 1 h 4"/>
                <a:gd name="T6" fmla="*/ 15 w 15"/>
                <a:gd name="T7" fmla="*/ 2 h 4"/>
                <a:gd name="T8" fmla="*/ 13 w 15"/>
                <a:gd name="T9" fmla="*/ 3 h 4"/>
                <a:gd name="T10" fmla="*/ 8 w 15"/>
                <a:gd name="T11" fmla="*/ 4 h 4"/>
                <a:gd name="T12" fmla="*/ 8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8" y="4"/>
                  </a:moveTo>
                  <a:cubicBezTo>
                    <a:pt x="7" y="4"/>
                    <a:pt x="0" y="2"/>
                    <a:pt x="1" y="1"/>
                  </a:cubicBezTo>
                  <a:cubicBezTo>
                    <a:pt x="1" y="0"/>
                    <a:pt x="7" y="1"/>
                    <a:pt x="7" y="1"/>
                  </a:cubicBezTo>
                  <a:cubicBezTo>
                    <a:pt x="10" y="2"/>
                    <a:pt x="12" y="2"/>
                    <a:pt x="15" y="2"/>
                  </a:cubicBezTo>
                  <a:cubicBezTo>
                    <a:pt x="15" y="2"/>
                    <a:pt x="13" y="3"/>
                    <a:pt x="13" y="3"/>
                  </a:cubicBezTo>
                  <a:cubicBezTo>
                    <a:pt x="12" y="4"/>
                    <a:pt x="10" y="4"/>
                    <a:pt x="8" y="4"/>
                  </a:cubicBezTo>
                  <a:cubicBezTo>
                    <a:pt x="6" y="4"/>
                    <a:pt x="9" y="4"/>
                    <a:pt x="8"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39" name="Freeform 498">
              <a:extLst>
                <a:ext uri="{FF2B5EF4-FFF2-40B4-BE49-F238E27FC236}">
                  <a16:creationId xmlns:a16="http://schemas.microsoft.com/office/drawing/2014/main" id="{A6EF2D6B-B797-4C62-975D-5C7E2E9DE61D}"/>
                </a:ext>
              </a:extLst>
            </p:cNvPr>
            <p:cNvSpPr>
              <a:spLocks/>
            </p:cNvSpPr>
            <p:nvPr/>
          </p:nvSpPr>
          <p:spPr bwMode="auto">
            <a:xfrm>
              <a:off x="12693826" y="5917609"/>
              <a:ext cx="66879" cy="66896"/>
            </a:xfrm>
            <a:custGeom>
              <a:avLst/>
              <a:gdLst>
                <a:gd name="T0" fmla="*/ 1 w 7"/>
                <a:gd name="T1" fmla="*/ 4 h 7"/>
                <a:gd name="T2" fmla="*/ 1 w 7"/>
                <a:gd name="T3" fmla="*/ 1 h 7"/>
                <a:gd name="T4" fmla="*/ 7 w 7"/>
                <a:gd name="T5" fmla="*/ 1 h 7"/>
                <a:gd name="T6" fmla="*/ 1 w 7"/>
                <a:gd name="T7" fmla="*/ 4 h 7"/>
                <a:gd name="T8" fmla="*/ 1 w 7"/>
                <a:gd name="T9" fmla="*/ 4 h 7"/>
              </a:gdLst>
              <a:ahLst/>
              <a:cxnLst>
                <a:cxn ang="0">
                  <a:pos x="T0" y="T1"/>
                </a:cxn>
                <a:cxn ang="0">
                  <a:pos x="T2" y="T3"/>
                </a:cxn>
                <a:cxn ang="0">
                  <a:pos x="T4" y="T5"/>
                </a:cxn>
                <a:cxn ang="0">
                  <a:pos x="T6" y="T7"/>
                </a:cxn>
                <a:cxn ang="0">
                  <a:pos x="T8" y="T9"/>
                </a:cxn>
              </a:cxnLst>
              <a:rect l="0" t="0" r="r" b="b"/>
              <a:pathLst>
                <a:path w="7" h="7">
                  <a:moveTo>
                    <a:pt x="1" y="4"/>
                  </a:moveTo>
                  <a:cubicBezTo>
                    <a:pt x="1" y="3"/>
                    <a:pt x="0" y="1"/>
                    <a:pt x="1" y="1"/>
                  </a:cubicBezTo>
                  <a:cubicBezTo>
                    <a:pt x="2" y="1"/>
                    <a:pt x="7" y="0"/>
                    <a:pt x="7" y="1"/>
                  </a:cubicBezTo>
                  <a:cubicBezTo>
                    <a:pt x="7" y="2"/>
                    <a:pt x="2" y="6"/>
                    <a:pt x="1" y="4"/>
                  </a:cubicBezTo>
                  <a:cubicBezTo>
                    <a:pt x="1" y="1"/>
                    <a:pt x="2" y="7"/>
                    <a:pt x="1"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40" name="Freeform 499">
              <a:extLst>
                <a:ext uri="{FF2B5EF4-FFF2-40B4-BE49-F238E27FC236}">
                  <a16:creationId xmlns:a16="http://schemas.microsoft.com/office/drawing/2014/main" id="{8CFDE5ED-A505-4609-A780-41F40FC6D224}"/>
                </a:ext>
              </a:extLst>
            </p:cNvPr>
            <p:cNvSpPr>
              <a:spLocks/>
            </p:cNvSpPr>
            <p:nvPr/>
          </p:nvSpPr>
          <p:spPr bwMode="auto">
            <a:xfrm>
              <a:off x="12703380" y="5892125"/>
              <a:ext cx="47770" cy="25484"/>
            </a:xfrm>
            <a:custGeom>
              <a:avLst/>
              <a:gdLst>
                <a:gd name="T0" fmla="*/ 3 w 5"/>
                <a:gd name="T1" fmla="*/ 2 h 3"/>
                <a:gd name="T2" fmla="*/ 0 w 5"/>
                <a:gd name="T3" fmla="*/ 1 h 3"/>
                <a:gd name="T4" fmla="*/ 4 w 5"/>
                <a:gd name="T5" fmla="*/ 1 h 3"/>
                <a:gd name="T6" fmla="*/ 3 w 5"/>
                <a:gd name="T7" fmla="*/ 2 h 3"/>
                <a:gd name="T8" fmla="*/ 3 w 5"/>
                <a:gd name="T9" fmla="*/ 2 h 3"/>
              </a:gdLst>
              <a:ahLst/>
              <a:cxnLst>
                <a:cxn ang="0">
                  <a:pos x="T0" y="T1"/>
                </a:cxn>
                <a:cxn ang="0">
                  <a:pos x="T2" y="T3"/>
                </a:cxn>
                <a:cxn ang="0">
                  <a:pos x="T4" y="T5"/>
                </a:cxn>
                <a:cxn ang="0">
                  <a:pos x="T6" y="T7"/>
                </a:cxn>
                <a:cxn ang="0">
                  <a:pos x="T8" y="T9"/>
                </a:cxn>
              </a:cxnLst>
              <a:rect l="0" t="0" r="r" b="b"/>
              <a:pathLst>
                <a:path w="5" h="3">
                  <a:moveTo>
                    <a:pt x="3" y="2"/>
                  </a:moveTo>
                  <a:cubicBezTo>
                    <a:pt x="2" y="2"/>
                    <a:pt x="0" y="1"/>
                    <a:pt x="0" y="1"/>
                  </a:cubicBezTo>
                  <a:cubicBezTo>
                    <a:pt x="0" y="1"/>
                    <a:pt x="4" y="0"/>
                    <a:pt x="4" y="1"/>
                  </a:cubicBezTo>
                  <a:cubicBezTo>
                    <a:pt x="5" y="2"/>
                    <a:pt x="4" y="3"/>
                    <a:pt x="3" y="2"/>
                  </a:cubicBezTo>
                  <a:cubicBezTo>
                    <a:pt x="1" y="2"/>
                    <a:pt x="5" y="3"/>
                    <a:pt x="3"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41" name="Freeform 500">
              <a:extLst>
                <a:ext uri="{FF2B5EF4-FFF2-40B4-BE49-F238E27FC236}">
                  <a16:creationId xmlns:a16="http://schemas.microsoft.com/office/drawing/2014/main" id="{3689E389-E39B-48E1-BCAF-A8A7C299491A}"/>
                </a:ext>
              </a:extLst>
            </p:cNvPr>
            <p:cNvSpPr>
              <a:spLocks/>
            </p:cNvSpPr>
            <p:nvPr/>
          </p:nvSpPr>
          <p:spPr bwMode="auto">
            <a:xfrm>
              <a:off x="12509111" y="5955834"/>
              <a:ext cx="54139" cy="92380"/>
            </a:xfrm>
            <a:custGeom>
              <a:avLst/>
              <a:gdLst>
                <a:gd name="T0" fmla="*/ 6 w 6"/>
                <a:gd name="T1" fmla="*/ 2 h 10"/>
                <a:gd name="T2" fmla="*/ 3 w 6"/>
                <a:gd name="T3" fmla="*/ 9 h 10"/>
                <a:gd name="T4" fmla="*/ 6 w 6"/>
                <a:gd name="T5" fmla="*/ 2 h 10"/>
                <a:gd name="T6" fmla="*/ 6 w 6"/>
                <a:gd name="T7" fmla="*/ 2 h 10"/>
              </a:gdLst>
              <a:ahLst/>
              <a:cxnLst>
                <a:cxn ang="0">
                  <a:pos x="T0" y="T1"/>
                </a:cxn>
                <a:cxn ang="0">
                  <a:pos x="T2" y="T3"/>
                </a:cxn>
                <a:cxn ang="0">
                  <a:pos x="T4" y="T5"/>
                </a:cxn>
                <a:cxn ang="0">
                  <a:pos x="T6" y="T7"/>
                </a:cxn>
              </a:cxnLst>
              <a:rect l="0" t="0" r="r" b="b"/>
              <a:pathLst>
                <a:path w="6" h="10">
                  <a:moveTo>
                    <a:pt x="6" y="2"/>
                  </a:moveTo>
                  <a:cubicBezTo>
                    <a:pt x="6" y="0"/>
                    <a:pt x="0" y="10"/>
                    <a:pt x="3" y="9"/>
                  </a:cubicBezTo>
                  <a:cubicBezTo>
                    <a:pt x="4" y="9"/>
                    <a:pt x="6" y="3"/>
                    <a:pt x="6" y="2"/>
                  </a:cubicBezTo>
                  <a:cubicBezTo>
                    <a:pt x="6" y="1"/>
                    <a:pt x="6" y="3"/>
                    <a:pt x="6"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42" name="Freeform 501">
              <a:extLst>
                <a:ext uri="{FF2B5EF4-FFF2-40B4-BE49-F238E27FC236}">
                  <a16:creationId xmlns:a16="http://schemas.microsoft.com/office/drawing/2014/main" id="{60F19818-E036-41DB-8D9D-49E0CA65DB07}"/>
                </a:ext>
              </a:extLst>
            </p:cNvPr>
            <p:cNvSpPr>
              <a:spLocks/>
            </p:cNvSpPr>
            <p:nvPr/>
          </p:nvSpPr>
          <p:spPr bwMode="auto">
            <a:xfrm>
              <a:off x="12591917" y="5796557"/>
              <a:ext cx="38217" cy="38227"/>
            </a:xfrm>
            <a:custGeom>
              <a:avLst/>
              <a:gdLst>
                <a:gd name="T0" fmla="*/ 3 w 4"/>
                <a:gd name="T1" fmla="*/ 3 h 4"/>
                <a:gd name="T2" fmla="*/ 1 w 4"/>
                <a:gd name="T3" fmla="*/ 1 h 4"/>
                <a:gd name="T4" fmla="*/ 3 w 4"/>
                <a:gd name="T5" fmla="*/ 0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3"/>
                    <a:pt x="0" y="2"/>
                    <a:pt x="1" y="1"/>
                  </a:cubicBezTo>
                  <a:cubicBezTo>
                    <a:pt x="2" y="1"/>
                    <a:pt x="3" y="0"/>
                    <a:pt x="3" y="0"/>
                  </a:cubicBezTo>
                  <a:cubicBezTo>
                    <a:pt x="4" y="0"/>
                    <a:pt x="4" y="2"/>
                    <a:pt x="3" y="3"/>
                  </a:cubicBezTo>
                  <a:cubicBezTo>
                    <a:pt x="2" y="4"/>
                    <a:pt x="4" y="2"/>
                    <a:pt x="3"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43" name="Freeform 502">
              <a:extLst>
                <a:ext uri="{FF2B5EF4-FFF2-40B4-BE49-F238E27FC236}">
                  <a16:creationId xmlns:a16="http://schemas.microsoft.com/office/drawing/2014/main" id="{43311A00-E42E-4760-935F-0EB44453D858}"/>
                </a:ext>
              </a:extLst>
            </p:cNvPr>
            <p:cNvSpPr>
              <a:spLocks/>
            </p:cNvSpPr>
            <p:nvPr/>
          </p:nvSpPr>
          <p:spPr bwMode="auto">
            <a:xfrm>
              <a:off x="12219302" y="6086441"/>
              <a:ext cx="54139" cy="86010"/>
            </a:xfrm>
            <a:custGeom>
              <a:avLst/>
              <a:gdLst>
                <a:gd name="T0" fmla="*/ 6 w 6"/>
                <a:gd name="T1" fmla="*/ 2 h 9"/>
                <a:gd name="T2" fmla="*/ 6 w 6"/>
                <a:gd name="T3" fmla="*/ 4 h 9"/>
                <a:gd name="T4" fmla="*/ 5 w 6"/>
                <a:gd name="T5" fmla="*/ 9 h 9"/>
                <a:gd name="T6" fmla="*/ 0 w 6"/>
                <a:gd name="T7" fmla="*/ 3 h 9"/>
                <a:gd name="T8" fmla="*/ 3 w 6"/>
                <a:gd name="T9" fmla="*/ 3 h 9"/>
                <a:gd name="T10" fmla="*/ 6 w 6"/>
                <a:gd name="T11" fmla="*/ 2 h 9"/>
                <a:gd name="T12" fmla="*/ 6 w 6"/>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6" y="2"/>
                  </a:moveTo>
                  <a:cubicBezTo>
                    <a:pt x="6" y="1"/>
                    <a:pt x="6" y="4"/>
                    <a:pt x="6" y="4"/>
                  </a:cubicBezTo>
                  <a:cubicBezTo>
                    <a:pt x="6" y="6"/>
                    <a:pt x="6" y="8"/>
                    <a:pt x="5" y="9"/>
                  </a:cubicBezTo>
                  <a:cubicBezTo>
                    <a:pt x="5" y="9"/>
                    <a:pt x="0" y="5"/>
                    <a:pt x="0" y="3"/>
                  </a:cubicBezTo>
                  <a:cubicBezTo>
                    <a:pt x="0" y="3"/>
                    <a:pt x="2" y="2"/>
                    <a:pt x="3" y="3"/>
                  </a:cubicBezTo>
                  <a:cubicBezTo>
                    <a:pt x="4" y="4"/>
                    <a:pt x="5" y="4"/>
                    <a:pt x="6" y="2"/>
                  </a:cubicBezTo>
                  <a:cubicBezTo>
                    <a:pt x="6" y="0"/>
                    <a:pt x="6" y="3"/>
                    <a:pt x="6"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44" name="Freeform 503">
              <a:extLst>
                <a:ext uri="{FF2B5EF4-FFF2-40B4-BE49-F238E27FC236}">
                  <a16:creationId xmlns:a16="http://schemas.microsoft.com/office/drawing/2014/main" id="{EE93F4F2-4FF7-457F-A8D9-38A021041119}"/>
                </a:ext>
              </a:extLst>
            </p:cNvPr>
            <p:cNvSpPr>
              <a:spLocks/>
            </p:cNvSpPr>
            <p:nvPr/>
          </p:nvSpPr>
          <p:spPr bwMode="auto">
            <a:xfrm>
              <a:off x="12152426" y="6105555"/>
              <a:ext cx="76432" cy="76452"/>
            </a:xfrm>
            <a:custGeom>
              <a:avLst/>
              <a:gdLst>
                <a:gd name="T0" fmla="*/ 6 w 8"/>
                <a:gd name="T1" fmla="*/ 7 h 8"/>
                <a:gd name="T2" fmla="*/ 1 w 8"/>
                <a:gd name="T3" fmla="*/ 4 h 8"/>
                <a:gd name="T4" fmla="*/ 6 w 8"/>
                <a:gd name="T5" fmla="*/ 7 h 8"/>
                <a:gd name="T6" fmla="*/ 6 w 8"/>
                <a:gd name="T7" fmla="*/ 7 h 8"/>
              </a:gdLst>
              <a:ahLst/>
              <a:cxnLst>
                <a:cxn ang="0">
                  <a:pos x="T0" y="T1"/>
                </a:cxn>
                <a:cxn ang="0">
                  <a:pos x="T2" y="T3"/>
                </a:cxn>
                <a:cxn ang="0">
                  <a:pos x="T4" y="T5"/>
                </a:cxn>
                <a:cxn ang="0">
                  <a:pos x="T6" y="T7"/>
                </a:cxn>
              </a:cxnLst>
              <a:rect l="0" t="0" r="r" b="b"/>
              <a:pathLst>
                <a:path w="8" h="8">
                  <a:moveTo>
                    <a:pt x="6" y="7"/>
                  </a:moveTo>
                  <a:cubicBezTo>
                    <a:pt x="5" y="8"/>
                    <a:pt x="0" y="5"/>
                    <a:pt x="1" y="4"/>
                  </a:cubicBezTo>
                  <a:cubicBezTo>
                    <a:pt x="3" y="0"/>
                    <a:pt x="8" y="5"/>
                    <a:pt x="6" y="7"/>
                  </a:cubicBezTo>
                  <a:cubicBezTo>
                    <a:pt x="5" y="8"/>
                    <a:pt x="7" y="6"/>
                    <a:pt x="6" y="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45" name="Freeform 504">
              <a:extLst>
                <a:ext uri="{FF2B5EF4-FFF2-40B4-BE49-F238E27FC236}">
                  <a16:creationId xmlns:a16="http://schemas.microsoft.com/office/drawing/2014/main" id="{DF1C6B06-BD2B-460D-93D2-96C0659E5983}"/>
                </a:ext>
              </a:extLst>
            </p:cNvPr>
            <p:cNvSpPr>
              <a:spLocks/>
            </p:cNvSpPr>
            <p:nvPr/>
          </p:nvSpPr>
          <p:spPr bwMode="auto">
            <a:xfrm>
              <a:off x="11818028" y="7070776"/>
              <a:ext cx="44586" cy="35042"/>
            </a:xfrm>
            <a:custGeom>
              <a:avLst/>
              <a:gdLst>
                <a:gd name="T0" fmla="*/ 4 w 5"/>
                <a:gd name="T1" fmla="*/ 2 h 4"/>
                <a:gd name="T2" fmla="*/ 3 w 5"/>
                <a:gd name="T3" fmla="*/ 3 h 4"/>
                <a:gd name="T4" fmla="*/ 0 w 5"/>
                <a:gd name="T5" fmla="*/ 2 h 4"/>
                <a:gd name="T6" fmla="*/ 4 w 5"/>
                <a:gd name="T7" fmla="*/ 0 h 4"/>
                <a:gd name="T8" fmla="*/ 4 w 5"/>
                <a:gd name="T9" fmla="*/ 2 h 4"/>
                <a:gd name="T10" fmla="*/ 4 w 5"/>
                <a:gd name="T11" fmla="*/ 2 h 4"/>
              </a:gdLst>
              <a:ahLst/>
              <a:cxnLst>
                <a:cxn ang="0">
                  <a:pos x="T0" y="T1"/>
                </a:cxn>
                <a:cxn ang="0">
                  <a:pos x="T2" y="T3"/>
                </a:cxn>
                <a:cxn ang="0">
                  <a:pos x="T4" y="T5"/>
                </a:cxn>
                <a:cxn ang="0">
                  <a:pos x="T6" y="T7"/>
                </a:cxn>
                <a:cxn ang="0">
                  <a:pos x="T8" y="T9"/>
                </a:cxn>
                <a:cxn ang="0">
                  <a:pos x="T10" y="T11"/>
                </a:cxn>
              </a:cxnLst>
              <a:rect l="0" t="0" r="r" b="b"/>
              <a:pathLst>
                <a:path w="5" h="4">
                  <a:moveTo>
                    <a:pt x="4" y="2"/>
                  </a:moveTo>
                  <a:cubicBezTo>
                    <a:pt x="5" y="1"/>
                    <a:pt x="4" y="4"/>
                    <a:pt x="3" y="3"/>
                  </a:cubicBezTo>
                  <a:cubicBezTo>
                    <a:pt x="3" y="3"/>
                    <a:pt x="0" y="2"/>
                    <a:pt x="0" y="2"/>
                  </a:cubicBezTo>
                  <a:cubicBezTo>
                    <a:pt x="0" y="2"/>
                    <a:pt x="3" y="0"/>
                    <a:pt x="4" y="0"/>
                  </a:cubicBezTo>
                  <a:cubicBezTo>
                    <a:pt x="4" y="0"/>
                    <a:pt x="3" y="2"/>
                    <a:pt x="4" y="2"/>
                  </a:cubicBezTo>
                  <a:cubicBezTo>
                    <a:pt x="5" y="1"/>
                    <a:pt x="3" y="2"/>
                    <a:pt x="4"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46" name="Freeform 505">
              <a:extLst>
                <a:ext uri="{FF2B5EF4-FFF2-40B4-BE49-F238E27FC236}">
                  <a16:creationId xmlns:a16="http://schemas.microsoft.com/office/drawing/2014/main" id="{32FE6497-6033-454C-BA50-C076FD6797D8}"/>
                </a:ext>
              </a:extLst>
            </p:cNvPr>
            <p:cNvSpPr>
              <a:spLocks/>
            </p:cNvSpPr>
            <p:nvPr/>
          </p:nvSpPr>
          <p:spPr bwMode="auto">
            <a:xfrm>
              <a:off x="11359426" y="5927165"/>
              <a:ext cx="57323" cy="57338"/>
            </a:xfrm>
            <a:custGeom>
              <a:avLst/>
              <a:gdLst>
                <a:gd name="T0" fmla="*/ 5 w 6"/>
                <a:gd name="T1" fmla="*/ 1 h 6"/>
                <a:gd name="T2" fmla="*/ 4 w 6"/>
                <a:gd name="T3" fmla="*/ 5 h 6"/>
                <a:gd name="T4" fmla="*/ 1 w 6"/>
                <a:gd name="T5" fmla="*/ 5 h 6"/>
                <a:gd name="T6" fmla="*/ 5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2"/>
                    <a:pt x="4" y="3"/>
                    <a:pt x="4" y="5"/>
                  </a:cubicBezTo>
                  <a:cubicBezTo>
                    <a:pt x="3" y="6"/>
                    <a:pt x="2" y="6"/>
                    <a:pt x="1" y="5"/>
                  </a:cubicBezTo>
                  <a:cubicBezTo>
                    <a:pt x="0" y="4"/>
                    <a:pt x="5" y="0"/>
                    <a:pt x="5" y="1"/>
                  </a:cubicBezTo>
                  <a:cubicBezTo>
                    <a:pt x="6" y="2"/>
                    <a:pt x="5" y="0"/>
                    <a:pt x="5"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47" name="Freeform 506">
              <a:extLst>
                <a:ext uri="{FF2B5EF4-FFF2-40B4-BE49-F238E27FC236}">
                  <a16:creationId xmlns:a16="http://schemas.microsoft.com/office/drawing/2014/main" id="{9B481D86-09D3-4AC8-AAC4-83330C4995F1}"/>
                </a:ext>
              </a:extLst>
            </p:cNvPr>
            <p:cNvSpPr>
              <a:spLocks/>
            </p:cNvSpPr>
            <p:nvPr/>
          </p:nvSpPr>
          <p:spPr bwMode="auto">
            <a:xfrm>
              <a:off x="11388093" y="5994061"/>
              <a:ext cx="28662" cy="28669"/>
            </a:xfrm>
            <a:custGeom>
              <a:avLst/>
              <a:gdLst>
                <a:gd name="T0" fmla="*/ 3 w 3"/>
                <a:gd name="T1" fmla="*/ 1 h 3"/>
                <a:gd name="T2" fmla="*/ 0 w 3"/>
                <a:gd name="T3" fmla="*/ 2 h 3"/>
                <a:gd name="T4" fmla="*/ 2 w 3"/>
                <a:gd name="T5" fmla="*/ 3 h 3"/>
                <a:gd name="T6" fmla="*/ 3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1"/>
                    <a:pt x="0" y="1"/>
                    <a:pt x="0" y="2"/>
                  </a:cubicBezTo>
                  <a:cubicBezTo>
                    <a:pt x="0" y="3"/>
                    <a:pt x="2" y="3"/>
                    <a:pt x="2" y="3"/>
                  </a:cubicBezTo>
                  <a:cubicBezTo>
                    <a:pt x="3" y="3"/>
                    <a:pt x="3" y="0"/>
                    <a:pt x="3" y="1"/>
                  </a:cubicBezTo>
                  <a:cubicBezTo>
                    <a:pt x="2" y="1"/>
                    <a:pt x="3" y="1"/>
                    <a:pt x="3"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48" name="Freeform 507">
              <a:extLst>
                <a:ext uri="{FF2B5EF4-FFF2-40B4-BE49-F238E27FC236}">
                  <a16:creationId xmlns:a16="http://schemas.microsoft.com/office/drawing/2014/main" id="{A9EE044C-E38B-41E6-ABCC-22E9383A8AB1}"/>
                </a:ext>
              </a:extLst>
            </p:cNvPr>
            <p:cNvSpPr>
              <a:spLocks/>
            </p:cNvSpPr>
            <p:nvPr/>
          </p:nvSpPr>
          <p:spPr bwMode="auto">
            <a:xfrm>
              <a:off x="11416754" y="6022733"/>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49" name="Freeform 508">
              <a:extLst>
                <a:ext uri="{FF2B5EF4-FFF2-40B4-BE49-F238E27FC236}">
                  <a16:creationId xmlns:a16="http://schemas.microsoft.com/office/drawing/2014/main" id="{0557E42F-EF08-49CB-A228-DC89F0309641}"/>
                </a:ext>
              </a:extLst>
            </p:cNvPr>
            <p:cNvSpPr>
              <a:spLocks/>
            </p:cNvSpPr>
            <p:nvPr/>
          </p:nvSpPr>
          <p:spPr bwMode="auto">
            <a:xfrm>
              <a:off x="11416754" y="6048217"/>
              <a:ext cx="9553" cy="19114"/>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cubicBezTo>
                    <a:pt x="1" y="2"/>
                    <a:pt x="1" y="0"/>
                    <a:pt x="1"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50" name="Freeform 509">
              <a:extLst>
                <a:ext uri="{FF2B5EF4-FFF2-40B4-BE49-F238E27FC236}">
                  <a16:creationId xmlns:a16="http://schemas.microsoft.com/office/drawing/2014/main" id="{CEC87605-70E1-4815-A4EC-6A51E076EF6F}"/>
                </a:ext>
              </a:extLst>
            </p:cNvPr>
            <p:cNvSpPr>
              <a:spLocks/>
            </p:cNvSpPr>
            <p:nvPr/>
          </p:nvSpPr>
          <p:spPr bwMode="auto">
            <a:xfrm>
              <a:off x="11416754" y="6067328"/>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51" name="Freeform 510">
              <a:extLst>
                <a:ext uri="{FF2B5EF4-FFF2-40B4-BE49-F238E27FC236}">
                  <a16:creationId xmlns:a16="http://schemas.microsoft.com/office/drawing/2014/main" id="{5C8E9DD5-CF6D-49FB-A277-8731F7F42739}"/>
                </a:ext>
              </a:extLst>
            </p:cNvPr>
            <p:cNvSpPr>
              <a:spLocks/>
            </p:cNvSpPr>
            <p:nvPr/>
          </p:nvSpPr>
          <p:spPr bwMode="auto">
            <a:xfrm>
              <a:off x="11490002" y="6207491"/>
              <a:ext cx="9553" cy="19114"/>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0" y="2"/>
                  </a:cubicBezTo>
                  <a:cubicBezTo>
                    <a:pt x="0" y="2"/>
                    <a:pt x="1" y="0"/>
                    <a:pt x="0"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52" name="Freeform 511">
              <a:extLst>
                <a:ext uri="{FF2B5EF4-FFF2-40B4-BE49-F238E27FC236}">
                  <a16:creationId xmlns:a16="http://schemas.microsoft.com/office/drawing/2014/main" id="{0FF05AFE-356C-4F2F-8031-E532FD5CFB44}"/>
                </a:ext>
              </a:extLst>
            </p:cNvPr>
            <p:cNvSpPr>
              <a:spLocks/>
            </p:cNvSpPr>
            <p:nvPr/>
          </p:nvSpPr>
          <p:spPr bwMode="auto">
            <a:xfrm>
              <a:off x="11630131" y="5787002"/>
              <a:ext cx="19109" cy="38227"/>
            </a:xfrm>
            <a:custGeom>
              <a:avLst/>
              <a:gdLst>
                <a:gd name="T0" fmla="*/ 1 w 2"/>
                <a:gd name="T1" fmla="*/ 4 h 4"/>
                <a:gd name="T2" fmla="*/ 2 w 2"/>
                <a:gd name="T3" fmla="*/ 1 h 4"/>
                <a:gd name="T4" fmla="*/ 1 w 2"/>
                <a:gd name="T5" fmla="*/ 4 h 4"/>
                <a:gd name="T6" fmla="*/ 1 w 2"/>
                <a:gd name="T7" fmla="*/ 4 h 4"/>
              </a:gdLst>
              <a:ahLst/>
              <a:cxnLst>
                <a:cxn ang="0">
                  <a:pos x="T0" y="T1"/>
                </a:cxn>
                <a:cxn ang="0">
                  <a:pos x="T2" y="T3"/>
                </a:cxn>
                <a:cxn ang="0">
                  <a:pos x="T4" y="T5"/>
                </a:cxn>
                <a:cxn ang="0">
                  <a:pos x="T6" y="T7"/>
                </a:cxn>
              </a:cxnLst>
              <a:rect l="0" t="0" r="r" b="b"/>
              <a:pathLst>
                <a:path w="2" h="4">
                  <a:moveTo>
                    <a:pt x="1" y="4"/>
                  </a:moveTo>
                  <a:cubicBezTo>
                    <a:pt x="0" y="3"/>
                    <a:pt x="0" y="1"/>
                    <a:pt x="2" y="1"/>
                  </a:cubicBezTo>
                  <a:cubicBezTo>
                    <a:pt x="2" y="0"/>
                    <a:pt x="2" y="4"/>
                    <a:pt x="1" y="4"/>
                  </a:cubicBezTo>
                  <a:cubicBezTo>
                    <a:pt x="0" y="3"/>
                    <a:pt x="1" y="4"/>
                    <a:pt x="1"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53" name="Freeform 512">
              <a:extLst>
                <a:ext uri="{FF2B5EF4-FFF2-40B4-BE49-F238E27FC236}">
                  <a16:creationId xmlns:a16="http://schemas.microsoft.com/office/drawing/2014/main" id="{41317607-19F7-4488-8918-EBFF3A3EB787}"/>
                </a:ext>
              </a:extLst>
            </p:cNvPr>
            <p:cNvSpPr>
              <a:spLocks/>
            </p:cNvSpPr>
            <p:nvPr/>
          </p:nvSpPr>
          <p:spPr bwMode="auto">
            <a:xfrm>
              <a:off x="8260699" y="11747159"/>
              <a:ext cx="111465" cy="57338"/>
            </a:xfrm>
            <a:custGeom>
              <a:avLst/>
              <a:gdLst>
                <a:gd name="T0" fmla="*/ 10 w 12"/>
                <a:gd name="T1" fmla="*/ 3 h 6"/>
                <a:gd name="T2" fmla="*/ 8 w 12"/>
                <a:gd name="T3" fmla="*/ 2 h 6"/>
                <a:gd name="T4" fmla="*/ 5 w 12"/>
                <a:gd name="T5" fmla="*/ 2 h 6"/>
                <a:gd name="T6" fmla="*/ 3 w 12"/>
                <a:gd name="T7" fmla="*/ 1 h 6"/>
                <a:gd name="T8" fmla="*/ 0 w 12"/>
                <a:gd name="T9" fmla="*/ 3 h 6"/>
                <a:gd name="T10" fmla="*/ 2 w 12"/>
                <a:gd name="T11" fmla="*/ 5 h 6"/>
                <a:gd name="T12" fmla="*/ 6 w 12"/>
                <a:gd name="T13" fmla="*/ 5 h 6"/>
                <a:gd name="T14" fmla="*/ 11 w 12"/>
                <a:gd name="T15" fmla="*/ 3 h 6"/>
                <a:gd name="T16" fmla="*/ 10 w 12"/>
                <a:gd name="T17" fmla="*/ 3 h 6"/>
                <a:gd name="T18" fmla="*/ 10 w 12"/>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6">
                  <a:moveTo>
                    <a:pt x="10" y="3"/>
                  </a:moveTo>
                  <a:cubicBezTo>
                    <a:pt x="9" y="3"/>
                    <a:pt x="9" y="2"/>
                    <a:pt x="8" y="2"/>
                  </a:cubicBezTo>
                  <a:cubicBezTo>
                    <a:pt x="7" y="2"/>
                    <a:pt x="6" y="2"/>
                    <a:pt x="5" y="2"/>
                  </a:cubicBezTo>
                  <a:cubicBezTo>
                    <a:pt x="4" y="2"/>
                    <a:pt x="4" y="0"/>
                    <a:pt x="3" y="1"/>
                  </a:cubicBezTo>
                  <a:cubicBezTo>
                    <a:pt x="3" y="1"/>
                    <a:pt x="0" y="3"/>
                    <a:pt x="0" y="3"/>
                  </a:cubicBezTo>
                  <a:cubicBezTo>
                    <a:pt x="0" y="3"/>
                    <a:pt x="2" y="5"/>
                    <a:pt x="2" y="5"/>
                  </a:cubicBezTo>
                  <a:cubicBezTo>
                    <a:pt x="3" y="6"/>
                    <a:pt x="5" y="5"/>
                    <a:pt x="6" y="5"/>
                  </a:cubicBezTo>
                  <a:cubicBezTo>
                    <a:pt x="7" y="5"/>
                    <a:pt x="11" y="4"/>
                    <a:pt x="11" y="3"/>
                  </a:cubicBezTo>
                  <a:cubicBezTo>
                    <a:pt x="10" y="3"/>
                    <a:pt x="10" y="3"/>
                    <a:pt x="10" y="3"/>
                  </a:cubicBezTo>
                  <a:cubicBezTo>
                    <a:pt x="9" y="3"/>
                    <a:pt x="12" y="2"/>
                    <a:pt x="10"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54" name="Freeform 513">
              <a:extLst>
                <a:ext uri="{FF2B5EF4-FFF2-40B4-BE49-F238E27FC236}">
                  <a16:creationId xmlns:a16="http://schemas.microsoft.com/office/drawing/2014/main" id="{B7A67AE3-3DC0-4918-852C-7DF10A88465D}"/>
                </a:ext>
              </a:extLst>
            </p:cNvPr>
            <p:cNvSpPr>
              <a:spLocks/>
            </p:cNvSpPr>
            <p:nvPr/>
          </p:nvSpPr>
          <p:spPr bwMode="auto">
            <a:xfrm>
              <a:off x="8251144" y="11804497"/>
              <a:ext cx="82803" cy="57338"/>
            </a:xfrm>
            <a:custGeom>
              <a:avLst/>
              <a:gdLst>
                <a:gd name="T0" fmla="*/ 7 w 9"/>
                <a:gd name="T1" fmla="*/ 3 h 6"/>
                <a:gd name="T2" fmla="*/ 0 w 9"/>
                <a:gd name="T3" fmla="*/ 1 h 6"/>
                <a:gd name="T4" fmla="*/ 2 w 9"/>
                <a:gd name="T5" fmla="*/ 2 h 6"/>
                <a:gd name="T6" fmla="*/ 1 w 9"/>
                <a:gd name="T7" fmla="*/ 5 h 6"/>
                <a:gd name="T8" fmla="*/ 3 w 9"/>
                <a:gd name="T9" fmla="*/ 5 h 6"/>
                <a:gd name="T10" fmla="*/ 4 w 9"/>
                <a:gd name="T11" fmla="*/ 5 h 6"/>
                <a:gd name="T12" fmla="*/ 7 w 9"/>
                <a:gd name="T13" fmla="*/ 3 h 6"/>
                <a:gd name="T14" fmla="*/ 7 w 9"/>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7" y="3"/>
                  </a:moveTo>
                  <a:cubicBezTo>
                    <a:pt x="7" y="2"/>
                    <a:pt x="0" y="0"/>
                    <a:pt x="0" y="1"/>
                  </a:cubicBezTo>
                  <a:cubicBezTo>
                    <a:pt x="0" y="1"/>
                    <a:pt x="2" y="2"/>
                    <a:pt x="2" y="2"/>
                  </a:cubicBezTo>
                  <a:cubicBezTo>
                    <a:pt x="3" y="3"/>
                    <a:pt x="1" y="4"/>
                    <a:pt x="1" y="5"/>
                  </a:cubicBezTo>
                  <a:cubicBezTo>
                    <a:pt x="1" y="6"/>
                    <a:pt x="3" y="5"/>
                    <a:pt x="3" y="5"/>
                  </a:cubicBezTo>
                  <a:cubicBezTo>
                    <a:pt x="4" y="4"/>
                    <a:pt x="3" y="5"/>
                    <a:pt x="4" y="5"/>
                  </a:cubicBezTo>
                  <a:cubicBezTo>
                    <a:pt x="5" y="6"/>
                    <a:pt x="9" y="4"/>
                    <a:pt x="7" y="3"/>
                  </a:cubicBezTo>
                  <a:cubicBezTo>
                    <a:pt x="6" y="2"/>
                    <a:pt x="8" y="3"/>
                    <a:pt x="7"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55" name="Freeform 514">
              <a:extLst>
                <a:ext uri="{FF2B5EF4-FFF2-40B4-BE49-F238E27FC236}">
                  <a16:creationId xmlns:a16="http://schemas.microsoft.com/office/drawing/2014/main" id="{969EC64D-B262-4A74-8850-5520855A1684}"/>
                </a:ext>
              </a:extLst>
            </p:cNvPr>
            <p:cNvSpPr>
              <a:spLocks/>
            </p:cNvSpPr>
            <p:nvPr/>
          </p:nvSpPr>
          <p:spPr bwMode="auto">
            <a:xfrm>
              <a:off x="8241593" y="11731231"/>
              <a:ext cx="73248" cy="44598"/>
            </a:xfrm>
            <a:custGeom>
              <a:avLst/>
              <a:gdLst>
                <a:gd name="T0" fmla="*/ 6 w 8"/>
                <a:gd name="T1" fmla="*/ 0 h 5"/>
                <a:gd name="T2" fmla="*/ 3 w 8"/>
                <a:gd name="T3" fmla="*/ 1 h 5"/>
                <a:gd name="T4" fmla="*/ 0 w 8"/>
                <a:gd name="T5" fmla="*/ 1 h 5"/>
                <a:gd name="T6" fmla="*/ 0 w 8"/>
                <a:gd name="T7" fmla="*/ 3 h 5"/>
                <a:gd name="T8" fmla="*/ 5 w 8"/>
                <a:gd name="T9" fmla="*/ 2 h 5"/>
                <a:gd name="T10" fmla="*/ 6 w 8"/>
                <a:gd name="T11" fmla="*/ 0 h 5"/>
                <a:gd name="T12" fmla="*/ 6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6" y="0"/>
                  </a:moveTo>
                  <a:cubicBezTo>
                    <a:pt x="5" y="0"/>
                    <a:pt x="4" y="1"/>
                    <a:pt x="3" y="1"/>
                  </a:cubicBezTo>
                  <a:cubicBezTo>
                    <a:pt x="2" y="0"/>
                    <a:pt x="0" y="1"/>
                    <a:pt x="0" y="1"/>
                  </a:cubicBezTo>
                  <a:cubicBezTo>
                    <a:pt x="1" y="0"/>
                    <a:pt x="0" y="4"/>
                    <a:pt x="0" y="3"/>
                  </a:cubicBezTo>
                  <a:cubicBezTo>
                    <a:pt x="1" y="5"/>
                    <a:pt x="4" y="3"/>
                    <a:pt x="5" y="2"/>
                  </a:cubicBezTo>
                  <a:cubicBezTo>
                    <a:pt x="6" y="2"/>
                    <a:pt x="8" y="0"/>
                    <a:pt x="6" y="0"/>
                  </a:cubicBezTo>
                  <a:cubicBezTo>
                    <a:pt x="5" y="0"/>
                    <a:pt x="8" y="0"/>
                    <a:pt x="6"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56" name="Freeform 515">
              <a:extLst>
                <a:ext uri="{FF2B5EF4-FFF2-40B4-BE49-F238E27FC236}">
                  <a16:creationId xmlns:a16="http://schemas.microsoft.com/office/drawing/2014/main" id="{F75FD17C-00E9-42FC-8170-5AFF0942E7FC}"/>
                </a:ext>
              </a:extLst>
            </p:cNvPr>
            <p:cNvSpPr>
              <a:spLocks/>
            </p:cNvSpPr>
            <p:nvPr/>
          </p:nvSpPr>
          <p:spPr bwMode="auto">
            <a:xfrm>
              <a:off x="8203376" y="11766272"/>
              <a:ext cx="76432" cy="47785"/>
            </a:xfrm>
            <a:custGeom>
              <a:avLst/>
              <a:gdLst>
                <a:gd name="T0" fmla="*/ 7 w 8"/>
                <a:gd name="T1" fmla="*/ 4 h 5"/>
                <a:gd name="T2" fmla="*/ 1 w 8"/>
                <a:gd name="T3" fmla="*/ 1 h 5"/>
                <a:gd name="T4" fmla="*/ 7 w 8"/>
                <a:gd name="T5" fmla="*/ 4 h 5"/>
              </a:gdLst>
              <a:ahLst/>
              <a:cxnLst>
                <a:cxn ang="0">
                  <a:pos x="T0" y="T1"/>
                </a:cxn>
                <a:cxn ang="0">
                  <a:pos x="T2" y="T3"/>
                </a:cxn>
                <a:cxn ang="0">
                  <a:pos x="T4" y="T5"/>
                </a:cxn>
              </a:cxnLst>
              <a:rect l="0" t="0" r="r" b="b"/>
              <a:pathLst>
                <a:path w="8" h="5">
                  <a:moveTo>
                    <a:pt x="7" y="4"/>
                  </a:moveTo>
                  <a:cubicBezTo>
                    <a:pt x="6" y="3"/>
                    <a:pt x="0" y="0"/>
                    <a:pt x="1" y="1"/>
                  </a:cubicBezTo>
                  <a:cubicBezTo>
                    <a:pt x="2" y="2"/>
                    <a:pt x="8" y="5"/>
                    <a:pt x="7"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57" name="Freeform 516">
              <a:extLst>
                <a:ext uri="{FF2B5EF4-FFF2-40B4-BE49-F238E27FC236}">
                  <a16:creationId xmlns:a16="http://schemas.microsoft.com/office/drawing/2014/main" id="{3AB943BA-9C31-49D0-A3CB-6D8CCBD4EBE1}"/>
                </a:ext>
              </a:extLst>
            </p:cNvPr>
            <p:cNvSpPr>
              <a:spLocks/>
            </p:cNvSpPr>
            <p:nvPr/>
          </p:nvSpPr>
          <p:spPr bwMode="auto">
            <a:xfrm>
              <a:off x="8184267" y="11702559"/>
              <a:ext cx="28662" cy="28669"/>
            </a:xfrm>
            <a:custGeom>
              <a:avLst/>
              <a:gdLst>
                <a:gd name="T0" fmla="*/ 2 w 3"/>
                <a:gd name="T1" fmla="*/ 2 h 3"/>
                <a:gd name="T2" fmla="*/ 0 w 3"/>
                <a:gd name="T3" fmla="*/ 1 h 3"/>
                <a:gd name="T4" fmla="*/ 2 w 3"/>
                <a:gd name="T5" fmla="*/ 2 h 3"/>
                <a:gd name="T6" fmla="*/ 2 w 3"/>
                <a:gd name="T7" fmla="*/ 2 h 3"/>
              </a:gdLst>
              <a:ahLst/>
              <a:cxnLst>
                <a:cxn ang="0">
                  <a:pos x="T0" y="T1"/>
                </a:cxn>
                <a:cxn ang="0">
                  <a:pos x="T2" y="T3"/>
                </a:cxn>
                <a:cxn ang="0">
                  <a:pos x="T4" y="T5"/>
                </a:cxn>
                <a:cxn ang="0">
                  <a:pos x="T6" y="T7"/>
                </a:cxn>
              </a:cxnLst>
              <a:rect l="0" t="0" r="r" b="b"/>
              <a:pathLst>
                <a:path w="3" h="3">
                  <a:moveTo>
                    <a:pt x="2" y="2"/>
                  </a:moveTo>
                  <a:cubicBezTo>
                    <a:pt x="2" y="3"/>
                    <a:pt x="1" y="2"/>
                    <a:pt x="0" y="1"/>
                  </a:cubicBezTo>
                  <a:cubicBezTo>
                    <a:pt x="0" y="0"/>
                    <a:pt x="3" y="0"/>
                    <a:pt x="2" y="2"/>
                  </a:cubicBezTo>
                  <a:cubicBezTo>
                    <a:pt x="2" y="3"/>
                    <a:pt x="2" y="1"/>
                    <a:pt x="2"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58" name="Freeform 517">
              <a:extLst>
                <a:ext uri="{FF2B5EF4-FFF2-40B4-BE49-F238E27FC236}">
                  <a16:creationId xmlns:a16="http://schemas.microsoft.com/office/drawing/2014/main" id="{1B16BBF2-C3CB-4A06-AF82-718D629D2F34}"/>
                </a:ext>
              </a:extLst>
            </p:cNvPr>
            <p:cNvSpPr>
              <a:spLocks/>
            </p:cNvSpPr>
            <p:nvPr/>
          </p:nvSpPr>
          <p:spPr bwMode="auto">
            <a:xfrm>
              <a:off x="8184267" y="11626107"/>
              <a:ext cx="66879" cy="66896"/>
            </a:xfrm>
            <a:custGeom>
              <a:avLst/>
              <a:gdLst>
                <a:gd name="T0" fmla="*/ 5 w 7"/>
                <a:gd name="T1" fmla="*/ 2 h 7"/>
                <a:gd name="T2" fmla="*/ 4 w 7"/>
                <a:gd name="T3" fmla="*/ 0 h 7"/>
                <a:gd name="T4" fmla="*/ 2 w 7"/>
                <a:gd name="T5" fmla="*/ 1 h 7"/>
                <a:gd name="T6" fmla="*/ 0 w 7"/>
                <a:gd name="T7" fmla="*/ 1 h 7"/>
                <a:gd name="T8" fmla="*/ 2 w 7"/>
                <a:gd name="T9" fmla="*/ 4 h 7"/>
                <a:gd name="T10" fmla="*/ 0 w 7"/>
                <a:gd name="T11" fmla="*/ 6 h 7"/>
                <a:gd name="T12" fmla="*/ 3 w 7"/>
                <a:gd name="T13" fmla="*/ 5 h 7"/>
                <a:gd name="T14" fmla="*/ 4 w 7"/>
                <a:gd name="T15" fmla="*/ 2 h 7"/>
                <a:gd name="T16" fmla="*/ 4 w 7"/>
                <a:gd name="T17" fmla="*/ 4 h 7"/>
                <a:gd name="T18" fmla="*/ 6 w 7"/>
                <a:gd name="T19" fmla="*/ 2 h 7"/>
                <a:gd name="T20" fmla="*/ 5 w 7"/>
                <a:gd name="T21" fmla="*/ 2 h 7"/>
                <a:gd name="T22" fmla="*/ 5 w 7"/>
                <a:gd name="T2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5" y="2"/>
                  </a:moveTo>
                  <a:cubicBezTo>
                    <a:pt x="5" y="1"/>
                    <a:pt x="4" y="1"/>
                    <a:pt x="4" y="0"/>
                  </a:cubicBezTo>
                  <a:cubicBezTo>
                    <a:pt x="3" y="0"/>
                    <a:pt x="1" y="0"/>
                    <a:pt x="2" y="1"/>
                  </a:cubicBezTo>
                  <a:cubicBezTo>
                    <a:pt x="4" y="3"/>
                    <a:pt x="1" y="2"/>
                    <a:pt x="0" y="1"/>
                  </a:cubicBezTo>
                  <a:cubicBezTo>
                    <a:pt x="1" y="3"/>
                    <a:pt x="2" y="3"/>
                    <a:pt x="2" y="4"/>
                  </a:cubicBezTo>
                  <a:cubicBezTo>
                    <a:pt x="3" y="6"/>
                    <a:pt x="1" y="5"/>
                    <a:pt x="0" y="6"/>
                  </a:cubicBezTo>
                  <a:cubicBezTo>
                    <a:pt x="0" y="7"/>
                    <a:pt x="4" y="6"/>
                    <a:pt x="3" y="5"/>
                  </a:cubicBezTo>
                  <a:cubicBezTo>
                    <a:pt x="3" y="5"/>
                    <a:pt x="4" y="3"/>
                    <a:pt x="4" y="2"/>
                  </a:cubicBezTo>
                  <a:cubicBezTo>
                    <a:pt x="4" y="2"/>
                    <a:pt x="4" y="3"/>
                    <a:pt x="4" y="4"/>
                  </a:cubicBezTo>
                  <a:cubicBezTo>
                    <a:pt x="4" y="3"/>
                    <a:pt x="6" y="2"/>
                    <a:pt x="6" y="2"/>
                  </a:cubicBezTo>
                  <a:cubicBezTo>
                    <a:pt x="6" y="2"/>
                    <a:pt x="6" y="2"/>
                    <a:pt x="5" y="2"/>
                  </a:cubicBezTo>
                  <a:cubicBezTo>
                    <a:pt x="5" y="1"/>
                    <a:pt x="7" y="2"/>
                    <a:pt x="5"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59" name="Freeform 518">
              <a:extLst>
                <a:ext uri="{FF2B5EF4-FFF2-40B4-BE49-F238E27FC236}">
                  <a16:creationId xmlns:a16="http://schemas.microsoft.com/office/drawing/2014/main" id="{42AFD3FB-74DE-4007-AFE6-A89A377353EC}"/>
                </a:ext>
              </a:extLst>
            </p:cNvPr>
            <p:cNvSpPr>
              <a:spLocks/>
            </p:cNvSpPr>
            <p:nvPr/>
          </p:nvSpPr>
          <p:spPr bwMode="auto">
            <a:xfrm>
              <a:off x="8174712" y="11505057"/>
              <a:ext cx="47770" cy="101936"/>
            </a:xfrm>
            <a:custGeom>
              <a:avLst/>
              <a:gdLst>
                <a:gd name="T0" fmla="*/ 5 w 5"/>
                <a:gd name="T1" fmla="*/ 7 h 11"/>
                <a:gd name="T2" fmla="*/ 2 w 5"/>
                <a:gd name="T3" fmla="*/ 2 h 11"/>
                <a:gd name="T4" fmla="*/ 1 w 5"/>
                <a:gd name="T5" fmla="*/ 6 h 11"/>
                <a:gd name="T6" fmla="*/ 0 w 5"/>
                <a:gd name="T7" fmla="*/ 9 h 11"/>
                <a:gd name="T8" fmla="*/ 2 w 5"/>
                <a:gd name="T9" fmla="*/ 7 h 11"/>
                <a:gd name="T10" fmla="*/ 5 w 5"/>
                <a:gd name="T11" fmla="*/ 7 h 11"/>
                <a:gd name="T12" fmla="*/ 5 w 5"/>
                <a:gd name="T13" fmla="*/ 7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7"/>
                  </a:moveTo>
                  <a:cubicBezTo>
                    <a:pt x="5" y="6"/>
                    <a:pt x="4" y="0"/>
                    <a:pt x="2" y="2"/>
                  </a:cubicBezTo>
                  <a:cubicBezTo>
                    <a:pt x="2" y="3"/>
                    <a:pt x="3" y="6"/>
                    <a:pt x="1" y="6"/>
                  </a:cubicBezTo>
                  <a:cubicBezTo>
                    <a:pt x="0" y="6"/>
                    <a:pt x="0" y="7"/>
                    <a:pt x="0" y="9"/>
                  </a:cubicBezTo>
                  <a:cubicBezTo>
                    <a:pt x="1" y="9"/>
                    <a:pt x="2" y="7"/>
                    <a:pt x="2" y="7"/>
                  </a:cubicBezTo>
                  <a:cubicBezTo>
                    <a:pt x="1" y="7"/>
                    <a:pt x="5" y="11"/>
                    <a:pt x="5" y="7"/>
                  </a:cubicBezTo>
                  <a:cubicBezTo>
                    <a:pt x="5" y="6"/>
                    <a:pt x="5" y="8"/>
                    <a:pt x="5" y="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60" name="Freeform 519">
              <a:extLst>
                <a:ext uri="{FF2B5EF4-FFF2-40B4-BE49-F238E27FC236}">
                  <a16:creationId xmlns:a16="http://schemas.microsoft.com/office/drawing/2014/main" id="{4D197538-017F-4F37-A15B-8C632587BD3D}"/>
                </a:ext>
              </a:extLst>
            </p:cNvPr>
            <p:cNvSpPr>
              <a:spLocks/>
            </p:cNvSpPr>
            <p:nvPr/>
          </p:nvSpPr>
          <p:spPr bwMode="auto">
            <a:xfrm>
              <a:off x="8165159" y="11587880"/>
              <a:ext cx="28662" cy="57338"/>
            </a:xfrm>
            <a:custGeom>
              <a:avLst/>
              <a:gdLst>
                <a:gd name="T0" fmla="*/ 3 w 3"/>
                <a:gd name="T1" fmla="*/ 2 h 6"/>
                <a:gd name="T2" fmla="*/ 1 w 3"/>
                <a:gd name="T3" fmla="*/ 6 h 6"/>
                <a:gd name="T4" fmla="*/ 3 w 3"/>
                <a:gd name="T5" fmla="*/ 2 h 6"/>
                <a:gd name="T6" fmla="*/ 3 w 3"/>
                <a:gd name="T7" fmla="*/ 2 h 6"/>
              </a:gdLst>
              <a:ahLst/>
              <a:cxnLst>
                <a:cxn ang="0">
                  <a:pos x="T0" y="T1"/>
                </a:cxn>
                <a:cxn ang="0">
                  <a:pos x="T2" y="T3"/>
                </a:cxn>
                <a:cxn ang="0">
                  <a:pos x="T4" y="T5"/>
                </a:cxn>
                <a:cxn ang="0">
                  <a:pos x="T6" y="T7"/>
                </a:cxn>
              </a:cxnLst>
              <a:rect l="0" t="0" r="r" b="b"/>
              <a:pathLst>
                <a:path w="3" h="6">
                  <a:moveTo>
                    <a:pt x="3" y="2"/>
                  </a:moveTo>
                  <a:cubicBezTo>
                    <a:pt x="2" y="0"/>
                    <a:pt x="0" y="5"/>
                    <a:pt x="1" y="6"/>
                  </a:cubicBezTo>
                  <a:cubicBezTo>
                    <a:pt x="0" y="5"/>
                    <a:pt x="3" y="3"/>
                    <a:pt x="3" y="2"/>
                  </a:cubicBezTo>
                  <a:cubicBezTo>
                    <a:pt x="2" y="1"/>
                    <a:pt x="3" y="2"/>
                    <a:pt x="3"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61" name="Freeform 520">
              <a:extLst>
                <a:ext uri="{FF2B5EF4-FFF2-40B4-BE49-F238E27FC236}">
                  <a16:creationId xmlns:a16="http://schemas.microsoft.com/office/drawing/2014/main" id="{6B43313E-FB70-4723-8959-CA5D39804B25}"/>
                </a:ext>
              </a:extLst>
            </p:cNvPr>
            <p:cNvSpPr>
              <a:spLocks/>
            </p:cNvSpPr>
            <p:nvPr/>
          </p:nvSpPr>
          <p:spPr bwMode="auto">
            <a:xfrm>
              <a:off x="8165159" y="11466830"/>
              <a:ext cx="47770" cy="66896"/>
            </a:xfrm>
            <a:custGeom>
              <a:avLst/>
              <a:gdLst>
                <a:gd name="T0" fmla="*/ 4 w 5"/>
                <a:gd name="T1" fmla="*/ 2 h 7"/>
                <a:gd name="T2" fmla="*/ 3 w 5"/>
                <a:gd name="T3" fmla="*/ 0 h 7"/>
                <a:gd name="T4" fmla="*/ 2 w 5"/>
                <a:gd name="T5" fmla="*/ 3 h 7"/>
                <a:gd name="T6" fmla="*/ 1 w 5"/>
                <a:gd name="T7" fmla="*/ 2 h 7"/>
                <a:gd name="T8" fmla="*/ 0 w 5"/>
                <a:gd name="T9" fmla="*/ 5 h 7"/>
                <a:gd name="T10" fmla="*/ 2 w 5"/>
                <a:gd name="T11" fmla="*/ 7 h 7"/>
                <a:gd name="T12" fmla="*/ 5 w 5"/>
                <a:gd name="T13" fmla="*/ 5 h 7"/>
                <a:gd name="T14" fmla="*/ 4 w 5"/>
                <a:gd name="T15" fmla="*/ 2 h 7"/>
                <a:gd name="T16" fmla="*/ 4 w 5"/>
                <a:gd name="T1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2"/>
                  </a:moveTo>
                  <a:cubicBezTo>
                    <a:pt x="3" y="3"/>
                    <a:pt x="3" y="0"/>
                    <a:pt x="3" y="0"/>
                  </a:cubicBezTo>
                  <a:cubicBezTo>
                    <a:pt x="3" y="0"/>
                    <a:pt x="3" y="3"/>
                    <a:pt x="2" y="3"/>
                  </a:cubicBezTo>
                  <a:cubicBezTo>
                    <a:pt x="2" y="3"/>
                    <a:pt x="2" y="2"/>
                    <a:pt x="1" y="2"/>
                  </a:cubicBezTo>
                  <a:cubicBezTo>
                    <a:pt x="2" y="2"/>
                    <a:pt x="0" y="5"/>
                    <a:pt x="0" y="5"/>
                  </a:cubicBezTo>
                  <a:cubicBezTo>
                    <a:pt x="0" y="4"/>
                    <a:pt x="4" y="5"/>
                    <a:pt x="2" y="7"/>
                  </a:cubicBezTo>
                  <a:cubicBezTo>
                    <a:pt x="3" y="6"/>
                    <a:pt x="5" y="6"/>
                    <a:pt x="5" y="5"/>
                  </a:cubicBezTo>
                  <a:cubicBezTo>
                    <a:pt x="5" y="4"/>
                    <a:pt x="4" y="1"/>
                    <a:pt x="4" y="2"/>
                  </a:cubicBezTo>
                  <a:cubicBezTo>
                    <a:pt x="3" y="3"/>
                    <a:pt x="4" y="1"/>
                    <a:pt x="4"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62" name="Freeform 521">
              <a:extLst>
                <a:ext uri="{FF2B5EF4-FFF2-40B4-BE49-F238E27FC236}">
                  <a16:creationId xmlns:a16="http://schemas.microsoft.com/office/drawing/2014/main" id="{F7BD9099-4A81-4B73-9F58-2AC72BBCE50E}"/>
                </a:ext>
              </a:extLst>
            </p:cNvPr>
            <p:cNvSpPr>
              <a:spLocks/>
            </p:cNvSpPr>
            <p:nvPr/>
          </p:nvSpPr>
          <p:spPr bwMode="auto">
            <a:xfrm>
              <a:off x="8212931" y="11282067"/>
              <a:ext cx="47770" cy="44598"/>
            </a:xfrm>
            <a:custGeom>
              <a:avLst/>
              <a:gdLst>
                <a:gd name="T0" fmla="*/ 3 w 5"/>
                <a:gd name="T1" fmla="*/ 4 h 5"/>
                <a:gd name="T2" fmla="*/ 3 w 5"/>
                <a:gd name="T3" fmla="*/ 0 h 5"/>
                <a:gd name="T4" fmla="*/ 0 w 5"/>
                <a:gd name="T5" fmla="*/ 0 h 5"/>
                <a:gd name="T6" fmla="*/ 2 w 5"/>
                <a:gd name="T7" fmla="*/ 1 h 5"/>
                <a:gd name="T8" fmla="*/ 3 w 5"/>
                <a:gd name="T9" fmla="*/ 4 h 5"/>
                <a:gd name="T10" fmla="*/ 3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3" y="4"/>
                  </a:moveTo>
                  <a:cubicBezTo>
                    <a:pt x="5" y="2"/>
                    <a:pt x="2" y="2"/>
                    <a:pt x="3" y="0"/>
                  </a:cubicBezTo>
                  <a:cubicBezTo>
                    <a:pt x="3" y="0"/>
                    <a:pt x="1" y="0"/>
                    <a:pt x="0" y="0"/>
                  </a:cubicBezTo>
                  <a:cubicBezTo>
                    <a:pt x="0" y="0"/>
                    <a:pt x="2" y="1"/>
                    <a:pt x="2" y="1"/>
                  </a:cubicBezTo>
                  <a:cubicBezTo>
                    <a:pt x="2" y="2"/>
                    <a:pt x="3" y="4"/>
                    <a:pt x="3" y="4"/>
                  </a:cubicBezTo>
                  <a:cubicBezTo>
                    <a:pt x="4" y="3"/>
                    <a:pt x="2" y="5"/>
                    <a:pt x="3"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63" name="Freeform 522">
              <a:extLst>
                <a:ext uri="{FF2B5EF4-FFF2-40B4-BE49-F238E27FC236}">
                  <a16:creationId xmlns:a16="http://schemas.microsoft.com/office/drawing/2014/main" id="{0079AD92-8366-424B-B65D-EDE5FFF27DE3}"/>
                </a:ext>
              </a:extLst>
            </p:cNvPr>
            <p:cNvSpPr>
              <a:spLocks/>
            </p:cNvSpPr>
            <p:nvPr/>
          </p:nvSpPr>
          <p:spPr bwMode="auto">
            <a:xfrm>
              <a:off x="8222485" y="11113235"/>
              <a:ext cx="57323" cy="101936"/>
            </a:xfrm>
            <a:custGeom>
              <a:avLst/>
              <a:gdLst>
                <a:gd name="T0" fmla="*/ 3 w 6"/>
                <a:gd name="T1" fmla="*/ 10 h 11"/>
                <a:gd name="T2" fmla="*/ 0 w 6"/>
                <a:gd name="T3" fmla="*/ 9 h 11"/>
                <a:gd name="T4" fmla="*/ 1 w 6"/>
                <a:gd name="T5" fmla="*/ 2 h 11"/>
                <a:gd name="T6" fmla="*/ 4 w 6"/>
                <a:gd name="T7" fmla="*/ 3 h 11"/>
                <a:gd name="T8" fmla="*/ 3 w 6"/>
                <a:gd name="T9" fmla="*/ 10 h 11"/>
                <a:gd name="T10" fmla="*/ 3 w 6"/>
                <a:gd name="T11" fmla="*/ 10 h 11"/>
              </a:gdLst>
              <a:ahLst/>
              <a:cxnLst>
                <a:cxn ang="0">
                  <a:pos x="T0" y="T1"/>
                </a:cxn>
                <a:cxn ang="0">
                  <a:pos x="T2" y="T3"/>
                </a:cxn>
                <a:cxn ang="0">
                  <a:pos x="T4" y="T5"/>
                </a:cxn>
                <a:cxn ang="0">
                  <a:pos x="T6" y="T7"/>
                </a:cxn>
                <a:cxn ang="0">
                  <a:pos x="T8" y="T9"/>
                </a:cxn>
                <a:cxn ang="0">
                  <a:pos x="T10" y="T11"/>
                </a:cxn>
              </a:cxnLst>
              <a:rect l="0" t="0" r="r" b="b"/>
              <a:pathLst>
                <a:path w="6" h="11">
                  <a:moveTo>
                    <a:pt x="3" y="10"/>
                  </a:moveTo>
                  <a:cubicBezTo>
                    <a:pt x="1" y="11"/>
                    <a:pt x="0" y="11"/>
                    <a:pt x="0" y="9"/>
                  </a:cubicBezTo>
                  <a:cubicBezTo>
                    <a:pt x="1" y="7"/>
                    <a:pt x="1" y="4"/>
                    <a:pt x="1" y="2"/>
                  </a:cubicBezTo>
                  <a:cubicBezTo>
                    <a:pt x="1" y="0"/>
                    <a:pt x="5" y="0"/>
                    <a:pt x="4" y="3"/>
                  </a:cubicBezTo>
                  <a:cubicBezTo>
                    <a:pt x="4" y="5"/>
                    <a:pt x="6" y="8"/>
                    <a:pt x="3" y="10"/>
                  </a:cubicBezTo>
                  <a:cubicBezTo>
                    <a:pt x="2" y="10"/>
                    <a:pt x="4" y="9"/>
                    <a:pt x="3" y="1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64" name="Freeform 523">
              <a:extLst>
                <a:ext uri="{FF2B5EF4-FFF2-40B4-BE49-F238E27FC236}">
                  <a16:creationId xmlns:a16="http://schemas.microsoft.com/office/drawing/2014/main" id="{2EAD500A-EC64-4B84-A6D8-CB0A3D4D64C3}"/>
                </a:ext>
              </a:extLst>
            </p:cNvPr>
            <p:cNvSpPr>
              <a:spLocks/>
            </p:cNvSpPr>
            <p:nvPr/>
          </p:nvSpPr>
          <p:spPr bwMode="auto">
            <a:xfrm>
              <a:off x="8410382" y="8462859"/>
              <a:ext cx="44586" cy="38227"/>
            </a:xfrm>
            <a:custGeom>
              <a:avLst/>
              <a:gdLst>
                <a:gd name="T0" fmla="*/ 3 w 5"/>
                <a:gd name="T1" fmla="*/ 3 h 4"/>
                <a:gd name="T2" fmla="*/ 1 w 5"/>
                <a:gd name="T3" fmla="*/ 1 h 4"/>
                <a:gd name="T4" fmla="*/ 3 w 5"/>
                <a:gd name="T5" fmla="*/ 3 h 4"/>
                <a:gd name="T6" fmla="*/ 3 w 5"/>
                <a:gd name="T7" fmla="*/ 3 h 4"/>
              </a:gdLst>
              <a:ahLst/>
              <a:cxnLst>
                <a:cxn ang="0">
                  <a:pos x="T0" y="T1"/>
                </a:cxn>
                <a:cxn ang="0">
                  <a:pos x="T2" y="T3"/>
                </a:cxn>
                <a:cxn ang="0">
                  <a:pos x="T4" y="T5"/>
                </a:cxn>
                <a:cxn ang="0">
                  <a:pos x="T6" y="T7"/>
                </a:cxn>
              </a:cxnLst>
              <a:rect l="0" t="0" r="r" b="b"/>
              <a:pathLst>
                <a:path w="5" h="4">
                  <a:moveTo>
                    <a:pt x="3" y="3"/>
                  </a:moveTo>
                  <a:cubicBezTo>
                    <a:pt x="2" y="4"/>
                    <a:pt x="0" y="3"/>
                    <a:pt x="1" y="1"/>
                  </a:cubicBezTo>
                  <a:cubicBezTo>
                    <a:pt x="1" y="0"/>
                    <a:pt x="5" y="2"/>
                    <a:pt x="3" y="3"/>
                  </a:cubicBezTo>
                  <a:cubicBezTo>
                    <a:pt x="2" y="4"/>
                    <a:pt x="5" y="2"/>
                    <a:pt x="3"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65" name="Freeform 524">
              <a:extLst>
                <a:ext uri="{FF2B5EF4-FFF2-40B4-BE49-F238E27FC236}">
                  <a16:creationId xmlns:a16="http://schemas.microsoft.com/office/drawing/2014/main" id="{06107E67-8540-4F05-B2AB-36872EABFA30}"/>
                </a:ext>
              </a:extLst>
            </p:cNvPr>
            <p:cNvSpPr>
              <a:spLocks/>
            </p:cNvSpPr>
            <p:nvPr/>
          </p:nvSpPr>
          <p:spPr bwMode="auto">
            <a:xfrm>
              <a:off x="8811656" y="8520200"/>
              <a:ext cx="54139" cy="73269"/>
            </a:xfrm>
            <a:custGeom>
              <a:avLst/>
              <a:gdLst>
                <a:gd name="T0" fmla="*/ 1 w 6"/>
                <a:gd name="T1" fmla="*/ 5 h 8"/>
                <a:gd name="T2" fmla="*/ 2 w 6"/>
                <a:gd name="T3" fmla="*/ 4 h 8"/>
                <a:gd name="T4" fmla="*/ 4 w 6"/>
                <a:gd name="T5" fmla="*/ 2 h 8"/>
                <a:gd name="T6" fmla="*/ 1 w 6"/>
                <a:gd name="T7" fmla="*/ 5 h 8"/>
                <a:gd name="T8" fmla="*/ 1 w 6"/>
                <a:gd name="T9" fmla="*/ 5 h 8"/>
              </a:gdLst>
              <a:ahLst/>
              <a:cxnLst>
                <a:cxn ang="0">
                  <a:pos x="T0" y="T1"/>
                </a:cxn>
                <a:cxn ang="0">
                  <a:pos x="T2" y="T3"/>
                </a:cxn>
                <a:cxn ang="0">
                  <a:pos x="T4" y="T5"/>
                </a:cxn>
                <a:cxn ang="0">
                  <a:pos x="T6" y="T7"/>
                </a:cxn>
                <a:cxn ang="0">
                  <a:pos x="T8" y="T9"/>
                </a:cxn>
              </a:cxnLst>
              <a:rect l="0" t="0" r="r" b="b"/>
              <a:pathLst>
                <a:path w="6" h="8">
                  <a:moveTo>
                    <a:pt x="1" y="5"/>
                  </a:moveTo>
                  <a:cubicBezTo>
                    <a:pt x="0" y="4"/>
                    <a:pt x="2" y="4"/>
                    <a:pt x="2" y="4"/>
                  </a:cubicBezTo>
                  <a:cubicBezTo>
                    <a:pt x="3" y="4"/>
                    <a:pt x="3" y="0"/>
                    <a:pt x="4" y="2"/>
                  </a:cubicBezTo>
                  <a:cubicBezTo>
                    <a:pt x="6" y="4"/>
                    <a:pt x="2" y="8"/>
                    <a:pt x="1" y="5"/>
                  </a:cubicBezTo>
                  <a:cubicBezTo>
                    <a:pt x="0" y="4"/>
                    <a:pt x="1" y="6"/>
                    <a:pt x="1" y="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66" name="Freeform 525">
              <a:extLst>
                <a:ext uri="{FF2B5EF4-FFF2-40B4-BE49-F238E27FC236}">
                  <a16:creationId xmlns:a16="http://schemas.microsoft.com/office/drawing/2014/main" id="{8752BE3B-EC1F-4CFD-BC89-61D262859149}"/>
                </a:ext>
              </a:extLst>
            </p:cNvPr>
            <p:cNvSpPr>
              <a:spLocks/>
            </p:cNvSpPr>
            <p:nvPr/>
          </p:nvSpPr>
          <p:spPr bwMode="auto">
            <a:xfrm>
              <a:off x="9324397" y="9026702"/>
              <a:ext cx="130574" cy="121050"/>
            </a:xfrm>
            <a:custGeom>
              <a:avLst/>
              <a:gdLst>
                <a:gd name="T0" fmla="*/ 12 w 14"/>
                <a:gd name="T1" fmla="*/ 4 h 13"/>
                <a:gd name="T2" fmla="*/ 10 w 14"/>
                <a:gd name="T3" fmla="*/ 3 h 13"/>
                <a:gd name="T4" fmla="*/ 6 w 14"/>
                <a:gd name="T5" fmla="*/ 1 h 13"/>
                <a:gd name="T6" fmla="*/ 2 w 14"/>
                <a:gd name="T7" fmla="*/ 1 h 13"/>
                <a:gd name="T8" fmla="*/ 1 w 14"/>
                <a:gd name="T9" fmla="*/ 2 h 13"/>
                <a:gd name="T10" fmla="*/ 2 w 14"/>
                <a:gd name="T11" fmla="*/ 4 h 13"/>
                <a:gd name="T12" fmla="*/ 1 w 14"/>
                <a:gd name="T13" fmla="*/ 7 h 13"/>
                <a:gd name="T14" fmla="*/ 2 w 14"/>
                <a:gd name="T15" fmla="*/ 10 h 13"/>
                <a:gd name="T16" fmla="*/ 4 w 14"/>
                <a:gd name="T17" fmla="*/ 10 h 13"/>
                <a:gd name="T18" fmla="*/ 7 w 14"/>
                <a:gd name="T19" fmla="*/ 12 h 13"/>
                <a:gd name="T20" fmla="*/ 10 w 14"/>
                <a:gd name="T21" fmla="*/ 10 h 13"/>
                <a:gd name="T22" fmla="*/ 12 w 14"/>
                <a:gd name="T23" fmla="*/ 4 h 13"/>
                <a:gd name="T24" fmla="*/ 12 w 14"/>
                <a:gd name="T25"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2" y="4"/>
                  </a:moveTo>
                  <a:cubicBezTo>
                    <a:pt x="12" y="3"/>
                    <a:pt x="11" y="3"/>
                    <a:pt x="10" y="3"/>
                  </a:cubicBezTo>
                  <a:cubicBezTo>
                    <a:pt x="8" y="2"/>
                    <a:pt x="8" y="1"/>
                    <a:pt x="6" y="1"/>
                  </a:cubicBezTo>
                  <a:cubicBezTo>
                    <a:pt x="5" y="0"/>
                    <a:pt x="3" y="0"/>
                    <a:pt x="2" y="1"/>
                  </a:cubicBezTo>
                  <a:cubicBezTo>
                    <a:pt x="2" y="1"/>
                    <a:pt x="2" y="2"/>
                    <a:pt x="1" y="2"/>
                  </a:cubicBezTo>
                  <a:cubicBezTo>
                    <a:pt x="0" y="4"/>
                    <a:pt x="1" y="3"/>
                    <a:pt x="2" y="4"/>
                  </a:cubicBezTo>
                  <a:cubicBezTo>
                    <a:pt x="2" y="4"/>
                    <a:pt x="1" y="7"/>
                    <a:pt x="1" y="7"/>
                  </a:cubicBezTo>
                  <a:cubicBezTo>
                    <a:pt x="1" y="9"/>
                    <a:pt x="1" y="9"/>
                    <a:pt x="2" y="10"/>
                  </a:cubicBezTo>
                  <a:cubicBezTo>
                    <a:pt x="3" y="11"/>
                    <a:pt x="3" y="10"/>
                    <a:pt x="4" y="10"/>
                  </a:cubicBezTo>
                  <a:cubicBezTo>
                    <a:pt x="6" y="10"/>
                    <a:pt x="5" y="12"/>
                    <a:pt x="7" y="12"/>
                  </a:cubicBezTo>
                  <a:cubicBezTo>
                    <a:pt x="9" y="13"/>
                    <a:pt x="8" y="11"/>
                    <a:pt x="10" y="10"/>
                  </a:cubicBezTo>
                  <a:cubicBezTo>
                    <a:pt x="12" y="8"/>
                    <a:pt x="14" y="7"/>
                    <a:pt x="12" y="4"/>
                  </a:cubicBezTo>
                  <a:cubicBezTo>
                    <a:pt x="12" y="2"/>
                    <a:pt x="14" y="8"/>
                    <a:pt x="12"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67" name="Freeform 526">
              <a:extLst>
                <a:ext uri="{FF2B5EF4-FFF2-40B4-BE49-F238E27FC236}">
                  <a16:creationId xmlns:a16="http://schemas.microsoft.com/office/drawing/2014/main" id="{64C8BFCE-1E06-46CE-900C-A47D900DC7C6}"/>
                </a:ext>
              </a:extLst>
            </p:cNvPr>
            <p:cNvSpPr>
              <a:spLocks/>
            </p:cNvSpPr>
            <p:nvPr/>
          </p:nvSpPr>
          <p:spPr bwMode="auto">
            <a:xfrm>
              <a:off x="8560064" y="8163419"/>
              <a:ext cx="92356" cy="38227"/>
            </a:xfrm>
            <a:custGeom>
              <a:avLst/>
              <a:gdLst>
                <a:gd name="T0" fmla="*/ 9 w 10"/>
                <a:gd name="T1" fmla="*/ 2 h 4"/>
                <a:gd name="T2" fmla="*/ 4 w 10"/>
                <a:gd name="T3" fmla="*/ 0 h 4"/>
                <a:gd name="T4" fmla="*/ 1 w 10"/>
                <a:gd name="T5" fmla="*/ 3 h 4"/>
                <a:gd name="T6" fmla="*/ 9 w 10"/>
                <a:gd name="T7" fmla="*/ 2 h 4"/>
                <a:gd name="T8" fmla="*/ 9 w 10"/>
                <a:gd name="T9" fmla="*/ 2 h 4"/>
              </a:gdLst>
              <a:ahLst/>
              <a:cxnLst>
                <a:cxn ang="0">
                  <a:pos x="T0" y="T1"/>
                </a:cxn>
                <a:cxn ang="0">
                  <a:pos x="T2" y="T3"/>
                </a:cxn>
                <a:cxn ang="0">
                  <a:pos x="T4" y="T5"/>
                </a:cxn>
                <a:cxn ang="0">
                  <a:pos x="T6" y="T7"/>
                </a:cxn>
                <a:cxn ang="0">
                  <a:pos x="T8" y="T9"/>
                </a:cxn>
              </a:cxnLst>
              <a:rect l="0" t="0" r="r" b="b"/>
              <a:pathLst>
                <a:path w="10" h="4">
                  <a:moveTo>
                    <a:pt x="9" y="2"/>
                  </a:moveTo>
                  <a:cubicBezTo>
                    <a:pt x="7" y="1"/>
                    <a:pt x="6" y="0"/>
                    <a:pt x="4" y="0"/>
                  </a:cubicBezTo>
                  <a:cubicBezTo>
                    <a:pt x="3" y="0"/>
                    <a:pt x="0" y="1"/>
                    <a:pt x="1" y="3"/>
                  </a:cubicBezTo>
                  <a:cubicBezTo>
                    <a:pt x="2" y="4"/>
                    <a:pt x="9" y="2"/>
                    <a:pt x="9" y="2"/>
                  </a:cubicBezTo>
                  <a:cubicBezTo>
                    <a:pt x="6" y="1"/>
                    <a:pt x="10" y="3"/>
                    <a:pt x="9"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68" name="Freeform 527">
              <a:extLst>
                <a:ext uri="{FF2B5EF4-FFF2-40B4-BE49-F238E27FC236}">
                  <a16:creationId xmlns:a16="http://schemas.microsoft.com/office/drawing/2014/main" id="{940EA62A-FB37-4ACA-B6FB-505C8307C058}"/>
                </a:ext>
              </a:extLst>
            </p:cNvPr>
            <p:cNvSpPr>
              <a:spLocks/>
            </p:cNvSpPr>
            <p:nvPr/>
          </p:nvSpPr>
          <p:spPr bwMode="auto">
            <a:xfrm>
              <a:off x="8034585" y="8153861"/>
              <a:ext cx="105096" cy="47785"/>
            </a:xfrm>
            <a:custGeom>
              <a:avLst/>
              <a:gdLst>
                <a:gd name="T0" fmla="*/ 10 w 11"/>
                <a:gd name="T1" fmla="*/ 4 h 5"/>
                <a:gd name="T2" fmla="*/ 0 w 11"/>
                <a:gd name="T3" fmla="*/ 2 h 5"/>
                <a:gd name="T4" fmla="*/ 5 w 11"/>
                <a:gd name="T5" fmla="*/ 5 h 5"/>
                <a:gd name="T6" fmla="*/ 10 w 11"/>
                <a:gd name="T7" fmla="*/ 4 h 5"/>
                <a:gd name="T8" fmla="*/ 10 w 11"/>
                <a:gd name="T9" fmla="*/ 4 h 5"/>
              </a:gdLst>
              <a:ahLst/>
              <a:cxnLst>
                <a:cxn ang="0">
                  <a:pos x="T0" y="T1"/>
                </a:cxn>
                <a:cxn ang="0">
                  <a:pos x="T2" y="T3"/>
                </a:cxn>
                <a:cxn ang="0">
                  <a:pos x="T4" y="T5"/>
                </a:cxn>
                <a:cxn ang="0">
                  <a:pos x="T6" y="T7"/>
                </a:cxn>
                <a:cxn ang="0">
                  <a:pos x="T8" y="T9"/>
                </a:cxn>
              </a:cxnLst>
              <a:rect l="0" t="0" r="r" b="b"/>
              <a:pathLst>
                <a:path w="11" h="5">
                  <a:moveTo>
                    <a:pt x="10" y="4"/>
                  </a:moveTo>
                  <a:cubicBezTo>
                    <a:pt x="10" y="1"/>
                    <a:pt x="2" y="0"/>
                    <a:pt x="0" y="2"/>
                  </a:cubicBezTo>
                  <a:cubicBezTo>
                    <a:pt x="0" y="2"/>
                    <a:pt x="4" y="5"/>
                    <a:pt x="5" y="5"/>
                  </a:cubicBezTo>
                  <a:cubicBezTo>
                    <a:pt x="6" y="5"/>
                    <a:pt x="11" y="4"/>
                    <a:pt x="10" y="4"/>
                  </a:cubicBezTo>
                  <a:cubicBezTo>
                    <a:pt x="10" y="3"/>
                    <a:pt x="11" y="5"/>
                    <a:pt x="10"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69" name="Freeform 528">
              <a:extLst>
                <a:ext uri="{FF2B5EF4-FFF2-40B4-BE49-F238E27FC236}">
                  <a16:creationId xmlns:a16="http://schemas.microsoft.com/office/drawing/2014/main" id="{40F057E0-34A5-44D7-9EA9-D0FC659C90C0}"/>
                </a:ext>
              </a:extLst>
            </p:cNvPr>
            <p:cNvSpPr>
              <a:spLocks/>
            </p:cNvSpPr>
            <p:nvPr/>
          </p:nvSpPr>
          <p:spPr bwMode="auto">
            <a:xfrm>
              <a:off x="7747963" y="7940431"/>
              <a:ext cx="484077" cy="168835"/>
            </a:xfrm>
            <a:custGeom>
              <a:avLst/>
              <a:gdLst>
                <a:gd name="T0" fmla="*/ 52 w 52"/>
                <a:gd name="T1" fmla="*/ 16 h 18"/>
                <a:gd name="T2" fmla="*/ 41 w 52"/>
                <a:gd name="T3" fmla="*/ 17 h 18"/>
                <a:gd name="T4" fmla="*/ 35 w 52"/>
                <a:gd name="T5" fmla="*/ 17 h 18"/>
                <a:gd name="T6" fmla="*/ 37 w 52"/>
                <a:gd name="T7" fmla="*/ 14 h 18"/>
                <a:gd name="T8" fmla="*/ 32 w 52"/>
                <a:gd name="T9" fmla="*/ 11 h 18"/>
                <a:gd name="T10" fmla="*/ 28 w 52"/>
                <a:gd name="T11" fmla="*/ 8 h 18"/>
                <a:gd name="T12" fmla="*/ 20 w 52"/>
                <a:gd name="T13" fmla="*/ 5 h 18"/>
                <a:gd name="T14" fmla="*/ 14 w 52"/>
                <a:gd name="T15" fmla="*/ 5 h 18"/>
                <a:gd name="T16" fmla="*/ 16 w 52"/>
                <a:gd name="T17" fmla="*/ 3 h 18"/>
                <a:gd name="T18" fmla="*/ 8 w 52"/>
                <a:gd name="T19" fmla="*/ 3 h 18"/>
                <a:gd name="T20" fmla="*/ 0 w 52"/>
                <a:gd name="T21" fmla="*/ 6 h 18"/>
                <a:gd name="T22" fmla="*/ 6 w 52"/>
                <a:gd name="T23" fmla="*/ 2 h 18"/>
                <a:gd name="T24" fmla="*/ 16 w 52"/>
                <a:gd name="T25" fmla="*/ 0 h 18"/>
                <a:gd name="T26" fmla="*/ 24 w 52"/>
                <a:gd name="T27" fmla="*/ 1 h 18"/>
                <a:gd name="T28" fmla="*/ 31 w 52"/>
                <a:gd name="T29" fmla="*/ 4 h 18"/>
                <a:gd name="T30" fmla="*/ 32 w 52"/>
                <a:gd name="T31" fmla="*/ 4 h 18"/>
                <a:gd name="T32" fmla="*/ 34 w 52"/>
                <a:gd name="T33" fmla="*/ 5 h 18"/>
                <a:gd name="T34" fmla="*/ 38 w 52"/>
                <a:gd name="T35" fmla="*/ 8 h 18"/>
                <a:gd name="T36" fmla="*/ 45 w 52"/>
                <a:gd name="T37" fmla="*/ 11 h 18"/>
                <a:gd name="T38" fmla="*/ 52 w 52"/>
                <a:gd name="T39"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18">
                  <a:moveTo>
                    <a:pt x="52" y="16"/>
                  </a:moveTo>
                  <a:cubicBezTo>
                    <a:pt x="52" y="17"/>
                    <a:pt x="42" y="17"/>
                    <a:pt x="41" y="17"/>
                  </a:cubicBezTo>
                  <a:cubicBezTo>
                    <a:pt x="39" y="17"/>
                    <a:pt x="37" y="18"/>
                    <a:pt x="35" y="17"/>
                  </a:cubicBezTo>
                  <a:cubicBezTo>
                    <a:pt x="34" y="16"/>
                    <a:pt x="41" y="15"/>
                    <a:pt x="37" y="14"/>
                  </a:cubicBezTo>
                  <a:cubicBezTo>
                    <a:pt x="35" y="13"/>
                    <a:pt x="33" y="13"/>
                    <a:pt x="32" y="11"/>
                  </a:cubicBezTo>
                  <a:cubicBezTo>
                    <a:pt x="30" y="9"/>
                    <a:pt x="31" y="8"/>
                    <a:pt x="28" y="8"/>
                  </a:cubicBezTo>
                  <a:cubicBezTo>
                    <a:pt x="24" y="9"/>
                    <a:pt x="23" y="6"/>
                    <a:pt x="20" y="5"/>
                  </a:cubicBezTo>
                  <a:cubicBezTo>
                    <a:pt x="19" y="5"/>
                    <a:pt x="15" y="6"/>
                    <a:pt x="14" y="5"/>
                  </a:cubicBezTo>
                  <a:cubicBezTo>
                    <a:pt x="14" y="4"/>
                    <a:pt x="16" y="4"/>
                    <a:pt x="16" y="3"/>
                  </a:cubicBezTo>
                  <a:cubicBezTo>
                    <a:pt x="16" y="2"/>
                    <a:pt x="9" y="3"/>
                    <a:pt x="8" y="3"/>
                  </a:cubicBezTo>
                  <a:cubicBezTo>
                    <a:pt x="8" y="4"/>
                    <a:pt x="0" y="7"/>
                    <a:pt x="0" y="6"/>
                  </a:cubicBezTo>
                  <a:cubicBezTo>
                    <a:pt x="0" y="4"/>
                    <a:pt x="4" y="2"/>
                    <a:pt x="6" y="2"/>
                  </a:cubicBezTo>
                  <a:cubicBezTo>
                    <a:pt x="9" y="0"/>
                    <a:pt x="12" y="0"/>
                    <a:pt x="16" y="0"/>
                  </a:cubicBezTo>
                  <a:cubicBezTo>
                    <a:pt x="18" y="0"/>
                    <a:pt x="22" y="0"/>
                    <a:pt x="24" y="1"/>
                  </a:cubicBezTo>
                  <a:cubicBezTo>
                    <a:pt x="26" y="2"/>
                    <a:pt x="28" y="4"/>
                    <a:pt x="31" y="4"/>
                  </a:cubicBezTo>
                  <a:cubicBezTo>
                    <a:pt x="31" y="4"/>
                    <a:pt x="31" y="3"/>
                    <a:pt x="32" y="4"/>
                  </a:cubicBezTo>
                  <a:cubicBezTo>
                    <a:pt x="33" y="5"/>
                    <a:pt x="33" y="5"/>
                    <a:pt x="34" y="5"/>
                  </a:cubicBezTo>
                  <a:cubicBezTo>
                    <a:pt x="35" y="6"/>
                    <a:pt x="37" y="7"/>
                    <a:pt x="38" y="8"/>
                  </a:cubicBezTo>
                  <a:cubicBezTo>
                    <a:pt x="40" y="9"/>
                    <a:pt x="44" y="9"/>
                    <a:pt x="45" y="11"/>
                  </a:cubicBezTo>
                  <a:cubicBezTo>
                    <a:pt x="47" y="13"/>
                    <a:pt x="52" y="13"/>
                    <a:pt x="52" y="1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70" name="Freeform 529">
              <a:extLst>
                <a:ext uri="{FF2B5EF4-FFF2-40B4-BE49-F238E27FC236}">
                  <a16:creationId xmlns:a16="http://schemas.microsoft.com/office/drawing/2014/main" id="{3D842653-D4F1-47FE-8B64-40F73E6BE4D7}"/>
                </a:ext>
              </a:extLst>
            </p:cNvPr>
            <p:cNvSpPr>
              <a:spLocks/>
            </p:cNvSpPr>
            <p:nvPr/>
          </p:nvSpPr>
          <p:spPr bwMode="auto">
            <a:xfrm>
              <a:off x="8034585" y="7838493"/>
              <a:ext cx="38217" cy="35042"/>
            </a:xfrm>
            <a:custGeom>
              <a:avLst/>
              <a:gdLst>
                <a:gd name="T0" fmla="*/ 2 w 4"/>
                <a:gd name="T1" fmla="*/ 4 h 4"/>
                <a:gd name="T2" fmla="*/ 1 w 4"/>
                <a:gd name="T3" fmla="*/ 0 h 4"/>
                <a:gd name="T4" fmla="*/ 2 w 4"/>
                <a:gd name="T5" fmla="*/ 4 h 4"/>
                <a:gd name="T6" fmla="*/ 2 w 4"/>
                <a:gd name="T7" fmla="*/ 4 h 4"/>
              </a:gdLst>
              <a:ahLst/>
              <a:cxnLst>
                <a:cxn ang="0">
                  <a:pos x="T0" y="T1"/>
                </a:cxn>
                <a:cxn ang="0">
                  <a:pos x="T2" y="T3"/>
                </a:cxn>
                <a:cxn ang="0">
                  <a:pos x="T4" y="T5"/>
                </a:cxn>
                <a:cxn ang="0">
                  <a:pos x="T6" y="T7"/>
                </a:cxn>
              </a:cxnLst>
              <a:rect l="0" t="0" r="r" b="b"/>
              <a:pathLst>
                <a:path w="4" h="4">
                  <a:moveTo>
                    <a:pt x="2" y="4"/>
                  </a:moveTo>
                  <a:cubicBezTo>
                    <a:pt x="0" y="4"/>
                    <a:pt x="1" y="1"/>
                    <a:pt x="1" y="0"/>
                  </a:cubicBezTo>
                  <a:cubicBezTo>
                    <a:pt x="2" y="0"/>
                    <a:pt x="4" y="4"/>
                    <a:pt x="2" y="4"/>
                  </a:cubicBezTo>
                  <a:cubicBezTo>
                    <a:pt x="1" y="4"/>
                    <a:pt x="4" y="4"/>
                    <a:pt x="2"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71" name="Freeform 530">
              <a:extLst>
                <a:ext uri="{FF2B5EF4-FFF2-40B4-BE49-F238E27FC236}">
                  <a16:creationId xmlns:a16="http://schemas.microsoft.com/office/drawing/2014/main" id="{96A7EC65-C502-4003-BCBB-7B67FCF78675}"/>
                </a:ext>
              </a:extLst>
            </p:cNvPr>
            <p:cNvSpPr>
              <a:spLocks/>
            </p:cNvSpPr>
            <p:nvPr/>
          </p:nvSpPr>
          <p:spPr bwMode="auto">
            <a:xfrm>
              <a:off x="8270255" y="8032812"/>
              <a:ext cx="19109" cy="19114"/>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0"/>
                    <a:pt x="0" y="0"/>
                    <a:pt x="0" y="1"/>
                  </a:cubicBezTo>
                  <a:cubicBezTo>
                    <a:pt x="0" y="1"/>
                    <a:pt x="2" y="2"/>
                    <a:pt x="2"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72" name="Freeform 531">
              <a:extLst>
                <a:ext uri="{FF2B5EF4-FFF2-40B4-BE49-F238E27FC236}">
                  <a16:creationId xmlns:a16="http://schemas.microsoft.com/office/drawing/2014/main" id="{4E289478-20BB-4B00-AEC9-5CE9FC08611E}"/>
                </a:ext>
              </a:extLst>
            </p:cNvPr>
            <p:cNvSpPr>
              <a:spLocks/>
            </p:cNvSpPr>
            <p:nvPr/>
          </p:nvSpPr>
          <p:spPr bwMode="auto">
            <a:xfrm>
              <a:off x="8830764" y="6656657"/>
              <a:ext cx="54139" cy="95566"/>
            </a:xfrm>
            <a:custGeom>
              <a:avLst/>
              <a:gdLst>
                <a:gd name="T0" fmla="*/ 3 w 6"/>
                <a:gd name="T1" fmla="*/ 8 h 10"/>
                <a:gd name="T2" fmla="*/ 0 w 6"/>
                <a:gd name="T3" fmla="*/ 7 h 10"/>
                <a:gd name="T4" fmla="*/ 4 w 6"/>
                <a:gd name="T5" fmla="*/ 2 h 10"/>
                <a:gd name="T6" fmla="*/ 6 w 6"/>
                <a:gd name="T7" fmla="*/ 4 h 10"/>
                <a:gd name="T8" fmla="*/ 3 w 6"/>
                <a:gd name="T9" fmla="*/ 8 h 10"/>
                <a:gd name="T10" fmla="*/ 3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3" y="8"/>
                  </a:moveTo>
                  <a:cubicBezTo>
                    <a:pt x="2" y="10"/>
                    <a:pt x="0" y="9"/>
                    <a:pt x="0" y="7"/>
                  </a:cubicBezTo>
                  <a:cubicBezTo>
                    <a:pt x="1" y="6"/>
                    <a:pt x="3" y="3"/>
                    <a:pt x="4" y="2"/>
                  </a:cubicBezTo>
                  <a:cubicBezTo>
                    <a:pt x="6" y="0"/>
                    <a:pt x="6" y="3"/>
                    <a:pt x="6" y="4"/>
                  </a:cubicBezTo>
                  <a:cubicBezTo>
                    <a:pt x="6" y="6"/>
                    <a:pt x="3" y="6"/>
                    <a:pt x="3" y="8"/>
                  </a:cubicBezTo>
                  <a:cubicBezTo>
                    <a:pt x="2" y="10"/>
                    <a:pt x="3" y="8"/>
                    <a:pt x="3" y="8"/>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73" name="Freeform 532">
              <a:extLst>
                <a:ext uri="{FF2B5EF4-FFF2-40B4-BE49-F238E27FC236}">
                  <a16:creationId xmlns:a16="http://schemas.microsoft.com/office/drawing/2014/main" id="{0FCE7F18-CA2B-42E6-B24D-7614BD6D752B}"/>
                </a:ext>
              </a:extLst>
            </p:cNvPr>
            <p:cNvSpPr>
              <a:spLocks/>
            </p:cNvSpPr>
            <p:nvPr/>
          </p:nvSpPr>
          <p:spPr bwMode="auto">
            <a:xfrm>
              <a:off x="8856242" y="6704440"/>
              <a:ext cx="66879" cy="38227"/>
            </a:xfrm>
            <a:custGeom>
              <a:avLst/>
              <a:gdLst>
                <a:gd name="T0" fmla="*/ 3 w 7"/>
                <a:gd name="T1" fmla="*/ 4 h 4"/>
                <a:gd name="T2" fmla="*/ 5 w 7"/>
                <a:gd name="T3" fmla="*/ 1 h 4"/>
                <a:gd name="T4" fmla="*/ 3 w 7"/>
                <a:gd name="T5" fmla="*/ 4 h 4"/>
                <a:gd name="T6" fmla="*/ 3 w 7"/>
                <a:gd name="T7" fmla="*/ 4 h 4"/>
              </a:gdLst>
              <a:ahLst/>
              <a:cxnLst>
                <a:cxn ang="0">
                  <a:pos x="T0" y="T1"/>
                </a:cxn>
                <a:cxn ang="0">
                  <a:pos x="T2" y="T3"/>
                </a:cxn>
                <a:cxn ang="0">
                  <a:pos x="T4" y="T5"/>
                </a:cxn>
                <a:cxn ang="0">
                  <a:pos x="T6" y="T7"/>
                </a:cxn>
              </a:cxnLst>
              <a:rect l="0" t="0" r="r" b="b"/>
              <a:pathLst>
                <a:path w="7" h="4">
                  <a:moveTo>
                    <a:pt x="3" y="4"/>
                  </a:moveTo>
                  <a:cubicBezTo>
                    <a:pt x="0" y="4"/>
                    <a:pt x="3" y="0"/>
                    <a:pt x="5" y="1"/>
                  </a:cubicBezTo>
                  <a:cubicBezTo>
                    <a:pt x="7" y="1"/>
                    <a:pt x="4" y="4"/>
                    <a:pt x="3" y="4"/>
                  </a:cubicBezTo>
                  <a:cubicBezTo>
                    <a:pt x="2" y="4"/>
                    <a:pt x="4" y="4"/>
                    <a:pt x="3"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74" name="Freeform 533">
              <a:extLst>
                <a:ext uri="{FF2B5EF4-FFF2-40B4-BE49-F238E27FC236}">
                  <a16:creationId xmlns:a16="http://schemas.microsoft.com/office/drawing/2014/main" id="{CE65B182-9EB4-4918-AE3D-A0B95B946A0C}"/>
                </a:ext>
              </a:extLst>
            </p:cNvPr>
            <p:cNvSpPr>
              <a:spLocks/>
            </p:cNvSpPr>
            <p:nvPr/>
          </p:nvSpPr>
          <p:spPr bwMode="auto">
            <a:xfrm>
              <a:off x="8671526" y="6666212"/>
              <a:ext cx="140127" cy="66896"/>
            </a:xfrm>
            <a:custGeom>
              <a:avLst/>
              <a:gdLst>
                <a:gd name="T0" fmla="*/ 11 w 15"/>
                <a:gd name="T1" fmla="*/ 6 h 7"/>
                <a:gd name="T2" fmla="*/ 10 w 15"/>
                <a:gd name="T3" fmla="*/ 5 h 7"/>
                <a:gd name="T4" fmla="*/ 7 w 15"/>
                <a:gd name="T5" fmla="*/ 5 h 7"/>
                <a:gd name="T6" fmla="*/ 3 w 15"/>
                <a:gd name="T7" fmla="*/ 0 h 7"/>
                <a:gd name="T8" fmla="*/ 6 w 15"/>
                <a:gd name="T9" fmla="*/ 2 h 7"/>
                <a:gd name="T10" fmla="*/ 8 w 15"/>
                <a:gd name="T11" fmla="*/ 3 h 7"/>
                <a:gd name="T12" fmla="*/ 15 w 15"/>
                <a:gd name="T13" fmla="*/ 3 h 7"/>
                <a:gd name="T14" fmla="*/ 11 w 15"/>
                <a:gd name="T15" fmla="*/ 6 h 7"/>
                <a:gd name="T16" fmla="*/ 11 w 15"/>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7">
                  <a:moveTo>
                    <a:pt x="11" y="6"/>
                  </a:moveTo>
                  <a:cubicBezTo>
                    <a:pt x="10" y="6"/>
                    <a:pt x="10" y="6"/>
                    <a:pt x="10" y="5"/>
                  </a:cubicBezTo>
                  <a:cubicBezTo>
                    <a:pt x="10" y="5"/>
                    <a:pt x="8" y="6"/>
                    <a:pt x="7" y="5"/>
                  </a:cubicBezTo>
                  <a:cubicBezTo>
                    <a:pt x="7" y="4"/>
                    <a:pt x="0" y="1"/>
                    <a:pt x="3" y="0"/>
                  </a:cubicBezTo>
                  <a:cubicBezTo>
                    <a:pt x="4" y="0"/>
                    <a:pt x="5" y="2"/>
                    <a:pt x="6" y="2"/>
                  </a:cubicBezTo>
                  <a:cubicBezTo>
                    <a:pt x="7" y="3"/>
                    <a:pt x="7" y="2"/>
                    <a:pt x="8" y="3"/>
                  </a:cubicBezTo>
                  <a:cubicBezTo>
                    <a:pt x="9" y="4"/>
                    <a:pt x="13" y="2"/>
                    <a:pt x="15" y="3"/>
                  </a:cubicBezTo>
                  <a:cubicBezTo>
                    <a:pt x="14" y="3"/>
                    <a:pt x="12" y="6"/>
                    <a:pt x="11" y="6"/>
                  </a:cubicBezTo>
                  <a:cubicBezTo>
                    <a:pt x="9" y="7"/>
                    <a:pt x="12" y="6"/>
                    <a:pt x="11" y="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75" name="Freeform 534">
              <a:extLst>
                <a:ext uri="{FF2B5EF4-FFF2-40B4-BE49-F238E27FC236}">
                  <a16:creationId xmlns:a16="http://schemas.microsoft.com/office/drawing/2014/main" id="{E6524534-498C-426D-B253-AB80437E33D7}"/>
                </a:ext>
              </a:extLst>
            </p:cNvPr>
            <p:cNvSpPr>
              <a:spLocks/>
            </p:cNvSpPr>
            <p:nvPr/>
          </p:nvSpPr>
          <p:spPr bwMode="auto">
            <a:xfrm>
              <a:off x="8700193" y="6481449"/>
              <a:ext cx="146495" cy="73269"/>
            </a:xfrm>
            <a:custGeom>
              <a:avLst/>
              <a:gdLst>
                <a:gd name="T0" fmla="*/ 13 w 16"/>
                <a:gd name="T1" fmla="*/ 6 h 8"/>
                <a:gd name="T2" fmla="*/ 0 w 16"/>
                <a:gd name="T3" fmla="*/ 2 h 8"/>
                <a:gd name="T4" fmla="*/ 13 w 16"/>
                <a:gd name="T5" fmla="*/ 6 h 8"/>
                <a:gd name="T6" fmla="*/ 13 w 16"/>
                <a:gd name="T7" fmla="*/ 6 h 8"/>
              </a:gdLst>
              <a:ahLst/>
              <a:cxnLst>
                <a:cxn ang="0">
                  <a:pos x="T0" y="T1"/>
                </a:cxn>
                <a:cxn ang="0">
                  <a:pos x="T2" y="T3"/>
                </a:cxn>
                <a:cxn ang="0">
                  <a:pos x="T4" y="T5"/>
                </a:cxn>
                <a:cxn ang="0">
                  <a:pos x="T6" y="T7"/>
                </a:cxn>
              </a:cxnLst>
              <a:rect l="0" t="0" r="r" b="b"/>
              <a:pathLst>
                <a:path w="16" h="8">
                  <a:moveTo>
                    <a:pt x="13" y="6"/>
                  </a:moveTo>
                  <a:cubicBezTo>
                    <a:pt x="11" y="8"/>
                    <a:pt x="1" y="4"/>
                    <a:pt x="0" y="2"/>
                  </a:cubicBezTo>
                  <a:cubicBezTo>
                    <a:pt x="0" y="0"/>
                    <a:pt x="16" y="4"/>
                    <a:pt x="13" y="6"/>
                  </a:cubicBezTo>
                  <a:cubicBezTo>
                    <a:pt x="12" y="7"/>
                    <a:pt x="14" y="5"/>
                    <a:pt x="13" y="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76" name="Freeform 535">
              <a:extLst>
                <a:ext uri="{FF2B5EF4-FFF2-40B4-BE49-F238E27FC236}">
                  <a16:creationId xmlns:a16="http://schemas.microsoft.com/office/drawing/2014/main" id="{92199D7A-29F3-4B9D-A330-08DD5F53FEE0}"/>
                </a:ext>
              </a:extLst>
            </p:cNvPr>
            <p:cNvSpPr>
              <a:spLocks/>
            </p:cNvSpPr>
            <p:nvPr/>
          </p:nvSpPr>
          <p:spPr bwMode="auto">
            <a:xfrm>
              <a:off x="8932676" y="6385884"/>
              <a:ext cx="299364" cy="289884"/>
            </a:xfrm>
            <a:custGeom>
              <a:avLst/>
              <a:gdLst>
                <a:gd name="T0" fmla="*/ 19 w 32"/>
                <a:gd name="T1" fmla="*/ 1 h 31"/>
                <a:gd name="T2" fmla="*/ 17 w 32"/>
                <a:gd name="T3" fmla="*/ 0 h 31"/>
                <a:gd name="T4" fmla="*/ 14 w 32"/>
                <a:gd name="T5" fmla="*/ 2 h 31"/>
                <a:gd name="T6" fmla="*/ 11 w 32"/>
                <a:gd name="T7" fmla="*/ 5 h 31"/>
                <a:gd name="T8" fmla="*/ 9 w 32"/>
                <a:gd name="T9" fmla="*/ 7 h 31"/>
                <a:gd name="T10" fmla="*/ 7 w 32"/>
                <a:gd name="T11" fmla="*/ 13 h 31"/>
                <a:gd name="T12" fmla="*/ 5 w 32"/>
                <a:gd name="T13" fmla="*/ 17 h 31"/>
                <a:gd name="T14" fmla="*/ 2 w 32"/>
                <a:gd name="T15" fmla="*/ 19 h 31"/>
                <a:gd name="T16" fmla="*/ 4 w 32"/>
                <a:gd name="T17" fmla="*/ 21 h 31"/>
                <a:gd name="T18" fmla="*/ 0 w 32"/>
                <a:gd name="T19" fmla="*/ 25 h 31"/>
                <a:gd name="T20" fmla="*/ 4 w 32"/>
                <a:gd name="T21" fmla="*/ 25 h 31"/>
                <a:gd name="T22" fmla="*/ 10 w 32"/>
                <a:gd name="T23" fmla="*/ 26 h 31"/>
                <a:gd name="T24" fmla="*/ 19 w 32"/>
                <a:gd name="T25" fmla="*/ 27 h 31"/>
                <a:gd name="T26" fmla="*/ 22 w 32"/>
                <a:gd name="T27" fmla="*/ 26 h 31"/>
                <a:gd name="T28" fmla="*/ 19 w 32"/>
                <a:gd name="T29" fmla="*/ 30 h 31"/>
                <a:gd name="T30" fmla="*/ 22 w 32"/>
                <a:gd name="T31" fmla="*/ 28 h 31"/>
                <a:gd name="T32" fmla="*/ 27 w 32"/>
                <a:gd name="T33" fmla="*/ 26 h 31"/>
                <a:gd name="T34" fmla="*/ 32 w 32"/>
                <a:gd name="T35" fmla="*/ 20 h 31"/>
                <a:gd name="T36" fmla="*/ 29 w 32"/>
                <a:gd name="T37" fmla="*/ 20 h 31"/>
                <a:gd name="T38" fmla="*/ 26 w 32"/>
                <a:gd name="T39" fmla="*/ 18 h 31"/>
                <a:gd name="T40" fmla="*/ 29 w 32"/>
                <a:gd name="T41" fmla="*/ 15 h 31"/>
                <a:gd name="T42" fmla="*/ 26 w 32"/>
                <a:gd name="T43" fmla="*/ 15 h 31"/>
                <a:gd name="T44" fmla="*/ 24 w 32"/>
                <a:gd name="T45" fmla="*/ 13 h 31"/>
                <a:gd name="T46" fmla="*/ 21 w 32"/>
                <a:gd name="T47" fmla="*/ 16 h 31"/>
                <a:gd name="T48" fmla="*/ 18 w 32"/>
                <a:gd name="T49" fmla="*/ 13 h 31"/>
                <a:gd name="T50" fmla="*/ 19 w 32"/>
                <a:gd name="T51" fmla="*/ 11 h 31"/>
                <a:gd name="T52" fmla="*/ 16 w 32"/>
                <a:gd name="T53" fmla="*/ 9 h 31"/>
                <a:gd name="T54" fmla="*/ 14 w 32"/>
                <a:gd name="T55" fmla="*/ 12 h 31"/>
                <a:gd name="T56" fmla="*/ 16 w 32"/>
                <a:gd name="T57" fmla="*/ 7 h 31"/>
                <a:gd name="T58" fmla="*/ 18 w 32"/>
                <a:gd name="T59" fmla="*/ 4 h 31"/>
                <a:gd name="T60" fmla="*/ 18 w 32"/>
                <a:gd name="T61" fmla="*/ 2 h 31"/>
                <a:gd name="T62" fmla="*/ 19 w 32"/>
                <a:gd name="T63" fmla="*/ 1 h 31"/>
                <a:gd name="T64" fmla="*/ 19 w 32"/>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1">
                  <a:moveTo>
                    <a:pt x="19" y="1"/>
                  </a:moveTo>
                  <a:cubicBezTo>
                    <a:pt x="20" y="0"/>
                    <a:pt x="17" y="0"/>
                    <a:pt x="17" y="0"/>
                  </a:cubicBezTo>
                  <a:cubicBezTo>
                    <a:pt x="16" y="0"/>
                    <a:pt x="15" y="1"/>
                    <a:pt x="14" y="2"/>
                  </a:cubicBezTo>
                  <a:cubicBezTo>
                    <a:pt x="13" y="3"/>
                    <a:pt x="12" y="4"/>
                    <a:pt x="11" y="5"/>
                  </a:cubicBezTo>
                  <a:cubicBezTo>
                    <a:pt x="11" y="6"/>
                    <a:pt x="10" y="7"/>
                    <a:pt x="9" y="7"/>
                  </a:cubicBezTo>
                  <a:cubicBezTo>
                    <a:pt x="9" y="9"/>
                    <a:pt x="8" y="11"/>
                    <a:pt x="7" y="13"/>
                  </a:cubicBezTo>
                  <a:cubicBezTo>
                    <a:pt x="7" y="15"/>
                    <a:pt x="6" y="16"/>
                    <a:pt x="5" y="17"/>
                  </a:cubicBezTo>
                  <a:cubicBezTo>
                    <a:pt x="4" y="18"/>
                    <a:pt x="2" y="19"/>
                    <a:pt x="2" y="19"/>
                  </a:cubicBezTo>
                  <a:cubicBezTo>
                    <a:pt x="2" y="20"/>
                    <a:pt x="4" y="20"/>
                    <a:pt x="4" y="21"/>
                  </a:cubicBezTo>
                  <a:cubicBezTo>
                    <a:pt x="4" y="22"/>
                    <a:pt x="0" y="24"/>
                    <a:pt x="0" y="25"/>
                  </a:cubicBezTo>
                  <a:cubicBezTo>
                    <a:pt x="0" y="27"/>
                    <a:pt x="3" y="26"/>
                    <a:pt x="4" y="25"/>
                  </a:cubicBezTo>
                  <a:cubicBezTo>
                    <a:pt x="6" y="25"/>
                    <a:pt x="8" y="26"/>
                    <a:pt x="10" y="26"/>
                  </a:cubicBezTo>
                  <a:cubicBezTo>
                    <a:pt x="13" y="27"/>
                    <a:pt x="16" y="26"/>
                    <a:pt x="19" y="27"/>
                  </a:cubicBezTo>
                  <a:cubicBezTo>
                    <a:pt x="19" y="27"/>
                    <a:pt x="22" y="25"/>
                    <a:pt x="22" y="26"/>
                  </a:cubicBezTo>
                  <a:cubicBezTo>
                    <a:pt x="22" y="27"/>
                    <a:pt x="19" y="30"/>
                    <a:pt x="19" y="30"/>
                  </a:cubicBezTo>
                  <a:cubicBezTo>
                    <a:pt x="20" y="31"/>
                    <a:pt x="22" y="28"/>
                    <a:pt x="22" y="28"/>
                  </a:cubicBezTo>
                  <a:cubicBezTo>
                    <a:pt x="24" y="27"/>
                    <a:pt x="26" y="27"/>
                    <a:pt x="27" y="26"/>
                  </a:cubicBezTo>
                  <a:cubicBezTo>
                    <a:pt x="27" y="25"/>
                    <a:pt x="32" y="20"/>
                    <a:pt x="32" y="20"/>
                  </a:cubicBezTo>
                  <a:cubicBezTo>
                    <a:pt x="31" y="19"/>
                    <a:pt x="30" y="20"/>
                    <a:pt x="29" y="20"/>
                  </a:cubicBezTo>
                  <a:cubicBezTo>
                    <a:pt x="29" y="20"/>
                    <a:pt x="26" y="18"/>
                    <a:pt x="26" y="18"/>
                  </a:cubicBezTo>
                  <a:cubicBezTo>
                    <a:pt x="26" y="17"/>
                    <a:pt x="30" y="16"/>
                    <a:pt x="29" y="15"/>
                  </a:cubicBezTo>
                  <a:cubicBezTo>
                    <a:pt x="29" y="14"/>
                    <a:pt x="27" y="15"/>
                    <a:pt x="26" y="15"/>
                  </a:cubicBezTo>
                  <a:cubicBezTo>
                    <a:pt x="25" y="15"/>
                    <a:pt x="25" y="13"/>
                    <a:pt x="24" y="13"/>
                  </a:cubicBezTo>
                  <a:cubicBezTo>
                    <a:pt x="24" y="13"/>
                    <a:pt x="21" y="16"/>
                    <a:pt x="21" y="16"/>
                  </a:cubicBezTo>
                  <a:cubicBezTo>
                    <a:pt x="20" y="14"/>
                    <a:pt x="20" y="14"/>
                    <a:pt x="18" y="13"/>
                  </a:cubicBezTo>
                  <a:cubicBezTo>
                    <a:pt x="16" y="12"/>
                    <a:pt x="19" y="12"/>
                    <a:pt x="19" y="11"/>
                  </a:cubicBezTo>
                  <a:cubicBezTo>
                    <a:pt x="19" y="11"/>
                    <a:pt x="17" y="9"/>
                    <a:pt x="16" y="9"/>
                  </a:cubicBezTo>
                  <a:cubicBezTo>
                    <a:pt x="16" y="10"/>
                    <a:pt x="14" y="13"/>
                    <a:pt x="14" y="12"/>
                  </a:cubicBezTo>
                  <a:cubicBezTo>
                    <a:pt x="12" y="11"/>
                    <a:pt x="15" y="7"/>
                    <a:pt x="16" y="7"/>
                  </a:cubicBezTo>
                  <a:cubicBezTo>
                    <a:pt x="17" y="6"/>
                    <a:pt x="17" y="5"/>
                    <a:pt x="18" y="4"/>
                  </a:cubicBezTo>
                  <a:cubicBezTo>
                    <a:pt x="18" y="3"/>
                    <a:pt x="18" y="2"/>
                    <a:pt x="18" y="2"/>
                  </a:cubicBezTo>
                  <a:cubicBezTo>
                    <a:pt x="18" y="2"/>
                    <a:pt x="19" y="1"/>
                    <a:pt x="19" y="1"/>
                  </a:cubicBezTo>
                  <a:cubicBezTo>
                    <a:pt x="20" y="0"/>
                    <a:pt x="19" y="1"/>
                    <a:pt x="19"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77" name="Freeform 536">
              <a:extLst>
                <a:ext uri="{FF2B5EF4-FFF2-40B4-BE49-F238E27FC236}">
                  <a16:creationId xmlns:a16="http://schemas.microsoft.com/office/drawing/2014/main" id="{12E2383D-CB1F-4891-B23B-B4C93D74057D}"/>
                </a:ext>
              </a:extLst>
            </p:cNvPr>
            <p:cNvSpPr>
              <a:spLocks/>
            </p:cNvSpPr>
            <p:nvPr/>
          </p:nvSpPr>
          <p:spPr bwMode="auto">
            <a:xfrm>
              <a:off x="9174715" y="6592943"/>
              <a:ext cx="76432" cy="92380"/>
            </a:xfrm>
            <a:custGeom>
              <a:avLst/>
              <a:gdLst>
                <a:gd name="T0" fmla="*/ 6 w 8"/>
                <a:gd name="T1" fmla="*/ 1 h 10"/>
                <a:gd name="T2" fmla="*/ 1 w 8"/>
                <a:gd name="T3" fmla="*/ 9 h 10"/>
                <a:gd name="T4" fmla="*/ 4 w 8"/>
                <a:gd name="T5" fmla="*/ 7 h 10"/>
                <a:gd name="T6" fmla="*/ 3 w 8"/>
                <a:gd name="T7" fmla="*/ 10 h 10"/>
                <a:gd name="T8" fmla="*/ 6 w 8"/>
                <a:gd name="T9" fmla="*/ 8 h 10"/>
                <a:gd name="T10" fmla="*/ 8 w 8"/>
                <a:gd name="T11" fmla="*/ 4 h 10"/>
                <a:gd name="T12" fmla="*/ 5 w 8"/>
                <a:gd name="T13" fmla="*/ 4 h 10"/>
                <a:gd name="T14" fmla="*/ 6 w 8"/>
                <a:gd name="T15" fmla="*/ 1 h 10"/>
                <a:gd name="T16" fmla="*/ 6 w 8"/>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6" y="1"/>
                  </a:moveTo>
                  <a:cubicBezTo>
                    <a:pt x="5" y="2"/>
                    <a:pt x="0" y="6"/>
                    <a:pt x="1" y="9"/>
                  </a:cubicBezTo>
                  <a:cubicBezTo>
                    <a:pt x="1" y="9"/>
                    <a:pt x="3" y="6"/>
                    <a:pt x="4" y="7"/>
                  </a:cubicBezTo>
                  <a:cubicBezTo>
                    <a:pt x="4" y="7"/>
                    <a:pt x="3" y="10"/>
                    <a:pt x="3" y="10"/>
                  </a:cubicBezTo>
                  <a:cubicBezTo>
                    <a:pt x="4" y="10"/>
                    <a:pt x="6" y="9"/>
                    <a:pt x="6" y="8"/>
                  </a:cubicBezTo>
                  <a:cubicBezTo>
                    <a:pt x="6" y="7"/>
                    <a:pt x="7" y="6"/>
                    <a:pt x="8" y="4"/>
                  </a:cubicBezTo>
                  <a:cubicBezTo>
                    <a:pt x="8" y="2"/>
                    <a:pt x="6" y="4"/>
                    <a:pt x="5" y="4"/>
                  </a:cubicBezTo>
                  <a:cubicBezTo>
                    <a:pt x="6" y="4"/>
                    <a:pt x="6" y="0"/>
                    <a:pt x="6" y="1"/>
                  </a:cubicBezTo>
                  <a:cubicBezTo>
                    <a:pt x="5" y="1"/>
                    <a:pt x="7" y="0"/>
                    <a:pt x="6"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78" name="Freeform 537">
              <a:extLst>
                <a:ext uri="{FF2B5EF4-FFF2-40B4-BE49-F238E27FC236}">
                  <a16:creationId xmlns:a16="http://schemas.microsoft.com/office/drawing/2014/main" id="{B2246E91-9640-46CF-806D-0DD9FC0F4A96}"/>
                </a:ext>
              </a:extLst>
            </p:cNvPr>
            <p:cNvSpPr>
              <a:spLocks/>
            </p:cNvSpPr>
            <p:nvPr/>
          </p:nvSpPr>
          <p:spPr bwMode="auto">
            <a:xfrm>
              <a:off x="8652423" y="5694619"/>
              <a:ext cx="28662" cy="54153"/>
            </a:xfrm>
            <a:custGeom>
              <a:avLst/>
              <a:gdLst>
                <a:gd name="T0" fmla="*/ 3 w 3"/>
                <a:gd name="T1" fmla="*/ 4 h 6"/>
                <a:gd name="T2" fmla="*/ 1 w 3"/>
                <a:gd name="T3" fmla="*/ 1 h 6"/>
                <a:gd name="T4" fmla="*/ 1 w 3"/>
                <a:gd name="T5" fmla="*/ 2 h 6"/>
                <a:gd name="T6" fmla="*/ 0 w 3"/>
                <a:gd name="T7" fmla="*/ 2 h 6"/>
                <a:gd name="T8" fmla="*/ 3 w 3"/>
                <a:gd name="T9" fmla="*/ 4 h 6"/>
                <a:gd name="T10" fmla="*/ 3 w 3"/>
                <a:gd name="T11" fmla="*/ 4 h 6"/>
              </a:gdLst>
              <a:ahLst/>
              <a:cxnLst>
                <a:cxn ang="0">
                  <a:pos x="T0" y="T1"/>
                </a:cxn>
                <a:cxn ang="0">
                  <a:pos x="T2" y="T3"/>
                </a:cxn>
                <a:cxn ang="0">
                  <a:pos x="T4" y="T5"/>
                </a:cxn>
                <a:cxn ang="0">
                  <a:pos x="T6" y="T7"/>
                </a:cxn>
                <a:cxn ang="0">
                  <a:pos x="T8" y="T9"/>
                </a:cxn>
                <a:cxn ang="0">
                  <a:pos x="T10" y="T11"/>
                </a:cxn>
              </a:cxnLst>
              <a:rect l="0" t="0" r="r" b="b"/>
              <a:pathLst>
                <a:path w="3" h="6">
                  <a:moveTo>
                    <a:pt x="3" y="4"/>
                  </a:moveTo>
                  <a:cubicBezTo>
                    <a:pt x="3" y="3"/>
                    <a:pt x="1" y="0"/>
                    <a:pt x="1" y="1"/>
                  </a:cubicBezTo>
                  <a:cubicBezTo>
                    <a:pt x="1" y="1"/>
                    <a:pt x="1" y="1"/>
                    <a:pt x="1" y="2"/>
                  </a:cubicBezTo>
                  <a:cubicBezTo>
                    <a:pt x="1" y="2"/>
                    <a:pt x="0" y="2"/>
                    <a:pt x="0" y="2"/>
                  </a:cubicBezTo>
                  <a:cubicBezTo>
                    <a:pt x="0" y="2"/>
                    <a:pt x="3" y="6"/>
                    <a:pt x="3" y="4"/>
                  </a:cubicBezTo>
                  <a:cubicBezTo>
                    <a:pt x="3" y="3"/>
                    <a:pt x="3" y="6"/>
                    <a:pt x="3"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79" name="Freeform 538">
              <a:extLst>
                <a:ext uri="{FF2B5EF4-FFF2-40B4-BE49-F238E27FC236}">
                  <a16:creationId xmlns:a16="http://schemas.microsoft.com/office/drawing/2014/main" id="{B8860A1B-26EE-4753-AA6B-FE8647530358}"/>
                </a:ext>
              </a:extLst>
            </p:cNvPr>
            <p:cNvSpPr>
              <a:spLocks/>
            </p:cNvSpPr>
            <p:nvPr/>
          </p:nvSpPr>
          <p:spPr bwMode="auto">
            <a:xfrm>
              <a:off x="8512296" y="5787002"/>
              <a:ext cx="28662" cy="28669"/>
            </a:xfrm>
            <a:custGeom>
              <a:avLst/>
              <a:gdLst>
                <a:gd name="T0" fmla="*/ 2 w 3"/>
                <a:gd name="T1" fmla="*/ 1 h 3"/>
                <a:gd name="T2" fmla="*/ 0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2"/>
                    <a:pt x="0" y="2"/>
                  </a:cubicBezTo>
                  <a:cubicBezTo>
                    <a:pt x="1" y="3"/>
                    <a:pt x="3" y="2"/>
                    <a:pt x="2"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80" name="Freeform 539">
              <a:extLst>
                <a:ext uri="{FF2B5EF4-FFF2-40B4-BE49-F238E27FC236}">
                  <a16:creationId xmlns:a16="http://schemas.microsoft.com/office/drawing/2014/main" id="{D96DAC88-23D7-4069-B7B4-FB030F144595}"/>
                </a:ext>
              </a:extLst>
            </p:cNvPr>
            <p:cNvSpPr>
              <a:spLocks/>
            </p:cNvSpPr>
            <p:nvPr/>
          </p:nvSpPr>
          <p:spPr bwMode="auto">
            <a:xfrm>
              <a:off x="7868981" y="6283948"/>
              <a:ext cx="63695" cy="38227"/>
            </a:xfrm>
            <a:custGeom>
              <a:avLst/>
              <a:gdLst>
                <a:gd name="T0" fmla="*/ 7 w 7"/>
                <a:gd name="T1" fmla="*/ 3 h 4"/>
                <a:gd name="T2" fmla="*/ 1 w 7"/>
                <a:gd name="T3" fmla="*/ 1 h 4"/>
                <a:gd name="T4" fmla="*/ 7 w 7"/>
                <a:gd name="T5" fmla="*/ 3 h 4"/>
                <a:gd name="T6" fmla="*/ 7 w 7"/>
                <a:gd name="T7" fmla="*/ 3 h 4"/>
              </a:gdLst>
              <a:ahLst/>
              <a:cxnLst>
                <a:cxn ang="0">
                  <a:pos x="T0" y="T1"/>
                </a:cxn>
                <a:cxn ang="0">
                  <a:pos x="T2" y="T3"/>
                </a:cxn>
                <a:cxn ang="0">
                  <a:pos x="T4" y="T5"/>
                </a:cxn>
                <a:cxn ang="0">
                  <a:pos x="T6" y="T7"/>
                </a:cxn>
              </a:cxnLst>
              <a:rect l="0" t="0" r="r" b="b"/>
              <a:pathLst>
                <a:path w="7" h="4">
                  <a:moveTo>
                    <a:pt x="7" y="3"/>
                  </a:moveTo>
                  <a:cubicBezTo>
                    <a:pt x="7" y="0"/>
                    <a:pt x="3" y="0"/>
                    <a:pt x="1" y="1"/>
                  </a:cubicBezTo>
                  <a:cubicBezTo>
                    <a:pt x="0" y="1"/>
                    <a:pt x="7" y="4"/>
                    <a:pt x="7" y="3"/>
                  </a:cubicBezTo>
                  <a:cubicBezTo>
                    <a:pt x="7" y="0"/>
                    <a:pt x="7" y="4"/>
                    <a:pt x="7"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81" name="Freeform 540">
              <a:extLst>
                <a:ext uri="{FF2B5EF4-FFF2-40B4-BE49-F238E27FC236}">
                  <a16:creationId xmlns:a16="http://schemas.microsoft.com/office/drawing/2014/main" id="{C98397C7-6033-4E64-BFA9-91A029F16621}"/>
                </a:ext>
              </a:extLst>
            </p:cNvPr>
            <p:cNvSpPr>
              <a:spLocks/>
            </p:cNvSpPr>
            <p:nvPr/>
          </p:nvSpPr>
          <p:spPr bwMode="auto">
            <a:xfrm>
              <a:off x="7970890" y="6057775"/>
              <a:ext cx="57323" cy="57338"/>
            </a:xfrm>
            <a:custGeom>
              <a:avLst/>
              <a:gdLst>
                <a:gd name="T0" fmla="*/ 3 w 6"/>
                <a:gd name="T1" fmla="*/ 5 h 6"/>
                <a:gd name="T2" fmla="*/ 0 w 6"/>
                <a:gd name="T3" fmla="*/ 3 h 6"/>
                <a:gd name="T4" fmla="*/ 4 w 6"/>
                <a:gd name="T5" fmla="*/ 2 h 6"/>
                <a:gd name="T6" fmla="*/ 3 w 6"/>
                <a:gd name="T7" fmla="*/ 5 h 6"/>
                <a:gd name="T8" fmla="*/ 3 w 6"/>
                <a:gd name="T9" fmla="*/ 5 h 6"/>
              </a:gdLst>
              <a:ahLst/>
              <a:cxnLst>
                <a:cxn ang="0">
                  <a:pos x="T0" y="T1"/>
                </a:cxn>
                <a:cxn ang="0">
                  <a:pos x="T2" y="T3"/>
                </a:cxn>
                <a:cxn ang="0">
                  <a:pos x="T4" y="T5"/>
                </a:cxn>
                <a:cxn ang="0">
                  <a:pos x="T6" y="T7"/>
                </a:cxn>
                <a:cxn ang="0">
                  <a:pos x="T8" y="T9"/>
                </a:cxn>
              </a:cxnLst>
              <a:rect l="0" t="0" r="r" b="b"/>
              <a:pathLst>
                <a:path w="6" h="6">
                  <a:moveTo>
                    <a:pt x="3" y="5"/>
                  </a:moveTo>
                  <a:cubicBezTo>
                    <a:pt x="2" y="4"/>
                    <a:pt x="1" y="4"/>
                    <a:pt x="0" y="3"/>
                  </a:cubicBezTo>
                  <a:cubicBezTo>
                    <a:pt x="1" y="3"/>
                    <a:pt x="3" y="0"/>
                    <a:pt x="4" y="2"/>
                  </a:cubicBezTo>
                  <a:cubicBezTo>
                    <a:pt x="6" y="3"/>
                    <a:pt x="5" y="6"/>
                    <a:pt x="3" y="5"/>
                  </a:cubicBezTo>
                  <a:cubicBezTo>
                    <a:pt x="2" y="4"/>
                    <a:pt x="4" y="6"/>
                    <a:pt x="3" y="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82" name="Freeform 541">
              <a:extLst>
                <a:ext uri="{FF2B5EF4-FFF2-40B4-BE49-F238E27FC236}">
                  <a16:creationId xmlns:a16="http://schemas.microsoft.com/office/drawing/2014/main" id="{4B8404E3-F7D8-4182-B517-5DF0D823C92C}"/>
                </a:ext>
              </a:extLst>
            </p:cNvPr>
            <p:cNvSpPr>
              <a:spLocks/>
            </p:cNvSpPr>
            <p:nvPr/>
          </p:nvSpPr>
          <p:spPr bwMode="auto">
            <a:xfrm>
              <a:off x="7942229" y="5656392"/>
              <a:ext cx="57323" cy="66896"/>
            </a:xfrm>
            <a:custGeom>
              <a:avLst/>
              <a:gdLst>
                <a:gd name="T0" fmla="*/ 3 w 6"/>
                <a:gd name="T1" fmla="*/ 6 h 7"/>
                <a:gd name="T2" fmla="*/ 4 w 6"/>
                <a:gd name="T3" fmla="*/ 1 h 7"/>
                <a:gd name="T4" fmla="*/ 3 w 6"/>
                <a:gd name="T5" fmla="*/ 6 h 7"/>
                <a:gd name="T6" fmla="*/ 3 w 6"/>
                <a:gd name="T7" fmla="*/ 6 h 7"/>
              </a:gdLst>
              <a:ahLst/>
              <a:cxnLst>
                <a:cxn ang="0">
                  <a:pos x="T0" y="T1"/>
                </a:cxn>
                <a:cxn ang="0">
                  <a:pos x="T2" y="T3"/>
                </a:cxn>
                <a:cxn ang="0">
                  <a:pos x="T4" y="T5"/>
                </a:cxn>
                <a:cxn ang="0">
                  <a:pos x="T6" y="T7"/>
                </a:cxn>
              </a:cxnLst>
              <a:rect l="0" t="0" r="r" b="b"/>
              <a:pathLst>
                <a:path w="6" h="7">
                  <a:moveTo>
                    <a:pt x="3" y="6"/>
                  </a:moveTo>
                  <a:cubicBezTo>
                    <a:pt x="0" y="7"/>
                    <a:pt x="1" y="0"/>
                    <a:pt x="4" y="1"/>
                  </a:cubicBezTo>
                  <a:cubicBezTo>
                    <a:pt x="6" y="1"/>
                    <a:pt x="5" y="6"/>
                    <a:pt x="3" y="6"/>
                  </a:cubicBezTo>
                  <a:cubicBezTo>
                    <a:pt x="2" y="6"/>
                    <a:pt x="6" y="6"/>
                    <a:pt x="3" y="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83" name="Freeform 542">
              <a:extLst>
                <a:ext uri="{FF2B5EF4-FFF2-40B4-BE49-F238E27FC236}">
                  <a16:creationId xmlns:a16="http://schemas.microsoft.com/office/drawing/2014/main" id="{9872D6AB-7F9D-45A7-ADD9-1300EE4F2318}"/>
                </a:ext>
              </a:extLst>
            </p:cNvPr>
            <p:cNvSpPr>
              <a:spLocks/>
            </p:cNvSpPr>
            <p:nvPr/>
          </p:nvSpPr>
          <p:spPr bwMode="auto">
            <a:xfrm>
              <a:off x="7782993" y="5618167"/>
              <a:ext cx="111465" cy="57338"/>
            </a:xfrm>
            <a:custGeom>
              <a:avLst/>
              <a:gdLst>
                <a:gd name="T0" fmla="*/ 4 w 12"/>
                <a:gd name="T1" fmla="*/ 6 h 6"/>
                <a:gd name="T2" fmla="*/ 1 w 12"/>
                <a:gd name="T3" fmla="*/ 3 h 6"/>
                <a:gd name="T4" fmla="*/ 8 w 12"/>
                <a:gd name="T5" fmla="*/ 0 h 6"/>
                <a:gd name="T6" fmla="*/ 4 w 12"/>
                <a:gd name="T7" fmla="*/ 6 h 6"/>
              </a:gdLst>
              <a:ahLst/>
              <a:cxnLst>
                <a:cxn ang="0">
                  <a:pos x="T0" y="T1"/>
                </a:cxn>
                <a:cxn ang="0">
                  <a:pos x="T2" y="T3"/>
                </a:cxn>
                <a:cxn ang="0">
                  <a:pos x="T4" y="T5"/>
                </a:cxn>
                <a:cxn ang="0">
                  <a:pos x="T6" y="T7"/>
                </a:cxn>
              </a:cxnLst>
              <a:rect l="0" t="0" r="r" b="b"/>
              <a:pathLst>
                <a:path w="12" h="6">
                  <a:moveTo>
                    <a:pt x="4" y="6"/>
                  </a:moveTo>
                  <a:cubicBezTo>
                    <a:pt x="2" y="6"/>
                    <a:pt x="0" y="5"/>
                    <a:pt x="1" y="3"/>
                  </a:cubicBezTo>
                  <a:cubicBezTo>
                    <a:pt x="2" y="1"/>
                    <a:pt x="5" y="1"/>
                    <a:pt x="8" y="0"/>
                  </a:cubicBezTo>
                  <a:cubicBezTo>
                    <a:pt x="12" y="0"/>
                    <a:pt x="6" y="6"/>
                    <a:pt x="4" y="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84" name="Freeform 543">
              <a:extLst>
                <a:ext uri="{FF2B5EF4-FFF2-40B4-BE49-F238E27FC236}">
                  <a16:creationId xmlns:a16="http://schemas.microsoft.com/office/drawing/2014/main" id="{89FF46B2-6822-41A6-B993-847FED97AA4A}"/>
                </a:ext>
              </a:extLst>
            </p:cNvPr>
            <p:cNvSpPr>
              <a:spLocks/>
            </p:cNvSpPr>
            <p:nvPr/>
          </p:nvSpPr>
          <p:spPr bwMode="auto">
            <a:xfrm>
              <a:off x="8018661" y="5583125"/>
              <a:ext cx="63695" cy="25484"/>
            </a:xfrm>
            <a:custGeom>
              <a:avLst/>
              <a:gdLst>
                <a:gd name="T0" fmla="*/ 5 w 7"/>
                <a:gd name="T1" fmla="*/ 3 h 3"/>
                <a:gd name="T2" fmla="*/ 3 w 7"/>
                <a:gd name="T3" fmla="*/ 0 h 3"/>
                <a:gd name="T4" fmla="*/ 7 w 7"/>
                <a:gd name="T5" fmla="*/ 1 h 3"/>
                <a:gd name="T6" fmla="*/ 5 w 7"/>
                <a:gd name="T7" fmla="*/ 3 h 3"/>
                <a:gd name="T8" fmla="*/ 5 w 7"/>
                <a:gd name="T9" fmla="*/ 3 h 3"/>
              </a:gdLst>
              <a:ahLst/>
              <a:cxnLst>
                <a:cxn ang="0">
                  <a:pos x="T0" y="T1"/>
                </a:cxn>
                <a:cxn ang="0">
                  <a:pos x="T2" y="T3"/>
                </a:cxn>
                <a:cxn ang="0">
                  <a:pos x="T4" y="T5"/>
                </a:cxn>
                <a:cxn ang="0">
                  <a:pos x="T6" y="T7"/>
                </a:cxn>
                <a:cxn ang="0">
                  <a:pos x="T8" y="T9"/>
                </a:cxn>
              </a:cxnLst>
              <a:rect l="0" t="0" r="r" b="b"/>
              <a:pathLst>
                <a:path w="7" h="3">
                  <a:moveTo>
                    <a:pt x="5" y="3"/>
                  </a:moveTo>
                  <a:cubicBezTo>
                    <a:pt x="4" y="3"/>
                    <a:pt x="0" y="0"/>
                    <a:pt x="3" y="0"/>
                  </a:cubicBezTo>
                  <a:cubicBezTo>
                    <a:pt x="4" y="0"/>
                    <a:pt x="6" y="0"/>
                    <a:pt x="7" y="1"/>
                  </a:cubicBezTo>
                  <a:cubicBezTo>
                    <a:pt x="7" y="1"/>
                    <a:pt x="6" y="3"/>
                    <a:pt x="5" y="3"/>
                  </a:cubicBezTo>
                  <a:cubicBezTo>
                    <a:pt x="4" y="3"/>
                    <a:pt x="7" y="3"/>
                    <a:pt x="5"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85" name="Freeform 544">
              <a:extLst>
                <a:ext uri="{FF2B5EF4-FFF2-40B4-BE49-F238E27FC236}">
                  <a16:creationId xmlns:a16="http://schemas.microsoft.com/office/drawing/2014/main" id="{E3C55C80-C7BD-405E-9373-CC1B69FDE5BC}"/>
                </a:ext>
              </a:extLst>
            </p:cNvPr>
            <p:cNvSpPr>
              <a:spLocks/>
            </p:cNvSpPr>
            <p:nvPr/>
          </p:nvSpPr>
          <p:spPr bwMode="auto">
            <a:xfrm>
              <a:off x="7623756" y="5395179"/>
              <a:ext cx="318473" cy="222990"/>
            </a:xfrm>
            <a:custGeom>
              <a:avLst/>
              <a:gdLst>
                <a:gd name="T0" fmla="*/ 31 w 34"/>
                <a:gd name="T1" fmla="*/ 21 h 24"/>
                <a:gd name="T2" fmla="*/ 25 w 34"/>
                <a:gd name="T3" fmla="*/ 18 h 24"/>
                <a:gd name="T4" fmla="*/ 24 w 34"/>
                <a:gd name="T5" fmla="*/ 16 h 24"/>
                <a:gd name="T6" fmla="*/ 22 w 34"/>
                <a:gd name="T7" fmla="*/ 17 h 24"/>
                <a:gd name="T8" fmla="*/ 18 w 34"/>
                <a:gd name="T9" fmla="*/ 16 h 24"/>
                <a:gd name="T10" fmla="*/ 16 w 34"/>
                <a:gd name="T11" fmla="*/ 19 h 24"/>
                <a:gd name="T12" fmla="*/ 11 w 34"/>
                <a:gd name="T13" fmla="*/ 23 h 24"/>
                <a:gd name="T14" fmla="*/ 8 w 34"/>
                <a:gd name="T15" fmla="*/ 19 h 24"/>
                <a:gd name="T16" fmla="*/ 2 w 34"/>
                <a:gd name="T17" fmla="*/ 19 h 24"/>
                <a:gd name="T18" fmla="*/ 4 w 34"/>
                <a:gd name="T19" fmla="*/ 16 h 24"/>
                <a:gd name="T20" fmla="*/ 5 w 34"/>
                <a:gd name="T21" fmla="*/ 10 h 24"/>
                <a:gd name="T22" fmla="*/ 6 w 34"/>
                <a:gd name="T23" fmla="*/ 3 h 24"/>
                <a:gd name="T24" fmla="*/ 11 w 34"/>
                <a:gd name="T25" fmla="*/ 3 h 24"/>
                <a:gd name="T26" fmla="*/ 12 w 34"/>
                <a:gd name="T27" fmla="*/ 5 h 24"/>
                <a:gd name="T28" fmla="*/ 14 w 34"/>
                <a:gd name="T29" fmla="*/ 4 h 24"/>
                <a:gd name="T30" fmla="*/ 17 w 34"/>
                <a:gd name="T31" fmla="*/ 6 h 24"/>
                <a:gd name="T32" fmla="*/ 20 w 34"/>
                <a:gd name="T33" fmla="*/ 7 h 24"/>
                <a:gd name="T34" fmla="*/ 25 w 34"/>
                <a:gd name="T35" fmla="*/ 10 h 24"/>
                <a:gd name="T36" fmla="*/ 28 w 34"/>
                <a:gd name="T37" fmla="*/ 15 h 24"/>
                <a:gd name="T38" fmla="*/ 30 w 34"/>
                <a:gd name="T39" fmla="*/ 15 h 24"/>
                <a:gd name="T40" fmla="*/ 33 w 34"/>
                <a:gd name="T41" fmla="*/ 17 h 24"/>
                <a:gd name="T42" fmla="*/ 34 w 34"/>
                <a:gd name="T43" fmla="*/ 18 h 24"/>
                <a:gd name="T44" fmla="*/ 31 w 34"/>
                <a:gd name="T45" fmla="*/ 21 h 24"/>
                <a:gd name="T46" fmla="*/ 31 w 34"/>
                <a:gd name="T4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24">
                  <a:moveTo>
                    <a:pt x="31" y="21"/>
                  </a:moveTo>
                  <a:cubicBezTo>
                    <a:pt x="30" y="20"/>
                    <a:pt x="27" y="19"/>
                    <a:pt x="25" y="18"/>
                  </a:cubicBezTo>
                  <a:cubicBezTo>
                    <a:pt x="24" y="18"/>
                    <a:pt x="25" y="17"/>
                    <a:pt x="24" y="16"/>
                  </a:cubicBezTo>
                  <a:cubicBezTo>
                    <a:pt x="24" y="16"/>
                    <a:pt x="22" y="17"/>
                    <a:pt x="22" y="17"/>
                  </a:cubicBezTo>
                  <a:cubicBezTo>
                    <a:pt x="20" y="17"/>
                    <a:pt x="20" y="15"/>
                    <a:pt x="18" y="16"/>
                  </a:cubicBezTo>
                  <a:cubicBezTo>
                    <a:pt x="18" y="17"/>
                    <a:pt x="17" y="18"/>
                    <a:pt x="16" y="19"/>
                  </a:cubicBezTo>
                  <a:cubicBezTo>
                    <a:pt x="14" y="20"/>
                    <a:pt x="13" y="22"/>
                    <a:pt x="11" y="23"/>
                  </a:cubicBezTo>
                  <a:cubicBezTo>
                    <a:pt x="8" y="24"/>
                    <a:pt x="10" y="20"/>
                    <a:pt x="8" y="19"/>
                  </a:cubicBezTo>
                  <a:cubicBezTo>
                    <a:pt x="8" y="18"/>
                    <a:pt x="3" y="19"/>
                    <a:pt x="2" y="19"/>
                  </a:cubicBezTo>
                  <a:cubicBezTo>
                    <a:pt x="0" y="19"/>
                    <a:pt x="4" y="16"/>
                    <a:pt x="4" y="16"/>
                  </a:cubicBezTo>
                  <a:cubicBezTo>
                    <a:pt x="6" y="14"/>
                    <a:pt x="5" y="12"/>
                    <a:pt x="5" y="10"/>
                  </a:cubicBezTo>
                  <a:cubicBezTo>
                    <a:pt x="5" y="8"/>
                    <a:pt x="5" y="5"/>
                    <a:pt x="6" y="3"/>
                  </a:cubicBezTo>
                  <a:cubicBezTo>
                    <a:pt x="7" y="0"/>
                    <a:pt x="10" y="0"/>
                    <a:pt x="11" y="3"/>
                  </a:cubicBezTo>
                  <a:cubicBezTo>
                    <a:pt x="11" y="4"/>
                    <a:pt x="11" y="6"/>
                    <a:pt x="12" y="5"/>
                  </a:cubicBezTo>
                  <a:cubicBezTo>
                    <a:pt x="13" y="5"/>
                    <a:pt x="13" y="4"/>
                    <a:pt x="14" y="4"/>
                  </a:cubicBezTo>
                  <a:cubicBezTo>
                    <a:pt x="15" y="5"/>
                    <a:pt x="16" y="6"/>
                    <a:pt x="17" y="6"/>
                  </a:cubicBezTo>
                  <a:cubicBezTo>
                    <a:pt x="18" y="7"/>
                    <a:pt x="19" y="7"/>
                    <a:pt x="20" y="7"/>
                  </a:cubicBezTo>
                  <a:cubicBezTo>
                    <a:pt x="21" y="8"/>
                    <a:pt x="23" y="9"/>
                    <a:pt x="25" y="10"/>
                  </a:cubicBezTo>
                  <a:cubicBezTo>
                    <a:pt x="28" y="11"/>
                    <a:pt x="28" y="12"/>
                    <a:pt x="28" y="15"/>
                  </a:cubicBezTo>
                  <a:cubicBezTo>
                    <a:pt x="28" y="16"/>
                    <a:pt x="30" y="16"/>
                    <a:pt x="30" y="15"/>
                  </a:cubicBezTo>
                  <a:cubicBezTo>
                    <a:pt x="32" y="15"/>
                    <a:pt x="32" y="16"/>
                    <a:pt x="33" y="17"/>
                  </a:cubicBezTo>
                  <a:cubicBezTo>
                    <a:pt x="34" y="17"/>
                    <a:pt x="34" y="17"/>
                    <a:pt x="34" y="18"/>
                  </a:cubicBezTo>
                  <a:cubicBezTo>
                    <a:pt x="33" y="19"/>
                    <a:pt x="33" y="21"/>
                    <a:pt x="31" y="21"/>
                  </a:cubicBezTo>
                  <a:cubicBezTo>
                    <a:pt x="30" y="20"/>
                    <a:pt x="33" y="21"/>
                    <a:pt x="31" y="2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86" name="Freeform 545">
              <a:extLst>
                <a:ext uri="{FF2B5EF4-FFF2-40B4-BE49-F238E27FC236}">
                  <a16:creationId xmlns:a16="http://schemas.microsoft.com/office/drawing/2014/main" id="{720089BF-EDEF-4A1C-888A-F0E8647B5886}"/>
                </a:ext>
              </a:extLst>
            </p:cNvPr>
            <p:cNvSpPr>
              <a:spLocks/>
            </p:cNvSpPr>
            <p:nvPr/>
          </p:nvSpPr>
          <p:spPr bwMode="auto">
            <a:xfrm>
              <a:off x="7747963" y="5376063"/>
              <a:ext cx="63695" cy="47785"/>
            </a:xfrm>
            <a:custGeom>
              <a:avLst/>
              <a:gdLst>
                <a:gd name="T0" fmla="*/ 5 w 7"/>
                <a:gd name="T1" fmla="*/ 4 h 5"/>
                <a:gd name="T2" fmla="*/ 1 w 7"/>
                <a:gd name="T3" fmla="*/ 0 h 5"/>
                <a:gd name="T4" fmla="*/ 5 w 7"/>
                <a:gd name="T5" fmla="*/ 4 h 5"/>
              </a:gdLst>
              <a:ahLst/>
              <a:cxnLst>
                <a:cxn ang="0">
                  <a:pos x="T0" y="T1"/>
                </a:cxn>
                <a:cxn ang="0">
                  <a:pos x="T2" y="T3"/>
                </a:cxn>
                <a:cxn ang="0">
                  <a:pos x="T4" y="T5"/>
                </a:cxn>
              </a:cxnLst>
              <a:rect l="0" t="0" r="r" b="b"/>
              <a:pathLst>
                <a:path w="7" h="5">
                  <a:moveTo>
                    <a:pt x="5" y="4"/>
                  </a:moveTo>
                  <a:cubicBezTo>
                    <a:pt x="3" y="5"/>
                    <a:pt x="0" y="0"/>
                    <a:pt x="1" y="0"/>
                  </a:cubicBezTo>
                  <a:cubicBezTo>
                    <a:pt x="2" y="1"/>
                    <a:pt x="7" y="3"/>
                    <a:pt x="5"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87" name="Freeform 546">
              <a:extLst>
                <a:ext uri="{FF2B5EF4-FFF2-40B4-BE49-F238E27FC236}">
                  <a16:creationId xmlns:a16="http://schemas.microsoft.com/office/drawing/2014/main" id="{622F34A5-7E8D-48B0-B011-C1DCD6C8AE74}"/>
                </a:ext>
              </a:extLst>
            </p:cNvPr>
            <p:cNvSpPr>
              <a:spLocks/>
            </p:cNvSpPr>
            <p:nvPr/>
          </p:nvSpPr>
          <p:spPr bwMode="auto">
            <a:xfrm>
              <a:off x="7728852" y="5385621"/>
              <a:ext cx="35033" cy="47785"/>
            </a:xfrm>
            <a:custGeom>
              <a:avLst/>
              <a:gdLst>
                <a:gd name="T0" fmla="*/ 3 w 4"/>
                <a:gd name="T1" fmla="*/ 4 h 5"/>
                <a:gd name="T2" fmla="*/ 0 w 4"/>
                <a:gd name="T3" fmla="*/ 1 h 5"/>
                <a:gd name="T4" fmla="*/ 3 w 4"/>
                <a:gd name="T5" fmla="*/ 4 h 5"/>
              </a:gdLst>
              <a:ahLst/>
              <a:cxnLst>
                <a:cxn ang="0">
                  <a:pos x="T0" y="T1"/>
                </a:cxn>
                <a:cxn ang="0">
                  <a:pos x="T2" y="T3"/>
                </a:cxn>
                <a:cxn ang="0">
                  <a:pos x="T4" y="T5"/>
                </a:cxn>
              </a:cxnLst>
              <a:rect l="0" t="0" r="r" b="b"/>
              <a:pathLst>
                <a:path w="4" h="5">
                  <a:moveTo>
                    <a:pt x="3" y="4"/>
                  </a:moveTo>
                  <a:cubicBezTo>
                    <a:pt x="1" y="5"/>
                    <a:pt x="0" y="2"/>
                    <a:pt x="0" y="1"/>
                  </a:cubicBezTo>
                  <a:cubicBezTo>
                    <a:pt x="1" y="0"/>
                    <a:pt x="4" y="3"/>
                    <a:pt x="3"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88" name="Freeform 547">
              <a:extLst>
                <a:ext uri="{FF2B5EF4-FFF2-40B4-BE49-F238E27FC236}">
                  <a16:creationId xmlns:a16="http://schemas.microsoft.com/office/drawing/2014/main" id="{86516C4A-C728-4132-972F-D5D1D4F2A0F9}"/>
                </a:ext>
              </a:extLst>
            </p:cNvPr>
            <p:cNvSpPr>
              <a:spLocks/>
            </p:cNvSpPr>
            <p:nvPr/>
          </p:nvSpPr>
          <p:spPr bwMode="auto">
            <a:xfrm>
              <a:off x="7642864" y="5207233"/>
              <a:ext cx="28662" cy="57338"/>
            </a:xfrm>
            <a:custGeom>
              <a:avLst/>
              <a:gdLst>
                <a:gd name="T0" fmla="*/ 3 w 3"/>
                <a:gd name="T1" fmla="*/ 5 h 6"/>
                <a:gd name="T2" fmla="*/ 3 w 3"/>
                <a:gd name="T3" fmla="*/ 2 h 6"/>
                <a:gd name="T4" fmla="*/ 1 w 3"/>
                <a:gd name="T5" fmla="*/ 1 h 6"/>
                <a:gd name="T6" fmla="*/ 1 w 3"/>
                <a:gd name="T7" fmla="*/ 4 h 6"/>
                <a:gd name="T8" fmla="*/ 3 w 3"/>
                <a:gd name="T9" fmla="*/ 5 h 6"/>
                <a:gd name="T10" fmla="*/ 3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3" y="5"/>
                  </a:moveTo>
                  <a:cubicBezTo>
                    <a:pt x="3" y="4"/>
                    <a:pt x="3" y="3"/>
                    <a:pt x="3" y="2"/>
                  </a:cubicBezTo>
                  <a:cubicBezTo>
                    <a:pt x="3" y="2"/>
                    <a:pt x="1" y="0"/>
                    <a:pt x="1" y="1"/>
                  </a:cubicBezTo>
                  <a:cubicBezTo>
                    <a:pt x="1" y="2"/>
                    <a:pt x="0" y="4"/>
                    <a:pt x="1" y="4"/>
                  </a:cubicBezTo>
                  <a:cubicBezTo>
                    <a:pt x="1" y="5"/>
                    <a:pt x="2" y="6"/>
                    <a:pt x="3" y="5"/>
                  </a:cubicBezTo>
                  <a:cubicBezTo>
                    <a:pt x="3" y="4"/>
                    <a:pt x="2" y="6"/>
                    <a:pt x="3" y="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89" name="Freeform 548">
              <a:extLst>
                <a:ext uri="{FF2B5EF4-FFF2-40B4-BE49-F238E27FC236}">
                  <a16:creationId xmlns:a16="http://schemas.microsoft.com/office/drawing/2014/main" id="{CD32F51F-9CFC-439E-A783-CED19CD43660}"/>
                </a:ext>
              </a:extLst>
            </p:cNvPr>
            <p:cNvSpPr>
              <a:spLocks/>
            </p:cNvSpPr>
            <p:nvPr/>
          </p:nvSpPr>
          <p:spPr bwMode="auto">
            <a:xfrm>
              <a:off x="7502737" y="4719845"/>
              <a:ext cx="1343951" cy="984332"/>
            </a:xfrm>
            <a:custGeom>
              <a:avLst/>
              <a:gdLst>
                <a:gd name="T0" fmla="*/ 63 w 144"/>
                <a:gd name="T1" fmla="*/ 86 h 105"/>
                <a:gd name="T2" fmla="*/ 81 w 144"/>
                <a:gd name="T3" fmla="*/ 76 h 105"/>
                <a:gd name="T4" fmla="*/ 91 w 144"/>
                <a:gd name="T5" fmla="*/ 67 h 105"/>
                <a:gd name="T6" fmla="*/ 103 w 144"/>
                <a:gd name="T7" fmla="*/ 68 h 105"/>
                <a:gd name="T8" fmla="*/ 87 w 144"/>
                <a:gd name="T9" fmla="*/ 66 h 105"/>
                <a:gd name="T10" fmla="*/ 80 w 144"/>
                <a:gd name="T11" fmla="*/ 48 h 105"/>
                <a:gd name="T12" fmla="*/ 67 w 144"/>
                <a:gd name="T13" fmla="*/ 49 h 105"/>
                <a:gd name="T14" fmla="*/ 64 w 144"/>
                <a:gd name="T15" fmla="*/ 40 h 105"/>
                <a:gd name="T16" fmla="*/ 54 w 144"/>
                <a:gd name="T17" fmla="*/ 32 h 105"/>
                <a:gd name="T18" fmla="*/ 53 w 144"/>
                <a:gd name="T19" fmla="*/ 38 h 105"/>
                <a:gd name="T20" fmla="*/ 52 w 144"/>
                <a:gd name="T21" fmla="*/ 39 h 105"/>
                <a:gd name="T22" fmla="*/ 37 w 144"/>
                <a:gd name="T23" fmla="*/ 38 h 105"/>
                <a:gd name="T24" fmla="*/ 5 w 144"/>
                <a:gd name="T25" fmla="*/ 32 h 105"/>
                <a:gd name="T26" fmla="*/ 8 w 144"/>
                <a:gd name="T27" fmla="*/ 26 h 105"/>
                <a:gd name="T28" fmla="*/ 16 w 144"/>
                <a:gd name="T29" fmla="*/ 2 h 105"/>
                <a:gd name="T30" fmla="*/ 18 w 144"/>
                <a:gd name="T31" fmla="*/ 18 h 105"/>
                <a:gd name="T32" fmla="*/ 26 w 144"/>
                <a:gd name="T33" fmla="*/ 29 h 105"/>
                <a:gd name="T34" fmla="*/ 20 w 144"/>
                <a:gd name="T35" fmla="*/ 19 h 105"/>
                <a:gd name="T36" fmla="*/ 22 w 144"/>
                <a:gd name="T37" fmla="*/ 13 h 105"/>
                <a:gd name="T38" fmla="*/ 25 w 144"/>
                <a:gd name="T39" fmla="*/ 7 h 105"/>
                <a:gd name="T40" fmla="*/ 34 w 144"/>
                <a:gd name="T41" fmla="*/ 3 h 105"/>
                <a:gd name="T42" fmla="*/ 43 w 144"/>
                <a:gd name="T43" fmla="*/ 16 h 105"/>
                <a:gd name="T44" fmla="*/ 52 w 144"/>
                <a:gd name="T45" fmla="*/ 16 h 105"/>
                <a:gd name="T46" fmla="*/ 54 w 144"/>
                <a:gd name="T47" fmla="*/ 15 h 105"/>
                <a:gd name="T48" fmla="*/ 66 w 144"/>
                <a:gd name="T49" fmla="*/ 13 h 105"/>
                <a:gd name="T50" fmla="*/ 70 w 144"/>
                <a:gd name="T51" fmla="*/ 21 h 105"/>
                <a:gd name="T52" fmla="*/ 76 w 144"/>
                <a:gd name="T53" fmla="*/ 22 h 105"/>
                <a:gd name="T54" fmla="*/ 81 w 144"/>
                <a:gd name="T55" fmla="*/ 23 h 105"/>
                <a:gd name="T56" fmla="*/ 86 w 144"/>
                <a:gd name="T57" fmla="*/ 23 h 105"/>
                <a:gd name="T58" fmla="*/ 92 w 144"/>
                <a:gd name="T59" fmla="*/ 28 h 105"/>
                <a:gd name="T60" fmla="*/ 94 w 144"/>
                <a:gd name="T61" fmla="*/ 31 h 105"/>
                <a:gd name="T62" fmla="*/ 100 w 144"/>
                <a:gd name="T63" fmla="*/ 29 h 105"/>
                <a:gd name="T64" fmla="*/ 99 w 144"/>
                <a:gd name="T65" fmla="*/ 38 h 105"/>
                <a:gd name="T66" fmla="*/ 104 w 144"/>
                <a:gd name="T67" fmla="*/ 38 h 105"/>
                <a:gd name="T68" fmla="*/ 109 w 144"/>
                <a:gd name="T69" fmla="*/ 40 h 105"/>
                <a:gd name="T70" fmla="*/ 106 w 144"/>
                <a:gd name="T71" fmla="*/ 45 h 105"/>
                <a:gd name="T72" fmla="*/ 118 w 144"/>
                <a:gd name="T73" fmla="*/ 54 h 105"/>
                <a:gd name="T74" fmla="*/ 124 w 144"/>
                <a:gd name="T75" fmla="*/ 55 h 105"/>
                <a:gd name="T76" fmla="*/ 128 w 144"/>
                <a:gd name="T77" fmla="*/ 60 h 105"/>
                <a:gd name="T78" fmla="*/ 141 w 144"/>
                <a:gd name="T79" fmla="*/ 64 h 105"/>
                <a:gd name="T80" fmla="*/ 139 w 144"/>
                <a:gd name="T81" fmla="*/ 69 h 105"/>
                <a:gd name="T82" fmla="*/ 133 w 144"/>
                <a:gd name="T83" fmla="*/ 73 h 105"/>
                <a:gd name="T84" fmla="*/ 128 w 144"/>
                <a:gd name="T85" fmla="*/ 77 h 105"/>
                <a:gd name="T86" fmla="*/ 125 w 144"/>
                <a:gd name="T87" fmla="*/ 74 h 105"/>
                <a:gd name="T88" fmla="*/ 120 w 144"/>
                <a:gd name="T89" fmla="*/ 72 h 105"/>
                <a:gd name="T90" fmla="*/ 113 w 144"/>
                <a:gd name="T91" fmla="*/ 67 h 105"/>
                <a:gd name="T92" fmla="*/ 108 w 144"/>
                <a:gd name="T93" fmla="*/ 70 h 105"/>
                <a:gd name="T94" fmla="*/ 118 w 144"/>
                <a:gd name="T95" fmla="*/ 80 h 105"/>
                <a:gd name="T96" fmla="*/ 123 w 144"/>
                <a:gd name="T97" fmla="*/ 82 h 105"/>
                <a:gd name="T98" fmla="*/ 128 w 144"/>
                <a:gd name="T99" fmla="*/ 93 h 105"/>
                <a:gd name="T100" fmla="*/ 126 w 144"/>
                <a:gd name="T101" fmla="*/ 95 h 105"/>
                <a:gd name="T102" fmla="*/ 118 w 144"/>
                <a:gd name="T103" fmla="*/ 96 h 105"/>
                <a:gd name="T104" fmla="*/ 110 w 144"/>
                <a:gd name="T105" fmla="*/ 93 h 105"/>
                <a:gd name="T106" fmla="*/ 109 w 144"/>
                <a:gd name="T107" fmla="*/ 94 h 105"/>
                <a:gd name="T108" fmla="*/ 103 w 144"/>
                <a:gd name="T109" fmla="*/ 99 h 105"/>
                <a:gd name="T110" fmla="*/ 91 w 144"/>
                <a:gd name="T111" fmla="*/ 90 h 105"/>
                <a:gd name="T112" fmla="*/ 77 w 144"/>
                <a:gd name="T11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05">
                  <a:moveTo>
                    <a:pt x="77" y="83"/>
                  </a:moveTo>
                  <a:cubicBezTo>
                    <a:pt x="76" y="86"/>
                    <a:pt x="74" y="83"/>
                    <a:pt x="71" y="84"/>
                  </a:cubicBezTo>
                  <a:cubicBezTo>
                    <a:pt x="70" y="84"/>
                    <a:pt x="69" y="85"/>
                    <a:pt x="68" y="86"/>
                  </a:cubicBezTo>
                  <a:cubicBezTo>
                    <a:pt x="66" y="87"/>
                    <a:pt x="65" y="86"/>
                    <a:pt x="63" y="86"/>
                  </a:cubicBezTo>
                  <a:cubicBezTo>
                    <a:pt x="60" y="85"/>
                    <a:pt x="56" y="83"/>
                    <a:pt x="60" y="80"/>
                  </a:cubicBezTo>
                  <a:cubicBezTo>
                    <a:pt x="62" y="78"/>
                    <a:pt x="62" y="76"/>
                    <a:pt x="65" y="76"/>
                  </a:cubicBezTo>
                  <a:cubicBezTo>
                    <a:pt x="68" y="77"/>
                    <a:pt x="71" y="78"/>
                    <a:pt x="75" y="77"/>
                  </a:cubicBezTo>
                  <a:cubicBezTo>
                    <a:pt x="77" y="77"/>
                    <a:pt x="79" y="76"/>
                    <a:pt x="81" y="76"/>
                  </a:cubicBezTo>
                  <a:cubicBezTo>
                    <a:pt x="82" y="76"/>
                    <a:pt x="81" y="75"/>
                    <a:pt x="81" y="74"/>
                  </a:cubicBezTo>
                  <a:cubicBezTo>
                    <a:pt x="78" y="72"/>
                    <a:pt x="77" y="71"/>
                    <a:pt x="80" y="69"/>
                  </a:cubicBezTo>
                  <a:cubicBezTo>
                    <a:pt x="82" y="66"/>
                    <a:pt x="84" y="66"/>
                    <a:pt x="87" y="66"/>
                  </a:cubicBezTo>
                  <a:cubicBezTo>
                    <a:pt x="88" y="66"/>
                    <a:pt x="90" y="66"/>
                    <a:pt x="91" y="67"/>
                  </a:cubicBezTo>
                  <a:cubicBezTo>
                    <a:pt x="93" y="68"/>
                    <a:pt x="93" y="69"/>
                    <a:pt x="93" y="71"/>
                  </a:cubicBezTo>
                  <a:cubicBezTo>
                    <a:pt x="94" y="73"/>
                    <a:pt x="95" y="70"/>
                    <a:pt x="96" y="70"/>
                  </a:cubicBezTo>
                  <a:cubicBezTo>
                    <a:pt x="96" y="69"/>
                    <a:pt x="99" y="70"/>
                    <a:pt x="99" y="70"/>
                  </a:cubicBezTo>
                  <a:cubicBezTo>
                    <a:pt x="100" y="70"/>
                    <a:pt x="103" y="70"/>
                    <a:pt x="103" y="68"/>
                  </a:cubicBezTo>
                  <a:cubicBezTo>
                    <a:pt x="103" y="67"/>
                    <a:pt x="100" y="66"/>
                    <a:pt x="99" y="66"/>
                  </a:cubicBezTo>
                  <a:cubicBezTo>
                    <a:pt x="97" y="65"/>
                    <a:pt x="96" y="64"/>
                    <a:pt x="95" y="63"/>
                  </a:cubicBezTo>
                  <a:cubicBezTo>
                    <a:pt x="94" y="63"/>
                    <a:pt x="93" y="65"/>
                    <a:pt x="93" y="66"/>
                  </a:cubicBezTo>
                  <a:cubicBezTo>
                    <a:pt x="92" y="67"/>
                    <a:pt x="88" y="66"/>
                    <a:pt x="87" y="66"/>
                  </a:cubicBezTo>
                  <a:cubicBezTo>
                    <a:pt x="81" y="65"/>
                    <a:pt x="89" y="63"/>
                    <a:pt x="88" y="61"/>
                  </a:cubicBezTo>
                  <a:cubicBezTo>
                    <a:pt x="87" y="58"/>
                    <a:pt x="86" y="54"/>
                    <a:pt x="84" y="52"/>
                  </a:cubicBezTo>
                  <a:cubicBezTo>
                    <a:pt x="83" y="52"/>
                    <a:pt x="81" y="53"/>
                    <a:pt x="81" y="52"/>
                  </a:cubicBezTo>
                  <a:cubicBezTo>
                    <a:pt x="81" y="51"/>
                    <a:pt x="81" y="49"/>
                    <a:pt x="80" y="48"/>
                  </a:cubicBezTo>
                  <a:cubicBezTo>
                    <a:pt x="79" y="47"/>
                    <a:pt x="78" y="53"/>
                    <a:pt x="79" y="53"/>
                  </a:cubicBezTo>
                  <a:cubicBezTo>
                    <a:pt x="78" y="53"/>
                    <a:pt x="75" y="46"/>
                    <a:pt x="75" y="46"/>
                  </a:cubicBezTo>
                  <a:cubicBezTo>
                    <a:pt x="73" y="46"/>
                    <a:pt x="72" y="47"/>
                    <a:pt x="71" y="48"/>
                  </a:cubicBezTo>
                  <a:cubicBezTo>
                    <a:pt x="70" y="48"/>
                    <a:pt x="67" y="50"/>
                    <a:pt x="67" y="49"/>
                  </a:cubicBezTo>
                  <a:cubicBezTo>
                    <a:pt x="67" y="46"/>
                    <a:pt x="66" y="46"/>
                    <a:pt x="69" y="46"/>
                  </a:cubicBezTo>
                  <a:cubicBezTo>
                    <a:pt x="70" y="46"/>
                    <a:pt x="71" y="45"/>
                    <a:pt x="71" y="44"/>
                  </a:cubicBezTo>
                  <a:cubicBezTo>
                    <a:pt x="72" y="43"/>
                    <a:pt x="69" y="43"/>
                    <a:pt x="69" y="43"/>
                  </a:cubicBezTo>
                  <a:cubicBezTo>
                    <a:pt x="68" y="42"/>
                    <a:pt x="64" y="40"/>
                    <a:pt x="64" y="40"/>
                  </a:cubicBezTo>
                  <a:cubicBezTo>
                    <a:pt x="64" y="37"/>
                    <a:pt x="63" y="39"/>
                    <a:pt x="62" y="39"/>
                  </a:cubicBezTo>
                  <a:cubicBezTo>
                    <a:pt x="61" y="39"/>
                    <a:pt x="62" y="34"/>
                    <a:pt x="60" y="35"/>
                  </a:cubicBezTo>
                  <a:cubicBezTo>
                    <a:pt x="59" y="35"/>
                    <a:pt x="59" y="36"/>
                    <a:pt x="57" y="34"/>
                  </a:cubicBezTo>
                  <a:cubicBezTo>
                    <a:pt x="56" y="34"/>
                    <a:pt x="55" y="32"/>
                    <a:pt x="54" y="32"/>
                  </a:cubicBezTo>
                  <a:cubicBezTo>
                    <a:pt x="54" y="32"/>
                    <a:pt x="55" y="33"/>
                    <a:pt x="55" y="33"/>
                  </a:cubicBezTo>
                  <a:cubicBezTo>
                    <a:pt x="55" y="33"/>
                    <a:pt x="52" y="33"/>
                    <a:pt x="52" y="34"/>
                  </a:cubicBezTo>
                  <a:cubicBezTo>
                    <a:pt x="53" y="35"/>
                    <a:pt x="55" y="34"/>
                    <a:pt x="56" y="36"/>
                  </a:cubicBezTo>
                  <a:cubicBezTo>
                    <a:pt x="56" y="38"/>
                    <a:pt x="54" y="38"/>
                    <a:pt x="53" y="38"/>
                  </a:cubicBezTo>
                  <a:cubicBezTo>
                    <a:pt x="51" y="39"/>
                    <a:pt x="46" y="35"/>
                    <a:pt x="44" y="37"/>
                  </a:cubicBezTo>
                  <a:cubicBezTo>
                    <a:pt x="43" y="37"/>
                    <a:pt x="45" y="38"/>
                    <a:pt x="46" y="39"/>
                  </a:cubicBezTo>
                  <a:cubicBezTo>
                    <a:pt x="46" y="40"/>
                    <a:pt x="47" y="39"/>
                    <a:pt x="48" y="39"/>
                  </a:cubicBezTo>
                  <a:cubicBezTo>
                    <a:pt x="49" y="39"/>
                    <a:pt x="52" y="38"/>
                    <a:pt x="52" y="39"/>
                  </a:cubicBezTo>
                  <a:cubicBezTo>
                    <a:pt x="52" y="40"/>
                    <a:pt x="51" y="41"/>
                    <a:pt x="50" y="42"/>
                  </a:cubicBezTo>
                  <a:cubicBezTo>
                    <a:pt x="50" y="42"/>
                    <a:pt x="39" y="35"/>
                    <a:pt x="37" y="36"/>
                  </a:cubicBezTo>
                  <a:cubicBezTo>
                    <a:pt x="38" y="36"/>
                    <a:pt x="39" y="37"/>
                    <a:pt x="40" y="37"/>
                  </a:cubicBezTo>
                  <a:cubicBezTo>
                    <a:pt x="42" y="39"/>
                    <a:pt x="37" y="38"/>
                    <a:pt x="37" y="38"/>
                  </a:cubicBezTo>
                  <a:cubicBezTo>
                    <a:pt x="34" y="36"/>
                    <a:pt x="30" y="38"/>
                    <a:pt x="27" y="37"/>
                  </a:cubicBezTo>
                  <a:cubicBezTo>
                    <a:pt x="23" y="36"/>
                    <a:pt x="20" y="37"/>
                    <a:pt x="17" y="34"/>
                  </a:cubicBezTo>
                  <a:cubicBezTo>
                    <a:pt x="14" y="32"/>
                    <a:pt x="12" y="35"/>
                    <a:pt x="9" y="34"/>
                  </a:cubicBezTo>
                  <a:cubicBezTo>
                    <a:pt x="8" y="33"/>
                    <a:pt x="6" y="33"/>
                    <a:pt x="5" y="32"/>
                  </a:cubicBezTo>
                  <a:cubicBezTo>
                    <a:pt x="5" y="31"/>
                    <a:pt x="2" y="28"/>
                    <a:pt x="4" y="28"/>
                  </a:cubicBezTo>
                  <a:cubicBezTo>
                    <a:pt x="7" y="28"/>
                    <a:pt x="11" y="31"/>
                    <a:pt x="14" y="29"/>
                  </a:cubicBezTo>
                  <a:cubicBezTo>
                    <a:pt x="15" y="28"/>
                    <a:pt x="13" y="27"/>
                    <a:pt x="13" y="27"/>
                  </a:cubicBezTo>
                  <a:cubicBezTo>
                    <a:pt x="11" y="26"/>
                    <a:pt x="9" y="26"/>
                    <a:pt x="8" y="26"/>
                  </a:cubicBezTo>
                  <a:cubicBezTo>
                    <a:pt x="5" y="26"/>
                    <a:pt x="0" y="26"/>
                    <a:pt x="0" y="23"/>
                  </a:cubicBezTo>
                  <a:cubicBezTo>
                    <a:pt x="0" y="19"/>
                    <a:pt x="0" y="16"/>
                    <a:pt x="2" y="12"/>
                  </a:cubicBezTo>
                  <a:cubicBezTo>
                    <a:pt x="3" y="9"/>
                    <a:pt x="6" y="7"/>
                    <a:pt x="9" y="5"/>
                  </a:cubicBezTo>
                  <a:cubicBezTo>
                    <a:pt x="11" y="3"/>
                    <a:pt x="13" y="3"/>
                    <a:pt x="16" y="2"/>
                  </a:cubicBezTo>
                  <a:cubicBezTo>
                    <a:pt x="18" y="2"/>
                    <a:pt x="24" y="0"/>
                    <a:pt x="25" y="3"/>
                  </a:cubicBezTo>
                  <a:cubicBezTo>
                    <a:pt x="25" y="2"/>
                    <a:pt x="20" y="7"/>
                    <a:pt x="19" y="7"/>
                  </a:cubicBezTo>
                  <a:cubicBezTo>
                    <a:pt x="17" y="9"/>
                    <a:pt x="15" y="11"/>
                    <a:pt x="17" y="13"/>
                  </a:cubicBezTo>
                  <a:cubicBezTo>
                    <a:pt x="19" y="15"/>
                    <a:pt x="17" y="16"/>
                    <a:pt x="18" y="18"/>
                  </a:cubicBezTo>
                  <a:cubicBezTo>
                    <a:pt x="18" y="20"/>
                    <a:pt x="20" y="21"/>
                    <a:pt x="21" y="22"/>
                  </a:cubicBezTo>
                  <a:cubicBezTo>
                    <a:pt x="22" y="23"/>
                    <a:pt x="24" y="24"/>
                    <a:pt x="25" y="25"/>
                  </a:cubicBezTo>
                  <a:cubicBezTo>
                    <a:pt x="26" y="26"/>
                    <a:pt x="22" y="26"/>
                    <a:pt x="22" y="27"/>
                  </a:cubicBezTo>
                  <a:cubicBezTo>
                    <a:pt x="22" y="26"/>
                    <a:pt x="26" y="29"/>
                    <a:pt x="26" y="29"/>
                  </a:cubicBezTo>
                  <a:cubicBezTo>
                    <a:pt x="27" y="28"/>
                    <a:pt x="26" y="26"/>
                    <a:pt x="26" y="25"/>
                  </a:cubicBezTo>
                  <a:cubicBezTo>
                    <a:pt x="26" y="25"/>
                    <a:pt x="28" y="24"/>
                    <a:pt x="27" y="23"/>
                  </a:cubicBezTo>
                  <a:cubicBezTo>
                    <a:pt x="26" y="22"/>
                    <a:pt x="22" y="21"/>
                    <a:pt x="21" y="20"/>
                  </a:cubicBezTo>
                  <a:cubicBezTo>
                    <a:pt x="20" y="20"/>
                    <a:pt x="19" y="19"/>
                    <a:pt x="20" y="19"/>
                  </a:cubicBezTo>
                  <a:cubicBezTo>
                    <a:pt x="22" y="19"/>
                    <a:pt x="22" y="18"/>
                    <a:pt x="23" y="17"/>
                  </a:cubicBezTo>
                  <a:cubicBezTo>
                    <a:pt x="25" y="16"/>
                    <a:pt x="28" y="18"/>
                    <a:pt x="29" y="19"/>
                  </a:cubicBezTo>
                  <a:cubicBezTo>
                    <a:pt x="28" y="18"/>
                    <a:pt x="27" y="17"/>
                    <a:pt x="27" y="16"/>
                  </a:cubicBezTo>
                  <a:cubicBezTo>
                    <a:pt x="27" y="14"/>
                    <a:pt x="22" y="15"/>
                    <a:pt x="22" y="13"/>
                  </a:cubicBezTo>
                  <a:cubicBezTo>
                    <a:pt x="20" y="7"/>
                    <a:pt x="29" y="12"/>
                    <a:pt x="29" y="12"/>
                  </a:cubicBezTo>
                  <a:cubicBezTo>
                    <a:pt x="29" y="11"/>
                    <a:pt x="23" y="9"/>
                    <a:pt x="23" y="9"/>
                  </a:cubicBezTo>
                  <a:cubicBezTo>
                    <a:pt x="23" y="8"/>
                    <a:pt x="28" y="9"/>
                    <a:pt x="28" y="9"/>
                  </a:cubicBezTo>
                  <a:cubicBezTo>
                    <a:pt x="28" y="8"/>
                    <a:pt x="25" y="7"/>
                    <a:pt x="25" y="7"/>
                  </a:cubicBezTo>
                  <a:cubicBezTo>
                    <a:pt x="24" y="6"/>
                    <a:pt x="25" y="6"/>
                    <a:pt x="26" y="6"/>
                  </a:cubicBezTo>
                  <a:cubicBezTo>
                    <a:pt x="27" y="7"/>
                    <a:pt x="27" y="6"/>
                    <a:pt x="28" y="6"/>
                  </a:cubicBezTo>
                  <a:cubicBezTo>
                    <a:pt x="30" y="5"/>
                    <a:pt x="30" y="6"/>
                    <a:pt x="32" y="6"/>
                  </a:cubicBezTo>
                  <a:cubicBezTo>
                    <a:pt x="29" y="5"/>
                    <a:pt x="33" y="3"/>
                    <a:pt x="34" y="3"/>
                  </a:cubicBezTo>
                  <a:cubicBezTo>
                    <a:pt x="36" y="2"/>
                    <a:pt x="42" y="2"/>
                    <a:pt x="43" y="4"/>
                  </a:cubicBezTo>
                  <a:cubicBezTo>
                    <a:pt x="44" y="5"/>
                    <a:pt x="44" y="6"/>
                    <a:pt x="44" y="7"/>
                  </a:cubicBezTo>
                  <a:cubicBezTo>
                    <a:pt x="45" y="8"/>
                    <a:pt x="46" y="9"/>
                    <a:pt x="47" y="10"/>
                  </a:cubicBezTo>
                  <a:cubicBezTo>
                    <a:pt x="48" y="12"/>
                    <a:pt x="43" y="16"/>
                    <a:pt x="43" y="16"/>
                  </a:cubicBezTo>
                  <a:cubicBezTo>
                    <a:pt x="44" y="17"/>
                    <a:pt x="46" y="14"/>
                    <a:pt x="47" y="14"/>
                  </a:cubicBezTo>
                  <a:cubicBezTo>
                    <a:pt x="47" y="14"/>
                    <a:pt x="45" y="20"/>
                    <a:pt x="46" y="19"/>
                  </a:cubicBezTo>
                  <a:cubicBezTo>
                    <a:pt x="47" y="19"/>
                    <a:pt x="47" y="17"/>
                    <a:pt x="48" y="17"/>
                  </a:cubicBezTo>
                  <a:cubicBezTo>
                    <a:pt x="50" y="17"/>
                    <a:pt x="50" y="18"/>
                    <a:pt x="52" y="16"/>
                  </a:cubicBezTo>
                  <a:cubicBezTo>
                    <a:pt x="53" y="15"/>
                    <a:pt x="53" y="16"/>
                    <a:pt x="54" y="17"/>
                  </a:cubicBezTo>
                  <a:cubicBezTo>
                    <a:pt x="55" y="18"/>
                    <a:pt x="54" y="18"/>
                    <a:pt x="54" y="19"/>
                  </a:cubicBezTo>
                  <a:cubicBezTo>
                    <a:pt x="54" y="20"/>
                    <a:pt x="59" y="21"/>
                    <a:pt x="60" y="21"/>
                  </a:cubicBezTo>
                  <a:cubicBezTo>
                    <a:pt x="60" y="21"/>
                    <a:pt x="55" y="16"/>
                    <a:pt x="54" y="15"/>
                  </a:cubicBezTo>
                  <a:cubicBezTo>
                    <a:pt x="54" y="15"/>
                    <a:pt x="63" y="18"/>
                    <a:pt x="63" y="17"/>
                  </a:cubicBezTo>
                  <a:cubicBezTo>
                    <a:pt x="63" y="17"/>
                    <a:pt x="57" y="16"/>
                    <a:pt x="57" y="14"/>
                  </a:cubicBezTo>
                  <a:cubicBezTo>
                    <a:pt x="57" y="13"/>
                    <a:pt x="60" y="12"/>
                    <a:pt x="61" y="12"/>
                  </a:cubicBezTo>
                  <a:cubicBezTo>
                    <a:pt x="63" y="11"/>
                    <a:pt x="64" y="12"/>
                    <a:pt x="66" y="13"/>
                  </a:cubicBezTo>
                  <a:cubicBezTo>
                    <a:pt x="69" y="14"/>
                    <a:pt x="73" y="13"/>
                    <a:pt x="74" y="17"/>
                  </a:cubicBezTo>
                  <a:cubicBezTo>
                    <a:pt x="74" y="17"/>
                    <a:pt x="67" y="17"/>
                    <a:pt x="68" y="20"/>
                  </a:cubicBezTo>
                  <a:cubicBezTo>
                    <a:pt x="68" y="19"/>
                    <a:pt x="71" y="18"/>
                    <a:pt x="71" y="18"/>
                  </a:cubicBezTo>
                  <a:cubicBezTo>
                    <a:pt x="73" y="18"/>
                    <a:pt x="70" y="20"/>
                    <a:pt x="70" y="21"/>
                  </a:cubicBezTo>
                  <a:cubicBezTo>
                    <a:pt x="70" y="21"/>
                    <a:pt x="73" y="19"/>
                    <a:pt x="73" y="19"/>
                  </a:cubicBezTo>
                  <a:cubicBezTo>
                    <a:pt x="73" y="18"/>
                    <a:pt x="77" y="18"/>
                    <a:pt x="78" y="19"/>
                  </a:cubicBezTo>
                  <a:cubicBezTo>
                    <a:pt x="82" y="19"/>
                    <a:pt x="73" y="22"/>
                    <a:pt x="74" y="23"/>
                  </a:cubicBezTo>
                  <a:cubicBezTo>
                    <a:pt x="74" y="23"/>
                    <a:pt x="76" y="21"/>
                    <a:pt x="76" y="22"/>
                  </a:cubicBezTo>
                  <a:cubicBezTo>
                    <a:pt x="76" y="23"/>
                    <a:pt x="74" y="25"/>
                    <a:pt x="75" y="26"/>
                  </a:cubicBezTo>
                  <a:cubicBezTo>
                    <a:pt x="74" y="25"/>
                    <a:pt x="78" y="21"/>
                    <a:pt x="79" y="22"/>
                  </a:cubicBezTo>
                  <a:cubicBezTo>
                    <a:pt x="79" y="24"/>
                    <a:pt x="78" y="26"/>
                    <a:pt x="79" y="27"/>
                  </a:cubicBezTo>
                  <a:cubicBezTo>
                    <a:pt x="79" y="27"/>
                    <a:pt x="79" y="23"/>
                    <a:pt x="81" y="23"/>
                  </a:cubicBezTo>
                  <a:cubicBezTo>
                    <a:pt x="83" y="24"/>
                    <a:pt x="80" y="27"/>
                    <a:pt x="81" y="28"/>
                  </a:cubicBezTo>
                  <a:cubicBezTo>
                    <a:pt x="81" y="28"/>
                    <a:pt x="82" y="25"/>
                    <a:pt x="83" y="25"/>
                  </a:cubicBezTo>
                  <a:cubicBezTo>
                    <a:pt x="83" y="25"/>
                    <a:pt x="82" y="28"/>
                    <a:pt x="83" y="28"/>
                  </a:cubicBezTo>
                  <a:cubicBezTo>
                    <a:pt x="82" y="28"/>
                    <a:pt x="85" y="24"/>
                    <a:pt x="86" y="23"/>
                  </a:cubicBezTo>
                  <a:cubicBezTo>
                    <a:pt x="87" y="22"/>
                    <a:pt x="90" y="23"/>
                    <a:pt x="91" y="24"/>
                  </a:cubicBezTo>
                  <a:cubicBezTo>
                    <a:pt x="93" y="25"/>
                    <a:pt x="94" y="27"/>
                    <a:pt x="91" y="27"/>
                  </a:cubicBezTo>
                  <a:cubicBezTo>
                    <a:pt x="90" y="27"/>
                    <a:pt x="86" y="27"/>
                    <a:pt x="86" y="30"/>
                  </a:cubicBezTo>
                  <a:cubicBezTo>
                    <a:pt x="86" y="29"/>
                    <a:pt x="92" y="27"/>
                    <a:pt x="92" y="28"/>
                  </a:cubicBezTo>
                  <a:cubicBezTo>
                    <a:pt x="92" y="28"/>
                    <a:pt x="88" y="30"/>
                    <a:pt x="88" y="31"/>
                  </a:cubicBezTo>
                  <a:cubicBezTo>
                    <a:pt x="88" y="30"/>
                    <a:pt x="92" y="30"/>
                    <a:pt x="92" y="30"/>
                  </a:cubicBezTo>
                  <a:cubicBezTo>
                    <a:pt x="93" y="29"/>
                    <a:pt x="95" y="26"/>
                    <a:pt x="96" y="27"/>
                  </a:cubicBezTo>
                  <a:cubicBezTo>
                    <a:pt x="97" y="29"/>
                    <a:pt x="96" y="31"/>
                    <a:pt x="94" y="31"/>
                  </a:cubicBezTo>
                  <a:cubicBezTo>
                    <a:pt x="93" y="32"/>
                    <a:pt x="92" y="33"/>
                    <a:pt x="91" y="34"/>
                  </a:cubicBezTo>
                  <a:cubicBezTo>
                    <a:pt x="91" y="34"/>
                    <a:pt x="93" y="32"/>
                    <a:pt x="94" y="32"/>
                  </a:cubicBezTo>
                  <a:cubicBezTo>
                    <a:pt x="94" y="32"/>
                    <a:pt x="93" y="36"/>
                    <a:pt x="93" y="36"/>
                  </a:cubicBezTo>
                  <a:cubicBezTo>
                    <a:pt x="92" y="34"/>
                    <a:pt x="99" y="27"/>
                    <a:pt x="100" y="29"/>
                  </a:cubicBezTo>
                  <a:cubicBezTo>
                    <a:pt x="101" y="30"/>
                    <a:pt x="99" y="31"/>
                    <a:pt x="98" y="31"/>
                  </a:cubicBezTo>
                  <a:cubicBezTo>
                    <a:pt x="99" y="31"/>
                    <a:pt x="102" y="31"/>
                    <a:pt x="103" y="31"/>
                  </a:cubicBezTo>
                  <a:cubicBezTo>
                    <a:pt x="104" y="31"/>
                    <a:pt x="106" y="31"/>
                    <a:pt x="107" y="32"/>
                  </a:cubicBezTo>
                  <a:cubicBezTo>
                    <a:pt x="108" y="35"/>
                    <a:pt x="98" y="35"/>
                    <a:pt x="99" y="38"/>
                  </a:cubicBezTo>
                  <a:cubicBezTo>
                    <a:pt x="99" y="38"/>
                    <a:pt x="102" y="35"/>
                    <a:pt x="103" y="35"/>
                  </a:cubicBezTo>
                  <a:cubicBezTo>
                    <a:pt x="104" y="35"/>
                    <a:pt x="106" y="35"/>
                    <a:pt x="106" y="36"/>
                  </a:cubicBezTo>
                  <a:cubicBezTo>
                    <a:pt x="107" y="37"/>
                    <a:pt x="101" y="39"/>
                    <a:pt x="101" y="39"/>
                  </a:cubicBezTo>
                  <a:cubicBezTo>
                    <a:pt x="101" y="39"/>
                    <a:pt x="104" y="38"/>
                    <a:pt x="104" y="38"/>
                  </a:cubicBezTo>
                  <a:cubicBezTo>
                    <a:pt x="105" y="38"/>
                    <a:pt x="107" y="37"/>
                    <a:pt x="108" y="36"/>
                  </a:cubicBezTo>
                  <a:cubicBezTo>
                    <a:pt x="109" y="36"/>
                    <a:pt x="108" y="35"/>
                    <a:pt x="109" y="34"/>
                  </a:cubicBezTo>
                  <a:cubicBezTo>
                    <a:pt x="110" y="34"/>
                    <a:pt x="112" y="36"/>
                    <a:pt x="112" y="37"/>
                  </a:cubicBezTo>
                  <a:cubicBezTo>
                    <a:pt x="116" y="40"/>
                    <a:pt x="112" y="39"/>
                    <a:pt x="109" y="40"/>
                  </a:cubicBezTo>
                  <a:cubicBezTo>
                    <a:pt x="109" y="40"/>
                    <a:pt x="102" y="42"/>
                    <a:pt x="102" y="41"/>
                  </a:cubicBezTo>
                  <a:cubicBezTo>
                    <a:pt x="102" y="42"/>
                    <a:pt x="118" y="42"/>
                    <a:pt x="117" y="44"/>
                  </a:cubicBezTo>
                  <a:cubicBezTo>
                    <a:pt x="116" y="45"/>
                    <a:pt x="111" y="45"/>
                    <a:pt x="110" y="44"/>
                  </a:cubicBezTo>
                  <a:cubicBezTo>
                    <a:pt x="110" y="44"/>
                    <a:pt x="106" y="45"/>
                    <a:pt x="106" y="45"/>
                  </a:cubicBezTo>
                  <a:cubicBezTo>
                    <a:pt x="107" y="46"/>
                    <a:pt x="110" y="45"/>
                    <a:pt x="110" y="46"/>
                  </a:cubicBezTo>
                  <a:cubicBezTo>
                    <a:pt x="111" y="46"/>
                    <a:pt x="107" y="47"/>
                    <a:pt x="107" y="48"/>
                  </a:cubicBezTo>
                  <a:cubicBezTo>
                    <a:pt x="107" y="50"/>
                    <a:pt x="111" y="51"/>
                    <a:pt x="112" y="51"/>
                  </a:cubicBezTo>
                  <a:cubicBezTo>
                    <a:pt x="114" y="52"/>
                    <a:pt x="117" y="52"/>
                    <a:pt x="118" y="54"/>
                  </a:cubicBezTo>
                  <a:cubicBezTo>
                    <a:pt x="119" y="55"/>
                    <a:pt x="119" y="56"/>
                    <a:pt x="120" y="56"/>
                  </a:cubicBezTo>
                  <a:cubicBezTo>
                    <a:pt x="120" y="56"/>
                    <a:pt x="122" y="55"/>
                    <a:pt x="122" y="55"/>
                  </a:cubicBezTo>
                  <a:cubicBezTo>
                    <a:pt x="122" y="55"/>
                    <a:pt x="122" y="57"/>
                    <a:pt x="123" y="57"/>
                  </a:cubicBezTo>
                  <a:cubicBezTo>
                    <a:pt x="123" y="57"/>
                    <a:pt x="123" y="55"/>
                    <a:pt x="124" y="55"/>
                  </a:cubicBezTo>
                  <a:cubicBezTo>
                    <a:pt x="124" y="55"/>
                    <a:pt x="124" y="57"/>
                    <a:pt x="124" y="57"/>
                  </a:cubicBezTo>
                  <a:cubicBezTo>
                    <a:pt x="124" y="58"/>
                    <a:pt x="126" y="57"/>
                    <a:pt x="127" y="57"/>
                  </a:cubicBezTo>
                  <a:cubicBezTo>
                    <a:pt x="127" y="57"/>
                    <a:pt x="129" y="58"/>
                    <a:pt x="129" y="59"/>
                  </a:cubicBezTo>
                  <a:cubicBezTo>
                    <a:pt x="129" y="60"/>
                    <a:pt x="128" y="59"/>
                    <a:pt x="128" y="60"/>
                  </a:cubicBezTo>
                  <a:cubicBezTo>
                    <a:pt x="129" y="59"/>
                    <a:pt x="138" y="62"/>
                    <a:pt x="138" y="62"/>
                  </a:cubicBezTo>
                  <a:cubicBezTo>
                    <a:pt x="137" y="63"/>
                    <a:pt x="137" y="63"/>
                    <a:pt x="137" y="63"/>
                  </a:cubicBezTo>
                  <a:cubicBezTo>
                    <a:pt x="137" y="64"/>
                    <a:pt x="139" y="63"/>
                    <a:pt x="139" y="63"/>
                  </a:cubicBezTo>
                  <a:cubicBezTo>
                    <a:pt x="140" y="62"/>
                    <a:pt x="140" y="63"/>
                    <a:pt x="141" y="64"/>
                  </a:cubicBezTo>
                  <a:cubicBezTo>
                    <a:pt x="142" y="64"/>
                    <a:pt x="144" y="66"/>
                    <a:pt x="143" y="67"/>
                  </a:cubicBezTo>
                  <a:cubicBezTo>
                    <a:pt x="143" y="67"/>
                    <a:pt x="141" y="67"/>
                    <a:pt x="141" y="67"/>
                  </a:cubicBezTo>
                  <a:cubicBezTo>
                    <a:pt x="141" y="68"/>
                    <a:pt x="143" y="68"/>
                    <a:pt x="142" y="69"/>
                  </a:cubicBezTo>
                  <a:cubicBezTo>
                    <a:pt x="142" y="69"/>
                    <a:pt x="139" y="69"/>
                    <a:pt x="139" y="69"/>
                  </a:cubicBezTo>
                  <a:cubicBezTo>
                    <a:pt x="137" y="70"/>
                    <a:pt x="139" y="70"/>
                    <a:pt x="139" y="71"/>
                  </a:cubicBezTo>
                  <a:cubicBezTo>
                    <a:pt x="140" y="73"/>
                    <a:pt x="136" y="71"/>
                    <a:pt x="135" y="71"/>
                  </a:cubicBezTo>
                  <a:cubicBezTo>
                    <a:pt x="136" y="72"/>
                    <a:pt x="138" y="73"/>
                    <a:pt x="137" y="74"/>
                  </a:cubicBezTo>
                  <a:cubicBezTo>
                    <a:pt x="136" y="74"/>
                    <a:pt x="132" y="74"/>
                    <a:pt x="133" y="73"/>
                  </a:cubicBezTo>
                  <a:cubicBezTo>
                    <a:pt x="132" y="74"/>
                    <a:pt x="135" y="76"/>
                    <a:pt x="134" y="77"/>
                  </a:cubicBezTo>
                  <a:cubicBezTo>
                    <a:pt x="133" y="77"/>
                    <a:pt x="133" y="75"/>
                    <a:pt x="132" y="76"/>
                  </a:cubicBezTo>
                  <a:cubicBezTo>
                    <a:pt x="131" y="77"/>
                    <a:pt x="135" y="82"/>
                    <a:pt x="131" y="79"/>
                  </a:cubicBezTo>
                  <a:cubicBezTo>
                    <a:pt x="131" y="79"/>
                    <a:pt x="128" y="77"/>
                    <a:pt x="128" y="77"/>
                  </a:cubicBezTo>
                  <a:cubicBezTo>
                    <a:pt x="127" y="78"/>
                    <a:pt x="127" y="79"/>
                    <a:pt x="126" y="79"/>
                  </a:cubicBezTo>
                  <a:cubicBezTo>
                    <a:pt x="126" y="78"/>
                    <a:pt x="127" y="77"/>
                    <a:pt x="127" y="76"/>
                  </a:cubicBezTo>
                  <a:cubicBezTo>
                    <a:pt x="127" y="77"/>
                    <a:pt x="125" y="77"/>
                    <a:pt x="125" y="77"/>
                  </a:cubicBezTo>
                  <a:cubicBezTo>
                    <a:pt x="124" y="76"/>
                    <a:pt x="126" y="75"/>
                    <a:pt x="125" y="74"/>
                  </a:cubicBezTo>
                  <a:cubicBezTo>
                    <a:pt x="125" y="74"/>
                    <a:pt x="123" y="75"/>
                    <a:pt x="123" y="75"/>
                  </a:cubicBezTo>
                  <a:cubicBezTo>
                    <a:pt x="122" y="74"/>
                    <a:pt x="123" y="72"/>
                    <a:pt x="123" y="72"/>
                  </a:cubicBezTo>
                  <a:cubicBezTo>
                    <a:pt x="124" y="72"/>
                    <a:pt x="128" y="70"/>
                    <a:pt x="127" y="70"/>
                  </a:cubicBezTo>
                  <a:cubicBezTo>
                    <a:pt x="126" y="69"/>
                    <a:pt x="122" y="73"/>
                    <a:pt x="120" y="72"/>
                  </a:cubicBezTo>
                  <a:cubicBezTo>
                    <a:pt x="120" y="72"/>
                    <a:pt x="123" y="69"/>
                    <a:pt x="122" y="69"/>
                  </a:cubicBezTo>
                  <a:cubicBezTo>
                    <a:pt x="121" y="69"/>
                    <a:pt x="120" y="71"/>
                    <a:pt x="119" y="70"/>
                  </a:cubicBezTo>
                  <a:cubicBezTo>
                    <a:pt x="118" y="69"/>
                    <a:pt x="117" y="69"/>
                    <a:pt x="116" y="68"/>
                  </a:cubicBezTo>
                  <a:cubicBezTo>
                    <a:pt x="115" y="67"/>
                    <a:pt x="114" y="66"/>
                    <a:pt x="113" y="67"/>
                  </a:cubicBezTo>
                  <a:cubicBezTo>
                    <a:pt x="113" y="68"/>
                    <a:pt x="113" y="68"/>
                    <a:pt x="113" y="69"/>
                  </a:cubicBezTo>
                  <a:cubicBezTo>
                    <a:pt x="113" y="69"/>
                    <a:pt x="112" y="69"/>
                    <a:pt x="112" y="69"/>
                  </a:cubicBezTo>
                  <a:cubicBezTo>
                    <a:pt x="112" y="70"/>
                    <a:pt x="116" y="72"/>
                    <a:pt x="112" y="72"/>
                  </a:cubicBezTo>
                  <a:cubicBezTo>
                    <a:pt x="111" y="72"/>
                    <a:pt x="107" y="71"/>
                    <a:pt x="108" y="70"/>
                  </a:cubicBezTo>
                  <a:cubicBezTo>
                    <a:pt x="107" y="72"/>
                    <a:pt x="111" y="74"/>
                    <a:pt x="112" y="75"/>
                  </a:cubicBezTo>
                  <a:cubicBezTo>
                    <a:pt x="114" y="75"/>
                    <a:pt x="114" y="78"/>
                    <a:pt x="115" y="79"/>
                  </a:cubicBezTo>
                  <a:cubicBezTo>
                    <a:pt x="116" y="80"/>
                    <a:pt x="116" y="81"/>
                    <a:pt x="117" y="81"/>
                  </a:cubicBezTo>
                  <a:cubicBezTo>
                    <a:pt x="118" y="81"/>
                    <a:pt x="117" y="80"/>
                    <a:pt x="118" y="80"/>
                  </a:cubicBezTo>
                  <a:cubicBezTo>
                    <a:pt x="118" y="80"/>
                    <a:pt x="119" y="81"/>
                    <a:pt x="119" y="82"/>
                  </a:cubicBezTo>
                  <a:cubicBezTo>
                    <a:pt x="120" y="83"/>
                    <a:pt x="120" y="82"/>
                    <a:pt x="121" y="81"/>
                  </a:cubicBezTo>
                  <a:cubicBezTo>
                    <a:pt x="122" y="81"/>
                    <a:pt x="121" y="85"/>
                    <a:pt x="122" y="84"/>
                  </a:cubicBezTo>
                  <a:cubicBezTo>
                    <a:pt x="123" y="84"/>
                    <a:pt x="122" y="83"/>
                    <a:pt x="123" y="82"/>
                  </a:cubicBezTo>
                  <a:cubicBezTo>
                    <a:pt x="123" y="82"/>
                    <a:pt x="123" y="84"/>
                    <a:pt x="123" y="85"/>
                  </a:cubicBezTo>
                  <a:cubicBezTo>
                    <a:pt x="123" y="86"/>
                    <a:pt x="123" y="86"/>
                    <a:pt x="124" y="87"/>
                  </a:cubicBezTo>
                  <a:cubicBezTo>
                    <a:pt x="125" y="87"/>
                    <a:pt x="126" y="88"/>
                    <a:pt x="126" y="89"/>
                  </a:cubicBezTo>
                  <a:cubicBezTo>
                    <a:pt x="127" y="89"/>
                    <a:pt x="128" y="93"/>
                    <a:pt x="128" y="93"/>
                  </a:cubicBezTo>
                  <a:cubicBezTo>
                    <a:pt x="127" y="92"/>
                    <a:pt x="127" y="91"/>
                    <a:pt x="127" y="91"/>
                  </a:cubicBezTo>
                  <a:cubicBezTo>
                    <a:pt x="126" y="91"/>
                    <a:pt x="127" y="95"/>
                    <a:pt x="127" y="95"/>
                  </a:cubicBezTo>
                  <a:cubicBezTo>
                    <a:pt x="127" y="95"/>
                    <a:pt x="125" y="91"/>
                    <a:pt x="124" y="90"/>
                  </a:cubicBezTo>
                  <a:cubicBezTo>
                    <a:pt x="124" y="90"/>
                    <a:pt x="125" y="94"/>
                    <a:pt x="126" y="95"/>
                  </a:cubicBezTo>
                  <a:cubicBezTo>
                    <a:pt x="126" y="98"/>
                    <a:pt x="124" y="95"/>
                    <a:pt x="124" y="96"/>
                  </a:cubicBezTo>
                  <a:cubicBezTo>
                    <a:pt x="123" y="97"/>
                    <a:pt x="128" y="99"/>
                    <a:pt x="128" y="100"/>
                  </a:cubicBezTo>
                  <a:cubicBezTo>
                    <a:pt x="128" y="101"/>
                    <a:pt x="119" y="95"/>
                    <a:pt x="118" y="95"/>
                  </a:cubicBezTo>
                  <a:cubicBezTo>
                    <a:pt x="118" y="95"/>
                    <a:pt x="118" y="96"/>
                    <a:pt x="118" y="96"/>
                  </a:cubicBezTo>
                  <a:cubicBezTo>
                    <a:pt x="118" y="97"/>
                    <a:pt x="116" y="93"/>
                    <a:pt x="115" y="93"/>
                  </a:cubicBezTo>
                  <a:cubicBezTo>
                    <a:pt x="115" y="93"/>
                    <a:pt x="116" y="95"/>
                    <a:pt x="116" y="95"/>
                  </a:cubicBezTo>
                  <a:cubicBezTo>
                    <a:pt x="115" y="96"/>
                    <a:pt x="113" y="92"/>
                    <a:pt x="112" y="91"/>
                  </a:cubicBezTo>
                  <a:cubicBezTo>
                    <a:pt x="111" y="90"/>
                    <a:pt x="111" y="92"/>
                    <a:pt x="110" y="93"/>
                  </a:cubicBezTo>
                  <a:cubicBezTo>
                    <a:pt x="110" y="94"/>
                    <a:pt x="108" y="90"/>
                    <a:pt x="108" y="90"/>
                  </a:cubicBezTo>
                  <a:cubicBezTo>
                    <a:pt x="108" y="90"/>
                    <a:pt x="105" y="90"/>
                    <a:pt x="105" y="90"/>
                  </a:cubicBezTo>
                  <a:cubicBezTo>
                    <a:pt x="105" y="91"/>
                    <a:pt x="106" y="92"/>
                    <a:pt x="107" y="92"/>
                  </a:cubicBezTo>
                  <a:cubicBezTo>
                    <a:pt x="108" y="93"/>
                    <a:pt x="108" y="93"/>
                    <a:pt x="109" y="94"/>
                  </a:cubicBezTo>
                  <a:cubicBezTo>
                    <a:pt x="110" y="95"/>
                    <a:pt x="112" y="96"/>
                    <a:pt x="114" y="97"/>
                  </a:cubicBezTo>
                  <a:cubicBezTo>
                    <a:pt x="116" y="99"/>
                    <a:pt x="117" y="100"/>
                    <a:pt x="118" y="102"/>
                  </a:cubicBezTo>
                  <a:cubicBezTo>
                    <a:pt x="120" y="105"/>
                    <a:pt x="120" y="105"/>
                    <a:pt x="117" y="104"/>
                  </a:cubicBezTo>
                  <a:cubicBezTo>
                    <a:pt x="113" y="102"/>
                    <a:pt x="106" y="103"/>
                    <a:pt x="103" y="99"/>
                  </a:cubicBezTo>
                  <a:cubicBezTo>
                    <a:pt x="102" y="97"/>
                    <a:pt x="99" y="99"/>
                    <a:pt x="97" y="97"/>
                  </a:cubicBezTo>
                  <a:cubicBezTo>
                    <a:pt x="96" y="96"/>
                    <a:pt x="90" y="94"/>
                    <a:pt x="90" y="93"/>
                  </a:cubicBezTo>
                  <a:cubicBezTo>
                    <a:pt x="90" y="92"/>
                    <a:pt x="93" y="93"/>
                    <a:pt x="93" y="92"/>
                  </a:cubicBezTo>
                  <a:cubicBezTo>
                    <a:pt x="94" y="91"/>
                    <a:pt x="91" y="90"/>
                    <a:pt x="91" y="90"/>
                  </a:cubicBezTo>
                  <a:cubicBezTo>
                    <a:pt x="88" y="89"/>
                    <a:pt x="86" y="87"/>
                    <a:pt x="84" y="86"/>
                  </a:cubicBezTo>
                  <a:cubicBezTo>
                    <a:pt x="83" y="85"/>
                    <a:pt x="84" y="84"/>
                    <a:pt x="82" y="84"/>
                  </a:cubicBezTo>
                  <a:cubicBezTo>
                    <a:pt x="82" y="83"/>
                    <a:pt x="77" y="83"/>
                    <a:pt x="77" y="83"/>
                  </a:cubicBezTo>
                  <a:cubicBezTo>
                    <a:pt x="77" y="84"/>
                    <a:pt x="78" y="82"/>
                    <a:pt x="77" y="8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90" name="Freeform 549">
              <a:extLst>
                <a:ext uri="{FF2B5EF4-FFF2-40B4-BE49-F238E27FC236}">
                  <a16:creationId xmlns:a16="http://schemas.microsoft.com/office/drawing/2014/main" id="{431EA1E9-CB86-40AE-BF75-21BC1DA7A17F}"/>
                </a:ext>
              </a:extLst>
            </p:cNvPr>
            <p:cNvSpPr>
              <a:spLocks/>
            </p:cNvSpPr>
            <p:nvPr/>
          </p:nvSpPr>
          <p:spPr bwMode="auto">
            <a:xfrm>
              <a:off x="8372164" y="5637283"/>
              <a:ext cx="57323" cy="19114"/>
            </a:xfrm>
            <a:custGeom>
              <a:avLst/>
              <a:gdLst>
                <a:gd name="T0" fmla="*/ 5 w 6"/>
                <a:gd name="T1" fmla="*/ 1 h 2"/>
                <a:gd name="T2" fmla="*/ 1 w 6"/>
                <a:gd name="T3" fmla="*/ 0 h 2"/>
                <a:gd name="T4" fmla="*/ 5 w 6"/>
                <a:gd name="T5" fmla="*/ 1 h 2"/>
              </a:gdLst>
              <a:ahLst/>
              <a:cxnLst>
                <a:cxn ang="0">
                  <a:pos x="T0" y="T1"/>
                </a:cxn>
                <a:cxn ang="0">
                  <a:pos x="T2" y="T3"/>
                </a:cxn>
                <a:cxn ang="0">
                  <a:pos x="T4" y="T5"/>
                </a:cxn>
              </a:cxnLst>
              <a:rect l="0" t="0" r="r" b="b"/>
              <a:pathLst>
                <a:path w="6" h="2">
                  <a:moveTo>
                    <a:pt x="5" y="1"/>
                  </a:moveTo>
                  <a:cubicBezTo>
                    <a:pt x="5" y="2"/>
                    <a:pt x="0" y="0"/>
                    <a:pt x="1" y="0"/>
                  </a:cubicBezTo>
                  <a:cubicBezTo>
                    <a:pt x="3" y="0"/>
                    <a:pt x="6" y="0"/>
                    <a:pt x="5"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91" name="Freeform 550">
              <a:extLst>
                <a:ext uri="{FF2B5EF4-FFF2-40B4-BE49-F238E27FC236}">
                  <a16:creationId xmlns:a16="http://schemas.microsoft.com/office/drawing/2014/main" id="{D577BFFB-41AF-42EE-9385-4B3A6BB795C5}"/>
                </a:ext>
              </a:extLst>
            </p:cNvPr>
            <p:cNvSpPr>
              <a:spLocks/>
            </p:cNvSpPr>
            <p:nvPr/>
          </p:nvSpPr>
          <p:spPr bwMode="auto">
            <a:xfrm>
              <a:off x="8203376" y="5226347"/>
              <a:ext cx="76432" cy="19114"/>
            </a:xfrm>
            <a:custGeom>
              <a:avLst/>
              <a:gdLst>
                <a:gd name="T0" fmla="*/ 7 w 8"/>
                <a:gd name="T1" fmla="*/ 1 h 2"/>
                <a:gd name="T2" fmla="*/ 2 w 8"/>
                <a:gd name="T3" fmla="*/ 2 h 2"/>
                <a:gd name="T4" fmla="*/ 3 w 8"/>
                <a:gd name="T5" fmla="*/ 0 h 2"/>
                <a:gd name="T6" fmla="*/ 7 w 8"/>
                <a:gd name="T7" fmla="*/ 1 h 2"/>
                <a:gd name="T8" fmla="*/ 7 w 8"/>
                <a:gd name="T9" fmla="*/ 1 h 2"/>
              </a:gdLst>
              <a:ahLst/>
              <a:cxnLst>
                <a:cxn ang="0">
                  <a:pos x="T0" y="T1"/>
                </a:cxn>
                <a:cxn ang="0">
                  <a:pos x="T2" y="T3"/>
                </a:cxn>
                <a:cxn ang="0">
                  <a:pos x="T4" y="T5"/>
                </a:cxn>
                <a:cxn ang="0">
                  <a:pos x="T6" y="T7"/>
                </a:cxn>
                <a:cxn ang="0">
                  <a:pos x="T8" y="T9"/>
                </a:cxn>
              </a:cxnLst>
              <a:rect l="0" t="0" r="r" b="b"/>
              <a:pathLst>
                <a:path w="8" h="2">
                  <a:moveTo>
                    <a:pt x="7" y="1"/>
                  </a:moveTo>
                  <a:cubicBezTo>
                    <a:pt x="8" y="2"/>
                    <a:pt x="3" y="2"/>
                    <a:pt x="2" y="2"/>
                  </a:cubicBezTo>
                  <a:cubicBezTo>
                    <a:pt x="0" y="1"/>
                    <a:pt x="2" y="0"/>
                    <a:pt x="3" y="0"/>
                  </a:cubicBezTo>
                  <a:cubicBezTo>
                    <a:pt x="5" y="0"/>
                    <a:pt x="7" y="0"/>
                    <a:pt x="7" y="1"/>
                  </a:cubicBezTo>
                  <a:cubicBezTo>
                    <a:pt x="8" y="2"/>
                    <a:pt x="7" y="0"/>
                    <a:pt x="7"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92" name="Freeform 551">
              <a:extLst>
                <a:ext uri="{FF2B5EF4-FFF2-40B4-BE49-F238E27FC236}">
                  <a16:creationId xmlns:a16="http://schemas.microsoft.com/office/drawing/2014/main" id="{619B9F7A-EB99-469A-A62C-88D69A1E5C18}"/>
                </a:ext>
              </a:extLst>
            </p:cNvPr>
            <p:cNvSpPr>
              <a:spLocks/>
            </p:cNvSpPr>
            <p:nvPr/>
          </p:nvSpPr>
          <p:spPr bwMode="auto">
            <a:xfrm>
              <a:off x="8091911" y="5207233"/>
              <a:ext cx="111465" cy="92380"/>
            </a:xfrm>
            <a:custGeom>
              <a:avLst/>
              <a:gdLst>
                <a:gd name="T0" fmla="*/ 10 w 12"/>
                <a:gd name="T1" fmla="*/ 7 h 10"/>
                <a:gd name="T2" fmla="*/ 3 w 12"/>
                <a:gd name="T3" fmla="*/ 9 h 10"/>
                <a:gd name="T4" fmla="*/ 2 w 12"/>
                <a:gd name="T5" fmla="*/ 2 h 10"/>
                <a:gd name="T6" fmla="*/ 9 w 12"/>
                <a:gd name="T7" fmla="*/ 0 h 10"/>
                <a:gd name="T8" fmla="*/ 10 w 12"/>
                <a:gd name="T9" fmla="*/ 7 h 10"/>
                <a:gd name="T10" fmla="*/ 10 w 12"/>
                <a:gd name="T11" fmla="*/ 7 h 10"/>
              </a:gdLst>
              <a:ahLst/>
              <a:cxnLst>
                <a:cxn ang="0">
                  <a:pos x="T0" y="T1"/>
                </a:cxn>
                <a:cxn ang="0">
                  <a:pos x="T2" y="T3"/>
                </a:cxn>
                <a:cxn ang="0">
                  <a:pos x="T4" y="T5"/>
                </a:cxn>
                <a:cxn ang="0">
                  <a:pos x="T6" y="T7"/>
                </a:cxn>
                <a:cxn ang="0">
                  <a:pos x="T8" y="T9"/>
                </a:cxn>
                <a:cxn ang="0">
                  <a:pos x="T10" y="T11"/>
                </a:cxn>
              </a:cxnLst>
              <a:rect l="0" t="0" r="r" b="b"/>
              <a:pathLst>
                <a:path w="12" h="10">
                  <a:moveTo>
                    <a:pt x="10" y="7"/>
                  </a:moveTo>
                  <a:cubicBezTo>
                    <a:pt x="8" y="8"/>
                    <a:pt x="6" y="10"/>
                    <a:pt x="3" y="9"/>
                  </a:cubicBezTo>
                  <a:cubicBezTo>
                    <a:pt x="0" y="7"/>
                    <a:pt x="0" y="4"/>
                    <a:pt x="2" y="2"/>
                  </a:cubicBezTo>
                  <a:cubicBezTo>
                    <a:pt x="3" y="0"/>
                    <a:pt x="7" y="0"/>
                    <a:pt x="9" y="0"/>
                  </a:cubicBezTo>
                  <a:cubicBezTo>
                    <a:pt x="11" y="0"/>
                    <a:pt x="12" y="5"/>
                    <a:pt x="10" y="7"/>
                  </a:cubicBezTo>
                  <a:cubicBezTo>
                    <a:pt x="9" y="8"/>
                    <a:pt x="12" y="6"/>
                    <a:pt x="10" y="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93" name="Freeform 552">
              <a:extLst>
                <a:ext uri="{FF2B5EF4-FFF2-40B4-BE49-F238E27FC236}">
                  <a16:creationId xmlns:a16="http://schemas.microsoft.com/office/drawing/2014/main" id="{19173527-6894-494E-8944-C4136003E6A5}"/>
                </a:ext>
              </a:extLst>
            </p:cNvPr>
            <p:cNvSpPr>
              <a:spLocks/>
            </p:cNvSpPr>
            <p:nvPr/>
          </p:nvSpPr>
          <p:spPr bwMode="auto">
            <a:xfrm>
              <a:off x="7989999" y="5124408"/>
              <a:ext cx="63695" cy="35042"/>
            </a:xfrm>
            <a:custGeom>
              <a:avLst/>
              <a:gdLst>
                <a:gd name="T0" fmla="*/ 1 w 7"/>
                <a:gd name="T1" fmla="*/ 4 h 4"/>
                <a:gd name="T2" fmla="*/ 5 w 7"/>
                <a:gd name="T3" fmla="*/ 0 h 4"/>
                <a:gd name="T4" fmla="*/ 1 w 7"/>
                <a:gd name="T5" fmla="*/ 4 h 4"/>
              </a:gdLst>
              <a:ahLst/>
              <a:cxnLst>
                <a:cxn ang="0">
                  <a:pos x="T0" y="T1"/>
                </a:cxn>
                <a:cxn ang="0">
                  <a:pos x="T2" y="T3"/>
                </a:cxn>
                <a:cxn ang="0">
                  <a:pos x="T4" y="T5"/>
                </a:cxn>
              </a:cxnLst>
              <a:rect l="0" t="0" r="r" b="b"/>
              <a:pathLst>
                <a:path w="7" h="4">
                  <a:moveTo>
                    <a:pt x="1" y="4"/>
                  </a:moveTo>
                  <a:cubicBezTo>
                    <a:pt x="0" y="4"/>
                    <a:pt x="4" y="0"/>
                    <a:pt x="5" y="0"/>
                  </a:cubicBezTo>
                  <a:cubicBezTo>
                    <a:pt x="7" y="1"/>
                    <a:pt x="3" y="4"/>
                    <a:pt x="1"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94" name="Freeform 553">
              <a:extLst>
                <a:ext uri="{FF2B5EF4-FFF2-40B4-BE49-F238E27FC236}">
                  <a16:creationId xmlns:a16="http://schemas.microsoft.com/office/drawing/2014/main" id="{848CABAA-7DAA-4FAD-A47F-1D4292D64651}"/>
                </a:ext>
              </a:extLst>
            </p:cNvPr>
            <p:cNvSpPr>
              <a:spLocks/>
            </p:cNvSpPr>
            <p:nvPr/>
          </p:nvSpPr>
          <p:spPr bwMode="auto">
            <a:xfrm>
              <a:off x="8082358" y="5114850"/>
              <a:ext cx="57323" cy="28669"/>
            </a:xfrm>
            <a:custGeom>
              <a:avLst/>
              <a:gdLst>
                <a:gd name="T0" fmla="*/ 2 w 6"/>
                <a:gd name="T1" fmla="*/ 3 h 3"/>
                <a:gd name="T2" fmla="*/ 2 w 6"/>
                <a:gd name="T3" fmla="*/ 1 h 3"/>
                <a:gd name="T4" fmla="*/ 2 w 6"/>
                <a:gd name="T5" fmla="*/ 3 h 3"/>
              </a:gdLst>
              <a:ahLst/>
              <a:cxnLst>
                <a:cxn ang="0">
                  <a:pos x="T0" y="T1"/>
                </a:cxn>
                <a:cxn ang="0">
                  <a:pos x="T2" y="T3"/>
                </a:cxn>
                <a:cxn ang="0">
                  <a:pos x="T4" y="T5"/>
                </a:cxn>
              </a:cxnLst>
              <a:rect l="0" t="0" r="r" b="b"/>
              <a:pathLst>
                <a:path w="6" h="3">
                  <a:moveTo>
                    <a:pt x="2" y="3"/>
                  </a:moveTo>
                  <a:cubicBezTo>
                    <a:pt x="2" y="3"/>
                    <a:pt x="0" y="1"/>
                    <a:pt x="2" y="1"/>
                  </a:cubicBezTo>
                  <a:cubicBezTo>
                    <a:pt x="3" y="0"/>
                    <a:pt x="6" y="3"/>
                    <a:pt x="2"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95" name="Freeform 554">
              <a:extLst>
                <a:ext uri="{FF2B5EF4-FFF2-40B4-BE49-F238E27FC236}">
                  <a16:creationId xmlns:a16="http://schemas.microsoft.com/office/drawing/2014/main" id="{6281928C-66DE-4457-B007-00292CE8332D}"/>
                </a:ext>
              </a:extLst>
            </p:cNvPr>
            <p:cNvSpPr>
              <a:spLocks/>
            </p:cNvSpPr>
            <p:nvPr/>
          </p:nvSpPr>
          <p:spPr bwMode="auto">
            <a:xfrm>
              <a:off x="8028216" y="5095739"/>
              <a:ext cx="44586" cy="19114"/>
            </a:xfrm>
            <a:custGeom>
              <a:avLst/>
              <a:gdLst>
                <a:gd name="T0" fmla="*/ 0 w 5"/>
                <a:gd name="T1" fmla="*/ 1 h 2"/>
                <a:gd name="T2" fmla="*/ 4 w 5"/>
                <a:gd name="T3" fmla="*/ 0 h 2"/>
                <a:gd name="T4" fmla="*/ 0 w 5"/>
                <a:gd name="T5" fmla="*/ 1 h 2"/>
              </a:gdLst>
              <a:ahLst/>
              <a:cxnLst>
                <a:cxn ang="0">
                  <a:pos x="T0" y="T1"/>
                </a:cxn>
                <a:cxn ang="0">
                  <a:pos x="T2" y="T3"/>
                </a:cxn>
                <a:cxn ang="0">
                  <a:pos x="T4" y="T5"/>
                </a:cxn>
              </a:cxnLst>
              <a:rect l="0" t="0" r="r" b="b"/>
              <a:pathLst>
                <a:path w="5" h="2">
                  <a:moveTo>
                    <a:pt x="0" y="1"/>
                  </a:moveTo>
                  <a:cubicBezTo>
                    <a:pt x="2" y="2"/>
                    <a:pt x="5" y="1"/>
                    <a:pt x="4" y="0"/>
                  </a:cubicBezTo>
                  <a:cubicBezTo>
                    <a:pt x="2" y="0"/>
                    <a:pt x="0" y="1"/>
                    <a:pt x="0"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96" name="Freeform 555">
              <a:extLst>
                <a:ext uri="{FF2B5EF4-FFF2-40B4-BE49-F238E27FC236}">
                  <a16:creationId xmlns:a16="http://schemas.microsoft.com/office/drawing/2014/main" id="{C3857AFC-AF84-4353-A565-0E7BB80118FE}"/>
                </a:ext>
              </a:extLst>
            </p:cNvPr>
            <p:cNvSpPr>
              <a:spLocks/>
            </p:cNvSpPr>
            <p:nvPr/>
          </p:nvSpPr>
          <p:spPr bwMode="auto">
            <a:xfrm>
              <a:off x="7913567" y="4738956"/>
              <a:ext cx="245223" cy="105124"/>
            </a:xfrm>
            <a:custGeom>
              <a:avLst/>
              <a:gdLst>
                <a:gd name="T0" fmla="*/ 25 w 26"/>
                <a:gd name="T1" fmla="*/ 9 h 11"/>
                <a:gd name="T2" fmla="*/ 18 w 26"/>
                <a:gd name="T3" fmla="*/ 8 h 11"/>
                <a:gd name="T4" fmla="*/ 10 w 26"/>
                <a:gd name="T5" fmla="*/ 10 h 11"/>
                <a:gd name="T6" fmla="*/ 3 w 26"/>
                <a:gd name="T7" fmla="*/ 6 h 11"/>
                <a:gd name="T8" fmla="*/ 2 w 26"/>
                <a:gd name="T9" fmla="*/ 1 h 11"/>
                <a:gd name="T10" fmla="*/ 8 w 26"/>
                <a:gd name="T11" fmla="*/ 2 h 11"/>
                <a:gd name="T12" fmla="*/ 17 w 26"/>
                <a:gd name="T13" fmla="*/ 2 h 11"/>
                <a:gd name="T14" fmla="*/ 22 w 26"/>
                <a:gd name="T15" fmla="*/ 5 h 11"/>
                <a:gd name="T16" fmla="*/ 25 w 26"/>
                <a:gd name="T17" fmla="*/ 9 h 11"/>
                <a:gd name="T18" fmla="*/ 25 w 26"/>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1">
                  <a:moveTo>
                    <a:pt x="25" y="9"/>
                  </a:moveTo>
                  <a:cubicBezTo>
                    <a:pt x="22" y="9"/>
                    <a:pt x="20" y="8"/>
                    <a:pt x="18" y="8"/>
                  </a:cubicBezTo>
                  <a:cubicBezTo>
                    <a:pt x="15" y="8"/>
                    <a:pt x="13" y="10"/>
                    <a:pt x="10" y="10"/>
                  </a:cubicBezTo>
                  <a:cubicBezTo>
                    <a:pt x="7" y="11"/>
                    <a:pt x="6" y="7"/>
                    <a:pt x="3" y="6"/>
                  </a:cubicBezTo>
                  <a:cubicBezTo>
                    <a:pt x="2" y="5"/>
                    <a:pt x="0" y="3"/>
                    <a:pt x="2" y="1"/>
                  </a:cubicBezTo>
                  <a:cubicBezTo>
                    <a:pt x="3" y="0"/>
                    <a:pt x="7" y="2"/>
                    <a:pt x="8" y="2"/>
                  </a:cubicBezTo>
                  <a:cubicBezTo>
                    <a:pt x="11" y="3"/>
                    <a:pt x="14" y="1"/>
                    <a:pt x="17" y="2"/>
                  </a:cubicBezTo>
                  <a:cubicBezTo>
                    <a:pt x="19" y="2"/>
                    <a:pt x="20" y="4"/>
                    <a:pt x="22" y="5"/>
                  </a:cubicBezTo>
                  <a:cubicBezTo>
                    <a:pt x="22" y="6"/>
                    <a:pt x="25" y="9"/>
                    <a:pt x="25" y="9"/>
                  </a:cubicBezTo>
                  <a:cubicBezTo>
                    <a:pt x="23" y="9"/>
                    <a:pt x="26" y="9"/>
                    <a:pt x="25" y="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97" name="Freeform 556">
              <a:extLst>
                <a:ext uri="{FF2B5EF4-FFF2-40B4-BE49-F238E27FC236}">
                  <a16:creationId xmlns:a16="http://schemas.microsoft.com/office/drawing/2014/main" id="{7249CD1A-7DDE-4900-AF94-2D025A56EB83}"/>
                </a:ext>
              </a:extLst>
            </p:cNvPr>
            <p:cNvSpPr>
              <a:spLocks/>
            </p:cNvSpPr>
            <p:nvPr/>
          </p:nvSpPr>
          <p:spPr bwMode="auto">
            <a:xfrm>
              <a:off x="5709742" y="6433669"/>
              <a:ext cx="270700" cy="178393"/>
            </a:xfrm>
            <a:custGeom>
              <a:avLst/>
              <a:gdLst>
                <a:gd name="T0" fmla="*/ 27 w 29"/>
                <a:gd name="T1" fmla="*/ 16 h 19"/>
                <a:gd name="T2" fmla="*/ 24 w 29"/>
                <a:gd name="T3" fmla="*/ 12 h 19"/>
                <a:gd name="T4" fmla="*/ 19 w 29"/>
                <a:gd name="T5" fmla="*/ 10 h 19"/>
                <a:gd name="T6" fmla="*/ 14 w 29"/>
                <a:gd name="T7" fmla="*/ 3 h 19"/>
                <a:gd name="T8" fmla="*/ 8 w 29"/>
                <a:gd name="T9" fmla="*/ 2 h 19"/>
                <a:gd name="T10" fmla="*/ 2 w 29"/>
                <a:gd name="T11" fmla="*/ 0 h 19"/>
                <a:gd name="T12" fmla="*/ 3 w 29"/>
                <a:gd name="T13" fmla="*/ 2 h 19"/>
                <a:gd name="T14" fmla="*/ 5 w 29"/>
                <a:gd name="T15" fmla="*/ 3 h 19"/>
                <a:gd name="T16" fmla="*/ 6 w 29"/>
                <a:gd name="T17" fmla="*/ 4 h 19"/>
                <a:gd name="T18" fmla="*/ 4 w 29"/>
                <a:gd name="T19" fmla="*/ 2 h 19"/>
                <a:gd name="T20" fmla="*/ 4 w 29"/>
                <a:gd name="T21" fmla="*/ 4 h 19"/>
                <a:gd name="T22" fmla="*/ 7 w 29"/>
                <a:gd name="T23" fmla="*/ 6 h 19"/>
                <a:gd name="T24" fmla="*/ 12 w 29"/>
                <a:gd name="T25" fmla="*/ 9 h 19"/>
                <a:gd name="T26" fmla="*/ 10 w 29"/>
                <a:gd name="T27" fmla="*/ 10 h 19"/>
                <a:gd name="T28" fmla="*/ 14 w 29"/>
                <a:gd name="T29" fmla="*/ 10 h 19"/>
                <a:gd name="T30" fmla="*/ 14 w 29"/>
                <a:gd name="T31" fmla="*/ 12 h 19"/>
                <a:gd name="T32" fmla="*/ 19 w 29"/>
                <a:gd name="T33" fmla="*/ 12 h 19"/>
                <a:gd name="T34" fmla="*/ 27 w 29"/>
                <a:gd name="T35" fmla="*/ 16 h 19"/>
                <a:gd name="T36" fmla="*/ 27 w 29"/>
                <a:gd name="T3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9">
                  <a:moveTo>
                    <a:pt x="27" y="16"/>
                  </a:moveTo>
                  <a:cubicBezTo>
                    <a:pt x="26" y="15"/>
                    <a:pt x="25" y="13"/>
                    <a:pt x="24" y="12"/>
                  </a:cubicBezTo>
                  <a:cubicBezTo>
                    <a:pt x="23" y="10"/>
                    <a:pt x="21" y="10"/>
                    <a:pt x="19" y="10"/>
                  </a:cubicBezTo>
                  <a:cubicBezTo>
                    <a:pt x="17" y="8"/>
                    <a:pt x="17" y="4"/>
                    <a:pt x="14" y="3"/>
                  </a:cubicBezTo>
                  <a:cubicBezTo>
                    <a:pt x="13" y="3"/>
                    <a:pt x="10" y="3"/>
                    <a:pt x="8" y="2"/>
                  </a:cubicBezTo>
                  <a:cubicBezTo>
                    <a:pt x="7" y="1"/>
                    <a:pt x="5" y="0"/>
                    <a:pt x="2" y="0"/>
                  </a:cubicBezTo>
                  <a:cubicBezTo>
                    <a:pt x="0" y="0"/>
                    <a:pt x="1" y="2"/>
                    <a:pt x="3" y="2"/>
                  </a:cubicBezTo>
                  <a:cubicBezTo>
                    <a:pt x="4" y="2"/>
                    <a:pt x="4" y="2"/>
                    <a:pt x="5" y="3"/>
                  </a:cubicBezTo>
                  <a:cubicBezTo>
                    <a:pt x="5" y="3"/>
                    <a:pt x="6" y="4"/>
                    <a:pt x="6" y="4"/>
                  </a:cubicBezTo>
                  <a:cubicBezTo>
                    <a:pt x="5" y="4"/>
                    <a:pt x="4" y="3"/>
                    <a:pt x="4" y="2"/>
                  </a:cubicBezTo>
                  <a:cubicBezTo>
                    <a:pt x="4" y="2"/>
                    <a:pt x="4" y="4"/>
                    <a:pt x="4" y="4"/>
                  </a:cubicBezTo>
                  <a:cubicBezTo>
                    <a:pt x="4" y="6"/>
                    <a:pt x="6" y="6"/>
                    <a:pt x="7" y="6"/>
                  </a:cubicBezTo>
                  <a:cubicBezTo>
                    <a:pt x="7" y="6"/>
                    <a:pt x="12" y="9"/>
                    <a:pt x="12" y="9"/>
                  </a:cubicBezTo>
                  <a:cubicBezTo>
                    <a:pt x="12" y="9"/>
                    <a:pt x="11" y="9"/>
                    <a:pt x="10" y="10"/>
                  </a:cubicBezTo>
                  <a:cubicBezTo>
                    <a:pt x="10" y="10"/>
                    <a:pt x="14" y="10"/>
                    <a:pt x="14" y="10"/>
                  </a:cubicBezTo>
                  <a:cubicBezTo>
                    <a:pt x="16" y="11"/>
                    <a:pt x="14" y="12"/>
                    <a:pt x="14" y="12"/>
                  </a:cubicBezTo>
                  <a:cubicBezTo>
                    <a:pt x="15" y="13"/>
                    <a:pt x="18" y="12"/>
                    <a:pt x="19" y="12"/>
                  </a:cubicBezTo>
                  <a:cubicBezTo>
                    <a:pt x="14" y="13"/>
                    <a:pt x="29" y="19"/>
                    <a:pt x="27" y="16"/>
                  </a:cubicBezTo>
                  <a:cubicBezTo>
                    <a:pt x="26" y="15"/>
                    <a:pt x="28" y="18"/>
                    <a:pt x="27" y="1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98" name="Freeform 557">
              <a:extLst>
                <a:ext uri="{FF2B5EF4-FFF2-40B4-BE49-F238E27FC236}">
                  <a16:creationId xmlns:a16="http://schemas.microsoft.com/office/drawing/2014/main" id="{A9F74FC3-4FCF-4CE7-B125-5416C4CE3BDC}"/>
                </a:ext>
              </a:extLst>
            </p:cNvPr>
            <p:cNvSpPr>
              <a:spLocks/>
            </p:cNvSpPr>
            <p:nvPr/>
          </p:nvSpPr>
          <p:spPr bwMode="auto">
            <a:xfrm>
              <a:off x="5496368" y="6226607"/>
              <a:ext cx="121018" cy="130608"/>
            </a:xfrm>
            <a:custGeom>
              <a:avLst/>
              <a:gdLst>
                <a:gd name="T0" fmla="*/ 11 w 13"/>
                <a:gd name="T1" fmla="*/ 14 h 14"/>
                <a:gd name="T2" fmla="*/ 11 w 13"/>
                <a:gd name="T3" fmla="*/ 14 h 14"/>
                <a:gd name="T4" fmla="*/ 8 w 13"/>
                <a:gd name="T5" fmla="*/ 11 h 14"/>
                <a:gd name="T6" fmla="*/ 7 w 13"/>
                <a:gd name="T7" fmla="*/ 7 h 14"/>
                <a:gd name="T8" fmla="*/ 6 w 13"/>
                <a:gd name="T9" fmla="*/ 5 h 14"/>
                <a:gd name="T10" fmla="*/ 7 w 13"/>
                <a:gd name="T11" fmla="*/ 2 h 14"/>
                <a:gd name="T12" fmla="*/ 4 w 13"/>
                <a:gd name="T13" fmla="*/ 4 h 14"/>
                <a:gd name="T14" fmla="*/ 6 w 13"/>
                <a:gd name="T15" fmla="*/ 1 h 14"/>
                <a:gd name="T16" fmla="*/ 1 w 13"/>
                <a:gd name="T17" fmla="*/ 0 h 14"/>
                <a:gd name="T18" fmla="*/ 3 w 13"/>
                <a:gd name="T19" fmla="*/ 6 h 14"/>
                <a:gd name="T20" fmla="*/ 11 w 13"/>
                <a:gd name="T21" fmla="*/ 14 h 14"/>
                <a:gd name="T22" fmla="*/ 11 w 13"/>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4">
                  <a:moveTo>
                    <a:pt x="11" y="14"/>
                  </a:moveTo>
                  <a:cubicBezTo>
                    <a:pt x="11" y="14"/>
                    <a:pt x="11" y="14"/>
                    <a:pt x="11" y="14"/>
                  </a:cubicBezTo>
                  <a:cubicBezTo>
                    <a:pt x="11" y="13"/>
                    <a:pt x="9" y="11"/>
                    <a:pt x="8" y="11"/>
                  </a:cubicBezTo>
                  <a:cubicBezTo>
                    <a:pt x="7" y="9"/>
                    <a:pt x="8" y="8"/>
                    <a:pt x="7" y="7"/>
                  </a:cubicBezTo>
                  <a:cubicBezTo>
                    <a:pt x="6" y="6"/>
                    <a:pt x="6" y="6"/>
                    <a:pt x="6" y="5"/>
                  </a:cubicBezTo>
                  <a:cubicBezTo>
                    <a:pt x="5" y="3"/>
                    <a:pt x="6" y="3"/>
                    <a:pt x="7" y="2"/>
                  </a:cubicBezTo>
                  <a:cubicBezTo>
                    <a:pt x="9" y="0"/>
                    <a:pt x="3" y="3"/>
                    <a:pt x="4" y="4"/>
                  </a:cubicBezTo>
                  <a:cubicBezTo>
                    <a:pt x="3" y="3"/>
                    <a:pt x="6" y="1"/>
                    <a:pt x="6" y="1"/>
                  </a:cubicBezTo>
                  <a:cubicBezTo>
                    <a:pt x="5" y="0"/>
                    <a:pt x="1" y="0"/>
                    <a:pt x="1" y="0"/>
                  </a:cubicBezTo>
                  <a:cubicBezTo>
                    <a:pt x="0" y="1"/>
                    <a:pt x="2" y="5"/>
                    <a:pt x="3" y="6"/>
                  </a:cubicBezTo>
                  <a:cubicBezTo>
                    <a:pt x="5" y="8"/>
                    <a:pt x="8" y="13"/>
                    <a:pt x="11" y="14"/>
                  </a:cubicBezTo>
                  <a:cubicBezTo>
                    <a:pt x="13" y="14"/>
                    <a:pt x="8" y="13"/>
                    <a:pt x="11" y="1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199" name="Freeform 558">
              <a:extLst>
                <a:ext uri="{FF2B5EF4-FFF2-40B4-BE49-F238E27FC236}">
                  <a16:creationId xmlns:a16="http://schemas.microsoft.com/office/drawing/2014/main" id="{ED1C1CBC-340C-4F84-A710-23F5609A36DE}"/>
                </a:ext>
              </a:extLst>
            </p:cNvPr>
            <p:cNvSpPr>
              <a:spLocks/>
            </p:cNvSpPr>
            <p:nvPr/>
          </p:nvSpPr>
          <p:spPr bwMode="auto">
            <a:xfrm>
              <a:off x="5505923" y="6076886"/>
              <a:ext cx="38217" cy="38227"/>
            </a:xfrm>
            <a:custGeom>
              <a:avLst/>
              <a:gdLst>
                <a:gd name="T0" fmla="*/ 3 w 4"/>
                <a:gd name="T1" fmla="*/ 3 h 4"/>
                <a:gd name="T2" fmla="*/ 2 w 4"/>
                <a:gd name="T3" fmla="*/ 1 h 4"/>
                <a:gd name="T4" fmla="*/ 3 w 4"/>
                <a:gd name="T5" fmla="*/ 3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2"/>
                    <a:pt x="0" y="2"/>
                    <a:pt x="2" y="1"/>
                  </a:cubicBezTo>
                  <a:cubicBezTo>
                    <a:pt x="3" y="0"/>
                    <a:pt x="4" y="3"/>
                    <a:pt x="3" y="3"/>
                  </a:cubicBezTo>
                  <a:cubicBezTo>
                    <a:pt x="3" y="3"/>
                    <a:pt x="3" y="3"/>
                    <a:pt x="3" y="3"/>
                  </a:cubicBezTo>
                  <a:cubicBezTo>
                    <a:pt x="2" y="2"/>
                    <a:pt x="4" y="4"/>
                    <a:pt x="3"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00" name="Freeform 559">
              <a:extLst>
                <a:ext uri="{FF2B5EF4-FFF2-40B4-BE49-F238E27FC236}">
                  <a16:creationId xmlns:a16="http://schemas.microsoft.com/office/drawing/2014/main" id="{8163E357-74C6-454B-9859-62A9BAB95A9B}"/>
                </a:ext>
              </a:extLst>
            </p:cNvPr>
            <p:cNvSpPr>
              <a:spLocks/>
            </p:cNvSpPr>
            <p:nvPr/>
          </p:nvSpPr>
          <p:spPr bwMode="auto">
            <a:xfrm>
              <a:off x="5458150" y="6032291"/>
              <a:ext cx="57323" cy="54153"/>
            </a:xfrm>
            <a:custGeom>
              <a:avLst/>
              <a:gdLst>
                <a:gd name="T0" fmla="*/ 5 w 6"/>
                <a:gd name="T1" fmla="*/ 2 h 6"/>
                <a:gd name="T2" fmla="*/ 0 w 6"/>
                <a:gd name="T3" fmla="*/ 1 h 6"/>
                <a:gd name="T4" fmla="*/ 1 w 6"/>
                <a:gd name="T5" fmla="*/ 3 h 6"/>
                <a:gd name="T6" fmla="*/ 1 w 6"/>
                <a:gd name="T7" fmla="*/ 6 h 6"/>
                <a:gd name="T8" fmla="*/ 5 w 6"/>
                <a:gd name="T9" fmla="*/ 5 h 6"/>
                <a:gd name="T10" fmla="*/ 3 w 6"/>
                <a:gd name="T11" fmla="*/ 3 h 6"/>
                <a:gd name="T12" fmla="*/ 5 w 6"/>
                <a:gd name="T13" fmla="*/ 2 h 6"/>
                <a:gd name="T14" fmla="*/ 5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5" y="2"/>
                  </a:moveTo>
                  <a:cubicBezTo>
                    <a:pt x="4" y="2"/>
                    <a:pt x="1" y="0"/>
                    <a:pt x="0" y="1"/>
                  </a:cubicBezTo>
                  <a:cubicBezTo>
                    <a:pt x="1" y="0"/>
                    <a:pt x="2" y="4"/>
                    <a:pt x="1" y="3"/>
                  </a:cubicBezTo>
                  <a:cubicBezTo>
                    <a:pt x="1" y="4"/>
                    <a:pt x="1" y="5"/>
                    <a:pt x="1" y="6"/>
                  </a:cubicBezTo>
                  <a:cubicBezTo>
                    <a:pt x="1" y="5"/>
                    <a:pt x="5" y="4"/>
                    <a:pt x="5" y="5"/>
                  </a:cubicBezTo>
                  <a:cubicBezTo>
                    <a:pt x="5" y="4"/>
                    <a:pt x="4" y="4"/>
                    <a:pt x="3" y="3"/>
                  </a:cubicBezTo>
                  <a:cubicBezTo>
                    <a:pt x="4" y="4"/>
                    <a:pt x="6" y="2"/>
                    <a:pt x="5" y="2"/>
                  </a:cubicBezTo>
                  <a:cubicBezTo>
                    <a:pt x="4" y="2"/>
                    <a:pt x="6" y="2"/>
                    <a:pt x="5"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01" name="Freeform 560">
              <a:extLst>
                <a:ext uri="{FF2B5EF4-FFF2-40B4-BE49-F238E27FC236}">
                  <a16:creationId xmlns:a16="http://schemas.microsoft.com/office/drawing/2014/main" id="{5DB65C2A-A53C-4CCB-AE8F-8E279D735164}"/>
                </a:ext>
              </a:extLst>
            </p:cNvPr>
            <p:cNvSpPr>
              <a:spLocks/>
            </p:cNvSpPr>
            <p:nvPr/>
          </p:nvSpPr>
          <p:spPr bwMode="auto">
            <a:xfrm>
              <a:off x="5432673" y="6048217"/>
              <a:ext cx="35033" cy="57338"/>
            </a:xfrm>
            <a:custGeom>
              <a:avLst/>
              <a:gdLst>
                <a:gd name="T0" fmla="*/ 2 w 4"/>
                <a:gd name="T1" fmla="*/ 0 h 6"/>
                <a:gd name="T2" fmla="*/ 2 w 4"/>
                <a:gd name="T3" fmla="*/ 2 h 6"/>
                <a:gd name="T4" fmla="*/ 2 w 4"/>
                <a:gd name="T5" fmla="*/ 5 h 6"/>
                <a:gd name="T6" fmla="*/ 3 w 4"/>
                <a:gd name="T7" fmla="*/ 3 h 6"/>
                <a:gd name="T8" fmla="*/ 2 w 4"/>
                <a:gd name="T9" fmla="*/ 0 h 6"/>
              </a:gdLst>
              <a:ahLst/>
              <a:cxnLst>
                <a:cxn ang="0">
                  <a:pos x="T0" y="T1"/>
                </a:cxn>
                <a:cxn ang="0">
                  <a:pos x="T2" y="T3"/>
                </a:cxn>
                <a:cxn ang="0">
                  <a:pos x="T4" y="T5"/>
                </a:cxn>
                <a:cxn ang="0">
                  <a:pos x="T6" y="T7"/>
                </a:cxn>
                <a:cxn ang="0">
                  <a:pos x="T8" y="T9"/>
                </a:cxn>
              </a:cxnLst>
              <a:rect l="0" t="0" r="r" b="b"/>
              <a:pathLst>
                <a:path w="4" h="6">
                  <a:moveTo>
                    <a:pt x="2" y="0"/>
                  </a:moveTo>
                  <a:cubicBezTo>
                    <a:pt x="0" y="0"/>
                    <a:pt x="2" y="1"/>
                    <a:pt x="2" y="2"/>
                  </a:cubicBezTo>
                  <a:cubicBezTo>
                    <a:pt x="2" y="3"/>
                    <a:pt x="1" y="5"/>
                    <a:pt x="2" y="5"/>
                  </a:cubicBezTo>
                  <a:cubicBezTo>
                    <a:pt x="3" y="6"/>
                    <a:pt x="3" y="3"/>
                    <a:pt x="3" y="3"/>
                  </a:cubicBezTo>
                  <a:cubicBezTo>
                    <a:pt x="3" y="2"/>
                    <a:pt x="4" y="0"/>
                    <a:pt x="2"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02" name="Freeform 561">
              <a:extLst>
                <a:ext uri="{FF2B5EF4-FFF2-40B4-BE49-F238E27FC236}">
                  <a16:creationId xmlns:a16="http://schemas.microsoft.com/office/drawing/2014/main" id="{DCCEE5B7-3629-49CA-85FB-A4D0621EDE34}"/>
                </a:ext>
              </a:extLst>
            </p:cNvPr>
            <p:cNvSpPr>
              <a:spLocks/>
            </p:cNvSpPr>
            <p:nvPr/>
          </p:nvSpPr>
          <p:spPr bwMode="auto">
            <a:xfrm>
              <a:off x="5375347" y="5994061"/>
              <a:ext cx="47770" cy="101936"/>
            </a:xfrm>
            <a:custGeom>
              <a:avLst/>
              <a:gdLst>
                <a:gd name="T0" fmla="*/ 4 w 5"/>
                <a:gd name="T1" fmla="*/ 10 h 11"/>
                <a:gd name="T2" fmla="*/ 2 w 5"/>
                <a:gd name="T3" fmla="*/ 6 h 11"/>
                <a:gd name="T4" fmla="*/ 1 w 5"/>
                <a:gd name="T5" fmla="*/ 3 h 11"/>
                <a:gd name="T6" fmla="*/ 5 w 5"/>
                <a:gd name="T7" fmla="*/ 5 h 11"/>
                <a:gd name="T8" fmla="*/ 4 w 5"/>
                <a:gd name="T9" fmla="*/ 10 h 11"/>
                <a:gd name="T10" fmla="*/ 4 w 5"/>
                <a:gd name="T11" fmla="*/ 10 h 11"/>
              </a:gdLst>
              <a:ahLst/>
              <a:cxnLst>
                <a:cxn ang="0">
                  <a:pos x="T0" y="T1"/>
                </a:cxn>
                <a:cxn ang="0">
                  <a:pos x="T2" y="T3"/>
                </a:cxn>
                <a:cxn ang="0">
                  <a:pos x="T4" y="T5"/>
                </a:cxn>
                <a:cxn ang="0">
                  <a:pos x="T6" y="T7"/>
                </a:cxn>
                <a:cxn ang="0">
                  <a:pos x="T8" y="T9"/>
                </a:cxn>
                <a:cxn ang="0">
                  <a:pos x="T10" y="T11"/>
                </a:cxn>
              </a:cxnLst>
              <a:rect l="0" t="0" r="r" b="b"/>
              <a:pathLst>
                <a:path w="5" h="11">
                  <a:moveTo>
                    <a:pt x="4" y="10"/>
                  </a:moveTo>
                  <a:cubicBezTo>
                    <a:pt x="4" y="9"/>
                    <a:pt x="2" y="6"/>
                    <a:pt x="2" y="6"/>
                  </a:cubicBezTo>
                  <a:cubicBezTo>
                    <a:pt x="4" y="4"/>
                    <a:pt x="0" y="4"/>
                    <a:pt x="1" y="3"/>
                  </a:cubicBezTo>
                  <a:cubicBezTo>
                    <a:pt x="2" y="0"/>
                    <a:pt x="5" y="5"/>
                    <a:pt x="5" y="5"/>
                  </a:cubicBezTo>
                  <a:cubicBezTo>
                    <a:pt x="5" y="6"/>
                    <a:pt x="5" y="11"/>
                    <a:pt x="4" y="10"/>
                  </a:cubicBezTo>
                  <a:cubicBezTo>
                    <a:pt x="4" y="9"/>
                    <a:pt x="5" y="11"/>
                    <a:pt x="4" y="1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03" name="Freeform 562">
              <a:extLst>
                <a:ext uri="{FF2B5EF4-FFF2-40B4-BE49-F238E27FC236}">
                  <a16:creationId xmlns:a16="http://schemas.microsoft.com/office/drawing/2014/main" id="{AE1C0CB0-408C-4917-9176-78D13BD798B1}"/>
                </a:ext>
              </a:extLst>
            </p:cNvPr>
            <p:cNvSpPr>
              <a:spLocks/>
            </p:cNvSpPr>
            <p:nvPr/>
          </p:nvSpPr>
          <p:spPr bwMode="auto">
            <a:xfrm>
              <a:off x="5337130" y="5955834"/>
              <a:ext cx="66879" cy="66896"/>
            </a:xfrm>
            <a:custGeom>
              <a:avLst/>
              <a:gdLst>
                <a:gd name="T0" fmla="*/ 4 w 7"/>
                <a:gd name="T1" fmla="*/ 6 h 7"/>
                <a:gd name="T2" fmla="*/ 2 w 7"/>
                <a:gd name="T3" fmla="*/ 3 h 7"/>
                <a:gd name="T4" fmla="*/ 0 w 7"/>
                <a:gd name="T5" fmla="*/ 2 h 7"/>
                <a:gd name="T6" fmla="*/ 5 w 7"/>
                <a:gd name="T7" fmla="*/ 1 h 7"/>
                <a:gd name="T8" fmla="*/ 4 w 7"/>
                <a:gd name="T9" fmla="*/ 3 h 7"/>
                <a:gd name="T10" fmla="*/ 7 w 7"/>
                <a:gd name="T11" fmla="*/ 4 h 7"/>
                <a:gd name="T12" fmla="*/ 5 w 7"/>
                <a:gd name="T13" fmla="*/ 5 h 7"/>
                <a:gd name="T14" fmla="*/ 4 w 7"/>
                <a:gd name="T15" fmla="*/ 6 h 7"/>
                <a:gd name="T16" fmla="*/ 4 w 7"/>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4" y="6"/>
                  </a:moveTo>
                  <a:cubicBezTo>
                    <a:pt x="2" y="4"/>
                    <a:pt x="1" y="4"/>
                    <a:pt x="2" y="3"/>
                  </a:cubicBezTo>
                  <a:cubicBezTo>
                    <a:pt x="2" y="2"/>
                    <a:pt x="0" y="2"/>
                    <a:pt x="0" y="2"/>
                  </a:cubicBezTo>
                  <a:cubicBezTo>
                    <a:pt x="0" y="1"/>
                    <a:pt x="4" y="0"/>
                    <a:pt x="5" y="1"/>
                  </a:cubicBezTo>
                  <a:cubicBezTo>
                    <a:pt x="5" y="1"/>
                    <a:pt x="3" y="2"/>
                    <a:pt x="4" y="3"/>
                  </a:cubicBezTo>
                  <a:cubicBezTo>
                    <a:pt x="5" y="3"/>
                    <a:pt x="7" y="4"/>
                    <a:pt x="7" y="4"/>
                  </a:cubicBezTo>
                  <a:cubicBezTo>
                    <a:pt x="7" y="5"/>
                    <a:pt x="5" y="5"/>
                    <a:pt x="5" y="5"/>
                  </a:cubicBezTo>
                  <a:cubicBezTo>
                    <a:pt x="4" y="5"/>
                    <a:pt x="5" y="7"/>
                    <a:pt x="4" y="6"/>
                  </a:cubicBezTo>
                  <a:cubicBezTo>
                    <a:pt x="2" y="5"/>
                    <a:pt x="4" y="6"/>
                    <a:pt x="4" y="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04" name="Freeform 563">
              <a:extLst>
                <a:ext uri="{FF2B5EF4-FFF2-40B4-BE49-F238E27FC236}">
                  <a16:creationId xmlns:a16="http://schemas.microsoft.com/office/drawing/2014/main" id="{5675A3C0-5170-45FB-9E24-254B1CF4B58E}"/>
                </a:ext>
              </a:extLst>
            </p:cNvPr>
            <p:cNvSpPr>
              <a:spLocks/>
            </p:cNvSpPr>
            <p:nvPr/>
          </p:nvSpPr>
          <p:spPr bwMode="auto">
            <a:xfrm>
              <a:off x="5404009" y="5955834"/>
              <a:ext cx="63695" cy="86010"/>
            </a:xfrm>
            <a:custGeom>
              <a:avLst/>
              <a:gdLst>
                <a:gd name="T0" fmla="*/ 3 w 7"/>
                <a:gd name="T1" fmla="*/ 8 h 9"/>
                <a:gd name="T2" fmla="*/ 4 w 7"/>
                <a:gd name="T3" fmla="*/ 6 h 9"/>
                <a:gd name="T4" fmla="*/ 2 w 7"/>
                <a:gd name="T5" fmla="*/ 4 h 9"/>
                <a:gd name="T6" fmla="*/ 3 w 7"/>
                <a:gd name="T7" fmla="*/ 1 h 9"/>
                <a:gd name="T8" fmla="*/ 6 w 7"/>
                <a:gd name="T9" fmla="*/ 5 h 9"/>
                <a:gd name="T10" fmla="*/ 3 w 7"/>
                <a:gd name="T11" fmla="*/ 8 h 9"/>
                <a:gd name="T12" fmla="*/ 3 w 7"/>
                <a:gd name="T13" fmla="*/ 8 h 9"/>
                <a:gd name="T14" fmla="*/ 3 w 7"/>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3" y="8"/>
                  </a:moveTo>
                  <a:cubicBezTo>
                    <a:pt x="4" y="7"/>
                    <a:pt x="5" y="7"/>
                    <a:pt x="4" y="6"/>
                  </a:cubicBezTo>
                  <a:cubicBezTo>
                    <a:pt x="4" y="5"/>
                    <a:pt x="2" y="5"/>
                    <a:pt x="2" y="4"/>
                  </a:cubicBezTo>
                  <a:cubicBezTo>
                    <a:pt x="3" y="3"/>
                    <a:pt x="0" y="0"/>
                    <a:pt x="3" y="1"/>
                  </a:cubicBezTo>
                  <a:cubicBezTo>
                    <a:pt x="6" y="2"/>
                    <a:pt x="6" y="3"/>
                    <a:pt x="6" y="5"/>
                  </a:cubicBezTo>
                  <a:cubicBezTo>
                    <a:pt x="7" y="7"/>
                    <a:pt x="3" y="8"/>
                    <a:pt x="3" y="8"/>
                  </a:cubicBezTo>
                  <a:cubicBezTo>
                    <a:pt x="3" y="8"/>
                    <a:pt x="3" y="8"/>
                    <a:pt x="3" y="8"/>
                  </a:cubicBezTo>
                  <a:cubicBezTo>
                    <a:pt x="4" y="7"/>
                    <a:pt x="2" y="9"/>
                    <a:pt x="3" y="8"/>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05" name="Freeform 564">
              <a:extLst>
                <a:ext uri="{FF2B5EF4-FFF2-40B4-BE49-F238E27FC236}">
                  <a16:creationId xmlns:a16="http://schemas.microsoft.com/office/drawing/2014/main" id="{7AE239EA-211A-416D-8BE0-89498CCC3CA8}"/>
                </a:ext>
              </a:extLst>
            </p:cNvPr>
            <p:cNvSpPr>
              <a:spLocks/>
            </p:cNvSpPr>
            <p:nvPr/>
          </p:nvSpPr>
          <p:spPr bwMode="auto">
            <a:xfrm>
              <a:off x="5384900" y="5974948"/>
              <a:ext cx="28662" cy="9556"/>
            </a:xfrm>
            <a:custGeom>
              <a:avLst/>
              <a:gdLst>
                <a:gd name="T0" fmla="*/ 2 w 3"/>
                <a:gd name="T1" fmla="*/ 1 h 1"/>
                <a:gd name="T2" fmla="*/ 0 w 3"/>
                <a:gd name="T3" fmla="*/ 0 h 1"/>
                <a:gd name="T4" fmla="*/ 3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1" y="1"/>
                    <a:pt x="0" y="1"/>
                    <a:pt x="0" y="0"/>
                  </a:cubicBezTo>
                  <a:cubicBezTo>
                    <a:pt x="0" y="0"/>
                    <a:pt x="2" y="0"/>
                    <a:pt x="3" y="0"/>
                  </a:cubicBezTo>
                  <a:cubicBezTo>
                    <a:pt x="3" y="0"/>
                    <a:pt x="2" y="1"/>
                    <a:pt x="2"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06" name="Freeform 565">
              <a:extLst>
                <a:ext uri="{FF2B5EF4-FFF2-40B4-BE49-F238E27FC236}">
                  <a16:creationId xmlns:a16="http://schemas.microsoft.com/office/drawing/2014/main" id="{9B41998E-C3D9-4FBB-A3C8-693F78DA64B9}"/>
                </a:ext>
              </a:extLst>
            </p:cNvPr>
            <p:cNvSpPr>
              <a:spLocks/>
            </p:cNvSpPr>
            <p:nvPr/>
          </p:nvSpPr>
          <p:spPr bwMode="auto">
            <a:xfrm>
              <a:off x="4486812" y="5984506"/>
              <a:ext cx="124202" cy="63711"/>
            </a:xfrm>
            <a:custGeom>
              <a:avLst/>
              <a:gdLst>
                <a:gd name="T0" fmla="*/ 10 w 13"/>
                <a:gd name="T1" fmla="*/ 1 h 7"/>
                <a:gd name="T2" fmla="*/ 7 w 13"/>
                <a:gd name="T3" fmla="*/ 1 h 7"/>
                <a:gd name="T4" fmla="*/ 5 w 13"/>
                <a:gd name="T5" fmla="*/ 1 h 7"/>
                <a:gd name="T6" fmla="*/ 5 w 13"/>
                <a:gd name="T7" fmla="*/ 4 h 7"/>
                <a:gd name="T8" fmla="*/ 1 w 13"/>
                <a:gd name="T9" fmla="*/ 3 h 7"/>
                <a:gd name="T10" fmla="*/ 1 w 13"/>
                <a:gd name="T11" fmla="*/ 6 h 7"/>
                <a:gd name="T12" fmla="*/ 11 w 13"/>
                <a:gd name="T13" fmla="*/ 4 h 7"/>
                <a:gd name="T14" fmla="*/ 9 w 13"/>
                <a:gd name="T15" fmla="*/ 3 h 7"/>
                <a:gd name="T16" fmla="*/ 12 w 13"/>
                <a:gd name="T17" fmla="*/ 3 h 7"/>
                <a:gd name="T18" fmla="*/ 10 w 13"/>
                <a:gd name="T19" fmla="*/ 1 h 7"/>
                <a:gd name="T20" fmla="*/ 10 w 13"/>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7">
                  <a:moveTo>
                    <a:pt x="10" y="1"/>
                  </a:moveTo>
                  <a:cubicBezTo>
                    <a:pt x="9" y="1"/>
                    <a:pt x="8" y="1"/>
                    <a:pt x="7" y="1"/>
                  </a:cubicBezTo>
                  <a:cubicBezTo>
                    <a:pt x="6" y="1"/>
                    <a:pt x="6" y="1"/>
                    <a:pt x="5" y="1"/>
                  </a:cubicBezTo>
                  <a:cubicBezTo>
                    <a:pt x="3" y="2"/>
                    <a:pt x="4" y="4"/>
                    <a:pt x="5" y="4"/>
                  </a:cubicBezTo>
                  <a:cubicBezTo>
                    <a:pt x="4" y="4"/>
                    <a:pt x="2" y="1"/>
                    <a:pt x="1" y="3"/>
                  </a:cubicBezTo>
                  <a:cubicBezTo>
                    <a:pt x="0" y="4"/>
                    <a:pt x="0" y="5"/>
                    <a:pt x="1" y="6"/>
                  </a:cubicBezTo>
                  <a:cubicBezTo>
                    <a:pt x="2" y="7"/>
                    <a:pt x="10" y="5"/>
                    <a:pt x="11" y="4"/>
                  </a:cubicBezTo>
                  <a:cubicBezTo>
                    <a:pt x="11" y="4"/>
                    <a:pt x="10" y="3"/>
                    <a:pt x="9" y="3"/>
                  </a:cubicBezTo>
                  <a:cubicBezTo>
                    <a:pt x="10" y="3"/>
                    <a:pt x="12" y="3"/>
                    <a:pt x="12" y="3"/>
                  </a:cubicBezTo>
                  <a:cubicBezTo>
                    <a:pt x="13" y="2"/>
                    <a:pt x="11" y="0"/>
                    <a:pt x="10" y="1"/>
                  </a:cubicBezTo>
                  <a:cubicBezTo>
                    <a:pt x="9" y="1"/>
                    <a:pt x="11" y="0"/>
                    <a:pt x="10"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07" name="Freeform 566">
              <a:extLst>
                <a:ext uri="{FF2B5EF4-FFF2-40B4-BE49-F238E27FC236}">
                  <a16:creationId xmlns:a16="http://schemas.microsoft.com/office/drawing/2014/main" id="{10F0EC19-1FA0-4ED7-8D6F-092FD05666F9}"/>
                </a:ext>
              </a:extLst>
            </p:cNvPr>
            <p:cNvSpPr>
              <a:spLocks/>
            </p:cNvSpPr>
            <p:nvPr/>
          </p:nvSpPr>
          <p:spPr bwMode="auto">
            <a:xfrm>
              <a:off x="4534582" y="5927165"/>
              <a:ext cx="76432" cy="66896"/>
            </a:xfrm>
            <a:custGeom>
              <a:avLst/>
              <a:gdLst>
                <a:gd name="T0" fmla="*/ 2 w 8"/>
                <a:gd name="T1" fmla="*/ 6 h 7"/>
                <a:gd name="T2" fmla="*/ 5 w 8"/>
                <a:gd name="T3" fmla="*/ 4 h 7"/>
                <a:gd name="T4" fmla="*/ 8 w 8"/>
                <a:gd name="T5" fmla="*/ 4 h 7"/>
                <a:gd name="T6" fmla="*/ 5 w 8"/>
                <a:gd name="T7" fmla="*/ 2 h 7"/>
                <a:gd name="T8" fmla="*/ 2 w 8"/>
                <a:gd name="T9" fmla="*/ 6 h 7"/>
                <a:gd name="T10" fmla="*/ 2 w 8"/>
                <a:gd name="T11" fmla="*/ 6 h 7"/>
                <a:gd name="T12" fmla="*/ 2 w 8"/>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2" y="6"/>
                  </a:moveTo>
                  <a:cubicBezTo>
                    <a:pt x="3" y="5"/>
                    <a:pt x="4" y="5"/>
                    <a:pt x="5" y="4"/>
                  </a:cubicBezTo>
                  <a:cubicBezTo>
                    <a:pt x="6" y="4"/>
                    <a:pt x="8" y="4"/>
                    <a:pt x="8" y="4"/>
                  </a:cubicBezTo>
                  <a:cubicBezTo>
                    <a:pt x="8" y="4"/>
                    <a:pt x="7" y="0"/>
                    <a:pt x="5" y="2"/>
                  </a:cubicBezTo>
                  <a:cubicBezTo>
                    <a:pt x="5" y="2"/>
                    <a:pt x="1" y="5"/>
                    <a:pt x="2" y="6"/>
                  </a:cubicBezTo>
                  <a:cubicBezTo>
                    <a:pt x="2" y="6"/>
                    <a:pt x="2" y="6"/>
                    <a:pt x="2" y="6"/>
                  </a:cubicBezTo>
                  <a:cubicBezTo>
                    <a:pt x="4" y="5"/>
                    <a:pt x="0" y="7"/>
                    <a:pt x="2" y="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08" name="Freeform 567">
              <a:extLst>
                <a:ext uri="{FF2B5EF4-FFF2-40B4-BE49-F238E27FC236}">
                  <a16:creationId xmlns:a16="http://schemas.microsoft.com/office/drawing/2014/main" id="{41DA2E60-EB01-463B-B743-4E45AFFA3BBD}"/>
                </a:ext>
              </a:extLst>
            </p:cNvPr>
            <p:cNvSpPr>
              <a:spLocks/>
            </p:cNvSpPr>
            <p:nvPr/>
          </p:nvSpPr>
          <p:spPr bwMode="auto">
            <a:xfrm>
              <a:off x="4002734" y="6182007"/>
              <a:ext cx="92356" cy="35042"/>
            </a:xfrm>
            <a:custGeom>
              <a:avLst/>
              <a:gdLst>
                <a:gd name="T0" fmla="*/ 9 w 10"/>
                <a:gd name="T1" fmla="*/ 2 h 4"/>
                <a:gd name="T2" fmla="*/ 9 w 10"/>
                <a:gd name="T3" fmla="*/ 1 h 4"/>
                <a:gd name="T4" fmla="*/ 6 w 10"/>
                <a:gd name="T5" fmla="*/ 0 h 4"/>
                <a:gd name="T6" fmla="*/ 2 w 10"/>
                <a:gd name="T7" fmla="*/ 2 h 4"/>
                <a:gd name="T8" fmla="*/ 3 w 10"/>
                <a:gd name="T9" fmla="*/ 4 h 4"/>
                <a:gd name="T10" fmla="*/ 9 w 10"/>
                <a:gd name="T11" fmla="*/ 2 h 4"/>
                <a:gd name="T12" fmla="*/ 9 w 10"/>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9" y="2"/>
                  </a:moveTo>
                  <a:cubicBezTo>
                    <a:pt x="10" y="2"/>
                    <a:pt x="8" y="1"/>
                    <a:pt x="9" y="1"/>
                  </a:cubicBezTo>
                  <a:cubicBezTo>
                    <a:pt x="8" y="0"/>
                    <a:pt x="7" y="0"/>
                    <a:pt x="6" y="0"/>
                  </a:cubicBezTo>
                  <a:cubicBezTo>
                    <a:pt x="5" y="1"/>
                    <a:pt x="3" y="1"/>
                    <a:pt x="2" y="2"/>
                  </a:cubicBezTo>
                  <a:cubicBezTo>
                    <a:pt x="0" y="3"/>
                    <a:pt x="2" y="4"/>
                    <a:pt x="3" y="4"/>
                  </a:cubicBezTo>
                  <a:cubicBezTo>
                    <a:pt x="5" y="4"/>
                    <a:pt x="7" y="1"/>
                    <a:pt x="9" y="2"/>
                  </a:cubicBezTo>
                  <a:cubicBezTo>
                    <a:pt x="10" y="2"/>
                    <a:pt x="7" y="1"/>
                    <a:pt x="9"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09" name="Freeform 568">
              <a:extLst>
                <a:ext uri="{FF2B5EF4-FFF2-40B4-BE49-F238E27FC236}">
                  <a16:creationId xmlns:a16="http://schemas.microsoft.com/office/drawing/2014/main" id="{62C8138C-6596-4DAE-A25C-7EB195D99D15}"/>
                </a:ext>
              </a:extLst>
            </p:cNvPr>
            <p:cNvSpPr>
              <a:spLocks/>
            </p:cNvSpPr>
            <p:nvPr/>
          </p:nvSpPr>
          <p:spPr bwMode="auto">
            <a:xfrm>
              <a:off x="3891269" y="6236163"/>
              <a:ext cx="54139" cy="47785"/>
            </a:xfrm>
            <a:custGeom>
              <a:avLst/>
              <a:gdLst>
                <a:gd name="T0" fmla="*/ 6 w 6"/>
                <a:gd name="T1" fmla="*/ 2 h 5"/>
                <a:gd name="T2" fmla="*/ 3 w 6"/>
                <a:gd name="T3" fmla="*/ 2 h 5"/>
                <a:gd name="T4" fmla="*/ 3 w 6"/>
                <a:gd name="T5" fmla="*/ 4 h 5"/>
                <a:gd name="T6" fmla="*/ 0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6" y="0"/>
                    <a:pt x="4" y="1"/>
                    <a:pt x="3" y="2"/>
                  </a:cubicBezTo>
                  <a:cubicBezTo>
                    <a:pt x="3" y="2"/>
                    <a:pt x="3" y="3"/>
                    <a:pt x="3" y="4"/>
                  </a:cubicBezTo>
                  <a:cubicBezTo>
                    <a:pt x="2" y="4"/>
                    <a:pt x="0" y="5"/>
                    <a:pt x="0" y="5"/>
                  </a:cubicBezTo>
                  <a:cubicBezTo>
                    <a:pt x="0" y="5"/>
                    <a:pt x="6" y="5"/>
                    <a:pt x="6"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10" name="Freeform 569">
              <a:extLst>
                <a:ext uri="{FF2B5EF4-FFF2-40B4-BE49-F238E27FC236}">
                  <a16:creationId xmlns:a16="http://schemas.microsoft.com/office/drawing/2014/main" id="{06588757-BB42-4E8C-91E3-1C5CC74C872C}"/>
                </a:ext>
              </a:extLst>
            </p:cNvPr>
            <p:cNvSpPr>
              <a:spLocks/>
            </p:cNvSpPr>
            <p:nvPr/>
          </p:nvSpPr>
          <p:spPr bwMode="auto">
            <a:xfrm>
              <a:off x="7066431" y="5076623"/>
              <a:ext cx="194268" cy="121050"/>
            </a:xfrm>
            <a:custGeom>
              <a:avLst/>
              <a:gdLst>
                <a:gd name="T0" fmla="*/ 19 w 21"/>
                <a:gd name="T1" fmla="*/ 9 h 13"/>
                <a:gd name="T2" fmla="*/ 18 w 21"/>
                <a:gd name="T3" fmla="*/ 7 h 13"/>
                <a:gd name="T4" fmla="*/ 14 w 21"/>
                <a:gd name="T5" fmla="*/ 4 h 13"/>
                <a:gd name="T6" fmla="*/ 8 w 21"/>
                <a:gd name="T7" fmla="*/ 1 h 13"/>
                <a:gd name="T8" fmla="*/ 5 w 21"/>
                <a:gd name="T9" fmla="*/ 6 h 13"/>
                <a:gd name="T10" fmla="*/ 0 w 21"/>
                <a:gd name="T11" fmla="*/ 8 h 13"/>
                <a:gd name="T12" fmla="*/ 7 w 21"/>
                <a:gd name="T13" fmla="*/ 11 h 13"/>
                <a:gd name="T14" fmla="*/ 15 w 21"/>
                <a:gd name="T15" fmla="*/ 12 h 13"/>
                <a:gd name="T16" fmla="*/ 20 w 21"/>
                <a:gd name="T17" fmla="*/ 9 h 13"/>
                <a:gd name="T18" fmla="*/ 19 w 21"/>
                <a:gd name="T19" fmla="*/ 9 h 13"/>
                <a:gd name="T20" fmla="*/ 19 w 21"/>
                <a:gd name="T21"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9" y="9"/>
                  </a:moveTo>
                  <a:cubicBezTo>
                    <a:pt x="15" y="10"/>
                    <a:pt x="19" y="8"/>
                    <a:pt x="18" y="7"/>
                  </a:cubicBezTo>
                  <a:cubicBezTo>
                    <a:pt x="17" y="7"/>
                    <a:pt x="15" y="4"/>
                    <a:pt x="14" y="4"/>
                  </a:cubicBezTo>
                  <a:cubicBezTo>
                    <a:pt x="12" y="4"/>
                    <a:pt x="10" y="1"/>
                    <a:pt x="8" y="1"/>
                  </a:cubicBezTo>
                  <a:cubicBezTo>
                    <a:pt x="6" y="0"/>
                    <a:pt x="6" y="5"/>
                    <a:pt x="5" y="6"/>
                  </a:cubicBezTo>
                  <a:cubicBezTo>
                    <a:pt x="4" y="6"/>
                    <a:pt x="0" y="6"/>
                    <a:pt x="0" y="8"/>
                  </a:cubicBezTo>
                  <a:cubicBezTo>
                    <a:pt x="1" y="10"/>
                    <a:pt x="6" y="11"/>
                    <a:pt x="7" y="11"/>
                  </a:cubicBezTo>
                  <a:cubicBezTo>
                    <a:pt x="9" y="12"/>
                    <a:pt x="13" y="13"/>
                    <a:pt x="15" y="12"/>
                  </a:cubicBezTo>
                  <a:cubicBezTo>
                    <a:pt x="15" y="12"/>
                    <a:pt x="20" y="10"/>
                    <a:pt x="20" y="9"/>
                  </a:cubicBezTo>
                  <a:cubicBezTo>
                    <a:pt x="20" y="9"/>
                    <a:pt x="19" y="9"/>
                    <a:pt x="19" y="9"/>
                  </a:cubicBezTo>
                  <a:cubicBezTo>
                    <a:pt x="18" y="10"/>
                    <a:pt x="21" y="9"/>
                    <a:pt x="19" y="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11" name="Freeform 570">
              <a:extLst>
                <a:ext uri="{FF2B5EF4-FFF2-40B4-BE49-F238E27FC236}">
                  <a16:creationId xmlns:a16="http://schemas.microsoft.com/office/drawing/2014/main" id="{73DB2749-880D-4043-80CC-61047217F125}"/>
                </a:ext>
              </a:extLst>
            </p:cNvPr>
            <p:cNvSpPr>
              <a:spLocks/>
            </p:cNvSpPr>
            <p:nvPr/>
          </p:nvSpPr>
          <p:spPr bwMode="auto">
            <a:xfrm>
              <a:off x="6999554" y="5133964"/>
              <a:ext cx="47770" cy="35042"/>
            </a:xfrm>
            <a:custGeom>
              <a:avLst/>
              <a:gdLst>
                <a:gd name="T0" fmla="*/ 2 w 5"/>
                <a:gd name="T1" fmla="*/ 4 h 4"/>
                <a:gd name="T2" fmla="*/ 4 w 5"/>
                <a:gd name="T3" fmla="*/ 1 h 4"/>
                <a:gd name="T4" fmla="*/ 2 w 5"/>
                <a:gd name="T5" fmla="*/ 4 h 4"/>
                <a:gd name="T6" fmla="*/ 2 w 5"/>
                <a:gd name="T7" fmla="*/ 4 h 4"/>
              </a:gdLst>
              <a:ahLst/>
              <a:cxnLst>
                <a:cxn ang="0">
                  <a:pos x="T0" y="T1"/>
                </a:cxn>
                <a:cxn ang="0">
                  <a:pos x="T2" y="T3"/>
                </a:cxn>
                <a:cxn ang="0">
                  <a:pos x="T4" y="T5"/>
                </a:cxn>
                <a:cxn ang="0">
                  <a:pos x="T6" y="T7"/>
                </a:cxn>
              </a:cxnLst>
              <a:rect l="0" t="0" r="r" b="b"/>
              <a:pathLst>
                <a:path w="5" h="4">
                  <a:moveTo>
                    <a:pt x="2" y="4"/>
                  </a:moveTo>
                  <a:cubicBezTo>
                    <a:pt x="0" y="4"/>
                    <a:pt x="4" y="0"/>
                    <a:pt x="4" y="1"/>
                  </a:cubicBezTo>
                  <a:cubicBezTo>
                    <a:pt x="5" y="1"/>
                    <a:pt x="3" y="4"/>
                    <a:pt x="2" y="4"/>
                  </a:cubicBezTo>
                  <a:cubicBezTo>
                    <a:pt x="1" y="4"/>
                    <a:pt x="4" y="4"/>
                    <a:pt x="2"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12" name="Freeform 571">
              <a:extLst>
                <a:ext uri="{FF2B5EF4-FFF2-40B4-BE49-F238E27FC236}">
                  <a16:creationId xmlns:a16="http://schemas.microsoft.com/office/drawing/2014/main" id="{C8C879F4-AAB6-4457-9745-FBBFFD74EFEB}"/>
                </a:ext>
              </a:extLst>
            </p:cNvPr>
            <p:cNvSpPr>
              <a:spLocks/>
            </p:cNvSpPr>
            <p:nvPr/>
          </p:nvSpPr>
          <p:spPr bwMode="auto">
            <a:xfrm>
              <a:off x="6942228" y="5169003"/>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1"/>
                    <a:pt x="1" y="0"/>
                  </a:cubicBezTo>
                  <a:cubicBezTo>
                    <a:pt x="2" y="0"/>
                    <a:pt x="2" y="2"/>
                    <a:pt x="1"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13" name="Freeform 572">
              <a:extLst>
                <a:ext uri="{FF2B5EF4-FFF2-40B4-BE49-F238E27FC236}">
                  <a16:creationId xmlns:a16="http://schemas.microsoft.com/office/drawing/2014/main" id="{E5C6B3A8-5465-472A-88A7-2A2C2184C728}"/>
                </a:ext>
              </a:extLst>
            </p:cNvPr>
            <p:cNvSpPr>
              <a:spLocks/>
            </p:cNvSpPr>
            <p:nvPr/>
          </p:nvSpPr>
          <p:spPr bwMode="auto">
            <a:xfrm>
              <a:off x="6139678" y="4777183"/>
              <a:ext cx="859874" cy="420492"/>
            </a:xfrm>
            <a:custGeom>
              <a:avLst/>
              <a:gdLst>
                <a:gd name="T0" fmla="*/ 76 w 92"/>
                <a:gd name="T1" fmla="*/ 41 h 45"/>
                <a:gd name="T2" fmla="*/ 71 w 92"/>
                <a:gd name="T3" fmla="*/ 39 h 45"/>
                <a:gd name="T4" fmla="*/ 61 w 92"/>
                <a:gd name="T5" fmla="*/ 38 h 45"/>
                <a:gd name="T6" fmla="*/ 45 w 92"/>
                <a:gd name="T7" fmla="*/ 43 h 45"/>
                <a:gd name="T8" fmla="*/ 29 w 92"/>
                <a:gd name="T9" fmla="*/ 41 h 45"/>
                <a:gd name="T10" fmla="*/ 21 w 92"/>
                <a:gd name="T11" fmla="*/ 38 h 45"/>
                <a:gd name="T12" fmla="*/ 10 w 92"/>
                <a:gd name="T13" fmla="*/ 31 h 45"/>
                <a:gd name="T14" fmla="*/ 40 w 92"/>
                <a:gd name="T15" fmla="*/ 29 h 45"/>
                <a:gd name="T16" fmla="*/ 9 w 92"/>
                <a:gd name="T17" fmla="*/ 26 h 45"/>
                <a:gd name="T18" fmla="*/ 16 w 92"/>
                <a:gd name="T19" fmla="*/ 19 h 45"/>
                <a:gd name="T20" fmla="*/ 14 w 92"/>
                <a:gd name="T21" fmla="*/ 18 h 45"/>
                <a:gd name="T22" fmla="*/ 7 w 92"/>
                <a:gd name="T23" fmla="*/ 17 h 45"/>
                <a:gd name="T24" fmla="*/ 4 w 92"/>
                <a:gd name="T25" fmla="*/ 11 h 45"/>
                <a:gd name="T26" fmla="*/ 8 w 92"/>
                <a:gd name="T27" fmla="*/ 7 h 45"/>
                <a:gd name="T28" fmla="*/ 24 w 92"/>
                <a:gd name="T29" fmla="*/ 1 h 45"/>
                <a:gd name="T30" fmla="*/ 29 w 92"/>
                <a:gd name="T31" fmla="*/ 7 h 45"/>
                <a:gd name="T32" fmla="*/ 39 w 92"/>
                <a:gd name="T33" fmla="*/ 6 h 45"/>
                <a:gd name="T34" fmla="*/ 43 w 92"/>
                <a:gd name="T35" fmla="*/ 8 h 45"/>
                <a:gd name="T36" fmla="*/ 47 w 92"/>
                <a:gd name="T37" fmla="*/ 9 h 45"/>
                <a:gd name="T38" fmla="*/ 43 w 92"/>
                <a:gd name="T39" fmla="*/ 4 h 45"/>
                <a:gd name="T40" fmla="*/ 54 w 92"/>
                <a:gd name="T41" fmla="*/ 10 h 45"/>
                <a:gd name="T42" fmla="*/ 60 w 92"/>
                <a:gd name="T43" fmla="*/ 14 h 45"/>
                <a:gd name="T44" fmla="*/ 59 w 92"/>
                <a:gd name="T45" fmla="*/ 1 h 45"/>
                <a:gd name="T46" fmla="*/ 69 w 92"/>
                <a:gd name="T47" fmla="*/ 6 h 45"/>
                <a:gd name="T48" fmla="*/ 74 w 92"/>
                <a:gd name="T49" fmla="*/ 19 h 45"/>
                <a:gd name="T50" fmla="*/ 82 w 92"/>
                <a:gd name="T51" fmla="*/ 26 h 45"/>
                <a:gd name="T52" fmla="*/ 92 w 92"/>
                <a:gd name="T53" fmla="*/ 33 h 45"/>
                <a:gd name="T54" fmla="*/ 83 w 92"/>
                <a:gd name="T55" fmla="*/ 35 h 45"/>
                <a:gd name="T56" fmla="*/ 81 w 92"/>
                <a:gd name="T57" fmla="*/ 36 h 45"/>
                <a:gd name="T58" fmla="*/ 85 w 92"/>
                <a:gd name="T59" fmla="*/ 36 h 45"/>
                <a:gd name="T60" fmla="*/ 89 w 92"/>
                <a:gd name="T61" fmla="*/ 39 h 45"/>
                <a:gd name="T62" fmla="*/ 83 w 92"/>
                <a:gd name="T63"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45">
                  <a:moveTo>
                    <a:pt x="83" y="41"/>
                  </a:moveTo>
                  <a:cubicBezTo>
                    <a:pt x="81" y="41"/>
                    <a:pt x="79" y="41"/>
                    <a:pt x="76" y="41"/>
                  </a:cubicBezTo>
                  <a:cubicBezTo>
                    <a:pt x="75" y="41"/>
                    <a:pt x="74" y="41"/>
                    <a:pt x="73" y="41"/>
                  </a:cubicBezTo>
                  <a:cubicBezTo>
                    <a:pt x="72" y="41"/>
                    <a:pt x="72" y="40"/>
                    <a:pt x="71" y="39"/>
                  </a:cubicBezTo>
                  <a:cubicBezTo>
                    <a:pt x="70" y="39"/>
                    <a:pt x="66" y="40"/>
                    <a:pt x="65" y="38"/>
                  </a:cubicBezTo>
                  <a:cubicBezTo>
                    <a:pt x="65" y="35"/>
                    <a:pt x="63" y="37"/>
                    <a:pt x="61" y="38"/>
                  </a:cubicBezTo>
                  <a:cubicBezTo>
                    <a:pt x="58" y="40"/>
                    <a:pt x="56" y="39"/>
                    <a:pt x="54" y="40"/>
                  </a:cubicBezTo>
                  <a:cubicBezTo>
                    <a:pt x="51" y="41"/>
                    <a:pt x="48" y="42"/>
                    <a:pt x="45" y="43"/>
                  </a:cubicBezTo>
                  <a:cubicBezTo>
                    <a:pt x="41" y="43"/>
                    <a:pt x="35" y="45"/>
                    <a:pt x="31" y="43"/>
                  </a:cubicBezTo>
                  <a:cubicBezTo>
                    <a:pt x="31" y="43"/>
                    <a:pt x="29" y="42"/>
                    <a:pt x="29" y="41"/>
                  </a:cubicBezTo>
                  <a:cubicBezTo>
                    <a:pt x="29" y="40"/>
                    <a:pt x="29" y="38"/>
                    <a:pt x="27" y="38"/>
                  </a:cubicBezTo>
                  <a:cubicBezTo>
                    <a:pt x="25" y="38"/>
                    <a:pt x="23" y="38"/>
                    <a:pt x="21" y="38"/>
                  </a:cubicBezTo>
                  <a:cubicBezTo>
                    <a:pt x="19" y="38"/>
                    <a:pt x="17" y="38"/>
                    <a:pt x="15" y="36"/>
                  </a:cubicBezTo>
                  <a:cubicBezTo>
                    <a:pt x="14" y="36"/>
                    <a:pt x="9" y="32"/>
                    <a:pt x="10" y="31"/>
                  </a:cubicBezTo>
                  <a:cubicBezTo>
                    <a:pt x="16" y="28"/>
                    <a:pt x="23" y="29"/>
                    <a:pt x="28" y="29"/>
                  </a:cubicBezTo>
                  <a:cubicBezTo>
                    <a:pt x="29" y="29"/>
                    <a:pt x="40" y="29"/>
                    <a:pt x="40" y="29"/>
                  </a:cubicBezTo>
                  <a:cubicBezTo>
                    <a:pt x="40" y="27"/>
                    <a:pt x="26" y="25"/>
                    <a:pt x="25" y="25"/>
                  </a:cubicBezTo>
                  <a:cubicBezTo>
                    <a:pt x="20" y="25"/>
                    <a:pt x="14" y="28"/>
                    <a:pt x="9" y="26"/>
                  </a:cubicBezTo>
                  <a:cubicBezTo>
                    <a:pt x="7" y="25"/>
                    <a:pt x="3" y="23"/>
                    <a:pt x="7" y="21"/>
                  </a:cubicBezTo>
                  <a:cubicBezTo>
                    <a:pt x="10" y="20"/>
                    <a:pt x="13" y="19"/>
                    <a:pt x="16" y="19"/>
                  </a:cubicBezTo>
                  <a:cubicBezTo>
                    <a:pt x="18" y="18"/>
                    <a:pt x="20" y="18"/>
                    <a:pt x="21" y="18"/>
                  </a:cubicBezTo>
                  <a:cubicBezTo>
                    <a:pt x="19" y="19"/>
                    <a:pt x="16" y="18"/>
                    <a:pt x="14" y="18"/>
                  </a:cubicBezTo>
                  <a:cubicBezTo>
                    <a:pt x="13" y="18"/>
                    <a:pt x="7" y="19"/>
                    <a:pt x="6" y="18"/>
                  </a:cubicBezTo>
                  <a:cubicBezTo>
                    <a:pt x="6" y="18"/>
                    <a:pt x="7" y="17"/>
                    <a:pt x="7" y="17"/>
                  </a:cubicBezTo>
                  <a:cubicBezTo>
                    <a:pt x="7" y="16"/>
                    <a:pt x="0" y="17"/>
                    <a:pt x="1" y="15"/>
                  </a:cubicBezTo>
                  <a:cubicBezTo>
                    <a:pt x="2" y="14"/>
                    <a:pt x="3" y="12"/>
                    <a:pt x="4" y="11"/>
                  </a:cubicBezTo>
                  <a:cubicBezTo>
                    <a:pt x="8" y="10"/>
                    <a:pt x="4" y="10"/>
                    <a:pt x="4" y="9"/>
                  </a:cubicBezTo>
                  <a:cubicBezTo>
                    <a:pt x="4" y="9"/>
                    <a:pt x="7" y="7"/>
                    <a:pt x="8" y="7"/>
                  </a:cubicBezTo>
                  <a:cubicBezTo>
                    <a:pt x="10" y="6"/>
                    <a:pt x="11" y="5"/>
                    <a:pt x="13" y="4"/>
                  </a:cubicBezTo>
                  <a:cubicBezTo>
                    <a:pt x="17" y="2"/>
                    <a:pt x="20" y="1"/>
                    <a:pt x="24" y="1"/>
                  </a:cubicBezTo>
                  <a:cubicBezTo>
                    <a:pt x="29" y="1"/>
                    <a:pt x="24" y="7"/>
                    <a:pt x="24" y="7"/>
                  </a:cubicBezTo>
                  <a:cubicBezTo>
                    <a:pt x="26" y="8"/>
                    <a:pt x="28" y="8"/>
                    <a:pt x="29" y="7"/>
                  </a:cubicBezTo>
                  <a:cubicBezTo>
                    <a:pt x="30" y="7"/>
                    <a:pt x="30" y="4"/>
                    <a:pt x="31" y="4"/>
                  </a:cubicBezTo>
                  <a:cubicBezTo>
                    <a:pt x="33" y="4"/>
                    <a:pt x="37" y="4"/>
                    <a:pt x="39" y="6"/>
                  </a:cubicBezTo>
                  <a:cubicBezTo>
                    <a:pt x="42" y="8"/>
                    <a:pt x="35" y="11"/>
                    <a:pt x="40" y="10"/>
                  </a:cubicBezTo>
                  <a:cubicBezTo>
                    <a:pt x="41" y="10"/>
                    <a:pt x="42" y="9"/>
                    <a:pt x="43" y="8"/>
                  </a:cubicBezTo>
                  <a:cubicBezTo>
                    <a:pt x="44" y="8"/>
                    <a:pt x="44" y="8"/>
                    <a:pt x="45" y="8"/>
                  </a:cubicBezTo>
                  <a:cubicBezTo>
                    <a:pt x="46" y="8"/>
                    <a:pt x="46" y="8"/>
                    <a:pt x="47" y="9"/>
                  </a:cubicBezTo>
                  <a:cubicBezTo>
                    <a:pt x="48" y="9"/>
                    <a:pt x="48" y="7"/>
                    <a:pt x="48" y="6"/>
                  </a:cubicBezTo>
                  <a:cubicBezTo>
                    <a:pt x="47" y="6"/>
                    <a:pt x="44" y="4"/>
                    <a:pt x="43" y="4"/>
                  </a:cubicBezTo>
                  <a:cubicBezTo>
                    <a:pt x="45" y="3"/>
                    <a:pt x="49" y="5"/>
                    <a:pt x="50" y="6"/>
                  </a:cubicBezTo>
                  <a:cubicBezTo>
                    <a:pt x="53" y="7"/>
                    <a:pt x="53" y="8"/>
                    <a:pt x="54" y="10"/>
                  </a:cubicBezTo>
                  <a:cubicBezTo>
                    <a:pt x="54" y="11"/>
                    <a:pt x="54" y="16"/>
                    <a:pt x="56" y="16"/>
                  </a:cubicBezTo>
                  <a:cubicBezTo>
                    <a:pt x="57" y="16"/>
                    <a:pt x="61" y="16"/>
                    <a:pt x="60" y="14"/>
                  </a:cubicBezTo>
                  <a:cubicBezTo>
                    <a:pt x="59" y="10"/>
                    <a:pt x="57" y="7"/>
                    <a:pt x="56" y="3"/>
                  </a:cubicBezTo>
                  <a:cubicBezTo>
                    <a:pt x="55" y="0"/>
                    <a:pt x="58" y="1"/>
                    <a:pt x="59" y="1"/>
                  </a:cubicBezTo>
                  <a:cubicBezTo>
                    <a:pt x="62" y="2"/>
                    <a:pt x="62" y="0"/>
                    <a:pt x="64" y="1"/>
                  </a:cubicBezTo>
                  <a:cubicBezTo>
                    <a:pt x="66" y="3"/>
                    <a:pt x="69" y="4"/>
                    <a:pt x="69" y="6"/>
                  </a:cubicBezTo>
                  <a:cubicBezTo>
                    <a:pt x="70" y="9"/>
                    <a:pt x="71" y="11"/>
                    <a:pt x="73" y="13"/>
                  </a:cubicBezTo>
                  <a:cubicBezTo>
                    <a:pt x="74" y="16"/>
                    <a:pt x="75" y="17"/>
                    <a:pt x="74" y="19"/>
                  </a:cubicBezTo>
                  <a:cubicBezTo>
                    <a:pt x="73" y="22"/>
                    <a:pt x="76" y="25"/>
                    <a:pt x="78" y="26"/>
                  </a:cubicBezTo>
                  <a:cubicBezTo>
                    <a:pt x="79" y="26"/>
                    <a:pt x="81" y="26"/>
                    <a:pt x="82" y="26"/>
                  </a:cubicBezTo>
                  <a:cubicBezTo>
                    <a:pt x="83" y="27"/>
                    <a:pt x="84" y="28"/>
                    <a:pt x="85" y="28"/>
                  </a:cubicBezTo>
                  <a:cubicBezTo>
                    <a:pt x="88" y="29"/>
                    <a:pt x="92" y="29"/>
                    <a:pt x="92" y="33"/>
                  </a:cubicBezTo>
                  <a:cubicBezTo>
                    <a:pt x="92" y="35"/>
                    <a:pt x="83" y="32"/>
                    <a:pt x="83" y="32"/>
                  </a:cubicBezTo>
                  <a:cubicBezTo>
                    <a:pt x="83" y="33"/>
                    <a:pt x="83" y="34"/>
                    <a:pt x="83" y="35"/>
                  </a:cubicBezTo>
                  <a:cubicBezTo>
                    <a:pt x="83" y="35"/>
                    <a:pt x="80" y="35"/>
                    <a:pt x="80" y="35"/>
                  </a:cubicBezTo>
                  <a:cubicBezTo>
                    <a:pt x="81" y="35"/>
                    <a:pt x="81" y="36"/>
                    <a:pt x="81" y="36"/>
                  </a:cubicBezTo>
                  <a:cubicBezTo>
                    <a:pt x="81" y="37"/>
                    <a:pt x="81" y="38"/>
                    <a:pt x="81" y="38"/>
                  </a:cubicBezTo>
                  <a:cubicBezTo>
                    <a:pt x="81" y="38"/>
                    <a:pt x="85" y="36"/>
                    <a:pt x="85" y="36"/>
                  </a:cubicBezTo>
                  <a:cubicBezTo>
                    <a:pt x="87" y="36"/>
                    <a:pt x="86" y="37"/>
                    <a:pt x="86" y="38"/>
                  </a:cubicBezTo>
                  <a:cubicBezTo>
                    <a:pt x="86" y="38"/>
                    <a:pt x="88" y="38"/>
                    <a:pt x="89" y="39"/>
                  </a:cubicBezTo>
                  <a:cubicBezTo>
                    <a:pt x="89" y="39"/>
                    <a:pt x="83" y="41"/>
                    <a:pt x="83" y="41"/>
                  </a:cubicBezTo>
                  <a:cubicBezTo>
                    <a:pt x="81" y="41"/>
                    <a:pt x="86" y="41"/>
                    <a:pt x="83" y="4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14" name="Freeform 573">
              <a:extLst>
                <a:ext uri="{FF2B5EF4-FFF2-40B4-BE49-F238E27FC236}">
                  <a16:creationId xmlns:a16="http://schemas.microsoft.com/office/drawing/2014/main" id="{87FD8D5E-045A-41C5-99BD-11EAAFE5D292}"/>
                </a:ext>
              </a:extLst>
            </p:cNvPr>
            <p:cNvSpPr>
              <a:spLocks/>
            </p:cNvSpPr>
            <p:nvPr/>
          </p:nvSpPr>
          <p:spPr bwMode="auto">
            <a:xfrm>
              <a:off x="6709745" y="4738956"/>
              <a:ext cx="130574" cy="86010"/>
            </a:xfrm>
            <a:custGeom>
              <a:avLst/>
              <a:gdLst>
                <a:gd name="T0" fmla="*/ 9 w 14"/>
                <a:gd name="T1" fmla="*/ 8 h 9"/>
                <a:gd name="T2" fmla="*/ 5 w 14"/>
                <a:gd name="T3" fmla="*/ 5 h 9"/>
                <a:gd name="T4" fmla="*/ 0 w 14"/>
                <a:gd name="T5" fmla="*/ 3 h 9"/>
                <a:gd name="T6" fmla="*/ 4 w 14"/>
                <a:gd name="T7" fmla="*/ 0 h 9"/>
                <a:gd name="T8" fmla="*/ 10 w 14"/>
                <a:gd name="T9" fmla="*/ 1 h 9"/>
                <a:gd name="T10" fmla="*/ 12 w 14"/>
                <a:gd name="T11" fmla="*/ 4 h 9"/>
                <a:gd name="T12" fmla="*/ 9 w 14"/>
                <a:gd name="T13" fmla="*/ 8 h 9"/>
                <a:gd name="T14" fmla="*/ 9 w 14"/>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9" y="8"/>
                  </a:moveTo>
                  <a:cubicBezTo>
                    <a:pt x="7" y="8"/>
                    <a:pt x="6" y="5"/>
                    <a:pt x="5" y="5"/>
                  </a:cubicBezTo>
                  <a:cubicBezTo>
                    <a:pt x="4" y="4"/>
                    <a:pt x="0" y="3"/>
                    <a:pt x="0" y="3"/>
                  </a:cubicBezTo>
                  <a:cubicBezTo>
                    <a:pt x="1" y="2"/>
                    <a:pt x="3" y="1"/>
                    <a:pt x="4" y="0"/>
                  </a:cubicBezTo>
                  <a:cubicBezTo>
                    <a:pt x="6" y="0"/>
                    <a:pt x="8" y="0"/>
                    <a:pt x="10" y="1"/>
                  </a:cubicBezTo>
                  <a:cubicBezTo>
                    <a:pt x="12" y="2"/>
                    <a:pt x="14" y="2"/>
                    <a:pt x="12" y="4"/>
                  </a:cubicBezTo>
                  <a:cubicBezTo>
                    <a:pt x="11" y="5"/>
                    <a:pt x="10" y="9"/>
                    <a:pt x="9" y="8"/>
                  </a:cubicBezTo>
                  <a:cubicBezTo>
                    <a:pt x="8" y="8"/>
                    <a:pt x="9" y="8"/>
                    <a:pt x="9" y="8"/>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15" name="Freeform 574">
              <a:extLst>
                <a:ext uri="{FF2B5EF4-FFF2-40B4-BE49-F238E27FC236}">
                  <a16:creationId xmlns:a16="http://schemas.microsoft.com/office/drawing/2014/main" id="{B277FE55-FE62-4D0E-8DBE-61E14F5BAE37}"/>
                </a:ext>
              </a:extLst>
            </p:cNvPr>
            <p:cNvSpPr>
              <a:spLocks/>
            </p:cNvSpPr>
            <p:nvPr/>
          </p:nvSpPr>
          <p:spPr bwMode="auto">
            <a:xfrm>
              <a:off x="6916751" y="4700729"/>
              <a:ext cx="296178" cy="273958"/>
            </a:xfrm>
            <a:custGeom>
              <a:avLst/>
              <a:gdLst>
                <a:gd name="T0" fmla="*/ 18 w 32"/>
                <a:gd name="T1" fmla="*/ 27 h 29"/>
                <a:gd name="T2" fmla="*/ 10 w 32"/>
                <a:gd name="T3" fmla="*/ 19 h 29"/>
                <a:gd name="T4" fmla="*/ 1 w 32"/>
                <a:gd name="T5" fmla="*/ 15 h 29"/>
                <a:gd name="T6" fmla="*/ 0 w 32"/>
                <a:gd name="T7" fmla="*/ 13 h 29"/>
                <a:gd name="T8" fmla="*/ 4 w 32"/>
                <a:gd name="T9" fmla="*/ 12 h 29"/>
                <a:gd name="T10" fmla="*/ 11 w 32"/>
                <a:gd name="T11" fmla="*/ 14 h 29"/>
                <a:gd name="T12" fmla="*/ 11 w 32"/>
                <a:gd name="T13" fmla="*/ 12 h 29"/>
                <a:gd name="T14" fmla="*/ 13 w 32"/>
                <a:gd name="T15" fmla="*/ 11 h 29"/>
                <a:gd name="T16" fmla="*/ 7 w 32"/>
                <a:gd name="T17" fmla="*/ 8 h 29"/>
                <a:gd name="T18" fmla="*/ 7 w 32"/>
                <a:gd name="T19" fmla="*/ 6 h 29"/>
                <a:gd name="T20" fmla="*/ 10 w 32"/>
                <a:gd name="T21" fmla="*/ 7 h 29"/>
                <a:gd name="T22" fmla="*/ 11 w 32"/>
                <a:gd name="T23" fmla="*/ 5 h 29"/>
                <a:gd name="T24" fmla="*/ 8 w 32"/>
                <a:gd name="T25" fmla="*/ 4 h 29"/>
                <a:gd name="T26" fmla="*/ 10 w 32"/>
                <a:gd name="T27" fmla="*/ 3 h 29"/>
                <a:gd name="T28" fmla="*/ 14 w 32"/>
                <a:gd name="T29" fmla="*/ 4 h 29"/>
                <a:gd name="T30" fmla="*/ 13 w 32"/>
                <a:gd name="T31" fmla="*/ 3 h 29"/>
                <a:gd name="T32" fmla="*/ 19 w 32"/>
                <a:gd name="T33" fmla="*/ 5 h 29"/>
                <a:gd name="T34" fmla="*/ 18 w 32"/>
                <a:gd name="T35" fmla="*/ 3 h 29"/>
                <a:gd name="T36" fmla="*/ 19 w 32"/>
                <a:gd name="T37" fmla="*/ 3 h 29"/>
                <a:gd name="T38" fmla="*/ 17 w 32"/>
                <a:gd name="T39" fmla="*/ 2 h 29"/>
                <a:gd name="T40" fmla="*/ 25 w 32"/>
                <a:gd name="T41" fmla="*/ 1 h 29"/>
                <a:gd name="T42" fmla="*/ 23 w 32"/>
                <a:gd name="T43" fmla="*/ 3 h 29"/>
                <a:gd name="T44" fmla="*/ 28 w 32"/>
                <a:gd name="T45" fmla="*/ 4 h 29"/>
                <a:gd name="T46" fmla="*/ 27 w 32"/>
                <a:gd name="T47" fmla="*/ 7 h 29"/>
                <a:gd name="T48" fmla="*/ 26 w 32"/>
                <a:gd name="T49" fmla="*/ 8 h 29"/>
                <a:gd name="T50" fmla="*/ 23 w 32"/>
                <a:gd name="T51" fmla="*/ 10 h 29"/>
                <a:gd name="T52" fmla="*/ 21 w 32"/>
                <a:gd name="T53" fmla="*/ 13 h 29"/>
                <a:gd name="T54" fmla="*/ 24 w 32"/>
                <a:gd name="T55" fmla="*/ 11 h 29"/>
                <a:gd name="T56" fmla="*/ 26 w 32"/>
                <a:gd name="T57" fmla="*/ 13 h 29"/>
                <a:gd name="T58" fmla="*/ 29 w 32"/>
                <a:gd name="T59" fmla="*/ 13 h 29"/>
                <a:gd name="T60" fmla="*/ 28 w 32"/>
                <a:gd name="T61" fmla="*/ 10 h 29"/>
                <a:gd name="T62" fmla="*/ 30 w 32"/>
                <a:gd name="T63" fmla="*/ 11 h 29"/>
                <a:gd name="T64" fmla="*/ 30 w 32"/>
                <a:gd name="T65" fmla="*/ 14 h 29"/>
                <a:gd name="T66" fmla="*/ 31 w 32"/>
                <a:gd name="T67" fmla="*/ 17 h 29"/>
                <a:gd name="T68" fmla="*/ 28 w 32"/>
                <a:gd name="T69" fmla="*/ 23 h 29"/>
                <a:gd name="T70" fmla="*/ 22 w 32"/>
                <a:gd name="T71" fmla="*/ 23 h 29"/>
                <a:gd name="T72" fmla="*/ 21 w 32"/>
                <a:gd name="T73" fmla="*/ 23 h 29"/>
                <a:gd name="T74" fmla="*/ 23 w 32"/>
                <a:gd name="T75" fmla="*/ 26 h 29"/>
                <a:gd name="T76" fmla="*/ 18 w 32"/>
                <a:gd name="T77" fmla="*/ 27 h 29"/>
                <a:gd name="T78" fmla="*/ 18 w 32"/>
                <a:gd name="T79" fmla="*/ 2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 h="29">
                  <a:moveTo>
                    <a:pt x="18" y="27"/>
                  </a:moveTo>
                  <a:cubicBezTo>
                    <a:pt x="15" y="25"/>
                    <a:pt x="13" y="21"/>
                    <a:pt x="10" y="19"/>
                  </a:cubicBezTo>
                  <a:cubicBezTo>
                    <a:pt x="7" y="18"/>
                    <a:pt x="4" y="16"/>
                    <a:pt x="1" y="15"/>
                  </a:cubicBezTo>
                  <a:cubicBezTo>
                    <a:pt x="0" y="14"/>
                    <a:pt x="0" y="14"/>
                    <a:pt x="0" y="13"/>
                  </a:cubicBezTo>
                  <a:cubicBezTo>
                    <a:pt x="0" y="10"/>
                    <a:pt x="2" y="11"/>
                    <a:pt x="4" y="12"/>
                  </a:cubicBezTo>
                  <a:cubicBezTo>
                    <a:pt x="6" y="13"/>
                    <a:pt x="8" y="15"/>
                    <a:pt x="11" y="14"/>
                  </a:cubicBezTo>
                  <a:cubicBezTo>
                    <a:pt x="12" y="14"/>
                    <a:pt x="11" y="12"/>
                    <a:pt x="11" y="12"/>
                  </a:cubicBezTo>
                  <a:cubicBezTo>
                    <a:pt x="11" y="11"/>
                    <a:pt x="13" y="12"/>
                    <a:pt x="13" y="11"/>
                  </a:cubicBezTo>
                  <a:cubicBezTo>
                    <a:pt x="14" y="10"/>
                    <a:pt x="7" y="8"/>
                    <a:pt x="7" y="8"/>
                  </a:cubicBezTo>
                  <a:cubicBezTo>
                    <a:pt x="5" y="7"/>
                    <a:pt x="6" y="6"/>
                    <a:pt x="7" y="6"/>
                  </a:cubicBezTo>
                  <a:cubicBezTo>
                    <a:pt x="9" y="5"/>
                    <a:pt x="9" y="6"/>
                    <a:pt x="10" y="7"/>
                  </a:cubicBezTo>
                  <a:cubicBezTo>
                    <a:pt x="10" y="7"/>
                    <a:pt x="11" y="5"/>
                    <a:pt x="11" y="5"/>
                  </a:cubicBezTo>
                  <a:cubicBezTo>
                    <a:pt x="12" y="5"/>
                    <a:pt x="8" y="4"/>
                    <a:pt x="8" y="4"/>
                  </a:cubicBezTo>
                  <a:cubicBezTo>
                    <a:pt x="8" y="4"/>
                    <a:pt x="10" y="3"/>
                    <a:pt x="10" y="3"/>
                  </a:cubicBezTo>
                  <a:cubicBezTo>
                    <a:pt x="11" y="3"/>
                    <a:pt x="13" y="4"/>
                    <a:pt x="14" y="4"/>
                  </a:cubicBezTo>
                  <a:cubicBezTo>
                    <a:pt x="14" y="4"/>
                    <a:pt x="13" y="3"/>
                    <a:pt x="13" y="3"/>
                  </a:cubicBezTo>
                  <a:cubicBezTo>
                    <a:pt x="14" y="2"/>
                    <a:pt x="18" y="5"/>
                    <a:pt x="19" y="5"/>
                  </a:cubicBezTo>
                  <a:cubicBezTo>
                    <a:pt x="20" y="4"/>
                    <a:pt x="18" y="4"/>
                    <a:pt x="18" y="3"/>
                  </a:cubicBezTo>
                  <a:cubicBezTo>
                    <a:pt x="18" y="3"/>
                    <a:pt x="19" y="3"/>
                    <a:pt x="19" y="3"/>
                  </a:cubicBezTo>
                  <a:cubicBezTo>
                    <a:pt x="19" y="3"/>
                    <a:pt x="17" y="3"/>
                    <a:pt x="17" y="2"/>
                  </a:cubicBezTo>
                  <a:cubicBezTo>
                    <a:pt x="17" y="2"/>
                    <a:pt x="24" y="0"/>
                    <a:pt x="25" y="1"/>
                  </a:cubicBezTo>
                  <a:cubicBezTo>
                    <a:pt x="26" y="1"/>
                    <a:pt x="23" y="2"/>
                    <a:pt x="23" y="3"/>
                  </a:cubicBezTo>
                  <a:cubicBezTo>
                    <a:pt x="24" y="4"/>
                    <a:pt x="27" y="3"/>
                    <a:pt x="28" y="4"/>
                  </a:cubicBezTo>
                  <a:cubicBezTo>
                    <a:pt x="28" y="5"/>
                    <a:pt x="24" y="7"/>
                    <a:pt x="27" y="7"/>
                  </a:cubicBezTo>
                  <a:cubicBezTo>
                    <a:pt x="28" y="7"/>
                    <a:pt x="27" y="8"/>
                    <a:pt x="26" y="8"/>
                  </a:cubicBezTo>
                  <a:cubicBezTo>
                    <a:pt x="25" y="8"/>
                    <a:pt x="24" y="8"/>
                    <a:pt x="23" y="10"/>
                  </a:cubicBezTo>
                  <a:cubicBezTo>
                    <a:pt x="23" y="10"/>
                    <a:pt x="21" y="13"/>
                    <a:pt x="21" y="13"/>
                  </a:cubicBezTo>
                  <a:cubicBezTo>
                    <a:pt x="22" y="13"/>
                    <a:pt x="23" y="11"/>
                    <a:pt x="24" y="11"/>
                  </a:cubicBezTo>
                  <a:cubicBezTo>
                    <a:pt x="25" y="11"/>
                    <a:pt x="25" y="12"/>
                    <a:pt x="26" y="13"/>
                  </a:cubicBezTo>
                  <a:cubicBezTo>
                    <a:pt x="27" y="13"/>
                    <a:pt x="30" y="17"/>
                    <a:pt x="29" y="13"/>
                  </a:cubicBezTo>
                  <a:cubicBezTo>
                    <a:pt x="29" y="12"/>
                    <a:pt x="27" y="11"/>
                    <a:pt x="28" y="10"/>
                  </a:cubicBezTo>
                  <a:cubicBezTo>
                    <a:pt x="29" y="10"/>
                    <a:pt x="30" y="10"/>
                    <a:pt x="30" y="11"/>
                  </a:cubicBezTo>
                  <a:cubicBezTo>
                    <a:pt x="30" y="12"/>
                    <a:pt x="29" y="13"/>
                    <a:pt x="30" y="14"/>
                  </a:cubicBezTo>
                  <a:cubicBezTo>
                    <a:pt x="31" y="15"/>
                    <a:pt x="32" y="16"/>
                    <a:pt x="31" y="17"/>
                  </a:cubicBezTo>
                  <a:cubicBezTo>
                    <a:pt x="29" y="19"/>
                    <a:pt x="32" y="22"/>
                    <a:pt x="28" y="23"/>
                  </a:cubicBezTo>
                  <a:cubicBezTo>
                    <a:pt x="28" y="23"/>
                    <a:pt x="21" y="25"/>
                    <a:pt x="22" y="23"/>
                  </a:cubicBezTo>
                  <a:cubicBezTo>
                    <a:pt x="22" y="22"/>
                    <a:pt x="21" y="22"/>
                    <a:pt x="21" y="23"/>
                  </a:cubicBezTo>
                  <a:cubicBezTo>
                    <a:pt x="22" y="24"/>
                    <a:pt x="22" y="25"/>
                    <a:pt x="23" y="26"/>
                  </a:cubicBezTo>
                  <a:cubicBezTo>
                    <a:pt x="23" y="28"/>
                    <a:pt x="19" y="27"/>
                    <a:pt x="18" y="27"/>
                  </a:cubicBezTo>
                  <a:cubicBezTo>
                    <a:pt x="17" y="26"/>
                    <a:pt x="22" y="29"/>
                    <a:pt x="18" y="2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16" name="Freeform 575">
              <a:extLst>
                <a:ext uri="{FF2B5EF4-FFF2-40B4-BE49-F238E27FC236}">
                  <a16:creationId xmlns:a16="http://schemas.microsoft.com/office/drawing/2014/main" id="{669E3585-92B4-4032-B798-5F669D99F006}"/>
                </a:ext>
              </a:extLst>
            </p:cNvPr>
            <p:cNvSpPr>
              <a:spLocks/>
            </p:cNvSpPr>
            <p:nvPr/>
          </p:nvSpPr>
          <p:spPr bwMode="auto">
            <a:xfrm>
              <a:off x="7232037" y="4700729"/>
              <a:ext cx="261145" cy="207060"/>
            </a:xfrm>
            <a:custGeom>
              <a:avLst/>
              <a:gdLst>
                <a:gd name="T0" fmla="*/ 7 w 28"/>
                <a:gd name="T1" fmla="*/ 22 h 22"/>
                <a:gd name="T2" fmla="*/ 3 w 28"/>
                <a:gd name="T3" fmla="*/ 19 h 22"/>
                <a:gd name="T4" fmla="*/ 1 w 28"/>
                <a:gd name="T5" fmla="*/ 11 h 22"/>
                <a:gd name="T6" fmla="*/ 1 w 28"/>
                <a:gd name="T7" fmla="*/ 4 h 22"/>
                <a:gd name="T8" fmla="*/ 6 w 28"/>
                <a:gd name="T9" fmla="*/ 4 h 22"/>
                <a:gd name="T10" fmla="*/ 5 w 28"/>
                <a:gd name="T11" fmla="*/ 1 h 22"/>
                <a:gd name="T12" fmla="*/ 16 w 28"/>
                <a:gd name="T13" fmla="*/ 2 h 22"/>
                <a:gd name="T14" fmla="*/ 25 w 28"/>
                <a:gd name="T15" fmla="*/ 3 h 22"/>
                <a:gd name="T16" fmla="*/ 23 w 28"/>
                <a:gd name="T17" fmla="*/ 8 h 22"/>
                <a:gd name="T18" fmla="*/ 19 w 28"/>
                <a:gd name="T19" fmla="*/ 13 h 22"/>
                <a:gd name="T20" fmla="*/ 12 w 28"/>
                <a:gd name="T21" fmla="*/ 13 h 22"/>
                <a:gd name="T22" fmla="*/ 10 w 28"/>
                <a:gd name="T23" fmla="*/ 14 h 22"/>
                <a:gd name="T24" fmla="*/ 11 w 28"/>
                <a:gd name="T25" fmla="*/ 17 h 22"/>
                <a:gd name="T26" fmla="*/ 7 w 28"/>
                <a:gd name="T27" fmla="*/ 22 h 22"/>
                <a:gd name="T28" fmla="*/ 7 w 28"/>
                <a:gd name="T2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2">
                  <a:moveTo>
                    <a:pt x="7" y="22"/>
                  </a:moveTo>
                  <a:cubicBezTo>
                    <a:pt x="5" y="21"/>
                    <a:pt x="3" y="21"/>
                    <a:pt x="3" y="19"/>
                  </a:cubicBezTo>
                  <a:cubicBezTo>
                    <a:pt x="3" y="16"/>
                    <a:pt x="0" y="14"/>
                    <a:pt x="1" y="11"/>
                  </a:cubicBezTo>
                  <a:cubicBezTo>
                    <a:pt x="1" y="9"/>
                    <a:pt x="0" y="6"/>
                    <a:pt x="1" y="4"/>
                  </a:cubicBezTo>
                  <a:cubicBezTo>
                    <a:pt x="2" y="4"/>
                    <a:pt x="6" y="5"/>
                    <a:pt x="6" y="4"/>
                  </a:cubicBezTo>
                  <a:cubicBezTo>
                    <a:pt x="6" y="3"/>
                    <a:pt x="0" y="3"/>
                    <a:pt x="5" y="1"/>
                  </a:cubicBezTo>
                  <a:cubicBezTo>
                    <a:pt x="9" y="0"/>
                    <a:pt x="12" y="1"/>
                    <a:pt x="16" y="2"/>
                  </a:cubicBezTo>
                  <a:cubicBezTo>
                    <a:pt x="19" y="2"/>
                    <a:pt x="22" y="2"/>
                    <a:pt x="25" y="3"/>
                  </a:cubicBezTo>
                  <a:cubicBezTo>
                    <a:pt x="28" y="4"/>
                    <a:pt x="25" y="6"/>
                    <a:pt x="23" y="8"/>
                  </a:cubicBezTo>
                  <a:cubicBezTo>
                    <a:pt x="22" y="10"/>
                    <a:pt x="21" y="12"/>
                    <a:pt x="19" y="13"/>
                  </a:cubicBezTo>
                  <a:cubicBezTo>
                    <a:pt x="18" y="15"/>
                    <a:pt x="14" y="13"/>
                    <a:pt x="12" y="13"/>
                  </a:cubicBezTo>
                  <a:cubicBezTo>
                    <a:pt x="12" y="13"/>
                    <a:pt x="9" y="13"/>
                    <a:pt x="10" y="14"/>
                  </a:cubicBezTo>
                  <a:cubicBezTo>
                    <a:pt x="10" y="15"/>
                    <a:pt x="12" y="15"/>
                    <a:pt x="11" y="17"/>
                  </a:cubicBezTo>
                  <a:cubicBezTo>
                    <a:pt x="10" y="17"/>
                    <a:pt x="8" y="22"/>
                    <a:pt x="7" y="22"/>
                  </a:cubicBezTo>
                  <a:cubicBezTo>
                    <a:pt x="5" y="21"/>
                    <a:pt x="8" y="22"/>
                    <a:pt x="7" y="2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17" name="Freeform 576">
              <a:extLst>
                <a:ext uri="{FF2B5EF4-FFF2-40B4-BE49-F238E27FC236}">
                  <a16:creationId xmlns:a16="http://schemas.microsoft.com/office/drawing/2014/main" id="{7B8C82F0-61BF-42F8-B519-80667D31ADFE}"/>
                </a:ext>
              </a:extLst>
            </p:cNvPr>
            <p:cNvSpPr>
              <a:spLocks/>
            </p:cNvSpPr>
            <p:nvPr/>
          </p:nvSpPr>
          <p:spPr bwMode="auto">
            <a:xfrm>
              <a:off x="5833947" y="4675245"/>
              <a:ext cx="503186" cy="308998"/>
            </a:xfrm>
            <a:custGeom>
              <a:avLst/>
              <a:gdLst>
                <a:gd name="T0" fmla="*/ 52 w 54"/>
                <a:gd name="T1" fmla="*/ 10 h 33"/>
                <a:gd name="T2" fmla="*/ 45 w 54"/>
                <a:gd name="T3" fmla="*/ 4 h 33"/>
                <a:gd name="T4" fmla="*/ 41 w 54"/>
                <a:gd name="T5" fmla="*/ 3 h 33"/>
                <a:gd name="T6" fmla="*/ 35 w 54"/>
                <a:gd name="T7" fmla="*/ 4 h 33"/>
                <a:gd name="T8" fmla="*/ 32 w 54"/>
                <a:gd name="T9" fmla="*/ 3 h 33"/>
                <a:gd name="T10" fmla="*/ 27 w 54"/>
                <a:gd name="T11" fmla="*/ 1 h 33"/>
                <a:gd name="T12" fmla="*/ 20 w 54"/>
                <a:gd name="T13" fmla="*/ 0 h 33"/>
                <a:gd name="T14" fmla="*/ 11 w 54"/>
                <a:gd name="T15" fmla="*/ 1 h 33"/>
                <a:gd name="T16" fmla="*/ 8 w 54"/>
                <a:gd name="T17" fmla="*/ 3 h 33"/>
                <a:gd name="T18" fmla="*/ 7 w 54"/>
                <a:gd name="T19" fmla="*/ 11 h 33"/>
                <a:gd name="T20" fmla="*/ 7 w 54"/>
                <a:gd name="T21" fmla="*/ 15 h 33"/>
                <a:gd name="T22" fmla="*/ 4 w 54"/>
                <a:gd name="T23" fmla="*/ 18 h 33"/>
                <a:gd name="T24" fmla="*/ 0 w 54"/>
                <a:gd name="T25" fmla="*/ 24 h 33"/>
                <a:gd name="T26" fmla="*/ 7 w 54"/>
                <a:gd name="T27" fmla="*/ 26 h 33"/>
                <a:gd name="T28" fmla="*/ 15 w 54"/>
                <a:gd name="T29" fmla="*/ 32 h 33"/>
                <a:gd name="T30" fmla="*/ 19 w 54"/>
                <a:gd name="T31" fmla="*/ 30 h 33"/>
                <a:gd name="T32" fmla="*/ 25 w 54"/>
                <a:gd name="T33" fmla="*/ 29 h 33"/>
                <a:gd name="T34" fmla="*/ 28 w 54"/>
                <a:gd name="T35" fmla="*/ 26 h 33"/>
                <a:gd name="T36" fmla="*/ 31 w 54"/>
                <a:gd name="T37" fmla="*/ 21 h 33"/>
                <a:gd name="T38" fmla="*/ 37 w 54"/>
                <a:gd name="T39" fmla="*/ 17 h 33"/>
                <a:gd name="T40" fmla="*/ 46 w 54"/>
                <a:gd name="T41" fmla="*/ 13 h 33"/>
                <a:gd name="T42" fmla="*/ 52 w 54"/>
                <a:gd name="T43" fmla="*/ 10 h 33"/>
                <a:gd name="T44" fmla="*/ 52 w 54"/>
                <a:gd name="T45" fmla="*/ 1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33">
                  <a:moveTo>
                    <a:pt x="52" y="10"/>
                  </a:moveTo>
                  <a:cubicBezTo>
                    <a:pt x="50" y="8"/>
                    <a:pt x="48" y="6"/>
                    <a:pt x="45" y="4"/>
                  </a:cubicBezTo>
                  <a:cubicBezTo>
                    <a:pt x="44" y="4"/>
                    <a:pt x="42" y="3"/>
                    <a:pt x="41" y="3"/>
                  </a:cubicBezTo>
                  <a:cubicBezTo>
                    <a:pt x="38" y="2"/>
                    <a:pt x="37" y="3"/>
                    <a:pt x="35" y="4"/>
                  </a:cubicBezTo>
                  <a:cubicBezTo>
                    <a:pt x="34" y="4"/>
                    <a:pt x="33" y="3"/>
                    <a:pt x="32" y="3"/>
                  </a:cubicBezTo>
                  <a:cubicBezTo>
                    <a:pt x="31" y="2"/>
                    <a:pt x="29" y="2"/>
                    <a:pt x="27" y="1"/>
                  </a:cubicBezTo>
                  <a:cubicBezTo>
                    <a:pt x="25" y="1"/>
                    <a:pt x="22" y="0"/>
                    <a:pt x="20" y="0"/>
                  </a:cubicBezTo>
                  <a:cubicBezTo>
                    <a:pt x="17" y="0"/>
                    <a:pt x="14" y="1"/>
                    <a:pt x="11" y="1"/>
                  </a:cubicBezTo>
                  <a:cubicBezTo>
                    <a:pt x="9" y="2"/>
                    <a:pt x="6" y="1"/>
                    <a:pt x="8" y="3"/>
                  </a:cubicBezTo>
                  <a:cubicBezTo>
                    <a:pt x="10" y="7"/>
                    <a:pt x="10" y="8"/>
                    <a:pt x="7" y="11"/>
                  </a:cubicBezTo>
                  <a:cubicBezTo>
                    <a:pt x="5" y="13"/>
                    <a:pt x="7" y="14"/>
                    <a:pt x="7" y="15"/>
                  </a:cubicBezTo>
                  <a:cubicBezTo>
                    <a:pt x="6" y="16"/>
                    <a:pt x="4" y="16"/>
                    <a:pt x="4" y="18"/>
                  </a:cubicBezTo>
                  <a:cubicBezTo>
                    <a:pt x="3" y="20"/>
                    <a:pt x="1" y="22"/>
                    <a:pt x="0" y="24"/>
                  </a:cubicBezTo>
                  <a:cubicBezTo>
                    <a:pt x="0" y="25"/>
                    <a:pt x="6" y="26"/>
                    <a:pt x="7" y="26"/>
                  </a:cubicBezTo>
                  <a:cubicBezTo>
                    <a:pt x="10" y="28"/>
                    <a:pt x="12" y="32"/>
                    <a:pt x="15" y="32"/>
                  </a:cubicBezTo>
                  <a:cubicBezTo>
                    <a:pt x="16" y="33"/>
                    <a:pt x="18" y="31"/>
                    <a:pt x="19" y="30"/>
                  </a:cubicBezTo>
                  <a:cubicBezTo>
                    <a:pt x="21" y="29"/>
                    <a:pt x="23" y="30"/>
                    <a:pt x="25" y="29"/>
                  </a:cubicBezTo>
                  <a:cubicBezTo>
                    <a:pt x="27" y="29"/>
                    <a:pt x="27" y="28"/>
                    <a:pt x="28" y="26"/>
                  </a:cubicBezTo>
                  <a:cubicBezTo>
                    <a:pt x="28" y="24"/>
                    <a:pt x="28" y="23"/>
                    <a:pt x="31" y="21"/>
                  </a:cubicBezTo>
                  <a:cubicBezTo>
                    <a:pt x="33" y="20"/>
                    <a:pt x="34" y="18"/>
                    <a:pt x="37" y="17"/>
                  </a:cubicBezTo>
                  <a:cubicBezTo>
                    <a:pt x="40" y="15"/>
                    <a:pt x="43" y="14"/>
                    <a:pt x="46" y="13"/>
                  </a:cubicBezTo>
                  <a:cubicBezTo>
                    <a:pt x="46" y="13"/>
                    <a:pt x="53" y="10"/>
                    <a:pt x="52" y="10"/>
                  </a:cubicBezTo>
                  <a:cubicBezTo>
                    <a:pt x="51" y="9"/>
                    <a:pt x="54" y="11"/>
                    <a:pt x="52" y="1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18" name="Freeform 577">
              <a:extLst>
                <a:ext uri="{FF2B5EF4-FFF2-40B4-BE49-F238E27FC236}">
                  <a16:creationId xmlns:a16="http://schemas.microsoft.com/office/drawing/2014/main" id="{341CD58C-DEC0-4A14-97E8-B9F5B42D2444}"/>
                </a:ext>
              </a:extLst>
            </p:cNvPr>
            <p:cNvSpPr>
              <a:spLocks/>
            </p:cNvSpPr>
            <p:nvPr/>
          </p:nvSpPr>
          <p:spPr bwMode="auto">
            <a:xfrm>
              <a:off x="6811655" y="4589235"/>
              <a:ext cx="66879" cy="38227"/>
            </a:xfrm>
            <a:custGeom>
              <a:avLst/>
              <a:gdLst>
                <a:gd name="T0" fmla="*/ 4 w 7"/>
                <a:gd name="T1" fmla="*/ 4 h 4"/>
                <a:gd name="T2" fmla="*/ 1 w 7"/>
                <a:gd name="T3" fmla="*/ 3 h 4"/>
                <a:gd name="T4" fmla="*/ 3 w 7"/>
                <a:gd name="T5" fmla="*/ 0 h 4"/>
                <a:gd name="T6" fmla="*/ 4 w 7"/>
                <a:gd name="T7" fmla="*/ 4 h 4"/>
                <a:gd name="T8" fmla="*/ 4 w 7"/>
                <a:gd name="T9" fmla="*/ 4 h 4"/>
              </a:gdLst>
              <a:ahLst/>
              <a:cxnLst>
                <a:cxn ang="0">
                  <a:pos x="T0" y="T1"/>
                </a:cxn>
                <a:cxn ang="0">
                  <a:pos x="T2" y="T3"/>
                </a:cxn>
                <a:cxn ang="0">
                  <a:pos x="T4" y="T5"/>
                </a:cxn>
                <a:cxn ang="0">
                  <a:pos x="T6" y="T7"/>
                </a:cxn>
                <a:cxn ang="0">
                  <a:pos x="T8" y="T9"/>
                </a:cxn>
              </a:cxnLst>
              <a:rect l="0" t="0" r="r" b="b"/>
              <a:pathLst>
                <a:path w="7" h="4">
                  <a:moveTo>
                    <a:pt x="4" y="4"/>
                  </a:moveTo>
                  <a:cubicBezTo>
                    <a:pt x="3" y="4"/>
                    <a:pt x="1" y="4"/>
                    <a:pt x="1" y="3"/>
                  </a:cubicBezTo>
                  <a:cubicBezTo>
                    <a:pt x="0" y="2"/>
                    <a:pt x="3" y="0"/>
                    <a:pt x="3" y="0"/>
                  </a:cubicBezTo>
                  <a:cubicBezTo>
                    <a:pt x="6" y="0"/>
                    <a:pt x="7" y="4"/>
                    <a:pt x="4" y="4"/>
                  </a:cubicBezTo>
                  <a:cubicBezTo>
                    <a:pt x="1" y="3"/>
                    <a:pt x="6" y="4"/>
                    <a:pt x="4"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19" name="Freeform 578">
              <a:extLst>
                <a:ext uri="{FF2B5EF4-FFF2-40B4-BE49-F238E27FC236}">
                  <a16:creationId xmlns:a16="http://schemas.microsoft.com/office/drawing/2014/main" id="{6DF74DB6-6C78-4894-9BE4-067489BBAC35}"/>
                </a:ext>
              </a:extLst>
            </p:cNvPr>
            <p:cNvSpPr>
              <a:spLocks/>
            </p:cNvSpPr>
            <p:nvPr/>
          </p:nvSpPr>
          <p:spPr bwMode="auto">
            <a:xfrm>
              <a:off x="6235221" y="4420403"/>
              <a:ext cx="560509" cy="264400"/>
            </a:xfrm>
            <a:custGeom>
              <a:avLst/>
              <a:gdLst>
                <a:gd name="T0" fmla="*/ 50 w 60"/>
                <a:gd name="T1" fmla="*/ 22 h 28"/>
                <a:gd name="T2" fmla="*/ 48 w 60"/>
                <a:gd name="T3" fmla="*/ 21 h 28"/>
                <a:gd name="T4" fmla="*/ 46 w 60"/>
                <a:gd name="T5" fmla="*/ 23 h 28"/>
                <a:gd name="T6" fmla="*/ 43 w 60"/>
                <a:gd name="T7" fmla="*/ 22 h 28"/>
                <a:gd name="T8" fmla="*/ 40 w 60"/>
                <a:gd name="T9" fmla="*/ 23 h 28"/>
                <a:gd name="T10" fmla="*/ 24 w 60"/>
                <a:gd name="T11" fmla="*/ 27 h 28"/>
                <a:gd name="T12" fmla="*/ 19 w 60"/>
                <a:gd name="T13" fmla="*/ 28 h 28"/>
                <a:gd name="T14" fmla="*/ 17 w 60"/>
                <a:gd name="T15" fmla="*/ 24 h 28"/>
                <a:gd name="T16" fmla="*/ 24 w 60"/>
                <a:gd name="T17" fmla="*/ 22 h 28"/>
                <a:gd name="T18" fmla="*/ 29 w 60"/>
                <a:gd name="T19" fmla="*/ 22 h 28"/>
                <a:gd name="T20" fmla="*/ 31 w 60"/>
                <a:gd name="T21" fmla="*/ 20 h 28"/>
                <a:gd name="T22" fmla="*/ 24 w 60"/>
                <a:gd name="T23" fmla="*/ 20 h 28"/>
                <a:gd name="T24" fmla="*/ 19 w 60"/>
                <a:gd name="T25" fmla="*/ 21 h 28"/>
                <a:gd name="T26" fmla="*/ 19 w 60"/>
                <a:gd name="T27" fmla="*/ 19 h 28"/>
                <a:gd name="T28" fmla="*/ 12 w 60"/>
                <a:gd name="T29" fmla="*/ 21 h 28"/>
                <a:gd name="T30" fmla="*/ 11 w 60"/>
                <a:gd name="T31" fmla="*/ 22 h 28"/>
                <a:gd name="T32" fmla="*/ 9 w 60"/>
                <a:gd name="T33" fmla="*/ 23 h 28"/>
                <a:gd name="T34" fmla="*/ 5 w 60"/>
                <a:gd name="T35" fmla="*/ 21 h 28"/>
                <a:gd name="T36" fmla="*/ 0 w 60"/>
                <a:gd name="T37" fmla="*/ 20 h 28"/>
                <a:gd name="T38" fmla="*/ 4 w 60"/>
                <a:gd name="T39" fmla="*/ 18 h 28"/>
                <a:gd name="T40" fmla="*/ 9 w 60"/>
                <a:gd name="T41" fmla="*/ 17 h 28"/>
                <a:gd name="T42" fmla="*/ 11 w 60"/>
                <a:gd name="T43" fmla="*/ 16 h 28"/>
                <a:gd name="T44" fmla="*/ 5 w 60"/>
                <a:gd name="T45" fmla="*/ 16 h 28"/>
                <a:gd name="T46" fmla="*/ 4 w 60"/>
                <a:gd name="T47" fmla="*/ 14 h 28"/>
                <a:gd name="T48" fmla="*/ 12 w 60"/>
                <a:gd name="T49" fmla="*/ 13 h 28"/>
                <a:gd name="T50" fmla="*/ 4 w 60"/>
                <a:gd name="T51" fmla="*/ 12 h 28"/>
                <a:gd name="T52" fmla="*/ 13 w 60"/>
                <a:gd name="T53" fmla="*/ 10 h 28"/>
                <a:gd name="T54" fmla="*/ 9 w 60"/>
                <a:gd name="T55" fmla="*/ 8 h 28"/>
                <a:gd name="T56" fmla="*/ 14 w 60"/>
                <a:gd name="T57" fmla="*/ 6 h 28"/>
                <a:gd name="T58" fmla="*/ 17 w 60"/>
                <a:gd name="T59" fmla="*/ 10 h 28"/>
                <a:gd name="T60" fmla="*/ 25 w 60"/>
                <a:gd name="T61" fmla="*/ 11 h 28"/>
                <a:gd name="T62" fmla="*/ 29 w 60"/>
                <a:gd name="T63" fmla="*/ 14 h 28"/>
                <a:gd name="T64" fmla="*/ 32 w 60"/>
                <a:gd name="T65" fmla="*/ 17 h 28"/>
                <a:gd name="T66" fmla="*/ 39 w 60"/>
                <a:gd name="T67" fmla="*/ 16 h 28"/>
                <a:gd name="T68" fmla="*/ 37 w 60"/>
                <a:gd name="T69" fmla="*/ 13 h 28"/>
                <a:gd name="T70" fmla="*/ 38 w 60"/>
                <a:gd name="T71" fmla="*/ 9 h 28"/>
                <a:gd name="T72" fmla="*/ 36 w 60"/>
                <a:gd name="T73" fmla="*/ 8 h 28"/>
                <a:gd name="T74" fmla="*/ 38 w 60"/>
                <a:gd name="T75" fmla="*/ 5 h 28"/>
                <a:gd name="T76" fmla="*/ 43 w 60"/>
                <a:gd name="T77" fmla="*/ 3 h 28"/>
                <a:gd name="T78" fmla="*/ 44 w 60"/>
                <a:gd name="T79" fmla="*/ 7 h 28"/>
                <a:gd name="T80" fmla="*/ 45 w 60"/>
                <a:gd name="T81" fmla="*/ 9 h 28"/>
                <a:gd name="T82" fmla="*/ 44 w 60"/>
                <a:gd name="T83" fmla="*/ 10 h 28"/>
                <a:gd name="T84" fmla="*/ 47 w 60"/>
                <a:gd name="T85" fmla="*/ 11 h 28"/>
                <a:gd name="T86" fmla="*/ 51 w 60"/>
                <a:gd name="T87" fmla="*/ 14 h 28"/>
                <a:gd name="T88" fmla="*/ 53 w 60"/>
                <a:gd name="T89" fmla="*/ 13 h 28"/>
                <a:gd name="T90" fmla="*/ 57 w 60"/>
                <a:gd name="T91" fmla="*/ 12 h 28"/>
                <a:gd name="T92" fmla="*/ 59 w 60"/>
                <a:gd name="T93" fmla="*/ 15 h 28"/>
                <a:gd name="T94" fmla="*/ 58 w 60"/>
                <a:gd name="T95" fmla="*/ 20 h 28"/>
                <a:gd name="T96" fmla="*/ 50 w 60"/>
                <a:gd name="T97" fmla="*/ 22 h 28"/>
                <a:gd name="T98" fmla="*/ 50 w 60"/>
                <a:gd name="T99"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 h="28">
                  <a:moveTo>
                    <a:pt x="50" y="22"/>
                  </a:moveTo>
                  <a:cubicBezTo>
                    <a:pt x="49" y="22"/>
                    <a:pt x="49" y="21"/>
                    <a:pt x="48" y="21"/>
                  </a:cubicBezTo>
                  <a:cubicBezTo>
                    <a:pt x="48" y="21"/>
                    <a:pt x="46" y="22"/>
                    <a:pt x="46" y="23"/>
                  </a:cubicBezTo>
                  <a:cubicBezTo>
                    <a:pt x="45" y="23"/>
                    <a:pt x="44" y="23"/>
                    <a:pt x="43" y="22"/>
                  </a:cubicBezTo>
                  <a:cubicBezTo>
                    <a:pt x="42" y="22"/>
                    <a:pt x="41" y="22"/>
                    <a:pt x="40" y="23"/>
                  </a:cubicBezTo>
                  <a:cubicBezTo>
                    <a:pt x="35" y="25"/>
                    <a:pt x="30" y="26"/>
                    <a:pt x="24" y="27"/>
                  </a:cubicBezTo>
                  <a:cubicBezTo>
                    <a:pt x="23" y="27"/>
                    <a:pt x="20" y="28"/>
                    <a:pt x="19" y="28"/>
                  </a:cubicBezTo>
                  <a:cubicBezTo>
                    <a:pt x="17" y="27"/>
                    <a:pt x="13" y="26"/>
                    <a:pt x="17" y="24"/>
                  </a:cubicBezTo>
                  <a:cubicBezTo>
                    <a:pt x="19" y="24"/>
                    <a:pt x="22" y="22"/>
                    <a:pt x="24" y="22"/>
                  </a:cubicBezTo>
                  <a:cubicBezTo>
                    <a:pt x="26" y="22"/>
                    <a:pt x="28" y="22"/>
                    <a:pt x="29" y="22"/>
                  </a:cubicBezTo>
                  <a:cubicBezTo>
                    <a:pt x="29" y="22"/>
                    <a:pt x="32" y="20"/>
                    <a:pt x="31" y="20"/>
                  </a:cubicBezTo>
                  <a:cubicBezTo>
                    <a:pt x="30" y="19"/>
                    <a:pt x="25" y="20"/>
                    <a:pt x="24" y="20"/>
                  </a:cubicBezTo>
                  <a:cubicBezTo>
                    <a:pt x="22" y="21"/>
                    <a:pt x="21" y="21"/>
                    <a:pt x="19" y="21"/>
                  </a:cubicBezTo>
                  <a:cubicBezTo>
                    <a:pt x="17" y="21"/>
                    <a:pt x="19" y="20"/>
                    <a:pt x="19" y="19"/>
                  </a:cubicBezTo>
                  <a:cubicBezTo>
                    <a:pt x="19" y="16"/>
                    <a:pt x="13" y="21"/>
                    <a:pt x="12" y="21"/>
                  </a:cubicBezTo>
                  <a:cubicBezTo>
                    <a:pt x="12" y="21"/>
                    <a:pt x="11" y="22"/>
                    <a:pt x="11" y="22"/>
                  </a:cubicBezTo>
                  <a:cubicBezTo>
                    <a:pt x="9" y="20"/>
                    <a:pt x="9" y="22"/>
                    <a:pt x="9" y="23"/>
                  </a:cubicBezTo>
                  <a:cubicBezTo>
                    <a:pt x="9" y="23"/>
                    <a:pt x="6" y="21"/>
                    <a:pt x="5" y="21"/>
                  </a:cubicBezTo>
                  <a:cubicBezTo>
                    <a:pt x="4" y="21"/>
                    <a:pt x="0" y="22"/>
                    <a:pt x="0" y="20"/>
                  </a:cubicBezTo>
                  <a:cubicBezTo>
                    <a:pt x="0" y="18"/>
                    <a:pt x="2" y="19"/>
                    <a:pt x="4" y="18"/>
                  </a:cubicBezTo>
                  <a:cubicBezTo>
                    <a:pt x="6" y="18"/>
                    <a:pt x="8" y="18"/>
                    <a:pt x="9" y="17"/>
                  </a:cubicBezTo>
                  <a:cubicBezTo>
                    <a:pt x="9" y="17"/>
                    <a:pt x="12" y="16"/>
                    <a:pt x="11" y="16"/>
                  </a:cubicBezTo>
                  <a:cubicBezTo>
                    <a:pt x="9" y="15"/>
                    <a:pt x="6" y="16"/>
                    <a:pt x="5" y="16"/>
                  </a:cubicBezTo>
                  <a:cubicBezTo>
                    <a:pt x="2" y="16"/>
                    <a:pt x="0" y="14"/>
                    <a:pt x="4" y="14"/>
                  </a:cubicBezTo>
                  <a:cubicBezTo>
                    <a:pt x="6" y="14"/>
                    <a:pt x="10" y="13"/>
                    <a:pt x="12" y="13"/>
                  </a:cubicBezTo>
                  <a:cubicBezTo>
                    <a:pt x="11" y="13"/>
                    <a:pt x="4" y="14"/>
                    <a:pt x="4" y="12"/>
                  </a:cubicBezTo>
                  <a:cubicBezTo>
                    <a:pt x="3" y="10"/>
                    <a:pt x="12" y="11"/>
                    <a:pt x="13" y="10"/>
                  </a:cubicBezTo>
                  <a:cubicBezTo>
                    <a:pt x="13" y="10"/>
                    <a:pt x="9" y="9"/>
                    <a:pt x="9" y="8"/>
                  </a:cubicBezTo>
                  <a:cubicBezTo>
                    <a:pt x="8" y="7"/>
                    <a:pt x="14" y="6"/>
                    <a:pt x="14" y="6"/>
                  </a:cubicBezTo>
                  <a:cubicBezTo>
                    <a:pt x="17" y="6"/>
                    <a:pt x="15" y="10"/>
                    <a:pt x="17" y="10"/>
                  </a:cubicBezTo>
                  <a:cubicBezTo>
                    <a:pt x="20" y="10"/>
                    <a:pt x="22" y="10"/>
                    <a:pt x="25" y="11"/>
                  </a:cubicBezTo>
                  <a:cubicBezTo>
                    <a:pt x="26" y="12"/>
                    <a:pt x="28" y="13"/>
                    <a:pt x="29" y="14"/>
                  </a:cubicBezTo>
                  <a:cubicBezTo>
                    <a:pt x="31" y="16"/>
                    <a:pt x="30" y="17"/>
                    <a:pt x="32" y="17"/>
                  </a:cubicBezTo>
                  <a:cubicBezTo>
                    <a:pt x="35" y="17"/>
                    <a:pt x="37" y="17"/>
                    <a:pt x="39" y="16"/>
                  </a:cubicBezTo>
                  <a:cubicBezTo>
                    <a:pt x="43" y="15"/>
                    <a:pt x="37" y="14"/>
                    <a:pt x="37" y="13"/>
                  </a:cubicBezTo>
                  <a:cubicBezTo>
                    <a:pt x="37" y="13"/>
                    <a:pt x="45" y="12"/>
                    <a:pt x="38" y="9"/>
                  </a:cubicBezTo>
                  <a:cubicBezTo>
                    <a:pt x="37" y="9"/>
                    <a:pt x="35" y="9"/>
                    <a:pt x="36" y="8"/>
                  </a:cubicBezTo>
                  <a:cubicBezTo>
                    <a:pt x="37" y="7"/>
                    <a:pt x="38" y="6"/>
                    <a:pt x="38" y="5"/>
                  </a:cubicBezTo>
                  <a:cubicBezTo>
                    <a:pt x="39" y="4"/>
                    <a:pt x="43" y="0"/>
                    <a:pt x="43" y="3"/>
                  </a:cubicBezTo>
                  <a:cubicBezTo>
                    <a:pt x="43" y="4"/>
                    <a:pt x="44" y="5"/>
                    <a:pt x="44" y="7"/>
                  </a:cubicBezTo>
                  <a:cubicBezTo>
                    <a:pt x="45" y="7"/>
                    <a:pt x="45" y="8"/>
                    <a:pt x="45" y="9"/>
                  </a:cubicBezTo>
                  <a:cubicBezTo>
                    <a:pt x="46" y="10"/>
                    <a:pt x="44" y="9"/>
                    <a:pt x="44" y="10"/>
                  </a:cubicBezTo>
                  <a:cubicBezTo>
                    <a:pt x="44" y="12"/>
                    <a:pt x="47" y="10"/>
                    <a:pt x="47" y="11"/>
                  </a:cubicBezTo>
                  <a:cubicBezTo>
                    <a:pt x="47" y="13"/>
                    <a:pt x="50" y="14"/>
                    <a:pt x="51" y="14"/>
                  </a:cubicBezTo>
                  <a:cubicBezTo>
                    <a:pt x="53" y="14"/>
                    <a:pt x="53" y="15"/>
                    <a:pt x="53" y="13"/>
                  </a:cubicBezTo>
                  <a:cubicBezTo>
                    <a:pt x="53" y="11"/>
                    <a:pt x="55" y="11"/>
                    <a:pt x="57" y="12"/>
                  </a:cubicBezTo>
                  <a:cubicBezTo>
                    <a:pt x="58" y="12"/>
                    <a:pt x="60" y="14"/>
                    <a:pt x="59" y="15"/>
                  </a:cubicBezTo>
                  <a:cubicBezTo>
                    <a:pt x="59" y="16"/>
                    <a:pt x="58" y="19"/>
                    <a:pt x="58" y="20"/>
                  </a:cubicBezTo>
                  <a:cubicBezTo>
                    <a:pt x="57" y="21"/>
                    <a:pt x="51" y="22"/>
                    <a:pt x="50" y="22"/>
                  </a:cubicBezTo>
                  <a:cubicBezTo>
                    <a:pt x="48" y="21"/>
                    <a:pt x="51" y="22"/>
                    <a:pt x="50" y="2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20" name="Freeform 579">
              <a:extLst>
                <a:ext uri="{FF2B5EF4-FFF2-40B4-BE49-F238E27FC236}">
                  <a16:creationId xmlns:a16="http://schemas.microsoft.com/office/drawing/2014/main" id="{4ED9ABA8-2197-43E9-BC1A-4C20C5B05503}"/>
                </a:ext>
              </a:extLst>
            </p:cNvPr>
            <p:cNvSpPr>
              <a:spLocks/>
            </p:cNvSpPr>
            <p:nvPr/>
          </p:nvSpPr>
          <p:spPr bwMode="auto">
            <a:xfrm>
              <a:off x="6139678" y="4525526"/>
              <a:ext cx="95541" cy="63711"/>
            </a:xfrm>
            <a:custGeom>
              <a:avLst/>
              <a:gdLst>
                <a:gd name="T0" fmla="*/ 9 w 10"/>
                <a:gd name="T1" fmla="*/ 1 h 7"/>
                <a:gd name="T2" fmla="*/ 0 w 10"/>
                <a:gd name="T3" fmla="*/ 5 h 7"/>
                <a:gd name="T4" fmla="*/ 6 w 10"/>
                <a:gd name="T5" fmla="*/ 5 h 7"/>
                <a:gd name="T6" fmla="*/ 9 w 10"/>
                <a:gd name="T7" fmla="*/ 1 h 7"/>
                <a:gd name="T8" fmla="*/ 9 w 10"/>
                <a:gd name="T9" fmla="*/ 1 h 7"/>
              </a:gdLst>
              <a:ahLst/>
              <a:cxnLst>
                <a:cxn ang="0">
                  <a:pos x="T0" y="T1"/>
                </a:cxn>
                <a:cxn ang="0">
                  <a:pos x="T2" y="T3"/>
                </a:cxn>
                <a:cxn ang="0">
                  <a:pos x="T4" y="T5"/>
                </a:cxn>
                <a:cxn ang="0">
                  <a:pos x="T6" y="T7"/>
                </a:cxn>
                <a:cxn ang="0">
                  <a:pos x="T8" y="T9"/>
                </a:cxn>
              </a:cxnLst>
              <a:rect l="0" t="0" r="r" b="b"/>
              <a:pathLst>
                <a:path w="10" h="7">
                  <a:moveTo>
                    <a:pt x="9" y="1"/>
                  </a:moveTo>
                  <a:cubicBezTo>
                    <a:pt x="8" y="1"/>
                    <a:pt x="0" y="5"/>
                    <a:pt x="0" y="5"/>
                  </a:cubicBezTo>
                  <a:cubicBezTo>
                    <a:pt x="2" y="6"/>
                    <a:pt x="5" y="7"/>
                    <a:pt x="6" y="5"/>
                  </a:cubicBezTo>
                  <a:cubicBezTo>
                    <a:pt x="7" y="4"/>
                    <a:pt x="9" y="0"/>
                    <a:pt x="9" y="1"/>
                  </a:cubicBezTo>
                  <a:cubicBezTo>
                    <a:pt x="7" y="1"/>
                    <a:pt x="10" y="0"/>
                    <a:pt x="9"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21" name="Freeform 580">
              <a:extLst>
                <a:ext uri="{FF2B5EF4-FFF2-40B4-BE49-F238E27FC236}">
                  <a16:creationId xmlns:a16="http://schemas.microsoft.com/office/drawing/2014/main" id="{203F5D0F-9D9E-4F90-BD7B-5A7402E59911}"/>
                </a:ext>
              </a:extLst>
            </p:cNvPr>
            <p:cNvSpPr>
              <a:spLocks/>
            </p:cNvSpPr>
            <p:nvPr/>
          </p:nvSpPr>
          <p:spPr bwMode="auto">
            <a:xfrm>
              <a:off x="5974074" y="4385363"/>
              <a:ext cx="343950" cy="159279"/>
            </a:xfrm>
            <a:custGeom>
              <a:avLst/>
              <a:gdLst>
                <a:gd name="T0" fmla="*/ 30 w 37"/>
                <a:gd name="T1" fmla="*/ 12 h 17"/>
                <a:gd name="T2" fmla="*/ 27 w 37"/>
                <a:gd name="T3" fmla="*/ 13 h 17"/>
                <a:gd name="T4" fmla="*/ 26 w 37"/>
                <a:gd name="T5" fmla="*/ 10 h 17"/>
                <a:gd name="T6" fmla="*/ 23 w 37"/>
                <a:gd name="T7" fmla="*/ 8 h 17"/>
                <a:gd name="T8" fmla="*/ 22 w 37"/>
                <a:gd name="T9" fmla="*/ 10 h 17"/>
                <a:gd name="T10" fmla="*/ 21 w 37"/>
                <a:gd name="T11" fmla="*/ 9 h 17"/>
                <a:gd name="T12" fmla="*/ 20 w 37"/>
                <a:gd name="T13" fmla="*/ 13 h 17"/>
                <a:gd name="T14" fmla="*/ 17 w 37"/>
                <a:gd name="T15" fmla="*/ 14 h 17"/>
                <a:gd name="T16" fmla="*/ 16 w 37"/>
                <a:gd name="T17" fmla="*/ 16 h 17"/>
                <a:gd name="T18" fmla="*/ 12 w 37"/>
                <a:gd name="T19" fmla="*/ 17 h 17"/>
                <a:gd name="T20" fmla="*/ 10 w 37"/>
                <a:gd name="T21" fmla="*/ 15 h 17"/>
                <a:gd name="T22" fmla="*/ 5 w 37"/>
                <a:gd name="T23" fmla="*/ 16 h 17"/>
                <a:gd name="T24" fmla="*/ 1 w 37"/>
                <a:gd name="T25" fmla="*/ 17 h 17"/>
                <a:gd name="T26" fmla="*/ 2 w 37"/>
                <a:gd name="T27" fmla="*/ 13 h 17"/>
                <a:gd name="T28" fmla="*/ 0 w 37"/>
                <a:gd name="T29" fmla="*/ 14 h 17"/>
                <a:gd name="T30" fmla="*/ 6 w 37"/>
                <a:gd name="T31" fmla="*/ 12 h 17"/>
                <a:gd name="T32" fmla="*/ 9 w 37"/>
                <a:gd name="T33" fmla="*/ 10 h 17"/>
                <a:gd name="T34" fmla="*/ 13 w 37"/>
                <a:gd name="T35" fmla="*/ 7 h 17"/>
                <a:gd name="T36" fmla="*/ 18 w 37"/>
                <a:gd name="T37" fmla="*/ 3 h 17"/>
                <a:gd name="T38" fmla="*/ 24 w 37"/>
                <a:gd name="T39" fmla="*/ 3 h 17"/>
                <a:gd name="T40" fmla="*/ 30 w 37"/>
                <a:gd name="T41" fmla="*/ 3 h 17"/>
                <a:gd name="T42" fmla="*/ 32 w 37"/>
                <a:gd name="T43" fmla="*/ 0 h 17"/>
                <a:gd name="T44" fmla="*/ 36 w 37"/>
                <a:gd name="T45" fmla="*/ 2 h 17"/>
                <a:gd name="T46" fmla="*/ 34 w 37"/>
                <a:gd name="T47" fmla="*/ 4 h 17"/>
                <a:gd name="T48" fmla="*/ 34 w 37"/>
                <a:gd name="T49" fmla="*/ 7 h 17"/>
                <a:gd name="T50" fmla="*/ 35 w 37"/>
                <a:gd name="T51" fmla="*/ 9 h 17"/>
                <a:gd name="T52" fmla="*/ 31 w 37"/>
                <a:gd name="T53" fmla="*/ 10 h 17"/>
                <a:gd name="T54" fmla="*/ 30 w 37"/>
                <a:gd name="T55" fmla="*/ 12 h 17"/>
                <a:gd name="T56" fmla="*/ 30 w 37"/>
                <a:gd name="T5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17">
                  <a:moveTo>
                    <a:pt x="30" y="12"/>
                  </a:moveTo>
                  <a:cubicBezTo>
                    <a:pt x="29" y="13"/>
                    <a:pt x="27" y="13"/>
                    <a:pt x="27" y="13"/>
                  </a:cubicBezTo>
                  <a:cubicBezTo>
                    <a:pt x="24" y="13"/>
                    <a:pt x="25" y="11"/>
                    <a:pt x="26" y="10"/>
                  </a:cubicBezTo>
                  <a:cubicBezTo>
                    <a:pt x="27" y="8"/>
                    <a:pt x="24" y="7"/>
                    <a:pt x="23" y="8"/>
                  </a:cubicBezTo>
                  <a:cubicBezTo>
                    <a:pt x="23" y="9"/>
                    <a:pt x="23" y="10"/>
                    <a:pt x="22" y="10"/>
                  </a:cubicBezTo>
                  <a:cubicBezTo>
                    <a:pt x="22" y="10"/>
                    <a:pt x="21" y="10"/>
                    <a:pt x="21" y="9"/>
                  </a:cubicBezTo>
                  <a:cubicBezTo>
                    <a:pt x="20" y="10"/>
                    <a:pt x="21" y="12"/>
                    <a:pt x="20" y="13"/>
                  </a:cubicBezTo>
                  <a:cubicBezTo>
                    <a:pt x="19" y="15"/>
                    <a:pt x="18" y="13"/>
                    <a:pt x="17" y="14"/>
                  </a:cubicBezTo>
                  <a:cubicBezTo>
                    <a:pt x="16" y="14"/>
                    <a:pt x="17" y="16"/>
                    <a:pt x="16" y="16"/>
                  </a:cubicBezTo>
                  <a:cubicBezTo>
                    <a:pt x="16" y="17"/>
                    <a:pt x="13" y="17"/>
                    <a:pt x="12" y="17"/>
                  </a:cubicBezTo>
                  <a:cubicBezTo>
                    <a:pt x="11" y="16"/>
                    <a:pt x="11" y="14"/>
                    <a:pt x="10" y="15"/>
                  </a:cubicBezTo>
                  <a:cubicBezTo>
                    <a:pt x="8" y="16"/>
                    <a:pt x="7" y="16"/>
                    <a:pt x="5" y="16"/>
                  </a:cubicBezTo>
                  <a:cubicBezTo>
                    <a:pt x="4" y="16"/>
                    <a:pt x="2" y="17"/>
                    <a:pt x="1" y="17"/>
                  </a:cubicBezTo>
                  <a:cubicBezTo>
                    <a:pt x="0" y="17"/>
                    <a:pt x="3" y="14"/>
                    <a:pt x="2" y="13"/>
                  </a:cubicBezTo>
                  <a:cubicBezTo>
                    <a:pt x="2" y="13"/>
                    <a:pt x="1" y="14"/>
                    <a:pt x="0" y="14"/>
                  </a:cubicBezTo>
                  <a:cubicBezTo>
                    <a:pt x="0" y="13"/>
                    <a:pt x="5" y="12"/>
                    <a:pt x="6" y="12"/>
                  </a:cubicBezTo>
                  <a:cubicBezTo>
                    <a:pt x="8" y="12"/>
                    <a:pt x="8" y="11"/>
                    <a:pt x="9" y="10"/>
                  </a:cubicBezTo>
                  <a:cubicBezTo>
                    <a:pt x="11" y="8"/>
                    <a:pt x="12" y="8"/>
                    <a:pt x="13" y="7"/>
                  </a:cubicBezTo>
                  <a:cubicBezTo>
                    <a:pt x="15" y="5"/>
                    <a:pt x="16" y="3"/>
                    <a:pt x="18" y="3"/>
                  </a:cubicBezTo>
                  <a:cubicBezTo>
                    <a:pt x="20" y="2"/>
                    <a:pt x="22" y="2"/>
                    <a:pt x="24" y="3"/>
                  </a:cubicBezTo>
                  <a:cubicBezTo>
                    <a:pt x="26" y="3"/>
                    <a:pt x="29" y="4"/>
                    <a:pt x="30" y="3"/>
                  </a:cubicBezTo>
                  <a:cubicBezTo>
                    <a:pt x="31" y="2"/>
                    <a:pt x="30" y="0"/>
                    <a:pt x="32" y="0"/>
                  </a:cubicBezTo>
                  <a:cubicBezTo>
                    <a:pt x="32" y="0"/>
                    <a:pt x="36" y="1"/>
                    <a:pt x="36" y="2"/>
                  </a:cubicBezTo>
                  <a:cubicBezTo>
                    <a:pt x="37" y="2"/>
                    <a:pt x="34" y="3"/>
                    <a:pt x="34" y="4"/>
                  </a:cubicBezTo>
                  <a:cubicBezTo>
                    <a:pt x="34" y="5"/>
                    <a:pt x="37" y="6"/>
                    <a:pt x="34" y="7"/>
                  </a:cubicBezTo>
                  <a:cubicBezTo>
                    <a:pt x="33" y="8"/>
                    <a:pt x="36" y="9"/>
                    <a:pt x="35" y="9"/>
                  </a:cubicBezTo>
                  <a:cubicBezTo>
                    <a:pt x="33" y="10"/>
                    <a:pt x="32" y="10"/>
                    <a:pt x="31" y="10"/>
                  </a:cubicBezTo>
                  <a:cubicBezTo>
                    <a:pt x="31" y="11"/>
                    <a:pt x="31" y="11"/>
                    <a:pt x="30" y="12"/>
                  </a:cubicBezTo>
                  <a:cubicBezTo>
                    <a:pt x="29" y="13"/>
                    <a:pt x="31" y="11"/>
                    <a:pt x="30" y="1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22" name="Freeform 581">
              <a:extLst>
                <a:ext uri="{FF2B5EF4-FFF2-40B4-BE49-F238E27FC236}">
                  <a16:creationId xmlns:a16="http://schemas.microsoft.com/office/drawing/2014/main" id="{A918B7C1-FAB2-46C2-866B-CDE1DCDA0E1F}"/>
                </a:ext>
              </a:extLst>
            </p:cNvPr>
            <p:cNvSpPr>
              <a:spLocks/>
            </p:cNvSpPr>
            <p:nvPr/>
          </p:nvSpPr>
          <p:spPr bwMode="auto">
            <a:xfrm>
              <a:off x="6346686" y="4449069"/>
              <a:ext cx="73248" cy="19114"/>
            </a:xfrm>
            <a:custGeom>
              <a:avLst/>
              <a:gdLst>
                <a:gd name="T0" fmla="*/ 6 w 8"/>
                <a:gd name="T1" fmla="*/ 2 h 2"/>
                <a:gd name="T2" fmla="*/ 3 w 8"/>
                <a:gd name="T3" fmla="*/ 0 h 2"/>
                <a:gd name="T4" fmla="*/ 6 w 8"/>
                <a:gd name="T5" fmla="*/ 2 h 2"/>
              </a:gdLst>
              <a:ahLst/>
              <a:cxnLst>
                <a:cxn ang="0">
                  <a:pos x="T0" y="T1"/>
                </a:cxn>
                <a:cxn ang="0">
                  <a:pos x="T2" y="T3"/>
                </a:cxn>
                <a:cxn ang="0">
                  <a:pos x="T4" y="T5"/>
                </a:cxn>
              </a:cxnLst>
              <a:rect l="0" t="0" r="r" b="b"/>
              <a:pathLst>
                <a:path w="8" h="2">
                  <a:moveTo>
                    <a:pt x="6" y="2"/>
                  </a:moveTo>
                  <a:cubicBezTo>
                    <a:pt x="4" y="2"/>
                    <a:pt x="0" y="1"/>
                    <a:pt x="3" y="0"/>
                  </a:cubicBezTo>
                  <a:cubicBezTo>
                    <a:pt x="5" y="0"/>
                    <a:pt x="8" y="2"/>
                    <a:pt x="6"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23" name="Freeform 582">
              <a:extLst>
                <a:ext uri="{FF2B5EF4-FFF2-40B4-BE49-F238E27FC236}">
                  <a16:creationId xmlns:a16="http://schemas.microsoft.com/office/drawing/2014/main" id="{12D2453D-E3DB-491C-B56A-A7B1F3A2C06E}"/>
                </a:ext>
              </a:extLst>
            </p:cNvPr>
            <p:cNvSpPr>
              <a:spLocks/>
            </p:cNvSpPr>
            <p:nvPr/>
          </p:nvSpPr>
          <p:spPr bwMode="auto">
            <a:xfrm>
              <a:off x="6410381" y="4318467"/>
              <a:ext cx="197453" cy="92380"/>
            </a:xfrm>
            <a:custGeom>
              <a:avLst/>
              <a:gdLst>
                <a:gd name="T0" fmla="*/ 7 w 21"/>
                <a:gd name="T1" fmla="*/ 9 h 10"/>
                <a:gd name="T2" fmla="*/ 2 w 21"/>
                <a:gd name="T3" fmla="*/ 4 h 10"/>
                <a:gd name="T4" fmla="*/ 9 w 21"/>
                <a:gd name="T5" fmla="*/ 2 h 10"/>
                <a:gd name="T6" fmla="*/ 17 w 21"/>
                <a:gd name="T7" fmla="*/ 0 h 10"/>
                <a:gd name="T8" fmla="*/ 19 w 21"/>
                <a:gd name="T9" fmla="*/ 2 h 10"/>
                <a:gd name="T10" fmla="*/ 14 w 21"/>
                <a:gd name="T11" fmla="*/ 4 h 10"/>
                <a:gd name="T12" fmla="*/ 15 w 21"/>
                <a:gd name="T13" fmla="*/ 7 h 10"/>
                <a:gd name="T14" fmla="*/ 7 w 21"/>
                <a:gd name="T15" fmla="*/ 9 h 10"/>
                <a:gd name="T16" fmla="*/ 7 w 21"/>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7" y="9"/>
                  </a:moveTo>
                  <a:cubicBezTo>
                    <a:pt x="6" y="9"/>
                    <a:pt x="0" y="6"/>
                    <a:pt x="2" y="4"/>
                  </a:cubicBezTo>
                  <a:cubicBezTo>
                    <a:pt x="4" y="2"/>
                    <a:pt x="7" y="2"/>
                    <a:pt x="9" y="2"/>
                  </a:cubicBezTo>
                  <a:cubicBezTo>
                    <a:pt x="12" y="1"/>
                    <a:pt x="15" y="0"/>
                    <a:pt x="17" y="0"/>
                  </a:cubicBezTo>
                  <a:cubicBezTo>
                    <a:pt x="18" y="0"/>
                    <a:pt x="21" y="1"/>
                    <a:pt x="19" y="2"/>
                  </a:cubicBezTo>
                  <a:cubicBezTo>
                    <a:pt x="18" y="3"/>
                    <a:pt x="15" y="2"/>
                    <a:pt x="14" y="4"/>
                  </a:cubicBezTo>
                  <a:cubicBezTo>
                    <a:pt x="14" y="4"/>
                    <a:pt x="19" y="6"/>
                    <a:pt x="15" y="7"/>
                  </a:cubicBezTo>
                  <a:cubicBezTo>
                    <a:pt x="13" y="8"/>
                    <a:pt x="10" y="10"/>
                    <a:pt x="7" y="9"/>
                  </a:cubicBezTo>
                  <a:cubicBezTo>
                    <a:pt x="5" y="9"/>
                    <a:pt x="9" y="10"/>
                    <a:pt x="7" y="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24" name="Freeform 583">
              <a:extLst>
                <a:ext uri="{FF2B5EF4-FFF2-40B4-BE49-F238E27FC236}">
                  <a16:creationId xmlns:a16="http://schemas.microsoft.com/office/drawing/2014/main" id="{A0681115-D778-4BCC-95BA-0D1DB311C89B}"/>
                </a:ext>
              </a:extLst>
            </p:cNvPr>
            <p:cNvSpPr>
              <a:spLocks/>
            </p:cNvSpPr>
            <p:nvPr/>
          </p:nvSpPr>
          <p:spPr bwMode="auto">
            <a:xfrm>
              <a:off x="6327577" y="4337578"/>
              <a:ext cx="73248" cy="38227"/>
            </a:xfrm>
            <a:custGeom>
              <a:avLst/>
              <a:gdLst>
                <a:gd name="T0" fmla="*/ 6 w 8"/>
                <a:gd name="T1" fmla="*/ 4 h 4"/>
                <a:gd name="T2" fmla="*/ 3 w 8"/>
                <a:gd name="T3" fmla="*/ 0 h 4"/>
                <a:gd name="T4" fmla="*/ 6 w 8"/>
                <a:gd name="T5" fmla="*/ 4 h 4"/>
              </a:gdLst>
              <a:ahLst/>
              <a:cxnLst>
                <a:cxn ang="0">
                  <a:pos x="T0" y="T1"/>
                </a:cxn>
                <a:cxn ang="0">
                  <a:pos x="T2" y="T3"/>
                </a:cxn>
                <a:cxn ang="0">
                  <a:pos x="T4" y="T5"/>
                </a:cxn>
              </a:cxnLst>
              <a:rect l="0" t="0" r="r" b="b"/>
              <a:pathLst>
                <a:path w="8" h="4">
                  <a:moveTo>
                    <a:pt x="6" y="4"/>
                  </a:moveTo>
                  <a:cubicBezTo>
                    <a:pt x="4" y="4"/>
                    <a:pt x="0" y="0"/>
                    <a:pt x="3" y="0"/>
                  </a:cubicBezTo>
                  <a:cubicBezTo>
                    <a:pt x="6" y="0"/>
                    <a:pt x="8" y="3"/>
                    <a:pt x="6"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25" name="Freeform 584">
              <a:extLst>
                <a:ext uri="{FF2B5EF4-FFF2-40B4-BE49-F238E27FC236}">
                  <a16:creationId xmlns:a16="http://schemas.microsoft.com/office/drawing/2014/main" id="{AA9F7A16-D192-48E7-B1B9-6A016A65B791}"/>
                </a:ext>
              </a:extLst>
            </p:cNvPr>
            <p:cNvSpPr>
              <a:spLocks/>
            </p:cNvSpPr>
            <p:nvPr/>
          </p:nvSpPr>
          <p:spPr bwMode="auto">
            <a:xfrm>
              <a:off x="6429489" y="4251568"/>
              <a:ext cx="197453" cy="66896"/>
            </a:xfrm>
            <a:custGeom>
              <a:avLst/>
              <a:gdLst>
                <a:gd name="T0" fmla="*/ 1 w 21"/>
                <a:gd name="T1" fmla="*/ 5 h 7"/>
                <a:gd name="T2" fmla="*/ 4 w 21"/>
                <a:gd name="T3" fmla="*/ 4 h 7"/>
                <a:gd name="T4" fmla="*/ 9 w 21"/>
                <a:gd name="T5" fmla="*/ 1 h 7"/>
                <a:gd name="T6" fmla="*/ 18 w 21"/>
                <a:gd name="T7" fmla="*/ 3 h 7"/>
                <a:gd name="T8" fmla="*/ 11 w 21"/>
                <a:gd name="T9" fmla="*/ 6 h 7"/>
                <a:gd name="T10" fmla="*/ 6 w 21"/>
                <a:gd name="T11" fmla="*/ 6 h 7"/>
                <a:gd name="T12" fmla="*/ 1 w 21"/>
                <a:gd name="T13" fmla="*/ 5 h 7"/>
                <a:gd name="T14" fmla="*/ 1 w 2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7">
                  <a:moveTo>
                    <a:pt x="1" y="5"/>
                  </a:moveTo>
                  <a:cubicBezTo>
                    <a:pt x="0" y="5"/>
                    <a:pt x="3" y="4"/>
                    <a:pt x="4" y="4"/>
                  </a:cubicBezTo>
                  <a:cubicBezTo>
                    <a:pt x="6" y="3"/>
                    <a:pt x="7" y="2"/>
                    <a:pt x="9" y="1"/>
                  </a:cubicBezTo>
                  <a:cubicBezTo>
                    <a:pt x="12" y="0"/>
                    <a:pt x="15" y="1"/>
                    <a:pt x="18" y="3"/>
                  </a:cubicBezTo>
                  <a:cubicBezTo>
                    <a:pt x="21" y="6"/>
                    <a:pt x="12" y="6"/>
                    <a:pt x="11" y="6"/>
                  </a:cubicBezTo>
                  <a:cubicBezTo>
                    <a:pt x="9" y="6"/>
                    <a:pt x="8" y="7"/>
                    <a:pt x="6" y="6"/>
                  </a:cubicBezTo>
                  <a:cubicBezTo>
                    <a:pt x="4" y="5"/>
                    <a:pt x="2" y="6"/>
                    <a:pt x="1" y="5"/>
                  </a:cubicBezTo>
                  <a:cubicBezTo>
                    <a:pt x="0" y="4"/>
                    <a:pt x="2" y="6"/>
                    <a:pt x="1" y="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26" name="Freeform 585">
              <a:extLst>
                <a:ext uri="{FF2B5EF4-FFF2-40B4-BE49-F238E27FC236}">
                  <a16:creationId xmlns:a16="http://schemas.microsoft.com/office/drawing/2014/main" id="{8133084E-7646-43B1-9FE7-74FD522B467F}"/>
                </a:ext>
              </a:extLst>
            </p:cNvPr>
            <p:cNvSpPr>
              <a:spLocks/>
            </p:cNvSpPr>
            <p:nvPr/>
          </p:nvSpPr>
          <p:spPr bwMode="auto">
            <a:xfrm>
              <a:off x="6907195" y="4449069"/>
              <a:ext cx="261145" cy="178393"/>
            </a:xfrm>
            <a:custGeom>
              <a:avLst/>
              <a:gdLst>
                <a:gd name="T0" fmla="*/ 22 w 28"/>
                <a:gd name="T1" fmla="*/ 19 h 19"/>
                <a:gd name="T2" fmla="*/ 15 w 28"/>
                <a:gd name="T3" fmla="*/ 19 h 19"/>
                <a:gd name="T4" fmla="*/ 15 w 28"/>
                <a:gd name="T5" fmla="*/ 17 h 19"/>
                <a:gd name="T6" fmla="*/ 12 w 28"/>
                <a:gd name="T7" fmla="*/ 15 h 19"/>
                <a:gd name="T8" fmla="*/ 17 w 28"/>
                <a:gd name="T9" fmla="*/ 13 h 19"/>
                <a:gd name="T10" fmla="*/ 16 w 28"/>
                <a:gd name="T11" fmla="*/ 12 h 19"/>
                <a:gd name="T12" fmla="*/ 9 w 28"/>
                <a:gd name="T13" fmla="*/ 13 h 19"/>
                <a:gd name="T14" fmla="*/ 2 w 28"/>
                <a:gd name="T15" fmla="*/ 13 h 19"/>
                <a:gd name="T16" fmla="*/ 1 w 28"/>
                <a:gd name="T17" fmla="*/ 12 h 19"/>
                <a:gd name="T18" fmla="*/ 7 w 28"/>
                <a:gd name="T19" fmla="*/ 10 h 19"/>
                <a:gd name="T20" fmla="*/ 4 w 28"/>
                <a:gd name="T21" fmla="*/ 8 h 19"/>
                <a:gd name="T22" fmla="*/ 7 w 28"/>
                <a:gd name="T23" fmla="*/ 6 h 19"/>
                <a:gd name="T24" fmla="*/ 3 w 28"/>
                <a:gd name="T25" fmla="*/ 6 h 19"/>
                <a:gd name="T26" fmla="*/ 7 w 28"/>
                <a:gd name="T27" fmla="*/ 4 h 19"/>
                <a:gd name="T28" fmla="*/ 13 w 28"/>
                <a:gd name="T29" fmla="*/ 8 h 19"/>
                <a:gd name="T30" fmla="*/ 16 w 28"/>
                <a:gd name="T31" fmla="*/ 9 h 19"/>
                <a:gd name="T32" fmla="*/ 13 w 28"/>
                <a:gd name="T33" fmla="*/ 7 h 19"/>
                <a:gd name="T34" fmla="*/ 14 w 28"/>
                <a:gd name="T35" fmla="*/ 5 h 19"/>
                <a:gd name="T36" fmla="*/ 11 w 28"/>
                <a:gd name="T37" fmla="*/ 4 h 19"/>
                <a:gd name="T38" fmla="*/ 11 w 28"/>
                <a:gd name="T39" fmla="*/ 2 h 19"/>
                <a:gd name="T40" fmla="*/ 7 w 28"/>
                <a:gd name="T41" fmla="*/ 3 h 19"/>
                <a:gd name="T42" fmla="*/ 13 w 28"/>
                <a:gd name="T43" fmla="*/ 1 h 19"/>
                <a:gd name="T44" fmla="*/ 12 w 28"/>
                <a:gd name="T45" fmla="*/ 2 h 19"/>
                <a:gd name="T46" fmla="*/ 15 w 28"/>
                <a:gd name="T47" fmla="*/ 3 h 19"/>
                <a:gd name="T48" fmla="*/ 21 w 28"/>
                <a:gd name="T49" fmla="*/ 2 h 19"/>
                <a:gd name="T50" fmla="*/ 26 w 28"/>
                <a:gd name="T51" fmla="*/ 8 h 19"/>
                <a:gd name="T52" fmla="*/ 27 w 28"/>
                <a:gd name="T53" fmla="*/ 12 h 19"/>
                <a:gd name="T54" fmla="*/ 26 w 28"/>
                <a:gd name="T55" fmla="*/ 14 h 19"/>
                <a:gd name="T56" fmla="*/ 26 w 28"/>
                <a:gd name="T57" fmla="*/ 17 h 19"/>
                <a:gd name="T58" fmla="*/ 22 w 28"/>
                <a:gd name="T5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9">
                  <a:moveTo>
                    <a:pt x="22" y="19"/>
                  </a:moveTo>
                  <a:cubicBezTo>
                    <a:pt x="20" y="19"/>
                    <a:pt x="17" y="19"/>
                    <a:pt x="15" y="19"/>
                  </a:cubicBezTo>
                  <a:cubicBezTo>
                    <a:pt x="12" y="19"/>
                    <a:pt x="15" y="18"/>
                    <a:pt x="15" y="17"/>
                  </a:cubicBezTo>
                  <a:cubicBezTo>
                    <a:pt x="16" y="16"/>
                    <a:pt x="11" y="16"/>
                    <a:pt x="12" y="15"/>
                  </a:cubicBezTo>
                  <a:cubicBezTo>
                    <a:pt x="13" y="14"/>
                    <a:pt x="15" y="13"/>
                    <a:pt x="17" y="13"/>
                  </a:cubicBezTo>
                  <a:cubicBezTo>
                    <a:pt x="18" y="12"/>
                    <a:pt x="17" y="12"/>
                    <a:pt x="16" y="12"/>
                  </a:cubicBezTo>
                  <a:cubicBezTo>
                    <a:pt x="14" y="11"/>
                    <a:pt x="12" y="12"/>
                    <a:pt x="9" y="13"/>
                  </a:cubicBezTo>
                  <a:cubicBezTo>
                    <a:pt x="7" y="13"/>
                    <a:pt x="5" y="13"/>
                    <a:pt x="2" y="13"/>
                  </a:cubicBezTo>
                  <a:cubicBezTo>
                    <a:pt x="2" y="14"/>
                    <a:pt x="0" y="14"/>
                    <a:pt x="1" y="12"/>
                  </a:cubicBezTo>
                  <a:cubicBezTo>
                    <a:pt x="3" y="10"/>
                    <a:pt x="5" y="11"/>
                    <a:pt x="7" y="10"/>
                  </a:cubicBezTo>
                  <a:cubicBezTo>
                    <a:pt x="11" y="9"/>
                    <a:pt x="4" y="9"/>
                    <a:pt x="4" y="8"/>
                  </a:cubicBezTo>
                  <a:cubicBezTo>
                    <a:pt x="3" y="8"/>
                    <a:pt x="7" y="6"/>
                    <a:pt x="7" y="6"/>
                  </a:cubicBezTo>
                  <a:cubicBezTo>
                    <a:pt x="7" y="6"/>
                    <a:pt x="4" y="6"/>
                    <a:pt x="3" y="6"/>
                  </a:cubicBezTo>
                  <a:cubicBezTo>
                    <a:pt x="3" y="5"/>
                    <a:pt x="6" y="4"/>
                    <a:pt x="7" y="4"/>
                  </a:cubicBezTo>
                  <a:cubicBezTo>
                    <a:pt x="9" y="4"/>
                    <a:pt x="11" y="7"/>
                    <a:pt x="13" y="8"/>
                  </a:cubicBezTo>
                  <a:cubicBezTo>
                    <a:pt x="14" y="8"/>
                    <a:pt x="15" y="10"/>
                    <a:pt x="16" y="9"/>
                  </a:cubicBezTo>
                  <a:cubicBezTo>
                    <a:pt x="19" y="7"/>
                    <a:pt x="13" y="7"/>
                    <a:pt x="13" y="7"/>
                  </a:cubicBezTo>
                  <a:cubicBezTo>
                    <a:pt x="14" y="7"/>
                    <a:pt x="18" y="6"/>
                    <a:pt x="14" y="5"/>
                  </a:cubicBezTo>
                  <a:cubicBezTo>
                    <a:pt x="13" y="5"/>
                    <a:pt x="12" y="5"/>
                    <a:pt x="11" y="4"/>
                  </a:cubicBezTo>
                  <a:cubicBezTo>
                    <a:pt x="9" y="3"/>
                    <a:pt x="11" y="3"/>
                    <a:pt x="11" y="2"/>
                  </a:cubicBezTo>
                  <a:cubicBezTo>
                    <a:pt x="10" y="2"/>
                    <a:pt x="7" y="3"/>
                    <a:pt x="7" y="3"/>
                  </a:cubicBezTo>
                  <a:cubicBezTo>
                    <a:pt x="6" y="2"/>
                    <a:pt x="13" y="1"/>
                    <a:pt x="13" y="1"/>
                  </a:cubicBezTo>
                  <a:cubicBezTo>
                    <a:pt x="13" y="1"/>
                    <a:pt x="12" y="2"/>
                    <a:pt x="12" y="2"/>
                  </a:cubicBezTo>
                  <a:cubicBezTo>
                    <a:pt x="11" y="3"/>
                    <a:pt x="14" y="3"/>
                    <a:pt x="15" y="3"/>
                  </a:cubicBezTo>
                  <a:cubicBezTo>
                    <a:pt x="18" y="4"/>
                    <a:pt x="19" y="4"/>
                    <a:pt x="21" y="2"/>
                  </a:cubicBezTo>
                  <a:cubicBezTo>
                    <a:pt x="24" y="0"/>
                    <a:pt x="27" y="6"/>
                    <a:pt x="26" y="8"/>
                  </a:cubicBezTo>
                  <a:cubicBezTo>
                    <a:pt x="26" y="10"/>
                    <a:pt x="26" y="11"/>
                    <a:pt x="27" y="12"/>
                  </a:cubicBezTo>
                  <a:cubicBezTo>
                    <a:pt x="28" y="14"/>
                    <a:pt x="28" y="15"/>
                    <a:pt x="26" y="14"/>
                  </a:cubicBezTo>
                  <a:cubicBezTo>
                    <a:pt x="24" y="12"/>
                    <a:pt x="25" y="16"/>
                    <a:pt x="26" y="17"/>
                  </a:cubicBezTo>
                  <a:cubicBezTo>
                    <a:pt x="27" y="18"/>
                    <a:pt x="23" y="19"/>
                    <a:pt x="22" y="1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27" name="Freeform 586">
              <a:extLst>
                <a:ext uri="{FF2B5EF4-FFF2-40B4-BE49-F238E27FC236}">
                  <a16:creationId xmlns:a16="http://schemas.microsoft.com/office/drawing/2014/main" id="{E36333F4-C023-4C10-9F9B-76CA538F1E7B}"/>
                </a:ext>
              </a:extLst>
            </p:cNvPr>
            <p:cNvSpPr>
              <a:spLocks/>
            </p:cNvSpPr>
            <p:nvPr/>
          </p:nvSpPr>
          <p:spPr bwMode="auto">
            <a:xfrm>
              <a:off x="6878534" y="4535082"/>
              <a:ext cx="82803" cy="25484"/>
            </a:xfrm>
            <a:custGeom>
              <a:avLst/>
              <a:gdLst>
                <a:gd name="T0" fmla="*/ 1 w 9"/>
                <a:gd name="T1" fmla="*/ 3 h 3"/>
                <a:gd name="T2" fmla="*/ 7 w 9"/>
                <a:gd name="T3" fmla="*/ 0 h 3"/>
                <a:gd name="T4" fmla="*/ 1 w 9"/>
                <a:gd name="T5" fmla="*/ 3 h 3"/>
              </a:gdLst>
              <a:ahLst/>
              <a:cxnLst>
                <a:cxn ang="0">
                  <a:pos x="T0" y="T1"/>
                </a:cxn>
                <a:cxn ang="0">
                  <a:pos x="T2" y="T3"/>
                </a:cxn>
                <a:cxn ang="0">
                  <a:pos x="T4" y="T5"/>
                </a:cxn>
              </a:cxnLst>
              <a:rect l="0" t="0" r="r" b="b"/>
              <a:pathLst>
                <a:path w="9" h="3">
                  <a:moveTo>
                    <a:pt x="1" y="3"/>
                  </a:moveTo>
                  <a:cubicBezTo>
                    <a:pt x="4" y="2"/>
                    <a:pt x="9" y="0"/>
                    <a:pt x="7" y="0"/>
                  </a:cubicBezTo>
                  <a:cubicBezTo>
                    <a:pt x="4" y="0"/>
                    <a:pt x="0" y="3"/>
                    <a:pt x="1"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28" name="Freeform 587">
              <a:extLst>
                <a:ext uri="{FF2B5EF4-FFF2-40B4-BE49-F238E27FC236}">
                  <a16:creationId xmlns:a16="http://schemas.microsoft.com/office/drawing/2014/main" id="{B6821926-C89D-4866-8BFD-B568A3A79BC2}"/>
                </a:ext>
              </a:extLst>
            </p:cNvPr>
            <p:cNvSpPr>
              <a:spLocks/>
            </p:cNvSpPr>
            <p:nvPr/>
          </p:nvSpPr>
          <p:spPr bwMode="auto">
            <a:xfrm>
              <a:off x="6859425" y="4525526"/>
              <a:ext cx="76432" cy="19114"/>
            </a:xfrm>
            <a:custGeom>
              <a:avLst/>
              <a:gdLst>
                <a:gd name="T0" fmla="*/ 1 w 8"/>
                <a:gd name="T1" fmla="*/ 2 h 2"/>
                <a:gd name="T2" fmla="*/ 6 w 8"/>
                <a:gd name="T3" fmla="*/ 0 h 2"/>
                <a:gd name="T4" fmla="*/ 1 w 8"/>
                <a:gd name="T5" fmla="*/ 2 h 2"/>
              </a:gdLst>
              <a:ahLst/>
              <a:cxnLst>
                <a:cxn ang="0">
                  <a:pos x="T0" y="T1"/>
                </a:cxn>
                <a:cxn ang="0">
                  <a:pos x="T2" y="T3"/>
                </a:cxn>
                <a:cxn ang="0">
                  <a:pos x="T4" y="T5"/>
                </a:cxn>
              </a:cxnLst>
              <a:rect l="0" t="0" r="r" b="b"/>
              <a:pathLst>
                <a:path w="8" h="2">
                  <a:moveTo>
                    <a:pt x="1" y="2"/>
                  </a:moveTo>
                  <a:cubicBezTo>
                    <a:pt x="0" y="2"/>
                    <a:pt x="4" y="0"/>
                    <a:pt x="6" y="0"/>
                  </a:cubicBezTo>
                  <a:cubicBezTo>
                    <a:pt x="8" y="0"/>
                    <a:pt x="4" y="2"/>
                    <a:pt x="1"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29" name="Freeform 588">
              <a:extLst>
                <a:ext uri="{FF2B5EF4-FFF2-40B4-BE49-F238E27FC236}">
                  <a16:creationId xmlns:a16="http://schemas.microsoft.com/office/drawing/2014/main" id="{A38DF89F-87D8-4444-A440-0218B0DFFC1C}"/>
                </a:ext>
              </a:extLst>
            </p:cNvPr>
            <p:cNvSpPr>
              <a:spLocks/>
            </p:cNvSpPr>
            <p:nvPr/>
          </p:nvSpPr>
          <p:spPr bwMode="auto">
            <a:xfrm>
              <a:off x="6821208" y="4496854"/>
              <a:ext cx="95541" cy="47785"/>
            </a:xfrm>
            <a:custGeom>
              <a:avLst/>
              <a:gdLst>
                <a:gd name="T0" fmla="*/ 2 w 10"/>
                <a:gd name="T1" fmla="*/ 3 h 5"/>
                <a:gd name="T2" fmla="*/ 10 w 10"/>
                <a:gd name="T3" fmla="*/ 1 h 5"/>
                <a:gd name="T4" fmla="*/ 2 w 10"/>
                <a:gd name="T5" fmla="*/ 3 h 5"/>
              </a:gdLst>
              <a:ahLst/>
              <a:cxnLst>
                <a:cxn ang="0">
                  <a:pos x="T0" y="T1"/>
                </a:cxn>
                <a:cxn ang="0">
                  <a:pos x="T2" y="T3"/>
                </a:cxn>
                <a:cxn ang="0">
                  <a:pos x="T4" y="T5"/>
                </a:cxn>
              </a:cxnLst>
              <a:rect l="0" t="0" r="r" b="b"/>
              <a:pathLst>
                <a:path w="10" h="5">
                  <a:moveTo>
                    <a:pt x="2" y="3"/>
                  </a:moveTo>
                  <a:cubicBezTo>
                    <a:pt x="0" y="2"/>
                    <a:pt x="10" y="0"/>
                    <a:pt x="10" y="1"/>
                  </a:cubicBezTo>
                  <a:cubicBezTo>
                    <a:pt x="10" y="2"/>
                    <a:pt x="6" y="5"/>
                    <a:pt x="2"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30" name="Freeform 589">
              <a:extLst>
                <a:ext uri="{FF2B5EF4-FFF2-40B4-BE49-F238E27FC236}">
                  <a16:creationId xmlns:a16="http://schemas.microsoft.com/office/drawing/2014/main" id="{4D240EBC-A85C-48B1-9886-D5E47D4447B4}"/>
                </a:ext>
              </a:extLst>
            </p:cNvPr>
            <p:cNvSpPr>
              <a:spLocks/>
            </p:cNvSpPr>
            <p:nvPr/>
          </p:nvSpPr>
          <p:spPr bwMode="auto">
            <a:xfrm>
              <a:off x="6830763" y="4458630"/>
              <a:ext cx="66879" cy="47785"/>
            </a:xfrm>
            <a:custGeom>
              <a:avLst/>
              <a:gdLst>
                <a:gd name="T0" fmla="*/ 1 w 7"/>
                <a:gd name="T1" fmla="*/ 5 h 5"/>
                <a:gd name="T2" fmla="*/ 0 w 7"/>
                <a:gd name="T3" fmla="*/ 1 h 5"/>
                <a:gd name="T4" fmla="*/ 4 w 7"/>
                <a:gd name="T5" fmla="*/ 2 h 5"/>
                <a:gd name="T6" fmla="*/ 7 w 7"/>
                <a:gd name="T7" fmla="*/ 4 h 5"/>
                <a:gd name="T8" fmla="*/ 1 w 7"/>
                <a:gd name="T9" fmla="*/ 5 h 5"/>
                <a:gd name="T10" fmla="*/ 1 w 7"/>
                <a:gd name="T11" fmla="*/ 5 h 5"/>
              </a:gdLst>
              <a:ahLst/>
              <a:cxnLst>
                <a:cxn ang="0">
                  <a:pos x="T0" y="T1"/>
                </a:cxn>
                <a:cxn ang="0">
                  <a:pos x="T2" y="T3"/>
                </a:cxn>
                <a:cxn ang="0">
                  <a:pos x="T4" y="T5"/>
                </a:cxn>
                <a:cxn ang="0">
                  <a:pos x="T6" y="T7"/>
                </a:cxn>
                <a:cxn ang="0">
                  <a:pos x="T8" y="T9"/>
                </a:cxn>
                <a:cxn ang="0">
                  <a:pos x="T10" y="T11"/>
                </a:cxn>
              </a:cxnLst>
              <a:rect l="0" t="0" r="r" b="b"/>
              <a:pathLst>
                <a:path w="7" h="5">
                  <a:moveTo>
                    <a:pt x="1" y="5"/>
                  </a:moveTo>
                  <a:cubicBezTo>
                    <a:pt x="0" y="4"/>
                    <a:pt x="0" y="2"/>
                    <a:pt x="0" y="1"/>
                  </a:cubicBezTo>
                  <a:cubicBezTo>
                    <a:pt x="1" y="0"/>
                    <a:pt x="3" y="1"/>
                    <a:pt x="4" y="2"/>
                  </a:cubicBezTo>
                  <a:cubicBezTo>
                    <a:pt x="4" y="2"/>
                    <a:pt x="7" y="3"/>
                    <a:pt x="7" y="4"/>
                  </a:cubicBezTo>
                  <a:cubicBezTo>
                    <a:pt x="7" y="4"/>
                    <a:pt x="2" y="5"/>
                    <a:pt x="1" y="5"/>
                  </a:cubicBezTo>
                  <a:cubicBezTo>
                    <a:pt x="0" y="4"/>
                    <a:pt x="4" y="5"/>
                    <a:pt x="1" y="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31" name="Freeform 590">
              <a:extLst>
                <a:ext uri="{FF2B5EF4-FFF2-40B4-BE49-F238E27FC236}">
                  <a16:creationId xmlns:a16="http://schemas.microsoft.com/office/drawing/2014/main" id="{A5F81C25-84AB-4341-BAA2-BD339972DF54}"/>
                </a:ext>
              </a:extLst>
            </p:cNvPr>
            <p:cNvSpPr>
              <a:spLocks/>
            </p:cNvSpPr>
            <p:nvPr/>
          </p:nvSpPr>
          <p:spPr bwMode="auto">
            <a:xfrm>
              <a:off x="6738407" y="4347133"/>
              <a:ext cx="111465" cy="82827"/>
            </a:xfrm>
            <a:custGeom>
              <a:avLst/>
              <a:gdLst>
                <a:gd name="T0" fmla="*/ 8 w 12"/>
                <a:gd name="T1" fmla="*/ 8 h 9"/>
                <a:gd name="T2" fmla="*/ 3 w 12"/>
                <a:gd name="T3" fmla="*/ 1 h 9"/>
                <a:gd name="T4" fmla="*/ 8 w 12"/>
                <a:gd name="T5" fmla="*/ 8 h 9"/>
              </a:gdLst>
              <a:ahLst/>
              <a:cxnLst>
                <a:cxn ang="0">
                  <a:pos x="T0" y="T1"/>
                </a:cxn>
                <a:cxn ang="0">
                  <a:pos x="T2" y="T3"/>
                </a:cxn>
                <a:cxn ang="0">
                  <a:pos x="T4" y="T5"/>
                </a:cxn>
              </a:cxnLst>
              <a:rect l="0" t="0" r="r" b="b"/>
              <a:pathLst>
                <a:path w="12" h="9">
                  <a:moveTo>
                    <a:pt x="8" y="8"/>
                  </a:moveTo>
                  <a:cubicBezTo>
                    <a:pt x="6" y="9"/>
                    <a:pt x="0" y="0"/>
                    <a:pt x="3" y="1"/>
                  </a:cubicBezTo>
                  <a:cubicBezTo>
                    <a:pt x="6" y="3"/>
                    <a:pt x="12" y="8"/>
                    <a:pt x="8" y="8"/>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32" name="Freeform 591">
              <a:extLst>
                <a:ext uri="{FF2B5EF4-FFF2-40B4-BE49-F238E27FC236}">
                  <a16:creationId xmlns:a16="http://schemas.microsoft.com/office/drawing/2014/main" id="{8F7B7AE3-C40F-406B-A199-D1184CE99DBB}"/>
                </a:ext>
              </a:extLst>
            </p:cNvPr>
            <p:cNvSpPr>
              <a:spLocks/>
            </p:cNvSpPr>
            <p:nvPr/>
          </p:nvSpPr>
          <p:spPr bwMode="auto">
            <a:xfrm>
              <a:off x="6916751" y="4337578"/>
              <a:ext cx="82803" cy="28669"/>
            </a:xfrm>
            <a:custGeom>
              <a:avLst/>
              <a:gdLst>
                <a:gd name="T0" fmla="*/ 2 w 9"/>
                <a:gd name="T1" fmla="*/ 1 h 3"/>
                <a:gd name="T2" fmla="*/ 8 w 9"/>
                <a:gd name="T3" fmla="*/ 2 h 3"/>
                <a:gd name="T4" fmla="*/ 2 w 9"/>
                <a:gd name="T5" fmla="*/ 1 h 3"/>
              </a:gdLst>
              <a:ahLst/>
              <a:cxnLst>
                <a:cxn ang="0">
                  <a:pos x="T0" y="T1"/>
                </a:cxn>
                <a:cxn ang="0">
                  <a:pos x="T2" y="T3"/>
                </a:cxn>
                <a:cxn ang="0">
                  <a:pos x="T4" y="T5"/>
                </a:cxn>
              </a:cxnLst>
              <a:rect l="0" t="0" r="r" b="b"/>
              <a:pathLst>
                <a:path w="9" h="3">
                  <a:moveTo>
                    <a:pt x="2" y="1"/>
                  </a:moveTo>
                  <a:cubicBezTo>
                    <a:pt x="5" y="0"/>
                    <a:pt x="9" y="2"/>
                    <a:pt x="8" y="2"/>
                  </a:cubicBezTo>
                  <a:cubicBezTo>
                    <a:pt x="3" y="3"/>
                    <a:pt x="0" y="2"/>
                    <a:pt x="2"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33" name="Freeform 592">
              <a:extLst>
                <a:ext uri="{FF2B5EF4-FFF2-40B4-BE49-F238E27FC236}">
                  <a16:creationId xmlns:a16="http://schemas.microsoft.com/office/drawing/2014/main" id="{75039EEE-BFD9-47B8-9EC9-3D93FFDC3216}"/>
                </a:ext>
              </a:extLst>
            </p:cNvPr>
            <p:cNvSpPr>
              <a:spLocks/>
            </p:cNvSpPr>
            <p:nvPr/>
          </p:nvSpPr>
          <p:spPr bwMode="auto">
            <a:xfrm>
              <a:off x="6757513" y="4187857"/>
              <a:ext cx="334395" cy="178393"/>
            </a:xfrm>
            <a:custGeom>
              <a:avLst/>
              <a:gdLst>
                <a:gd name="T0" fmla="*/ 28 w 36"/>
                <a:gd name="T1" fmla="*/ 17 h 19"/>
                <a:gd name="T2" fmla="*/ 27 w 36"/>
                <a:gd name="T3" fmla="*/ 15 h 19"/>
                <a:gd name="T4" fmla="*/ 22 w 36"/>
                <a:gd name="T5" fmla="*/ 13 h 19"/>
                <a:gd name="T6" fmla="*/ 14 w 36"/>
                <a:gd name="T7" fmla="*/ 14 h 19"/>
                <a:gd name="T8" fmla="*/ 18 w 36"/>
                <a:gd name="T9" fmla="*/ 12 h 19"/>
                <a:gd name="T10" fmla="*/ 8 w 36"/>
                <a:gd name="T11" fmla="*/ 12 h 19"/>
                <a:gd name="T12" fmla="*/ 13 w 36"/>
                <a:gd name="T13" fmla="*/ 10 h 19"/>
                <a:gd name="T14" fmla="*/ 12 w 36"/>
                <a:gd name="T15" fmla="*/ 9 h 19"/>
                <a:gd name="T16" fmla="*/ 13 w 36"/>
                <a:gd name="T17" fmla="*/ 8 h 19"/>
                <a:gd name="T18" fmla="*/ 11 w 36"/>
                <a:gd name="T19" fmla="*/ 8 h 19"/>
                <a:gd name="T20" fmla="*/ 10 w 36"/>
                <a:gd name="T21" fmla="*/ 6 h 19"/>
                <a:gd name="T22" fmla="*/ 6 w 36"/>
                <a:gd name="T23" fmla="*/ 6 h 19"/>
                <a:gd name="T24" fmla="*/ 3 w 36"/>
                <a:gd name="T25" fmla="*/ 5 h 19"/>
                <a:gd name="T26" fmla="*/ 9 w 36"/>
                <a:gd name="T27" fmla="*/ 2 h 19"/>
                <a:gd name="T28" fmla="*/ 16 w 36"/>
                <a:gd name="T29" fmla="*/ 1 h 19"/>
                <a:gd name="T30" fmla="*/ 18 w 36"/>
                <a:gd name="T31" fmla="*/ 5 h 19"/>
                <a:gd name="T32" fmla="*/ 22 w 36"/>
                <a:gd name="T33" fmla="*/ 4 h 19"/>
                <a:gd name="T34" fmla="*/ 25 w 36"/>
                <a:gd name="T35" fmla="*/ 7 h 19"/>
                <a:gd name="T36" fmla="*/ 30 w 36"/>
                <a:gd name="T37" fmla="*/ 7 h 19"/>
                <a:gd name="T38" fmla="*/ 33 w 36"/>
                <a:gd name="T39" fmla="*/ 12 h 19"/>
                <a:gd name="T40" fmla="*/ 34 w 36"/>
                <a:gd name="T41" fmla="*/ 16 h 19"/>
                <a:gd name="T42" fmla="*/ 28 w 36"/>
                <a:gd name="T43" fmla="*/ 17 h 19"/>
                <a:gd name="T44" fmla="*/ 28 w 36"/>
                <a:gd name="T45"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19">
                  <a:moveTo>
                    <a:pt x="28" y="17"/>
                  </a:moveTo>
                  <a:cubicBezTo>
                    <a:pt x="27" y="17"/>
                    <a:pt x="27" y="16"/>
                    <a:pt x="27" y="15"/>
                  </a:cubicBezTo>
                  <a:cubicBezTo>
                    <a:pt x="26" y="14"/>
                    <a:pt x="23" y="13"/>
                    <a:pt x="22" y="13"/>
                  </a:cubicBezTo>
                  <a:cubicBezTo>
                    <a:pt x="21" y="13"/>
                    <a:pt x="14" y="15"/>
                    <a:pt x="14" y="14"/>
                  </a:cubicBezTo>
                  <a:cubicBezTo>
                    <a:pt x="14" y="14"/>
                    <a:pt x="18" y="12"/>
                    <a:pt x="18" y="12"/>
                  </a:cubicBezTo>
                  <a:cubicBezTo>
                    <a:pt x="15" y="11"/>
                    <a:pt x="11" y="14"/>
                    <a:pt x="8" y="12"/>
                  </a:cubicBezTo>
                  <a:cubicBezTo>
                    <a:pt x="2" y="9"/>
                    <a:pt x="13" y="10"/>
                    <a:pt x="13" y="10"/>
                  </a:cubicBezTo>
                  <a:cubicBezTo>
                    <a:pt x="13" y="10"/>
                    <a:pt x="12" y="9"/>
                    <a:pt x="12" y="9"/>
                  </a:cubicBezTo>
                  <a:cubicBezTo>
                    <a:pt x="12" y="9"/>
                    <a:pt x="13" y="8"/>
                    <a:pt x="13" y="8"/>
                  </a:cubicBezTo>
                  <a:cubicBezTo>
                    <a:pt x="14" y="7"/>
                    <a:pt x="11" y="8"/>
                    <a:pt x="11" y="8"/>
                  </a:cubicBezTo>
                  <a:cubicBezTo>
                    <a:pt x="10" y="7"/>
                    <a:pt x="12" y="6"/>
                    <a:pt x="10" y="6"/>
                  </a:cubicBezTo>
                  <a:cubicBezTo>
                    <a:pt x="9" y="6"/>
                    <a:pt x="7" y="7"/>
                    <a:pt x="6" y="6"/>
                  </a:cubicBezTo>
                  <a:cubicBezTo>
                    <a:pt x="6" y="5"/>
                    <a:pt x="4" y="6"/>
                    <a:pt x="3" y="5"/>
                  </a:cubicBezTo>
                  <a:cubicBezTo>
                    <a:pt x="0" y="0"/>
                    <a:pt x="7" y="2"/>
                    <a:pt x="9" y="2"/>
                  </a:cubicBezTo>
                  <a:cubicBezTo>
                    <a:pt x="11" y="1"/>
                    <a:pt x="14" y="0"/>
                    <a:pt x="16" y="1"/>
                  </a:cubicBezTo>
                  <a:cubicBezTo>
                    <a:pt x="19" y="2"/>
                    <a:pt x="14" y="7"/>
                    <a:pt x="18" y="5"/>
                  </a:cubicBezTo>
                  <a:cubicBezTo>
                    <a:pt x="19" y="5"/>
                    <a:pt x="21" y="3"/>
                    <a:pt x="22" y="4"/>
                  </a:cubicBezTo>
                  <a:cubicBezTo>
                    <a:pt x="23" y="5"/>
                    <a:pt x="24" y="7"/>
                    <a:pt x="25" y="7"/>
                  </a:cubicBezTo>
                  <a:cubicBezTo>
                    <a:pt x="26" y="7"/>
                    <a:pt x="29" y="6"/>
                    <a:pt x="30" y="7"/>
                  </a:cubicBezTo>
                  <a:cubicBezTo>
                    <a:pt x="32" y="8"/>
                    <a:pt x="32" y="11"/>
                    <a:pt x="33" y="12"/>
                  </a:cubicBezTo>
                  <a:cubicBezTo>
                    <a:pt x="34" y="14"/>
                    <a:pt x="36" y="15"/>
                    <a:pt x="34" y="16"/>
                  </a:cubicBezTo>
                  <a:cubicBezTo>
                    <a:pt x="33" y="18"/>
                    <a:pt x="30" y="18"/>
                    <a:pt x="28" y="17"/>
                  </a:cubicBezTo>
                  <a:cubicBezTo>
                    <a:pt x="27" y="16"/>
                    <a:pt x="31" y="19"/>
                    <a:pt x="28" y="1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34" name="Freeform 593">
              <a:extLst>
                <a:ext uri="{FF2B5EF4-FFF2-40B4-BE49-F238E27FC236}">
                  <a16:creationId xmlns:a16="http://schemas.microsoft.com/office/drawing/2014/main" id="{B5BBCB03-B6B6-411B-8AD1-5820AFBDC7A5}"/>
                </a:ext>
              </a:extLst>
            </p:cNvPr>
            <p:cNvSpPr>
              <a:spLocks/>
            </p:cNvSpPr>
            <p:nvPr/>
          </p:nvSpPr>
          <p:spPr bwMode="auto">
            <a:xfrm>
              <a:off x="7018660" y="4101847"/>
              <a:ext cx="101909" cy="47785"/>
            </a:xfrm>
            <a:custGeom>
              <a:avLst/>
              <a:gdLst>
                <a:gd name="T0" fmla="*/ 8 w 11"/>
                <a:gd name="T1" fmla="*/ 5 h 5"/>
                <a:gd name="T2" fmla="*/ 4 w 11"/>
                <a:gd name="T3" fmla="*/ 4 h 5"/>
                <a:gd name="T4" fmla="*/ 2 w 11"/>
                <a:gd name="T5" fmla="*/ 3 h 5"/>
                <a:gd name="T6" fmla="*/ 7 w 11"/>
                <a:gd name="T7" fmla="*/ 2 h 5"/>
                <a:gd name="T8" fmla="*/ 8 w 11"/>
                <a:gd name="T9" fmla="*/ 5 h 5"/>
              </a:gdLst>
              <a:ahLst/>
              <a:cxnLst>
                <a:cxn ang="0">
                  <a:pos x="T0" y="T1"/>
                </a:cxn>
                <a:cxn ang="0">
                  <a:pos x="T2" y="T3"/>
                </a:cxn>
                <a:cxn ang="0">
                  <a:pos x="T4" y="T5"/>
                </a:cxn>
                <a:cxn ang="0">
                  <a:pos x="T6" y="T7"/>
                </a:cxn>
                <a:cxn ang="0">
                  <a:pos x="T8" y="T9"/>
                </a:cxn>
              </a:cxnLst>
              <a:rect l="0" t="0" r="r" b="b"/>
              <a:pathLst>
                <a:path w="11" h="5">
                  <a:moveTo>
                    <a:pt x="8" y="5"/>
                  </a:moveTo>
                  <a:cubicBezTo>
                    <a:pt x="6" y="5"/>
                    <a:pt x="6" y="4"/>
                    <a:pt x="4" y="4"/>
                  </a:cubicBezTo>
                  <a:cubicBezTo>
                    <a:pt x="4" y="4"/>
                    <a:pt x="0" y="4"/>
                    <a:pt x="2" y="3"/>
                  </a:cubicBezTo>
                  <a:cubicBezTo>
                    <a:pt x="3" y="1"/>
                    <a:pt x="6" y="0"/>
                    <a:pt x="7" y="2"/>
                  </a:cubicBezTo>
                  <a:cubicBezTo>
                    <a:pt x="9" y="3"/>
                    <a:pt x="11" y="5"/>
                    <a:pt x="8" y="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35" name="Freeform 594">
              <a:extLst>
                <a:ext uri="{FF2B5EF4-FFF2-40B4-BE49-F238E27FC236}">
                  <a16:creationId xmlns:a16="http://schemas.microsoft.com/office/drawing/2014/main" id="{183D0E57-5465-4197-AB10-A2392EBDC50B}"/>
                </a:ext>
              </a:extLst>
            </p:cNvPr>
            <p:cNvSpPr>
              <a:spLocks/>
            </p:cNvSpPr>
            <p:nvPr/>
          </p:nvSpPr>
          <p:spPr bwMode="auto">
            <a:xfrm>
              <a:off x="7101463" y="4251568"/>
              <a:ext cx="187897" cy="105124"/>
            </a:xfrm>
            <a:custGeom>
              <a:avLst/>
              <a:gdLst>
                <a:gd name="T0" fmla="*/ 8 w 20"/>
                <a:gd name="T1" fmla="*/ 7 h 11"/>
                <a:gd name="T2" fmla="*/ 3 w 20"/>
                <a:gd name="T3" fmla="*/ 5 h 11"/>
                <a:gd name="T4" fmla="*/ 4 w 20"/>
                <a:gd name="T5" fmla="*/ 3 h 11"/>
                <a:gd name="T6" fmla="*/ 1 w 20"/>
                <a:gd name="T7" fmla="*/ 1 h 11"/>
                <a:gd name="T8" fmla="*/ 6 w 20"/>
                <a:gd name="T9" fmla="*/ 1 h 11"/>
                <a:gd name="T10" fmla="*/ 12 w 20"/>
                <a:gd name="T11" fmla="*/ 3 h 11"/>
                <a:gd name="T12" fmla="*/ 16 w 20"/>
                <a:gd name="T13" fmla="*/ 3 h 11"/>
                <a:gd name="T14" fmla="*/ 19 w 20"/>
                <a:gd name="T15" fmla="*/ 4 h 11"/>
                <a:gd name="T16" fmla="*/ 18 w 20"/>
                <a:gd name="T17" fmla="*/ 8 h 11"/>
                <a:gd name="T18" fmla="*/ 15 w 20"/>
                <a:gd name="T19" fmla="*/ 10 h 11"/>
                <a:gd name="T20" fmla="*/ 9 w 20"/>
                <a:gd name="T21" fmla="*/ 11 h 11"/>
                <a:gd name="T22" fmla="*/ 4 w 20"/>
                <a:gd name="T23" fmla="*/ 8 h 11"/>
                <a:gd name="T24" fmla="*/ 8 w 20"/>
                <a:gd name="T25" fmla="*/ 7 h 11"/>
                <a:gd name="T26" fmla="*/ 8 w 20"/>
                <a:gd name="T2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
                  <a:moveTo>
                    <a:pt x="8" y="7"/>
                  </a:moveTo>
                  <a:cubicBezTo>
                    <a:pt x="6" y="7"/>
                    <a:pt x="4" y="6"/>
                    <a:pt x="3" y="5"/>
                  </a:cubicBezTo>
                  <a:cubicBezTo>
                    <a:pt x="0" y="4"/>
                    <a:pt x="4" y="3"/>
                    <a:pt x="4" y="3"/>
                  </a:cubicBezTo>
                  <a:cubicBezTo>
                    <a:pt x="4" y="2"/>
                    <a:pt x="2" y="1"/>
                    <a:pt x="1" y="1"/>
                  </a:cubicBezTo>
                  <a:cubicBezTo>
                    <a:pt x="1" y="0"/>
                    <a:pt x="6" y="1"/>
                    <a:pt x="6" y="1"/>
                  </a:cubicBezTo>
                  <a:cubicBezTo>
                    <a:pt x="8" y="1"/>
                    <a:pt x="10" y="2"/>
                    <a:pt x="12" y="3"/>
                  </a:cubicBezTo>
                  <a:cubicBezTo>
                    <a:pt x="14" y="3"/>
                    <a:pt x="15" y="3"/>
                    <a:pt x="16" y="3"/>
                  </a:cubicBezTo>
                  <a:cubicBezTo>
                    <a:pt x="17" y="3"/>
                    <a:pt x="20" y="4"/>
                    <a:pt x="19" y="4"/>
                  </a:cubicBezTo>
                  <a:cubicBezTo>
                    <a:pt x="17" y="6"/>
                    <a:pt x="16" y="5"/>
                    <a:pt x="18" y="8"/>
                  </a:cubicBezTo>
                  <a:cubicBezTo>
                    <a:pt x="19" y="9"/>
                    <a:pt x="16" y="9"/>
                    <a:pt x="15" y="10"/>
                  </a:cubicBezTo>
                  <a:cubicBezTo>
                    <a:pt x="13" y="10"/>
                    <a:pt x="11" y="11"/>
                    <a:pt x="9" y="11"/>
                  </a:cubicBezTo>
                  <a:cubicBezTo>
                    <a:pt x="8" y="10"/>
                    <a:pt x="4" y="9"/>
                    <a:pt x="4" y="8"/>
                  </a:cubicBezTo>
                  <a:cubicBezTo>
                    <a:pt x="4" y="8"/>
                    <a:pt x="10" y="7"/>
                    <a:pt x="8" y="7"/>
                  </a:cubicBezTo>
                  <a:cubicBezTo>
                    <a:pt x="5" y="6"/>
                    <a:pt x="10" y="7"/>
                    <a:pt x="8" y="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36" name="Freeform 595">
              <a:extLst>
                <a:ext uri="{FF2B5EF4-FFF2-40B4-BE49-F238E27FC236}">
                  <a16:creationId xmlns:a16="http://schemas.microsoft.com/office/drawing/2014/main" id="{8ABE5BCE-1028-438D-8104-FDCC356944ED}"/>
                </a:ext>
              </a:extLst>
            </p:cNvPr>
            <p:cNvSpPr>
              <a:spLocks/>
            </p:cNvSpPr>
            <p:nvPr/>
          </p:nvSpPr>
          <p:spPr bwMode="auto">
            <a:xfrm>
              <a:off x="7206560" y="4347133"/>
              <a:ext cx="165604" cy="47785"/>
            </a:xfrm>
            <a:custGeom>
              <a:avLst/>
              <a:gdLst>
                <a:gd name="T0" fmla="*/ 14 w 18"/>
                <a:gd name="T1" fmla="*/ 5 h 5"/>
                <a:gd name="T2" fmla="*/ 16 w 18"/>
                <a:gd name="T3" fmla="*/ 2 h 5"/>
                <a:gd name="T4" fmla="*/ 13 w 18"/>
                <a:gd name="T5" fmla="*/ 1 h 5"/>
                <a:gd name="T6" fmla="*/ 3 w 18"/>
                <a:gd name="T7" fmla="*/ 1 h 5"/>
                <a:gd name="T8" fmla="*/ 4 w 18"/>
                <a:gd name="T9" fmla="*/ 4 h 5"/>
                <a:gd name="T10" fmla="*/ 14 w 18"/>
                <a:gd name="T11" fmla="*/ 5 h 5"/>
                <a:gd name="T12" fmla="*/ 14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4" y="5"/>
                  </a:moveTo>
                  <a:cubicBezTo>
                    <a:pt x="14" y="4"/>
                    <a:pt x="18" y="2"/>
                    <a:pt x="16" y="2"/>
                  </a:cubicBezTo>
                  <a:cubicBezTo>
                    <a:pt x="15" y="1"/>
                    <a:pt x="14" y="1"/>
                    <a:pt x="13" y="1"/>
                  </a:cubicBezTo>
                  <a:cubicBezTo>
                    <a:pt x="10" y="1"/>
                    <a:pt x="6" y="0"/>
                    <a:pt x="3" y="1"/>
                  </a:cubicBezTo>
                  <a:cubicBezTo>
                    <a:pt x="0" y="1"/>
                    <a:pt x="1" y="4"/>
                    <a:pt x="4" y="4"/>
                  </a:cubicBezTo>
                  <a:cubicBezTo>
                    <a:pt x="7" y="4"/>
                    <a:pt x="11" y="5"/>
                    <a:pt x="14" y="5"/>
                  </a:cubicBezTo>
                  <a:cubicBezTo>
                    <a:pt x="16" y="4"/>
                    <a:pt x="12" y="5"/>
                    <a:pt x="14" y="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37" name="Freeform 596">
              <a:extLst>
                <a:ext uri="{FF2B5EF4-FFF2-40B4-BE49-F238E27FC236}">
                  <a16:creationId xmlns:a16="http://schemas.microsoft.com/office/drawing/2014/main" id="{5C14EC47-64D0-44B0-BC91-EB13DC0DCCFA}"/>
                </a:ext>
              </a:extLst>
            </p:cNvPr>
            <p:cNvSpPr>
              <a:spLocks/>
            </p:cNvSpPr>
            <p:nvPr/>
          </p:nvSpPr>
          <p:spPr bwMode="auto">
            <a:xfrm>
              <a:off x="7197007" y="4560566"/>
              <a:ext cx="156051" cy="105124"/>
            </a:xfrm>
            <a:custGeom>
              <a:avLst/>
              <a:gdLst>
                <a:gd name="T0" fmla="*/ 7 w 17"/>
                <a:gd name="T1" fmla="*/ 1 h 11"/>
                <a:gd name="T2" fmla="*/ 1 w 17"/>
                <a:gd name="T3" fmla="*/ 6 h 11"/>
                <a:gd name="T4" fmla="*/ 10 w 17"/>
                <a:gd name="T5" fmla="*/ 10 h 11"/>
                <a:gd name="T6" fmla="*/ 15 w 17"/>
                <a:gd name="T7" fmla="*/ 10 h 11"/>
                <a:gd name="T8" fmla="*/ 15 w 17"/>
                <a:gd name="T9" fmla="*/ 8 h 11"/>
                <a:gd name="T10" fmla="*/ 16 w 17"/>
                <a:gd name="T11" fmla="*/ 6 h 11"/>
                <a:gd name="T12" fmla="*/ 7 w 17"/>
                <a:gd name="T13" fmla="*/ 1 h 11"/>
                <a:gd name="T14" fmla="*/ 7 w 17"/>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1">
                  <a:moveTo>
                    <a:pt x="7" y="1"/>
                  </a:moveTo>
                  <a:cubicBezTo>
                    <a:pt x="5" y="0"/>
                    <a:pt x="2" y="4"/>
                    <a:pt x="1" y="6"/>
                  </a:cubicBezTo>
                  <a:cubicBezTo>
                    <a:pt x="0" y="8"/>
                    <a:pt x="8" y="10"/>
                    <a:pt x="10" y="10"/>
                  </a:cubicBezTo>
                  <a:cubicBezTo>
                    <a:pt x="11" y="11"/>
                    <a:pt x="14" y="11"/>
                    <a:pt x="15" y="10"/>
                  </a:cubicBezTo>
                  <a:cubicBezTo>
                    <a:pt x="16" y="10"/>
                    <a:pt x="15" y="9"/>
                    <a:pt x="15" y="8"/>
                  </a:cubicBezTo>
                  <a:cubicBezTo>
                    <a:pt x="15" y="7"/>
                    <a:pt x="15" y="6"/>
                    <a:pt x="16" y="6"/>
                  </a:cubicBezTo>
                  <a:cubicBezTo>
                    <a:pt x="17" y="4"/>
                    <a:pt x="9" y="1"/>
                    <a:pt x="7" y="1"/>
                  </a:cubicBezTo>
                  <a:cubicBezTo>
                    <a:pt x="5" y="0"/>
                    <a:pt x="8" y="1"/>
                    <a:pt x="7"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38" name="Freeform 597">
              <a:extLst>
                <a:ext uri="{FF2B5EF4-FFF2-40B4-BE49-F238E27FC236}">
                  <a16:creationId xmlns:a16="http://schemas.microsoft.com/office/drawing/2014/main" id="{FC91E1D6-EB38-4F14-ADFE-FDA46EAB222B}"/>
                </a:ext>
              </a:extLst>
            </p:cNvPr>
            <p:cNvSpPr>
              <a:spLocks/>
            </p:cNvSpPr>
            <p:nvPr/>
          </p:nvSpPr>
          <p:spPr bwMode="auto">
            <a:xfrm>
              <a:off x="7270254" y="4535082"/>
              <a:ext cx="38217" cy="25484"/>
            </a:xfrm>
            <a:custGeom>
              <a:avLst/>
              <a:gdLst>
                <a:gd name="T0" fmla="*/ 3 w 4"/>
                <a:gd name="T1" fmla="*/ 2 h 3"/>
                <a:gd name="T2" fmla="*/ 1 w 4"/>
                <a:gd name="T3" fmla="*/ 1 h 3"/>
                <a:gd name="T4" fmla="*/ 3 w 4"/>
                <a:gd name="T5" fmla="*/ 2 h 3"/>
              </a:gdLst>
              <a:ahLst/>
              <a:cxnLst>
                <a:cxn ang="0">
                  <a:pos x="T0" y="T1"/>
                </a:cxn>
                <a:cxn ang="0">
                  <a:pos x="T2" y="T3"/>
                </a:cxn>
                <a:cxn ang="0">
                  <a:pos x="T4" y="T5"/>
                </a:cxn>
              </a:cxnLst>
              <a:rect l="0" t="0" r="r" b="b"/>
              <a:pathLst>
                <a:path w="4" h="3">
                  <a:moveTo>
                    <a:pt x="3" y="2"/>
                  </a:moveTo>
                  <a:cubicBezTo>
                    <a:pt x="1" y="3"/>
                    <a:pt x="0" y="1"/>
                    <a:pt x="1" y="1"/>
                  </a:cubicBezTo>
                  <a:cubicBezTo>
                    <a:pt x="2" y="0"/>
                    <a:pt x="4" y="2"/>
                    <a:pt x="3"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39" name="Freeform 598">
              <a:extLst>
                <a:ext uri="{FF2B5EF4-FFF2-40B4-BE49-F238E27FC236}">
                  <a16:creationId xmlns:a16="http://schemas.microsoft.com/office/drawing/2014/main" id="{3A5C3ADD-4D02-4D6F-8B94-E6E6E850FAAB}"/>
                </a:ext>
              </a:extLst>
            </p:cNvPr>
            <p:cNvSpPr>
              <a:spLocks/>
            </p:cNvSpPr>
            <p:nvPr/>
          </p:nvSpPr>
          <p:spPr bwMode="auto">
            <a:xfrm>
              <a:off x="7439043" y="4366247"/>
              <a:ext cx="82803" cy="54153"/>
            </a:xfrm>
            <a:custGeom>
              <a:avLst/>
              <a:gdLst>
                <a:gd name="T0" fmla="*/ 1 w 9"/>
                <a:gd name="T1" fmla="*/ 5 h 6"/>
                <a:gd name="T2" fmla="*/ 1 w 9"/>
                <a:gd name="T3" fmla="*/ 1 h 6"/>
                <a:gd name="T4" fmla="*/ 5 w 9"/>
                <a:gd name="T5" fmla="*/ 1 h 6"/>
                <a:gd name="T6" fmla="*/ 9 w 9"/>
                <a:gd name="T7" fmla="*/ 3 h 6"/>
                <a:gd name="T8" fmla="*/ 5 w 9"/>
                <a:gd name="T9" fmla="*/ 5 h 6"/>
                <a:gd name="T10" fmla="*/ 1 w 9"/>
                <a:gd name="T11" fmla="*/ 5 h 6"/>
                <a:gd name="T12" fmla="*/ 1 w 9"/>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1" y="5"/>
                  </a:moveTo>
                  <a:cubicBezTo>
                    <a:pt x="1" y="5"/>
                    <a:pt x="2" y="2"/>
                    <a:pt x="1" y="1"/>
                  </a:cubicBezTo>
                  <a:cubicBezTo>
                    <a:pt x="1" y="0"/>
                    <a:pt x="4" y="1"/>
                    <a:pt x="5" y="1"/>
                  </a:cubicBezTo>
                  <a:cubicBezTo>
                    <a:pt x="6" y="1"/>
                    <a:pt x="9" y="2"/>
                    <a:pt x="9" y="3"/>
                  </a:cubicBezTo>
                  <a:cubicBezTo>
                    <a:pt x="8" y="4"/>
                    <a:pt x="6" y="5"/>
                    <a:pt x="5" y="5"/>
                  </a:cubicBezTo>
                  <a:cubicBezTo>
                    <a:pt x="3" y="6"/>
                    <a:pt x="3" y="6"/>
                    <a:pt x="1" y="5"/>
                  </a:cubicBezTo>
                  <a:cubicBezTo>
                    <a:pt x="0" y="4"/>
                    <a:pt x="2" y="6"/>
                    <a:pt x="1" y="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40" name="Freeform 599">
              <a:extLst>
                <a:ext uri="{FF2B5EF4-FFF2-40B4-BE49-F238E27FC236}">
                  <a16:creationId xmlns:a16="http://schemas.microsoft.com/office/drawing/2014/main" id="{3CD513B1-8474-4A97-A601-C9088E075310}"/>
                </a:ext>
              </a:extLst>
            </p:cNvPr>
            <p:cNvSpPr>
              <a:spLocks/>
            </p:cNvSpPr>
            <p:nvPr/>
          </p:nvSpPr>
          <p:spPr bwMode="auto">
            <a:xfrm>
              <a:off x="7483629" y="4449069"/>
              <a:ext cx="28662" cy="38227"/>
            </a:xfrm>
            <a:custGeom>
              <a:avLst/>
              <a:gdLst>
                <a:gd name="T0" fmla="*/ 2 w 3"/>
                <a:gd name="T1" fmla="*/ 1 h 4"/>
                <a:gd name="T2" fmla="*/ 1 w 3"/>
                <a:gd name="T3" fmla="*/ 3 h 4"/>
                <a:gd name="T4" fmla="*/ 2 w 3"/>
                <a:gd name="T5" fmla="*/ 1 h 4"/>
              </a:gdLst>
              <a:ahLst/>
              <a:cxnLst>
                <a:cxn ang="0">
                  <a:pos x="T0" y="T1"/>
                </a:cxn>
                <a:cxn ang="0">
                  <a:pos x="T2" y="T3"/>
                </a:cxn>
                <a:cxn ang="0">
                  <a:pos x="T4" y="T5"/>
                </a:cxn>
              </a:cxnLst>
              <a:rect l="0" t="0" r="r" b="b"/>
              <a:pathLst>
                <a:path w="3" h="4">
                  <a:moveTo>
                    <a:pt x="2" y="1"/>
                  </a:moveTo>
                  <a:cubicBezTo>
                    <a:pt x="0" y="0"/>
                    <a:pt x="0" y="3"/>
                    <a:pt x="1" y="3"/>
                  </a:cubicBezTo>
                  <a:cubicBezTo>
                    <a:pt x="2" y="4"/>
                    <a:pt x="3" y="2"/>
                    <a:pt x="2"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41" name="Freeform 600">
              <a:extLst>
                <a:ext uri="{FF2B5EF4-FFF2-40B4-BE49-F238E27FC236}">
                  <a16:creationId xmlns:a16="http://schemas.microsoft.com/office/drawing/2014/main" id="{DB4BB1A4-F108-440C-83F3-56B238CAB421}"/>
                </a:ext>
              </a:extLst>
            </p:cNvPr>
            <p:cNvSpPr>
              <a:spLocks/>
            </p:cNvSpPr>
            <p:nvPr/>
          </p:nvSpPr>
          <p:spPr bwMode="auto">
            <a:xfrm>
              <a:off x="7177896" y="4420403"/>
              <a:ext cx="831212" cy="254845"/>
            </a:xfrm>
            <a:custGeom>
              <a:avLst/>
              <a:gdLst>
                <a:gd name="T0" fmla="*/ 17 w 89"/>
                <a:gd name="T1" fmla="*/ 7 h 27"/>
                <a:gd name="T2" fmla="*/ 19 w 89"/>
                <a:gd name="T3" fmla="*/ 4 h 27"/>
                <a:gd name="T4" fmla="*/ 15 w 89"/>
                <a:gd name="T5" fmla="*/ 2 h 27"/>
                <a:gd name="T6" fmla="*/ 12 w 89"/>
                <a:gd name="T7" fmla="*/ 2 h 27"/>
                <a:gd name="T8" fmla="*/ 4 w 89"/>
                <a:gd name="T9" fmla="*/ 1 h 27"/>
                <a:gd name="T10" fmla="*/ 4 w 89"/>
                <a:gd name="T11" fmla="*/ 3 h 27"/>
                <a:gd name="T12" fmla="*/ 0 w 89"/>
                <a:gd name="T13" fmla="*/ 4 h 27"/>
                <a:gd name="T14" fmla="*/ 5 w 89"/>
                <a:gd name="T15" fmla="*/ 5 h 27"/>
                <a:gd name="T16" fmla="*/ 7 w 89"/>
                <a:gd name="T17" fmla="*/ 6 h 27"/>
                <a:gd name="T18" fmla="*/ 6 w 89"/>
                <a:gd name="T19" fmla="*/ 7 h 27"/>
                <a:gd name="T20" fmla="*/ 24 w 89"/>
                <a:gd name="T21" fmla="*/ 13 h 27"/>
                <a:gd name="T22" fmla="*/ 25 w 89"/>
                <a:gd name="T23" fmla="*/ 16 h 27"/>
                <a:gd name="T24" fmla="*/ 24 w 89"/>
                <a:gd name="T25" fmla="*/ 21 h 27"/>
                <a:gd name="T26" fmla="*/ 27 w 89"/>
                <a:gd name="T27" fmla="*/ 25 h 27"/>
                <a:gd name="T28" fmla="*/ 30 w 89"/>
                <a:gd name="T29" fmla="*/ 24 h 27"/>
                <a:gd name="T30" fmla="*/ 33 w 89"/>
                <a:gd name="T31" fmla="*/ 26 h 27"/>
                <a:gd name="T32" fmla="*/ 38 w 89"/>
                <a:gd name="T33" fmla="*/ 26 h 27"/>
                <a:gd name="T34" fmla="*/ 42 w 89"/>
                <a:gd name="T35" fmla="*/ 23 h 27"/>
                <a:gd name="T36" fmla="*/ 45 w 89"/>
                <a:gd name="T37" fmla="*/ 26 h 27"/>
                <a:gd name="T38" fmla="*/ 52 w 89"/>
                <a:gd name="T39" fmla="*/ 27 h 27"/>
                <a:gd name="T40" fmla="*/ 62 w 89"/>
                <a:gd name="T41" fmla="*/ 27 h 27"/>
                <a:gd name="T42" fmla="*/ 65 w 89"/>
                <a:gd name="T43" fmla="*/ 27 h 27"/>
                <a:gd name="T44" fmla="*/ 67 w 89"/>
                <a:gd name="T45" fmla="*/ 24 h 27"/>
                <a:gd name="T46" fmla="*/ 70 w 89"/>
                <a:gd name="T47" fmla="*/ 25 h 27"/>
                <a:gd name="T48" fmla="*/ 76 w 89"/>
                <a:gd name="T49" fmla="*/ 27 h 27"/>
                <a:gd name="T50" fmla="*/ 82 w 89"/>
                <a:gd name="T51" fmla="*/ 26 h 27"/>
                <a:gd name="T52" fmla="*/ 85 w 89"/>
                <a:gd name="T53" fmla="*/ 24 h 27"/>
                <a:gd name="T54" fmla="*/ 85 w 89"/>
                <a:gd name="T55" fmla="*/ 22 h 27"/>
                <a:gd name="T56" fmla="*/ 82 w 89"/>
                <a:gd name="T57" fmla="*/ 22 h 27"/>
                <a:gd name="T58" fmla="*/ 85 w 89"/>
                <a:gd name="T59" fmla="*/ 17 h 27"/>
                <a:gd name="T60" fmla="*/ 80 w 89"/>
                <a:gd name="T61" fmla="*/ 16 h 27"/>
                <a:gd name="T62" fmla="*/ 78 w 89"/>
                <a:gd name="T63" fmla="*/ 14 h 27"/>
                <a:gd name="T64" fmla="*/ 70 w 89"/>
                <a:gd name="T65" fmla="*/ 14 h 27"/>
                <a:gd name="T66" fmla="*/ 65 w 89"/>
                <a:gd name="T67" fmla="*/ 14 h 27"/>
                <a:gd name="T68" fmla="*/ 55 w 89"/>
                <a:gd name="T69" fmla="*/ 17 h 27"/>
                <a:gd name="T70" fmla="*/ 56 w 89"/>
                <a:gd name="T71" fmla="*/ 18 h 27"/>
                <a:gd name="T72" fmla="*/ 52 w 89"/>
                <a:gd name="T73" fmla="*/ 18 h 27"/>
                <a:gd name="T74" fmla="*/ 49 w 89"/>
                <a:gd name="T75" fmla="*/ 16 h 27"/>
                <a:gd name="T76" fmla="*/ 46 w 89"/>
                <a:gd name="T77" fmla="*/ 17 h 27"/>
                <a:gd name="T78" fmla="*/ 42 w 89"/>
                <a:gd name="T79" fmla="*/ 16 h 27"/>
                <a:gd name="T80" fmla="*/ 41 w 89"/>
                <a:gd name="T81" fmla="*/ 18 h 27"/>
                <a:gd name="T82" fmla="*/ 38 w 89"/>
                <a:gd name="T83" fmla="*/ 16 h 27"/>
                <a:gd name="T84" fmla="*/ 39 w 89"/>
                <a:gd name="T85" fmla="*/ 14 h 27"/>
                <a:gd name="T86" fmla="*/ 34 w 89"/>
                <a:gd name="T87" fmla="*/ 12 h 27"/>
                <a:gd name="T88" fmla="*/ 30 w 89"/>
                <a:gd name="T89" fmla="*/ 13 h 27"/>
                <a:gd name="T90" fmla="*/ 32 w 89"/>
                <a:gd name="T91" fmla="*/ 12 h 27"/>
                <a:gd name="T92" fmla="*/ 28 w 89"/>
                <a:gd name="T93" fmla="*/ 9 h 27"/>
                <a:gd name="T94" fmla="*/ 38 w 89"/>
                <a:gd name="T95" fmla="*/ 10 h 27"/>
                <a:gd name="T96" fmla="*/ 33 w 89"/>
                <a:gd name="T97" fmla="*/ 7 h 27"/>
                <a:gd name="T98" fmla="*/ 28 w 89"/>
                <a:gd name="T99" fmla="*/ 7 h 27"/>
                <a:gd name="T100" fmla="*/ 32 w 89"/>
                <a:gd name="T101" fmla="*/ 6 h 27"/>
                <a:gd name="T102" fmla="*/ 27 w 89"/>
                <a:gd name="T103" fmla="*/ 5 h 27"/>
                <a:gd name="T104" fmla="*/ 17 w 89"/>
                <a:gd name="T105" fmla="*/ 7 h 27"/>
                <a:gd name="T106" fmla="*/ 17 w 89"/>
                <a:gd name="T10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 h="27">
                  <a:moveTo>
                    <a:pt x="17" y="7"/>
                  </a:moveTo>
                  <a:cubicBezTo>
                    <a:pt x="18" y="7"/>
                    <a:pt x="20" y="5"/>
                    <a:pt x="19" y="4"/>
                  </a:cubicBezTo>
                  <a:cubicBezTo>
                    <a:pt x="18" y="3"/>
                    <a:pt x="16" y="2"/>
                    <a:pt x="15" y="2"/>
                  </a:cubicBezTo>
                  <a:cubicBezTo>
                    <a:pt x="14" y="2"/>
                    <a:pt x="13" y="2"/>
                    <a:pt x="12" y="2"/>
                  </a:cubicBezTo>
                  <a:cubicBezTo>
                    <a:pt x="9" y="1"/>
                    <a:pt x="7" y="0"/>
                    <a:pt x="4" y="1"/>
                  </a:cubicBezTo>
                  <a:cubicBezTo>
                    <a:pt x="0" y="2"/>
                    <a:pt x="3" y="2"/>
                    <a:pt x="4" y="3"/>
                  </a:cubicBezTo>
                  <a:cubicBezTo>
                    <a:pt x="4" y="3"/>
                    <a:pt x="0" y="3"/>
                    <a:pt x="0" y="4"/>
                  </a:cubicBezTo>
                  <a:cubicBezTo>
                    <a:pt x="0" y="5"/>
                    <a:pt x="4" y="5"/>
                    <a:pt x="5" y="5"/>
                  </a:cubicBezTo>
                  <a:cubicBezTo>
                    <a:pt x="5" y="6"/>
                    <a:pt x="7" y="6"/>
                    <a:pt x="7" y="6"/>
                  </a:cubicBezTo>
                  <a:cubicBezTo>
                    <a:pt x="7" y="7"/>
                    <a:pt x="6" y="7"/>
                    <a:pt x="6" y="7"/>
                  </a:cubicBezTo>
                  <a:cubicBezTo>
                    <a:pt x="12" y="11"/>
                    <a:pt x="21" y="5"/>
                    <a:pt x="24" y="13"/>
                  </a:cubicBezTo>
                  <a:cubicBezTo>
                    <a:pt x="24" y="14"/>
                    <a:pt x="26" y="15"/>
                    <a:pt x="25" y="16"/>
                  </a:cubicBezTo>
                  <a:cubicBezTo>
                    <a:pt x="24" y="18"/>
                    <a:pt x="23" y="19"/>
                    <a:pt x="24" y="21"/>
                  </a:cubicBezTo>
                  <a:cubicBezTo>
                    <a:pt x="24" y="21"/>
                    <a:pt x="26" y="25"/>
                    <a:pt x="27" y="25"/>
                  </a:cubicBezTo>
                  <a:cubicBezTo>
                    <a:pt x="28" y="26"/>
                    <a:pt x="30" y="23"/>
                    <a:pt x="30" y="24"/>
                  </a:cubicBezTo>
                  <a:cubicBezTo>
                    <a:pt x="31" y="24"/>
                    <a:pt x="32" y="26"/>
                    <a:pt x="33" y="26"/>
                  </a:cubicBezTo>
                  <a:cubicBezTo>
                    <a:pt x="35" y="27"/>
                    <a:pt x="37" y="26"/>
                    <a:pt x="38" y="26"/>
                  </a:cubicBezTo>
                  <a:cubicBezTo>
                    <a:pt x="39" y="25"/>
                    <a:pt x="41" y="23"/>
                    <a:pt x="42" y="23"/>
                  </a:cubicBezTo>
                  <a:cubicBezTo>
                    <a:pt x="42" y="23"/>
                    <a:pt x="44" y="26"/>
                    <a:pt x="45" y="26"/>
                  </a:cubicBezTo>
                  <a:cubicBezTo>
                    <a:pt x="47" y="27"/>
                    <a:pt x="50" y="27"/>
                    <a:pt x="52" y="27"/>
                  </a:cubicBezTo>
                  <a:cubicBezTo>
                    <a:pt x="56" y="27"/>
                    <a:pt x="59" y="27"/>
                    <a:pt x="62" y="27"/>
                  </a:cubicBezTo>
                  <a:cubicBezTo>
                    <a:pt x="63" y="27"/>
                    <a:pt x="64" y="27"/>
                    <a:pt x="65" y="27"/>
                  </a:cubicBezTo>
                  <a:cubicBezTo>
                    <a:pt x="67" y="26"/>
                    <a:pt x="66" y="24"/>
                    <a:pt x="67" y="24"/>
                  </a:cubicBezTo>
                  <a:cubicBezTo>
                    <a:pt x="68" y="23"/>
                    <a:pt x="69" y="24"/>
                    <a:pt x="70" y="25"/>
                  </a:cubicBezTo>
                  <a:cubicBezTo>
                    <a:pt x="71" y="26"/>
                    <a:pt x="74" y="27"/>
                    <a:pt x="76" y="27"/>
                  </a:cubicBezTo>
                  <a:cubicBezTo>
                    <a:pt x="78" y="27"/>
                    <a:pt x="80" y="27"/>
                    <a:pt x="82" y="26"/>
                  </a:cubicBezTo>
                  <a:cubicBezTo>
                    <a:pt x="84" y="26"/>
                    <a:pt x="83" y="24"/>
                    <a:pt x="85" y="24"/>
                  </a:cubicBezTo>
                  <a:cubicBezTo>
                    <a:pt x="86" y="24"/>
                    <a:pt x="87" y="21"/>
                    <a:pt x="85" y="22"/>
                  </a:cubicBezTo>
                  <a:cubicBezTo>
                    <a:pt x="85" y="22"/>
                    <a:pt x="83" y="22"/>
                    <a:pt x="82" y="22"/>
                  </a:cubicBezTo>
                  <a:cubicBezTo>
                    <a:pt x="82" y="22"/>
                    <a:pt x="89" y="18"/>
                    <a:pt x="85" y="17"/>
                  </a:cubicBezTo>
                  <a:cubicBezTo>
                    <a:pt x="84" y="17"/>
                    <a:pt x="82" y="16"/>
                    <a:pt x="80" y="16"/>
                  </a:cubicBezTo>
                  <a:cubicBezTo>
                    <a:pt x="78" y="16"/>
                    <a:pt x="80" y="14"/>
                    <a:pt x="78" y="14"/>
                  </a:cubicBezTo>
                  <a:cubicBezTo>
                    <a:pt x="75" y="14"/>
                    <a:pt x="73" y="14"/>
                    <a:pt x="70" y="14"/>
                  </a:cubicBezTo>
                  <a:cubicBezTo>
                    <a:pt x="68" y="14"/>
                    <a:pt x="67" y="13"/>
                    <a:pt x="65" y="14"/>
                  </a:cubicBezTo>
                  <a:cubicBezTo>
                    <a:pt x="64" y="14"/>
                    <a:pt x="55" y="16"/>
                    <a:pt x="55" y="17"/>
                  </a:cubicBezTo>
                  <a:cubicBezTo>
                    <a:pt x="55" y="17"/>
                    <a:pt x="56" y="17"/>
                    <a:pt x="56" y="18"/>
                  </a:cubicBezTo>
                  <a:cubicBezTo>
                    <a:pt x="56" y="18"/>
                    <a:pt x="53" y="18"/>
                    <a:pt x="52" y="18"/>
                  </a:cubicBezTo>
                  <a:cubicBezTo>
                    <a:pt x="51" y="18"/>
                    <a:pt x="50" y="17"/>
                    <a:pt x="49" y="16"/>
                  </a:cubicBezTo>
                  <a:cubicBezTo>
                    <a:pt x="48" y="16"/>
                    <a:pt x="47" y="17"/>
                    <a:pt x="46" y="17"/>
                  </a:cubicBezTo>
                  <a:cubicBezTo>
                    <a:pt x="45" y="17"/>
                    <a:pt x="43" y="16"/>
                    <a:pt x="42" y="16"/>
                  </a:cubicBezTo>
                  <a:cubicBezTo>
                    <a:pt x="41" y="16"/>
                    <a:pt x="42" y="18"/>
                    <a:pt x="41" y="18"/>
                  </a:cubicBezTo>
                  <a:cubicBezTo>
                    <a:pt x="40" y="18"/>
                    <a:pt x="39" y="16"/>
                    <a:pt x="38" y="16"/>
                  </a:cubicBezTo>
                  <a:cubicBezTo>
                    <a:pt x="35" y="16"/>
                    <a:pt x="39" y="15"/>
                    <a:pt x="39" y="14"/>
                  </a:cubicBezTo>
                  <a:cubicBezTo>
                    <a:pt x="39" y="13"/>
                    <a:pt x="35" y="12"/>
                    <a:pt x="34" y="12"/>
                  </a:cubicBezTo>
                  <a:cubicBezTo>
                    <a:pt x="34" y="12"/>
                    <a:pt x="30" y="13"/>
                    <a:pt x="30" y="13"/>
                  </a:cubicBezTo>
                  <a:cubicBezTo>
                    <a:pt x="30" y="12"/>
                    <a:pt x="32" y="12"/>
                    <a:pt x="32" y="12"/>
                  </a:cubicBezTo>
                  <a:cubicBezTo>
                    <a:pt x="32" y="11"/>
                    <a:pt x="27" y="10"/>
                    <a:pt x="28" y="9"/>
                  </a:cubicBezTo>
                  <a:cubicBezTo>
                    <a:pt x="28" y="9"/>
                    <a:pt x="38" y="10"/>
                    <a:pt x="38" y="10"/>
                  </a:cubicBezTo>
                  <a:cubicBezTo>
                    <a:pt x="38" y="9"/>
                    <a:pt x="34" y="8"/>
                    <a:pt x="33" y="7"/>
                  </a:cubicBezTo>
                  <a:cubicBezTo>
                    <a:pt x="32" y="7"/>
                    <a:pt x="30" y="7"/>
                    <a:pt x="28" y="7"/>
                  </a:cubicBezTo>
                  <a:cubicBezTo>
                    <a:pt x="29" y="7"/>
                    <a:pt x="31" y="7"/>
                    <a:pt x="32" y="6"/>
                  </a:cubicBezTo>
                  <a:cubicBezTo>
                    <a:pt x="32" y="5"/>
                    <a:pt x="27" y="5"/>
                    <a:pt x="27" y="5"/>
                  </a:cubicBezTo>
                  <a:cubicBezTo>
                    <a:pt x="23" y="5"/>
                    <a:pt x="21" y="6"/>
                    <a:pt x="17" y="7"/>
                  </a:cubicBezTo>
                  <a:cubicBezTo>
                    <a:pt x="17" y="7"/>
                    <a:pt x="18" y="7"/>
                    <a:pt x="17" y="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42" name="Freeform 601">
              <a:extLst>
                <a:ext uri="{FF2B5EF4-FFF2-40B4-BE49-F238E27FC236}">
                  <a16:creationId xmlns:a16="http://schemas.microsoft.com/office/drawing/2014/main" id="{632DDF2F-4D61-4121-B88A-3EA1BFA5F39A}"/>
                </a:ext>
              </a:extLst>
            </p:cNvPr>
            <p:cNvSpPr>
              <a:spLocks/>
            </p:cNvSpPr>
            <p:nvPr/>
          </p:nvSpPr>
          <p:spPr bwMode="auto">
            <a:xfrm>
              <a:off x="7197007" y="3980797"/>
              <a:ext cx="550956" cy="347225"/>
            </a:xfrm>
            <a:custGeom>
              <a:avLst/>
              <a:gdLst>
                <a:gd name="T0" fmla="*/ 55 w 59"/>
                <a:gd name="T1" fmla="*/ 21 h 37"/>
                <a:gd name="T2" fmla="*/ 46 w 59"/>
                <a:gd name="T3" fmla="*/ 20 h 37"/>
                <a:gd name="T4" fmla="*/ 46 w 59"/>
                <a:gd name="T5" fmla="*/ 18 h 37"/>
                <a:gd name="T6" fmla="*/ 44 w 59"/>
                <a:gd name="T7" fmla="*/ 15 h 37"/>
                <a:gd name="T8" fmla="*/ 44 w 59"/>
                <a:gd name="T9" fmla="*/ 11 h 37"/>
                <a:gd name="T10" fmla="*/ 43 w 59"/>
                <a:gd name="T11" fmla="*/ 15 h 37"/>
                <a:gd name="T12" fmla="*/ 35 w 59"/>
                <a:gd name="T13" fmla="*/ 10 h 37"/>
                <a:gd name="T14" fmla="*/ 24 w 59"/>
                <a:gd name="T15" fmla="*/ 2 h 37"/>
                <a:gd name="T16" fmla="*/ 12 w 59"/>
                <a:gd name="T17" fmla="*/ 1 h 37"/>
                <a:gd name="T18" fmla="*/ 12 w 59"/>
                <a:gd name="T19" fmla="*/ 3 h 37"/>
                <a:gd name="T20" fmla="*/ 6 w 59"/>
                <a:gd name="T21" fmla="*/ 5 h 37"/>
                <a:gd name="T22" fmla="*/ 11 w 59"/>
                <a:gd name="T23" fmla="*/ 9 h 37"/>
                <a:gd name="T24" fmla="*/ 6 w 59"/>
                <a:gd name="T25" fmla="*/ 9 h 37"/>
                <a:gd name="T26" fmla="*/ 5 w 59"/>
                <a:gd name="T27" fmla="*/ 11 h 37"/>
                <a:gd name="T28" fmla="*/ 6 w 59"/>
                <a:gd name="T29" fmla="*/ 14 h 37"/>
                <a:gd name="T30" fmla="*/ 10 w 59"/>
                <a:gd name="T31" fmla="*/ 14 h 37"/>
                <a:gd name="T32" fmla="*/ 0 w 59"/>
                <a:gd name="T33" fmla="*/ 15 h 37"/>
                <a:gd name="T34" fmla="*/ 7 w 59"/>
                <a:gd name="T35" fmla="*/ 20 h 37"/>
                <a:gd name="T36" fmla="*/ 8 w 59"/>
                <a:gd name="T37" fmla="*/ 23 h 37"/>
                <a:gd name="T38" fmla="*/ 14 w 59"/>
                <a:gd name="T39" fmla="*/ 23 h 37"/>
                <a:gd name="T40" fmla="*/ 26 w 59"/>
                <a:gd name="T41" fmla="*/ 23 h 37"/>
                <a:gd name="T42" fmla="*/ 28 w 59"/>
                <a:gd name="T43" fmla="*/ 24 h 37"/>
                <a:gd name="T44" fmla="*/ 16 w 59"/>
                <a:gd name="T45" fmla="*/ 25 h 37"/>
                <a:gd name="T46" fmla="*/ 16 w 59"/>
                <a:gd name="T47" fmla="*/ 30 h 37"/>
                <a:gd name="T48" fmla="*/ 19 w 59"/>
                <a:gd name="T49" fmla="*/ 33 h 37"/>
                <a:gd name="T50" fmla="*/ 32 w 59"/>
                <a:gd name="T51" fmla="*/ 35 h 37"/>
                <a:gd name="T52" fmla="*/ 34 w 59"/>
                <a:gd name="T53" fmla="*/ 36 h 37"/>
                <a:gd name="T54" fmla="*/ 40 w 59"/>
                <a:gd name="T55" fmla="*/ 35 h 37"/>
                <a:gd name="T56" fmla="*/ 41 w 59"/>
                <a:gd name="T57" fmla="*/ 35 h 37"/>
                <a:gd name="T58" fmla="*/ 41 w 59"/>
                <a:gd name="T59" fmla="*/ 29 h 37"/>
                <a:gd name="T60" fmla="*/ 46 w 59"/>
                <a:gd name="T61" fmla="*/ 30 h 37"/>
                <a:gd name="T62" fmla="*/ 51 w 59"/>
                <a:gd name="T63" fmla="*/ 28 h 37"/>
                <a:gd name="T64" fmla="*/ 54 w 59"/>
                <a:gd name="T65" fmla="*/ 26 h 37"/>
                <a:gd name="T66" fmla="*/ 58 w 59"/>
                <a:gd name="T67"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37">
                  <a:moveTo>
                    <a:pt x="58" y="24"/>
                  </a:moveTo>
                  <a:cubicBezTo>
                    <a:pt x="58" y="22"/>
                    <a:pt x="56" y="22"/>
                    <a:pt x="55" y="21"/>
                  </a:cubicBezTo>
                  <a:cubicBezTo>
                    <a:pt x="54" y="20"/>
                    <a:pt x="53" y="22"/>
                    <a:pt x="52" y="21"/>
                  </a:cubicBezTo>
                  <a:cubicBezTo>
                    <a:pt x="50" y="19"/>
                    <a:pt x="48" y="21"/>
                    <a:pt x="46" y="20"/>
                  </a:cubicBezTo>
                  <a:cubicBezTo>
                    <a:pt x="46" y="20"/>
                    <a:pt x="48" y="19"/>
                    <a:pt x="48" y="18"/>
                  </a:cubicBezTo>
                  <a:cubicBezTo>
                    <a:pt x="48" y="18"/>
                    <a:pt x="46" y="18"/>
                    <a:pt x="46" y="18"/>
                  </a:cubicBezTo>
                  <a:cubicBezTo>
                    <a:pt x="46" y="17"/>
                    <a:pt x="47" y="17"/>
                    <a:pt x="47" y="16"/>
                  </a:cubicBezTo>
                  <a:cubicBezTo>
                    <a:pt x="47" y="15"/>
                    <a:pt x="44" y="16"/>
                    <a:pt x="44" y="15"/>
                  </a:cubicBezTo>
                  <a:cubicBezTo>
                    <a:pt x="43" y="15"/>
                    <a:pt x="45" y="14"/>
                    <a:pt x="45" y="14"/>
                  </a:cubicBezTo>
                  <a:cubicBezTo>
                    <a:pt x="46" y="13"/>
                    <a:pt x="44" y="12"/>
                    <a:pt x="44" y="11"/>
                  </a:cubicBezTo>
                  <a:cubicBezTo>
                    <a:pt x="43" y="10"/>
                    <a:pt x="38" y="11"/>
                    <a:pt x="38" y="11"/>
                  </a:cubicBezTo>
                  <a:cubicBezTo>
                    <a:pt x="38" y="12"/>
                    <a:pt x="43" y="14"/>
                    <a:pt x="43" y="15"/>
                  </a:cubicBezTo>
                  <a:cubicBezTo>
                    <a:pt x="42" y="16"/>
                    <a:pt x="39" y="14"/>
                    <a:pt x="38" y="13"/>
                  </a:cubicBezTo>
                  <a:cubicBezTo>
                    <a:pt x="36" y="12"/>
                    <a:pt x="39" y="10"/>
                    <a:pt x="35" y="10"/>
                  </a:cubicBezTo>
                  <a:cubicBezTo>
                    <a:pt x="33" y="10"/>
                    <a:pt x="30" y="10"/>
                    <a:pt x="29" y="8"/>
                  </a:cubicBezTo>
                  <a:cubicBezTo>
                    <a:pt x="28" y="6"/>
                    <a:pt x="26" y="3"/>
                    <a:pt x="24" y="2"/>
                  </a:cubicBezTo>
                  <a:cubicBezTo>
                    <a:pt x="21" y="1"/>
                    <a:pt x="18" y="0"/>
                    <a:pt x="16" y="0"/>
                  </a:cubicBezTo>
                  <a:cubicBezTo>
                    <a:pt x="15" y="0"/>
                    <a:pt x="10" y="0"/>
                    <a:pt x="12" y="1"/>
                  </a:cubicBezTo>
                  <a:cubicBezTo>
                    <a:pt x="13" y="1"/>
                    <a:pt x="17" y="2"/>
                    <a:pt x="17" y="2"/>
                  </a:cubicBezTo>
                  <a:cubicBezTo>
                    <a:pt x="17" y="4"/>
                    <a:pt x="13" y="3"/>
                    <a:pt x="12" y="3"/>
                  </a:cubicBezTo>
                  <a:cubicBezTo>
                    <a:pt x="12" y="3"/>
                    <a:pt x="13" y="4"/>
                    <a:pt x="13" y="4"/>
                  </a:cubicBezTo>
                  <a:cubicBezTo>
                    <a:pt x="13" y="5"/>
                    <a:pt x="7" y="2"/>
                    <a:pt x="6" y="5"/>
                  </a:cubicBezTo>
                  <a:cubicBezTo>
                    <a:pt x="6" y="5"/>
                    <a:pt x="11" y="7"/>
                    <a:pt x="12" y="7"/>
                  </a:cubicBezTo>
                  <a:cubicBezTo>
                    <a:pt x="10" y="6"/>
                    <a:pt x="11" y="9"/>
                    <a:pt x="11" y="9"/>
                  </a:cubicBezTo>
                  <a:cubicBezTo>
                    <a:pt x="11" y="10"/>
                    <a:pt x="4" y="7"/>
                    <a:pt x="3" y="8"/>
                  </a:cubicBezTo>
                  <a:cubicBezTo>
                    <a:pt x="3" y="7"/>
                    <a:pt x="6" y="8"/>
                    <a:pt x="6" y="9"/>
                  </a:cubicBezTo>
                  <a:cubicBezTo>
                    <a:pt x="6" y="8"/>
                    <a:pt x="4" y="9"/>
                    <a:pt x="4" y="9"/>
                  </a:cubicBezTo>
                  <a:cubicBezTo>
                    <a:pt x="3" y="10"/>
                    <a:pt x="5" y="11"/>
                    <a:pt x="5" y="11"/>
                  </a:cubicBezTo>
                  <a:cubicBezTo>
                    <a:pt x="6" y="12"/>
                    <a:pt x="2" y="12"/>
                    <a:pt x="1" y="12"/>
                  </a:cubicBezTo>
                  <a:cubicBezTo>
                    <a:pt x="2" y="12"/>
                    <a:pt x="4" y="13"/>
                    <a:pt x="6" y="14"/>
                  </a:cubicBezTo>
                  <a:cubicBezTo>
                    <a:pt x="8" y="14"/>
                    <a:pt x="10" y="13"/>
                    <a:pt x="12" y="13"/>
                  </a:cubicBezTo>
                  <a:cubicBezTo>
                    <a:pt x="12" y="13"/>
                    <a:pt x="10" y="14"/>
                    <a:pt x="10" y="14"/>
                  </a:cubicBezTo>
                  <a:cubicBezTo>
                    <a:pt x="10" y="15"/>
                    <a:pt x="11" y="15"/>
                    <a:pt x="11" y="15"/>
                  </a:cubicBezTo>
                  <a:cubicBezTo>
                    <a:pt x="11" y="16"/>
                    <a:pt x="0" y="15"/>
                    <a:pt x="0" y="15"/>
                  </a:cubicBezTo>
                  <a:cubicBezTo>
                    <a:pt x="0" y="15"/>
                    <a:pt x="2" y="18"/>
                    <a:pt x="2" y="18"/>
                  </a:cubicBezTo>
                  <a:cubicBezTo>
                    <a:pt x="3" y="19"/>
                    <a:pt x="7" y="21"/>
                    <a:pt x="7" y="20"/>
                  </a:cubicBezTo>
                  <a:cubicBezTo>
                    <a:pt x="7" y="21"/>
                    <a:pt x="5" y="20"/>
                    <a:pt x="6" y="22"/>
                  </a:cubicBezTo>
                  <a:cubicBezTo>
                    <a:pt x="6" y="22"/>
                    <a:pt x="7" y="23"/>
                    <a:pt x="8" y="23"/>
                  </a:cubicBezTo>
                  <a:cubicBezTo>
                    <a:pt x="9" y="24"/>
                    <a:pt x="10" y="23"/>
                    <a:pt x="11" y="23"/>
                  </a:cubicBezTo>
                  <a:cubicBezTo>
                    <a:pt x="12" y="22"/>
                    <a:pt x="13" y="24"/>
                    <a:pt x="14" y="23"/>
                  </a:cubicBezTo>
                  <a:cubicBezTo>
                    <a:pt x="17" y="22"/>
                    <a:pt x="19" y="21"/>
                    <a:pt x="21" y="22"/>
                  </a:cubicBezTo>
                  <a:cubicBezTo>
                    <a:pt x="23" y="23"/>
                    <a:pt x="24" y="23"/>
                    <a:pt x="26" y="23"/>
                  </a:cubicBezTo>
                  <a:cubicBezTo>
                    <a:pt x="25" y="23"/>
                    <a:pt x="23" y="23"/>
                    <a:pt x="21" y="23"/>
                  </a:cubicBezTo>
                  <a:cubicBezTo>
                    <a:pt x="23" y="23"/>
                    <a:pt x="27" y="23"/>
                    <a:pt x="28" y="24"/>
                  </a:cubicBezTo>
                  <a:cubicBezTo>
                    <a:pt x="28" y="24"/>
                    <a:pt x="23" y="25"/>
                    <a:pt x="23" y="25"/>
                  </a:cubicBezTo>
                  <a:cubicBezTo>
                    <a:pt x="21" y="25"/>
                    <a:pt x="18" y="25"/>
                    <a:pt x="16" y="25"/>
                  </a:cubicBezTo>
                  <a:cubicBezTo>
                    <a:pt x="16" y="26"/>
                    <a:pt x="12" y="27"/>
                    <a:pt x="13" y="27"/>
                  </a:cubicBezTo>
                  <a:cubicBezTo>
                    <a:pt x="14" y="28"/>
                    <a:pt x="15" y="28"/>
                    <a:pt x="16" y="30"/>
                  </a:cubicBezTo>
                  <a:cubicBezTo>
                    <a:pt x="16" y="32"/>
                    <a:pt x="22" y="30"/>
                    <a:pt x="23" y="32"/>
                  </a:cubicBezTo>
                  <a:cubicBezTo>
                    <a:pt x="23" y="32"/>
                    <a:pt x="19" y="32"/>
                    <a:pt x="19" y="33"/>
                  </a:cubicBezTo>
                  <a:cubicBezTo>
                    <a:pt x="20" y="34"/>
                    <a:pt x="25" y="36"/>
                    <a:pt x="26" y="36"/>
                  </a:cubicBezTo>
                  <a:cubicBezTo>
                    <a:pt x="26" y="36"/>
                    <a:pt x="32" y="36"/>
                    <a:pt x="32" y="35"/>
                  </a:cubicBezTo>
                  <a:cubicBezTo>
                    <a:pt x="32" y="35"/>
                    <a:pt x="31" y="35"/>
                    <a:pt x="31" y="35"/>
                  </a:cubicBezTo>
                  <a:cubicBezTo>
                    <a:pt x="31" y="33"/>
                    <a:pt x="35" y="36"/>
                    <a:pt x="34" y="36"/>
                  </a:cubicBezTo>
                  <a:cubicBezTo>
                    <a:pt x="35" y="36"/>
                    <a:pt x="33" y="33"/>
                    <a:pt x="33" y="32"/>
                  </a:cubicBezTo>
                  <a:cubicBezTo>
                    <a:pt x="35" y="31"/>
                    <a:pt x="37" y="37"/>
                    <a:pt x="40" y="35"/>
                  </a:cubicBezTo>
                  <a:cubicBezTo>
                    <a:pt x="41" y="34"/>
                    <a:pt x="39" y="32"/>
                    <a:pt x="40" y="32"/>
                  </a:cubicBezTo>
                  <a:cubicBezTo>
                    <a:pt x="41" y="32"/>
                    <a:pt x="41" y="34"/>
                    <a:pt x="41" y="35"/>
                  </a:cubicBezTo>
                  <a:cubicBezTo>
                    <a:pt x="42" y="35"/>
                    <a:pt x="43" y="31"/>
                    <a:pt x="42" y="31"/>
                  </a:cubicBezTo>
                  <a:cubicBezTo>
                    <a:pt x="42" y="30"/>
                    <a:pt x="42" y="29"/>
                    <a:pt x="41" y="29"/>
                  </a:cubicBezTo>
                  <a:cubicBezTo>
                    <a:pt x="41" y="28"/>
                    <a:pt x="42" y="26"/>
                    <a:pt x="43" y="27"/>
                  </a:cubicBezTo>
                  <a:cubicBezTo>
                    <a:pt x="44" y="28"/>
                    <a:pt x="43" y="32"/>
                    <a:pt x="46" y="30"/>
                  </a:cubicBezTo>
                  <a:cubicBezTo>
                    <a:pt x="47" y="29"/>
                    <a:pt x="50" y="25"/>
                    <a:pt x="52" y="27"/>
                  </a:cubicBezTo>
                  <a:cubicBezTo>
                    <a:pt x="53" y="27"/>
                    <a:pt x="51" y="28"/>
                    <a:pt x="51" y="28"/>
                  </a:cubicBezTo>
                  <a:cubicBezTo>
                    <a:pt x="51" y="28"/>
                    <a:pt x="56" y="27"/>
                    <a:pt x="56" y="27"/>
                  </a:cubicBezTo>
                  <a:cubicBezTo>
                    <a:pt x="56" y="27"/>
                    <a:pt x="54" y="27"/>
                    <a:pt x="54" y="26"/>
                  </a:cubicBezTo>
                  <a:cubicBezTo>
                    <a:pt x="54" y="25"/>
                    <a:pt x="59" y="25"/>
                    <a:pt x="58" y="24"/>
                  </a:cubicBezTo>
                  <a:cubicBezTo>
                    <a:pt x="58" y="22"/>
                    <a:pt x="58" y="25"/>
                    <a:pt x="58" y="2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43" name="Freeform 602">
              <a:extLst>
                <a:ext uri="{FF2B5EF4-FFF2-40B4-BE49-F238E27FC236}">
                  <a16:creationId xmlns:a16="http://schemas.microsoft.com/office/drawing/2014/main" id="{8BDC009E-FDA5-4AD1-8E34-C80ADD09110D}"/>
                </a:ext>
              </a:extLst>
            </p:cNvPr>
            <p:cNvSpPr>
              <a:spLocks/>
            </p:cNvSpPr>
            <p:nvPr/>
          </p:nvSpPr>
          <p:spPr bwMode="auto">
            <a:xfrm>
              <a:off x="7419934" y="3767367"/>
              <a:ext cx="1455416" cy="758159"/>
            </a:xfrm>
            <a:custGeom>
              <a:avLst/>
              <a:gdLst>
                <a:gd name="T0" fmla="*/ 15 w 156"/>
                <a:gd name="T1" fmla="*/ 77 h 81"/>
                <a:gd name="T2" fmla="*/ 27 w 156"/>
                <a:gd name="T3" fmla="*/ 76 h 81"/>
                <a:gd name="T4" fmla="*/ 37 w 156"/>
                <a:gd name="T5" fmla="*/ 78 h 81"/>
                <a:gd name="T6" fmla="*/ 48 w 156"/>
                <a:gd name="T7" fmla="*/ 77 h 81"/>
                <a:gd name="T8" fmla="*/ 65 w 156"/>
                <a:gd name="T9" fmla="*/ 76 h 81"/>
                <a:gd name="T10" fmla="*/ 59 w 156"/>
                <a:gd name="T11" fmla="*/ 70 h 81"/>
                <a:gd name="T12" fmla="*/ 50 w 156"/>
                <a:gd name="T13" fmla="*/ 65 h 81"/>
                <a:gd name="T14" fmla="*/ 73 w 156"/>
                <a:gd name="T15" fmla="*/ 61 h 81"/>
                <a:gd name="T16" fmla="*/ 76 w 156"/>
                <a:gd name="T17" fmla="*/ 55 h 81"/>
                <a:gd name="T18" fmla="*/ 71 w 156"/>
                <a:gd name="T19" fmla="*/ 50 h 81"/>
                <a:gd name="T20" fmla="*/ 72 w 156"/>
                <a:gd name="T21" fmla="*/ 48 h 81"/>
                <a:gd name="T22" fmla="*/ 78 w 156"/>
                <a:gd name="T23" fmla="*/ 45 h 81"/>
                <a:gd name="T24" fmla="*/ 90 w 156"/>
                <a:gd name="T25" fmla="*/ 44 h 81"/>
                <a:gd name="T26" fmla="*/ 105 w 156"/>
                <a:gd name="T27" fmla="*/ 37 h 81"/>
                <a:gd name="T28" fmla="*/ 105 w 156"/>
                <a:gd name="T29" fmla="*/ 32 h 81"/>
                <a:gd name="T30" fmla="*/ 136 w 156"/>
                <a:gd name="T31" fmla="*/ 21 h 81"/>
                <a:gd name="T32" fmla="*/ 115 w 156"/>
                <a:gd name="T33" fmla="*/ 23 h 81"/>
                <a:gd name="T34" fmla="*/ 134 w 156"/>
                <a:gd name="T35" fmla="*/ 18 h 81"/>
                <a:gd name="T36" fmla="*/ 146 w 156"/>
                <a:gd name="T37" fmla="*/ 10 h 81"/>
                <a:gd name="T38" fmla="*/ 133 w 156"/>
                <a:gd name="T39" fmla="*/ 5 h 81"/>
                <a:gd name="T40" fmla="*/ 121 w 156"/>
                <a:gd name="T41" fmla="*/ 5 h 81"/>
                <a:gd name="T42" fmla="*/ 100 w 156"/>
                <a:gd name="T43" fmla="*/ 2 h 81"/>
                <a:gd name="T44" fmla="*/ 91 w 156"/>
                <a:gd name="T45" fmla="*/ 5 h 81"/>
                <a:gd name="T46" fmla="*/ 80 w 156"/>
                <a:gd name="T47" fmla="*/ 8 h 81"/>
                <a:gd name="T48" fmla="*/ 58 w 156"/>
                <a:gd name="T49" fmla="*/ 4 h 81"/>
                <a:gd name="T50" fmla="*/ 52 w 156"/>
                <a:gd name="T51" fmla="*/ 5 h 81"/>
                <a:gd name="T52" fmla="*/ 46 w 156"/>
                <a:gd name="T53" fmla="*/ 10 h 81"/>
                <a:gd name="T54" fmla="*/ 45 w 156"/>
                <a:gd name="T55" fmla="*/ 12 h 81"/>
                <a:gd name="T56" fmla="*/ 31 w 156"/>
                <a:gd name="T57" fmla="*/ 10 h 81"/>
                <a:gd name="T58" fmla="*/ 34 w 156"/>
                <a:gd name="T59" fmla="*/ 16 h 81"/>
                <a:gd name="T60" fmla="*/ 23 w 156"/>
                <a:gd name="T61" fmla="*/ 16 h 81"/>
                <a:gd name="T62" fmla="*/ 5 w 156"/>
                <a:gd name="T63" fmla="*/ 17 h 81"/>
                <a:gd name="T64" fmla="*/ 11 w 156"/>
                <a:gd name="T65" fmla="*/ 21 h 81"/>
                <a:gd name="T66" fmla="*/ 13 w 156"/>
                <a:gd name="T67" fmla="*/ 26 h 81"/>
                <a:gd name="T68" fmla="*/ 23 w 156"/>
                <a:gd name="T69" fmla="*/ 27 h 81"/>
                <a:gd name="T70" fmla="*/ 20 w 156"/>
                <a:gd name="T71" fmla="*/ 31 h 81"/>
                <a:gd name="T72" fmla="*/ 26 w 156"/>
                <a:gd name="T73" fmla="*/ 30 h 81"/>
                <a:gd name="T74" fmla="*/ 42 w 156"/>
                <a:gd name="T75" fmla="*/ 30 h 81"/>
                <a:gd name="T76" fmla="*/ 52 w 156"/>
                <a:gd name="T77" fmla="*/ 31 h 81"/>
                <a:gd name="T78" fmla="*/ 73 w 156"/>
                <a:gd name="T79" fmla="*/ 21 h 81"/>
                <a:gd name="T80" fmla="*/ 60 w 156"/>
                <a:gd name="T81" fmla="*/ 31 h 81"/>
                <a:gd name="T82" fmla="*/ 44 w 156"/>
                <a:gd name="T83" fmla="*/ 35 h 81"/>
                <a:gd name="T84" fmla="*/ 58 w 156"/>
                <a:gd name="T85" fmla="*/ 42 h 81"/>
                <a:gd name="T86" fmla="*/ 32 w 156"/>
                <a:gd name="T87" fmla="*/ 39 h 81"/>
                <a:gd name="T88" fmla="*/ 42 w 156"/>
                <a:gd name="T89" fmla="*/ 50 h 81"/>
                <a:gd name="T90" fmla="*/ 44 w 156"/>
                <a:gd name="T91" fmla="*/ 52 h 81"/>
                <a:gd name="T92" fmla="*/ 30 w 156"/>
                <a:gd name="T93" fmla="*/ 52 h 81"/>
                <a:gd name="T94" fmla="*/ 27 w 156"/>
                <a:gd name="T95" fmla="*/ 59 h 81"/>
                <a:gd name="T96" fmla="*/ 36 w 156"/>
                <a:gd name="T97" fmla="*/ 57 h 81"/>
                <a:gd name="T98" fmla="*/ 34 w 156"/>
                <a:gd name="T99" fmla="*/ 60 h 81"/>
                <a:gd name="T100" fmla="*/ 37 w 156"/>
                <a:gd name="T101" fmla="*/ 65 h 81"/>
                <a:gd name="T102" fmla="*/ 38 w 156"/>
                <a:gd name="T103" fmla="*/ 68 h 81"/>
                <a:gd name="T104" fmla="*/ 19 w 156"/>
                <a:gd name="T105"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81">
                  <a:moveTo>
                    <a:pt x="26" y="70"/>
                  </a:moveTo>
                  <a:cubicBezTo>
                    <a:pt x="22" y="70"/>
                    <a:pt x="17" y="70"/>
                    <a:pt x="13" y="71"/>
                  </a:cubicBezTo>
                  <a:cubicBezTo>
                    <a:pt x="11" y="72"/>
                    <a:pt x="11" y="75"/>
                    <a:pt x="12" y="76"/>
                  </a:cubicBezTo>
                  <a:cubicBezTo>
                    <a:pt x="13" y="77"/>
                    <a:pt x="15" y="78"/>
                    <a:pt x="15" y="77"/>
                  </a:cubicBezTo>
                  <a:cubicBezTo>
                    <a:pt x="17" y="77"/>
                    <a:pt x="16" y="76"/>
                    <a:pt x="17" y="75"/>
                  </a:cubicBezTo>
                  <a:cubicBezTo>
                    <a:pt x="17" y="75"/>
                    <a:pt x="17" y="78"/>
                    <a:pt x="17" y="78"/>
                  </a:cubicBezTo>
                  <a:cubicBezTo>
                    <a:pt x="19" y="78"/>
                    <a:pt x="22" y="78"/>
                    <a:pt x="24" y="78"/>
                  </a:cubicBezTo>
                  <a:cubicBezTo>
                    <a:pt x="26" y="78"/>
                    <a:pt x="26" y="76"/>
                    <a:pt x="27" y="76"/>
                  </a:cubicBezTo>
                  <a:cubicBezTo>
                    <a:pt x="29" y="76"/>
                    <a:pt x="27" y="78"/>
                    <a:pt x="27" y="78"/>
                  </a:cubicBezTo>
                  <a:cubicBezTo>
                    <a:pt x="27" y="78"/>
                    <a:pt x="37" y="79"/>
                    <a:pt x="37" y="78"/>
                  </a:cubicBezTo>
                  <a:cubicBezTo>
                    <a:pt x="37" y="78"/>
                    <a:pt x="35" y="77"/>
                    <a:pt x="34" y="76"/>
                  </a:cubicBezTo>
                  <a:cubicBezTo>
                    <a:pt x="34" y="76"/>
                    <a:pt x="38" y="77"/>
                    <a:pt x="37" y="78"/>
                  </a:cubicBezTo>
                  <a:cubicBezTo>
                    <a:pt x="38" y="77"/>
                    <a:pt x="37" y="76"/>
                    <a:pt x="38" y="76"/>
                  </a:cubicBezTo>
                  <a:cubicBezTo>
                    <a:pt x="38" y="76"/>
                    <a:pt x="40" y="77"/>
                    <a:pt x="41" y="77"/>
                  </a:cubicBezTo>
                  <a:cubicBezTo>
                    <a:pt x="43" y="79"/>
                    <a:pt x="41" y="76"/>
                    <a:pt x="42" y="75"/>
                  </a:cubicBezTo>
                  <a:cubicBezTo>
                    <a:pt x="42" y="75"/>
                    <a:pt x="48" y="78"/>
                    <a:pt x="48" y="77"/>
                  </a:cubicBezTo>
                  <a:cubicBezTo>
                    <a:pt x="48" y="76"/>
                    <a:pt x="46" y="76"/>
                    <a:pt x="46" y="75"/>
                  </a:cubicBezTo>
                  <a:cubicBezTo>
                    <a:pt x="46" y="75"/>
                    <a:pt x="53" y="76"/>
                    <a:pt x="53" y="76"/>
                  </a:cubicBezTo>
                  <a:cubicBezTo>
                    <a:pt x="57" y="76"/>
                    <a:pt x="52" y="79"/>
                    <a:pt x="52" y="80"/>
                  </a:cubicBezTo>
                  <a:cubicBezTo>
                    <a:pt x="52" y="81"/>
                    <a:pt x="64" y="76"/>
                    <a:pt x="65" y="76"/>
                  </a:cubicBezTo>
                  <a:cubicBezTo>
                    <a:pt x="67" y="76"/>
                    <a:pt x="72" y="73"/>
                    <a:pt x="68" y="72"/>
                  </a:cubicBezTo>
                  <a:cubicBezTo>
                    <a:pt x="66" y="71"/>
                    <a:pt x="63" y="73"/>
                    <a:pt x="61" y="72"/>
                  </a:cubicBezTo>
                  <a:cubicBezTo>
                    <a:pt x="61" y="72"/>
                    <a:pt x="63" y="70"/>
                    <a:pt x="63" y="70"/>
                  </a:cubicBezTo>
                  <a:cubicBezTo>
                    <a:pt x="63" y="69"/>
                    <a:pt x="60" y="70"/>
                    <a:pt x="59" y="70"/>
                  </a:cubicBezTo>
                  <a:cubicBezTo>
                    <a:pt x="57" y="70"/>
                    <a:pt x="56" y="68"/>
                    <a:pt x="54" y="68"/>
                  </a:cubicBezTo>
                  <a:cubicBezTo>
                    <a:pt x="53" y="69"/>
                    <a:pt x="50" y="70"/>
                    <a:pt x="48" y="69"/>
                  </a:cubicBezTo>
                  <a:cubicBezTo>
                    <a:pt x="49" y="69"/>
                    <a:pt x="50" y="69"/>
                    <a:pt x="51" y="69"/>
                  </a:cubicBezTo>
                  <a:cubicBezTo>
                    <a:pt x="52" y="68"/>
                    <a:pt x="50" y="66"/>
                    <a:pt x="50" y="65"/>
                  </a:cubicBezTo>
                  <a:cubicBezTo>
                    <a:pt x="50" y="67"/>
                    <a:pt x="59" y="68"/>
                    <a:pt x="60" y="68"/>
                  </a:cubicBezTo>
                  <a:cubicBezTo>
                    <a:pt x="61" y="68"/>
                    <a:pt x="63" y="68"/>
                    <a:pt x="65" y="68"/>
                  </a:cubicBezTo>
                  <a:cubicBezTo>
                    <a:pt x="67" y="68"/>
                    <a:pt x="69" y="65"/>
                    <a:pt x="68" y="64"/>
                  </a:cubicBezTo>
                  <a:cubicBezTo>
                    <a:pt x="65" y="61"/>
                    <a:pt x="71" y="61"/>
                    <a:pt x="73" y="61"/>
                  </a:cubicBezTo>
                  <a:cubicBezTo>
                    <a:pt x="74" y="61"/>
                    <a:pt x="79" y="61"/>
                    <a:pt x="80" y="60"/>
                  </a:cubicBezTo>
                  <a:cubicBezTo>
                    <a:pt x="80" y="60"/>
                    <a:pt x="75" y="58"/>
                    <a:pt x="75" y="58"/>
                  </a:cubicBezTo>
                  <a:cubicBezTo>
                    <a:pt x="77" y="57"/>
                    <a:pt x="81" y="59"/>
                    <a:pt x="82" y="57"/>
                  </a:cubicBezTo>
                  <a:cubicBezTo>
                    <a:pt x="83" y="56"/>
                    <a:pt x="77" y="55"/>
                    <a:pt x="76" y="55"/>
                  </a:cubicBezTo>
                  <a:cubicBezTo>
                    <a:pt x="77" y="55"/>
                    <a:pt x="84" y="54"/>
                    <a:pt x="85" y="53"/>
                  </a:cubicBezTo>
                  <a:cubicBezTo>
                    <a:pt x="87" y="52"/>
                    <a:pt x="77" y="50"/>
                    <a:pt x="77" y="51"/>
                  </a:cubicBezTo>
                  <a:cubicBezTo>
                    <a:pt x="77" y="50"/>
                    <a:pt x="79" y="50"/>
                    <a:pt x="79" y="50"/>
                  </a:cubicBezTo>
                  <a:cubicBezTo>
                    <a:pt x="79" y="49"/>
                    <a:pt x="72" y="50"/>
                    <a:pt x="71" y="50"/>
                  </a:cubicBezTo>
                  <a:cubicBezTo>
                    <a:pt x="69" y="50"/>
                    <a:pt x="68" y="51"/>
                    <a:pt x="66" y="52"/>
                  </a:cubicBezTo>
                  <a:cubicBezTo>
                    <a:pt x="67" y="52"/>
                    <a:pt x="70" y="49"/>
                    <a:pt x="68" y="49"/>
                  </a:cubicBezTo>
                  <a:cubicBezTo>
                    <a:pt x="68" y="49"/>
                    <a:pt x="64" y="49"/>
                    <a:pt x="64" y="48"/>
                  </a:cubicBezTo>
                  <a:cubicBezTo>
                    <a:pt x="64" y="48"/>
                    <a:pt x="71" y="48"/>
                    <a:pt x="72" y="48"/>
                  </a:cubicBezTo>
                  <a:cubicBezTo>
                    <a:pt x="71" y="48"/>
                    <a:pt x="68" y="47"/>
                    <a:pt x="68" y="47"/>
                  </a:cubicBezTo>
                  <a:cubicBezTo>
                    <a:pt x="69" y="46"/>
                    <a:pt x="72" y="48"/>
                    <a:pt x="74" y="47"/>
                  </a:cubicBezTo>
                  <a:cubicBezTo>
                    <a:pt x="73" y="47"/>
                    <a:pt x="69" y="46"/>
                    <a:pt x="69" y="46"/>
                  </a:cubicBezTo>
                  <a:cubicBezTo>
                    <a:pt x="69" y="45"/>
                    <a:pt x="77" y="46"/>
                    <a:pt x="78" y="45"/>
                  </a:cubicBezTo>
                  <a:cubicBezTo>
                    <a:pt x="78" y="45"/>
                    <a:pt x="75" y="44"/>
                    <a:pt x="75" y="44"/>
                  </a:cubicBezTo>
                  <a:cubicBezTo>
                    <a:pt x="74" y="44"/>
                    <a:pt x="77" y="44"/>
                    <a:pt x="77" y="44"/>
                  </a:cubicBezTo>
                  <a:cubicBezTo>
                    <a:pt x="79" y="45"/>
                    <a:pt x="80" y="46"/>
                    <a:pt x="82" y="46"/>
                  </a:cubicBezTo>
                  <a:cubicBezTo>
                    <a:pt x="84" y="46"/>
                    <a:pt x="87" y="45"/>
                    <a:pt x="90" y="44"/>
                  </a:cubicBezTo>
                  <a:cubicBezTo>
                    <a:pt x="98" y="43"/>
                    <a:pt x="85" y="42"/>
                    <a:pt x="84" y="40"/>
                  </a:cubicBezTo>
                  <a:cubicBezTo>
                    <a:pt x="84" y="39"/>
                    <a:pt x="93" y="40"/>
                    <a:pt x="94" y="41"/>
                  </a:cubicBezTo>
                  <a:cubicBezTo>
                    <a:pt x="96" y="42"/>
                    <a:pt x="97" y="42"/>
                    <a:pt x="100" y="41"/>
                  </a:cubicBezTo>
                  <a:cubicBezTo>
                    <a:pt x="101" y="41"/>
                    <a:pt x="106" y="39"/>
                    <a:pt x="105" y="37"/>
                  </a:cubicBezTo>
                  <a:cubicBezTo>
                    <a:pt x="105" y="36"/>
                    <a:pt x="94" y="41"/>
                    <a:pt x="97" y="36"/>
                  </a:cubicBezTo>
                  <a:cubicBezTo>
                    <a:pt x="96" y="37"/>
                    <a:pt x="101" y="37"/>
                    <a:pt x="101" y="37"/>
                  </a:cubicBezTo>
                  <a:cubicBezTo>
                    <a:pt x="104" y="37"/>
                    <a:pt x="106" y="36"/>
                    <a:pt x="108" y="36"/>
                  </a:cubicBezTo>
                  <a:cubicBezTo>
                    <a:pt x="108" y="35"/>
                    <a:pt x="105" y="32"/>
                    <a:pt x="105" y="32"/>
                  </a:cubicBezTo>
                  <a:cubicBezTo>
                    <a:pt x="106" y="32"/>
                    <a:pt x="107" y="33"/>
                    <a:pt x="107" y="34"/>
                  </a:cubicBezTo>
                  <a:cubicBezTo>
                    <a:pt x="108" y="35"/>
                    <a:pt x="110" y="34"/>
                    <a:pt x="111" y="34"/>
                  </a:cubicBezTo>
                  <a:cubicBezTo>
                    <a:pt x="114" y="32"/>
                    <a:pt x="116" y="30"/>
                    <a:pt x="119" y="29"/>
                  </a:cubicBezTo>
                  <a:cubicBezTo>
                    <a:pt x="121" y="28"/>
                    <a:pt x="136" y="22"/>
                    <a:pt x="136" y="21"/>
                  </a:cubicBezTo>
                  <a:cubicBezTo>
                    <a:pt x="136" y="20"/>
                    <a:pt x="123" y="23"/>
                    <a:pt x="122" y="23"/>
                  </a:cubicBezTo>
                  <a:cubicBezTo>
                    <a:pt x="119" y="24"/>
                    <a:pt x="116" y="24"/>
                    <a:pt x="112" y="25"/>
                  </a:cubicBezTo>
                  <a:cubicBezTo>
                    <a:pt x="112" y="25"/>
                    <a:pt x="108" y="25"/>
                    <a:pt x="108" y="25"/>
                  </a:cubicBezTo>
                  <a:cubicBezTo>
                    <a:pt x="108" y="24"/>
                    <a:pt x="114" y="24"/>
                    <a:pt x="115" y="23"/>
                  </a:cubicBezTo>
                  <a:cubicBezTo>
                    <a:pt x="116" y="23"/>
                    <a:pt x="123" y="22"/>
                    <a:pt x="123" y="21"/>
                  </a:cubicBezTo>
                  <a:cubicBezTo>
                    <a:pt x="123" y="22"/>
                    <a:pt x="113" y="20"/>
                    <a:pt x="114" y="19"/>
                  </a:cubicBezTo>
                  <a:cubicBezTo>
                    <a:pt x="114" y="19"/>
                    <a:pt x="126" y="20"/>
                    <a:pt x="127" y="19"/>
                  </a:cubicBezTo>
                  <a:cubicBezTo>
                    <a:pt x="129" y="19"/>
                    <a:pt x="132" y="18"/>
                    <a:pt x="134" y="18"/>
                  </a:cubicBezTo>
                  <a:cubicBezTo>
                    <a:pt x="135" y="18"/>
                    <a:pt x="137" y="18"/>
                    <a:pt x="138" y="18"/>
                  </a:cubicBezTo>
                  <a:cubicBezTo>
                    <a:pt x="142" y="17"/>
                    <a:pt x="146" y="16"/>
                    <a:pt x="149" y="15"/>
                  </a:cubicBezTo>
                  <a:cubicBezTo>
                    <a:pt x="149" y="15"/>
                    <a:pt x="156" y="11"/>
                    <a:pt x="153" y="10"/>
                  </a:cubicBezTo>
                  <a:cubicBezTo>
                    <a:pt x="151" y="10"/>
                    <a:pt x="148" y="10"/>
                    <a:pt x="146" y="10"/>
                  </a:cubicBezTo>
                  <a:cubicBezTo>
                    <a:pt x="145" y="9"/>
                    <a:pt x="143" y="10"/>
                    <a:pt x="143" y="9"/>
                  </a:cubicBezTo>
                  <a:cubicBezTo>
                    <a:pt x="143" y="7"/>
                    <a:pt x="141" y="7"/>
                    <a:pt x="141" y="5"/>
                  </a:cubicBezTo>
                  <a:cubicBezTo>
                    <a:pt x="141" y="5"/>
                    <a:pt x="137" y="6"/>
                    <a:pt x="136" y="6"/>
                  </a:cubicBezTo>
                  <a:cubicBezTo>
                    <a:pt x="135" y="5"/>
                    <a:pt x="134" y="3"/>
                    <a:pt x="133" y="5"/>
                  </a:cubicBezTo>
                  <a:cubicBezTo>
                    <a:pt x="133" y="5"/>
                    <a:pt x="127" y="6"/>
                    <a:pt x="126" y="6"/>
                  </a:cubicBezTo>
                  <a:cubicBezTo>
                    <a:pt x="124" y="7"/>
                    <a:pt x="122" y="7"/>
                    <a:pt x="120" y="7"/>
                  </a:cubicBezTo>
                  <a:cubicBezTo>
                    <a:pt x="120" y="7"/>
                    <a:pt x="116" y="7"/>
                    <a:pt x="116" y="7"/>
                  </a:cubicBezTo>
                  <a:cubicBezTo>
                    <a:pt x="116" y="6"/>
                    <a:pt x="120" y="6"/>
                    <a:pt x="121" y="5"/>
                  </a:cubicBezTo>
                  <a:cubicBezTo>
                    <a:pt x="123" y="5"/>
                    <a:pt x="125" y="4"/>
                    <a:pt x="126" y="3"/>
                  </a:cubicBezTo>
                  <a:cubicBezTo>
                    <a:pt x="124" y="6"/>
                    <a:pt x="103" y="0"/>
                    <a:pt x="102" y="2"/>
                  </a:cubicBezTo>
                  <a:cubicBezTo>
                    <a:pt x="102" y="3"/>
                    <a:pt x="104" y="3"/>
                    <a:pt x="105" y="4"/>
                  </a:cubicBezTo>
                  <a:cubicBezTo>
                    <a:pt x="105" y="5"/>
                    <a:pt x="100" y="2"/>
                    <a:pt x="100" y="2"/>
                  </a:cubicBezTo>
                  <a:cubicBezTo>
                    <a:pt x="98" y="1"/>
                    <a:pt x="95" y="2"/>
                    <a:pt x="94" y="2"/>
                  </a:cubicBezTo>
                  <a:cubicBezTo>
                    <a:pt x="93" y="2"/>
                    <a:pt x="90" y="2"/>
                    <a:pt x="91" y="3"/>
                  </a:cubicBezTo>
                  <a:cubicBezTo>
                    <a:pt x="92" y="4"/>
                    <a:pt x="94" y="7"/>
                    <a:pt x="95" y="6"/>
                  </a:cubicBezTo>
                  <a:cubicBezTo>
                    <a:pt x="95" y="7"/>
                    <a:pt x="91" y="6"/>
                    <a:pt x="91" y="5"/>
                  </a:cubicBezTo>
                  <a:cubicBezTo>
                    <a:pt x="88" y="5"/>
                    <a:pt x="87" y="2"/>
                    <a:pt x="85" y="2"/>
                  </a:cubicBezTo>
                  <a:cubicBezTo>
                    <a:pt x="81" y="2"/>
                    <a:pt x="78" y="2"/>
                    <a:pt x="75" y="2"/>
                  </a:cubicBezTo>
                  <a:cubicBezTo>
                    <a:pt x="70" y="3"/>
                    <a:pt x="73" y="4"/>
                    <a:pt x="76" y="5"/>
                  </a:cubicBezTo>
                  <a:cubicBezTo>
                    <a:pt x="77" y="6"/>
                    <a:pt x="79" y="7"/>
                    <a:pt x="80" y="8"/>
                  </a:cubicBezTo>
                  <a:cubicBezTo>
                    <a:pt x="80" y="8"/>
                    <a:pt x="77" y="10"/>
                    <a:pt x="77" y="10"/>
                  </a:cubicBezTo>
                  <a:cubicBezTo>
                    <a:pt x="76" y="10"/>
                    <a:pt x="78" y="9"/>
                    <a:pt x="78" y="9"/>
                  </a:cubicBezTo>
                  <a:cubicBezTo>
                    <a:pt x="78" y="8"/>
                    <a:pt x="71" y="4"/>
                    <a:pt x="70" y="4"/>
                  </a:cubicBezTo>
                  <a:cubicBezTo>
                    <a:pt x="66" y="4"/>
                    <a:pt x="62" y="3"/>
                    <a:pt x="58" y="4"/>
                  </a:cubicBezTo>
                  <a:cubicBezTo>
                    <a:pt x="58" y="4"/>
                    <a:pt x="60" y="6"/>
                    <a:pt x="61" y="6"/>
                  </a:cubicBezTo>
                  <a:cubicBezTo>
                    <a:pt x="62" y="6"/>
                    <a:pt x="64" y="7"/>
                    <a:pt x="66" y="6"/>
                  </a:cubicBezTo>
                  <a:cubicBezTo>
                    <a:pt x="64" y="7"/>
                    <a:pt x="61" y="8"/>
                    <a:pt x="59" y="7"/>
                  </a:cubicBezTo>
                  <a:cubicBezTo>
                    <a:pt x="58" y="7"/>
                    <a:pt x="51" y="4"/>
                    <a:pt x="52" y="5"/>
                  </a:cubicBezTo>
                  <a:cubicBezTo>
                    <a:pt x="52" y="4"/>
                    <a:pt x="57" y="10"/>
                    <a:pt x="53" y="9"/>
                  </a:cubicBezTo>
                  <a:cubicBezTo>
                    <a:pt x="52" y="8"/>
                    <a:pt x="49" y="7"/>
                    <a:pt x="47" y="8"/>
                  </a:cubicBezTo>
                  <a:cubicBezTo>
                    <a:pt x="48" y="8"/>
                    <a:pt x="51" y="9"/>
                    <a:pt x="51" y="9"/>
                  </a:cubicBezTo>
                  <a:cubicBezTo>
                    <a:pt x="50" y="10"/>
                    <a:pt x="46" y="8"/>
                    <a:pt x="46" y="10"/>
                  </a:cubicBezTo>
                  <a:cubicBezTo>
                    <a:pt x="46" y="11"/>
                    <a:pt x="50" y="12"/>
                    <a:pt x="51" y="13"/>
                  </a:cubicBezTo>
                  <a:cubicBezTo>
                    <a:pt x="54" y="13"/>
                    <a:pt x="61" y="14"/>
                    <a:pt x="61" y="17"/>
                  </a:cubicBezTo>
                  <a:cubicBezTo>
                    <a:pt x="61" y="16"/>
                    <a:pt x="54" y="15"/>
                    <a:pt x="52" y="14"/>
                  </a:cubicBezTo>
                  <a:cubicBezTo>
                    <a:pt x="50" y="14"/>
                    <a:pt x="47" y="11"/>
                    <a:pt x="45" y="12"/>
                  </a:cubicBezTo>
                  <a:cubicBezTo>
                    <a:pt x="45" y="12"/>
                    <a:pt x="48" y="14"/>
                    <a:pt x="48" y="14"/>
                  </a:cubicBezTo>
                  <a:cubicBezTo>
                    <a:pt x="48" y="14"/>
                    <a:pt x="45" y="15"/>
                    <a:pt x="45" y="14"/>
                  </a:cubicBezTo>
                  <a:cubicBezTo>
                    <a:pt x="43" y="13"/>
                    <a:pt x="42" y="12"/>
                    <a:pt x="40" y="11"/>
                  </a:cubicBezTo>
                  <a:cubicBezTo>
                    <a:pt x="39" y="10"/>
                    <a:pt x="31" y="10"/>
                    <a:pt x="31" y="10"/>
                  </a:cubicBezTo>
                  <a:cubicBezTo>
                    <a:pt x="31" y="11"/>
                    <a:pt x="34" y="11"/>
                    <a:pt x="31" y="12"/>
                  </a:cubicBezTo>
                  <a:cubicBezTo>
                    <a:pt x="30" y="12"/>
                    <a:pt x="25" y="14"/>
                    <a:pt x="25" y="14"/>
                  </a:cubicBezTo>
                  <a:cubicBezTo>
                    <a:pt x="26" y="14"/>
                    <a:pt x="29" y="13"/>
                    <a:pt x="29" y="13"/>
                  </a:cubicBezTo>
                  <a:cubicBezTo>
                    <a:pt x="30" y="14"/>
                    <a:pt x="34" y="16"/>
                    <a:pt x="34" y="16"/>
                  </a:cubicBezTo>
                  <a:cubicBezTo>
                    <a:pt x="34" y="16"/>
                    <a:pt x="31" y="15"/>
                    <a:pt x="31" y="16"/>
                  </a:cubicBezTo>
                  <a:cubicBezTo>
                    <a:pt x="31" y="16"/>
                    <a:pt x="32" y="19"/>
                    <a:pt x="30" y="17"/>
                  </a:cubicBezTo>
                  <a:cubicBezTo>
                    <a:pt x="29" y="16"/>
                    <a:pt x="28" y="14"/>
                    <a:pt x="26" y="15"/>
                  </a:cubicBezTo>
                  <a:cubicBezTo>
                    <a:pt x="25" y="15"/>
                    <a:pt x="24" y="17"/>
                    <a:pt x="23" y="16"/>
                  </a:cubicBezTo>
                  <a:cubicBezTo>
                    <a:pt x="22" y="15"/>
                    <a:pt x="21" y="14"/>
                    <a:pt x="19" y="14"/>
                  </a:cubicBezTo>
                  <a:cubicBezTo>
                    <a:pt x="18" y="14"/>
                    <a:pt x="15" y="15"/>
                    <a:pt x="14" y="16"/>
                  </a:cubicBezTo>
                  <a:cubicBezTo>
                    <a:pt x="12" y="17"/>
                    <a:pt x="13" y="18"/>
                    <a:pt x="10" y="17"/>
                  </a:cubicBezTo>
                  <a:cubicBezTo>
                    <a:pt x="8" y="16"/>
                    <a:pt x="7" y="17"/>
                    <a:pt x="5" y="17"/>
                  </a:cubicBezTo>
                  <a:cubicBezTo>
                    <a:pt x="4" y="18"/>
                    <a:pt x="0" y="18"/>
                    <a:pt x="0" y="19"/>
                  </a:cubicBezTo>
                  <a:cubicBezTo>
                    <a:pt x="0" y="21"/>
                    <a:pt x="9" y="19"/>
                    <a:pt x="9" y="20"/>
                  </a:cubicBezTo>
                  <a:cubicBezTo>
                    <a:pt x="9" y="21"/>
                    <a:pt x="6" y="21"/>
                    <a:pt x="5" y="22"/>
                  </a:cubicBezTo>
                  <a:cubicBezTo>
                    <a:pt x="5" y="21"/>
                    <a:pt x="10" y="21"/>
                    <a:pt x="11" y="21"/>
                  </a:cubicBezTo>
                  <a:cubicBezTo>
                    <a:pt x="12" y="21"/>
                    <a:pt x="17" y="21"/>
                    <a:pt x="17" y="21"/>
                  </a:cubicBezTo>
                  <a:cubicBezTo>
                    <a:pt x="17" y="21"/>
                    <a:pt x="15" y="22"/>
                    <a:pt x="14" y="22"/>
                  </a:cubicBezTo>
                  <a:cubicBezTo>
                    <a:pt x="12" y="22"/>
                    <a:pt x="11" y="22"/>
                    <a:pt x="9" y="24"/>
                  </a:cubicBezTo>
                  <a:cubicBezTo>
                    <a:pt x="5" y="26"/>
                    <a:pt x="12" y="26"/>
                    <a:pt x="13" y="26"/>
                  </a:cubicBezTo>
                  <a:cubicBezTo>
                    <a:pt x="17" y="27"/>
                    <a:pt x="20" y="27"/>
                    <a:pt x="24" y="26"/>
                  </a:cubicBezTo>
                  <a:cubicBezTo>
                    <a:pt x="26" y="25"/>
                    <a:pt x="31" y="22"/>
                    <a:pt x="34" y="24"/>
                  </a:cubicBezTo>
                  <a:cubicBezTo>
                    <a:pt x="34" y="24"/>
                    <a:pt x="29" y="26"/>
                    <a:pt x="29" y="26"/>
                  </a:cubicBezTo>
                  <a:cubicBezTo>
                    <a:pt x="27" y="26"/>
                    <a:pt x="25" y="26"/>
                    <a:pt x="23" y="27"/>
                  </a:cubicBezTo>
                  <a:cubicBezTo>
                    <a:pt x="22" y="27"/>
                    <a:pt x="20" y="27"/>
                    <a:pt x="18" y="27"/>
                  </a:cubicBezTo>
                  <a:cubicBezTo>
                    <a:pt x="16" y="28"/>
                    <a:pt x="14" y="27"/>
                    <a:pt x="12" y="28"/>
                  </a:cubicBezTo>
                  <a:cubicBezTo>
                    <a:pt x="13" y="28"/>
                    <a:pt x="16" y="29"/>
                    <a:pt x="16" y="29"/>
                  </a:cubicBezTo>
                  <a:cubicBezTo>
                    <a:pt x="17" y="30"/>
                    <a:pt x="18" y="31"/>
                    <a:pt x="20" y="31"/>
                  </a:cubicBezTo>
                  <a:cubicBezTo>
                    <a:pt x="24" y="31"/>
                    <a:pt x="26" y="28"/>
                    <a:pt x="30" y="27"/>
                  </a:cubicBezTo>
                  <a:cubicBezTo>
                    <a:pt x="31" y="27"/>
                    <a:pt x="44" y="26"/>
                    <a:pt x="44" y="25"/>
                  </a:cubicBezTo>
                  <a:cubicBezTo>
                    <a:pt x="44" y="26"/>
                    <a:pt x="38" y="26"/>
                    <a:pt x="37" y="26"/>
                  </a:cubicBezTo>
                  <a:cubicBezTo>
                    <a:pt x="34" y="27"/>
                    <a:pt x="29" y="28"/>
                    <a:pt x="26" y="30"/>
                  </a:cubicBezTo>
                  <a:cubicBezTo>
                    <a:pt x="23" y="33"/>
                    <a:pt x="32" y="32"/>
                    <a:pt x="33" y="32"/>
                  </a:cubicBezTo>
                  <a:cubicBezTo>
                    <a:pt x="35" y="32"/>
                    <a:pt x="37" y="33"/>
                    <a:pt x="39" y="31"/>
                  </a:cubicBezTo>
                  <a:cubicBezTo>
                    <a:pt x="40" y="31"/>
                    <a:pt x="40" y="30"/>
                    <a:pt x="40" y="29"/>
                  </a:cubicBezTo>
                  <a:cubicBezTo>
                    <a:pt x="41" y="29"/>
                    <a:pt x="42" y="29"/>
                    <a:pt x="42" y="30"/>
                  </a:cubicBezTo>
                  <a:cubicBezTo>
                    <a:pt x="42" y="30"/>
                    <a:pt x="42" y="30"/>
                    <a:pt x="41" y="30"/>
                  </a:cubicBezTo>
                  <a:cubicBezTo>
                    <a:pt x="43" y="30"/>
                    <a:pt x="48" y="28"/>
                    <a:pt x="50" y="29"/>
                  </a:cubicBezTo>
                  <a:cubicBezTo>
                    <a:pt x="49" y="28"/>
                    <a:pt x="44" y="32"/>
                    <a:pt x="43" y="32"/>
                  </a:cubicBezTo>
                  <a:cubicBezTo>
                    <a:pt x="44" y="33"/>
                    <a:pt x="50" y="31"/>
                    <a:pt x="52" y="31"/>
                  </a:cubicBezTo>
                  <a:cubicBezTo>
                    <a:pt x="55" y="31"/>
                    <a:pt x="58" y="30"/>
                    <a:pt x="61" y="28"/>
                  </a:cubicBezTo>
                  <a:cubicBezTo>
                    <a:pt x="62" y="27"/>
                    <a:pt x="62" y="25"/>
                    <a:pt x="62" y="25"/>
                  </a:cubicBezTo>
                  <a:cubicBezTo>
                    <a:pt x="64" y="25"/>
                    <a:pt x="64" y="25"/>
                    <a:pt x="65" y="24"/>
                  </a:cubicBezTo>
                  <a:cubicBezTo>
                    <a:pt x="66" y="24"/>
                    <a:pt x="73" y="20"/>
                    <a:pt x="73" y="21"/>
                  </a:cubicBezTo>
                  <a:cubicBezTo>
                    <a:pt x="73" y="21"/>
                    <a:pt x="69" y="24"/>
                    <a:pt x="69" y="24"/>
                  </a:cubicBezTo>
                  <a:cubicBezTo>
                    <a:pt x="68" y="25"/>
                    <a:pt x="64" y="27"/>
                    <a:pt x="64" y="28"/>
                  </a:cubicBezTo>
                  <a:cubicBezTo>
                    <a:pt x="64" y="29"/>
                    <a:pt x="75" y="28"/>
                    <a:pt x="75" y="29"/>
                  </a:cubicBezTo>
                  <a:cubicBezTo>
                    <a:pt x="75" y="28"/>
                    <a:pt x="60" y="32"/>
                    <a:pt x="60" y="31"/>
                  </a:cubicBezTo>
                  <a:cubicBezTo>
                    <a:pt x="60" y="31"/>
                    <a:pt x="69" y="32"/>
                    <a:pt x="68" y="32"/>
                  </a:cubicBezTo>
                  <a:cubicBezTo>
                    <a:pt x="68" y="33"/>
                    <a:pt x="64" y="33"/>
                    <a:pt x="63" y="33"/>
                  </a:cubicBezTo>
                  <a:cubicBezTo>
                    <a:pt x="61" y="33"/>
                    <a:pt x="58" y="33"/>
                    <a:pt x="56" y="34"/>
                  </a:cubicBezTo>
                  <a:cubicBezTo>
                    <a:pt x="52" y="34"/>
                    <a:pt x="48" y="34"/>
                    <a:pt x="44" y="35"/>
                  </a:cubicBezTo>
                  <a:cubicBezTo>
                    <a:pt x="43" y="35"/>
                    <a:pt x="43" y="36"/>
                    <a:pt x="45" y="36"/>
                  </a:cubicBezTo>
                  <a:cubicBezTo>
                    <a:pt x="46" y="37"/>
                    <a:pt x="49" y="38"/>
                    <a:pt x="50" y="39"/>
                  </a:cubicBezTo>
                  <a:cubicBezTo>
                    <a:pt x="52" y="41"/>
                    <a:pt x="50" y="43"/>
                    <a:pt x="53" y="43"/>
                  </a:cubicBezTo>
                  <a:cubicBezTo>
                    <a:pt x="54" y="42"/>
                    <a:pt x="57" y="43"/>
                    <a:pt x="58" y="42"/>
                  </a:cubicBezTo>
                  <a:cubicBezTo>
                    <a:pt x="49" y="47"/>
                    <a:pt x="44" y="36"/>
                    <a:pt x="37" y="36"/>
                  </a:cubicBezTo>
                  <a:cubicBezTo>
                    <a:pt x="35" y="36"/>
                    <a:pt x="26" y="34"/>
                    <a:pt x="26" y="36"/>
                  </a:cubicBezTo>
                  <a:cubicBezTo>
                    <a:pt x="26" y="36"/>
                    <a:pt x="25" y="38"/>
                    <a:pt x="25" y="38"/>
                  </a:cubicBezTo>
                  <a:cubicBezTo>
                    <a:pt x="26" y="38"/>
                    <a:pt x="32" y="38"/>
                    <a:pt x="32" y="39"/>
                  </a:cubicBezTo>
                  <a:cubicBezTo>
                    <a:pt x="32" y="39"/>
                    <a:pt x="26" y="39"/>
                    <a:pt x="26" y="41"/>
                  </a:cubicBezTo>
                  <a:cubicBezTo>
                    <a:pt x="26" y="42"/>
                    <a:pt x="32" y="42"/>
                    <a:pt x="34" y="43"/>
                  </a:cubicBezTo>
                  <a:cubicBezTo>
                    <a:pt x="35" y="44"/>
                    <a:pt x="36" y="45"/>
                    <a:pt x="37" y="46"/>
                  </a:cubicBezTo>
                  <a:cubicBezTo>
                    <a:pt x="38" y="48"/>
                    <a:pt x="40" y="49"/>
                    <a:pt x="42" y="50"/>
                  </a:cubicBezTo>
                  <a:cubicBezTo>
                    <a:pt x="44" y="51"/>
                    <a:pt x="45" y="51"/>
                    <a:pt x="47" y="50"/>
                  </a:cubicBezTo>
                  <a:cubicBezTo>
                    <a:pt x="48" y="50"/>
                    <a:pt x="50" y="49"/>
                    <a:pt x="51" y="50"/>
                  </a:cubicBezTo>
                  <a:cubicBezTo>
                    <a:pt x="51" y="50"/>
                    <a:pt x="50" y="52"/>
                    <a:pt x="50" y="52"/>
                  </a:cubicBezTo>
                  <a:cubicBezTo>
                    <a:pt x="48" y="52"/>
                    <a:pt x="45" y="51"/>
                    <a:pt x="44" y="52"/>
                  </a:cubicBezTo>
                  <a:cubicBezTo>
                    <a:pt x="44" y="51"/>
                    <a:pt x="48" y="54"/>
                    <a:pt x="48" y="54"/>
                  </a:cubicBezTo>
                  <a:cubicBezTo>
                    <a:pt x="48" y="55"/>
                    <a:pt x="43" y="53"/>
                    <a:pt x="43" y="53"/>
                  </a:cubicBezTo>
                  <a:cubicBezTo>
                    <a:pt x="40" y="51"/>
                    <a:pt x="38" y="51"/>
                    <a:pt x="35" y="51"/>
                  </a:cubicBezTo>
                  <a:cubicBezTo>
                    <a:pt x="33" y="51"/>
                    <a:pt x="32" y="51"/>
                    <a:pt x="30" y="52"/>
                  </a:cubicBezTo>
                  <a:cubicBezTo>
                    <a:pt x="28" y="53"/>
                    <a:pt x="27" y="52"/>
                    <a:pt x="26" y="53"/>
                  </a:cubicBezTo>
                  <a:cubicBezTo>
                    <a:pt x="25" y="54"/>
                    <a:pt x="25" y="55"/>
                    <a:pt x="23" y="55"/>
                  </a:cubicBezTo>
                  <a:cubicBezTo>
                    <a:pt x="22" y="56"/>
                    <a:pt x="21" y="59"/>
                    <a:pt x="23" y="59"/>
                  </a:cubicBezTo>
                  <a:cubicBezTo>
                    <a:pt x="25" y="59"/>
                    <a:pt x="27" y="58"/>
                    <a:pt x="27" y="59"/>
                  </a:cubicBezTo>
                  <a:cubicBezTo>
                    <a:pt x="28" y="61"/>
                    <a:pt x="32" y="60"/>
                    <a:pt x="32" y="59"/>
                  </a:cubicBezTo>
                  <a:cubicBezTo>
                    <a:pt x="33" y="59"/>
                    <a:pt x="35" y="56"/>
                    <a:pt x="35" y="55"/>
                  </a:cubicBezTo>
                  <a:cubicBezTo>
                    <a:pt x="35" y="56"/>
                    <a:pt x="35" y="56"/>
                    <a:pt x="35" y="57"/>
                  </a:cubicBezTo>
                  <a:cubicBezTo>
                    <a:pt x="35" y="57"/>
                    <a:pt x="36" y="57"/>
                    <a:pt x="36" y="57"/>
                  </a:cubicBezTo>
                  <a:cubicBezTo>
                    <a:pt x="36" y="57"/>
                    <a:pt x="35" y="58"/>
                    <a:pt x="35" y="59"/>
                  </a:cubicBezTo>
                  <a:cubicBezTo>
                    <a:pt x="35" y="59"/>
                    <a:pt x="35" y="59"/>
                    <a:pt x="36" y="59"/>
                  </a:cubicBezTo>
                  <a:cubicBezTo>
                    <a:pt x="36" y="59"/>
                    <a:pt x="33" y="60"/>
                    <a:pt x="34" y="60"/>
                  </a:cubicBezTo>
                  <a:cubicBezTo>
                    <a:pt x="34" y="60"/>
                    <a:pt x="34" y="60"/>
                    <a:pt x="34" y="60"/>
                  </a:cubicBezTo>
                  <a:cubicBezTo>
                    <a:pt x="34" y="61"/>
                    <a:pt x="31" y="60"/>
                    <a:pt x="30" y="61"/>
                  </a:cubicBezTo>
                  <a:cubicBezTo>
                    <a:pt x="31" y="61"/>
                    <a:pt x="35" y="61"/>
                    <a:pt x="36" y="62"/>
                  </a:cubicBezTo>
                  <a:cubicBezTo>
                    <a:pt x="36" y="62"/>
                    <a:pt x="31" y="65"/>
                    <a:pt x="32" y="65"/>
                  </a:cubicBezTo>
                  <a:cubicBezTo>
                    <a:pt x="32" y="66"/>
                    <a:pt x="37" y="65"/>
                    <a:pt x="37" y="65"/>
                  </a:cubicBezTo>
                  <a:cubicBezTo>
                    <a:pt x="37" y="65"/>
                    <a:pt x="36" y="65"/>
                    <a:pt x="36" y="65"/>
                  </a:cubicBezTo>
                  <a:cubicBezTo>
                    <a:pt x="36" y="66"/>
                    <a:pt x="41" y="65"/>
                    <a:pt x="42" y="64"/>
                  </a:cubicBezTo>
                  <a:cubicBezTo>
                    <a:pt x="42" y="64"/>
                    <a:pt x="46" y="59"/>
                    <a:pt x="47" y="60"/>
                  </a:cubicBezTo>
                  <a:cubicBezTo>
                    <a:pt x="48" y="61"/>
                    <a:pt x="40" y="67"/>
                    <a:pt x="38" y="68"/>
                  </a:cubicBezTo>
                  <a:cubicBezTo>
                    <a:pt x="35" y="68"/>
                    <a:pt x="33" y="68"/>
                    <a:pt x="30" y="66"/>
                  </a:cubicBezTo>
                  <a:cubicBezTo>
                    <a:pt x="28" y="65"/>
                    <a:pt x="28" y="63"/>
                    <a:pt x="26" y="63"/>
                  </a:cubicBezTo>
                  <a:cubicBezTo>
                    <a:pt x="24" y="62"/>
                    <a:pt x="22" y="62"/>
                    <a:pt x="20" y="62"/>
                  </a:cubicBezTo>
                  <a:cubicBezTo>
                    <a:pt x="17" y="62"/>
                    <a:pt x="17" y="63"/>
                    <a:pt x="19" y="65"/>
                  </a:cubicBezTo>
                  <a:cubicBezTo>
                    <a:pt x="20" y="66"/>
                    <a:pt x="20" y="67"/>
                    <a:pt x="22" y="67"/>
                  </a:cubicBezTo>
                  <a:cubicBezTo>
                    <a:pt x="25" y="67"/>
                    <a:pt x="22" y="67"/>
                    <a:pt x="22" y="68"/>
                  </a:cubicBezTo>
                  <a:cubicBezTo>
                    <a:pt x="22" y="68"/>
                    <a:pt x="26" y="70"/>
                    <a:pt x="26" y="7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44" name="Freeform 604">
              <a:extLst>
                <a:ext uri="{FF2B5EF4-FFF2-40B4-BE49-F238E27FC236}">
                  <a16:creationId xmlns:a16="http://schemas.microsoft.com/office/drawing/2014/main" id="{D9D47B59-EE9B-408E-917C-F325BCFC9FA9}"/>
                </a:ext>
              </a:extLst>
            </p:cNvPr>
            <p:cNvSpPr>
              <a:spLocks/>
            </p:cNvSpPr>
            <p:nvPr/>
          </p:nvSpPr>
          <p:spPr bwMode="auto">
            <a:xfrm>
              <a:off x="8101466" y="4187857"/>
              <a:ext cx="130574" cy="47785"/>
            </a:xfrm>
            <a:custGeom>
              <a:avLst/>
              <a:gdLst>
                <a:gd name="T0" fmla="*/ 13 w 14"/>
                <a:gd name="T1" fmla="*/ 4 h 5"/>
                <a:gd name="T2" fmla="*/ 11 w 14"/>
                <a:gd name="T3" fmla="*/ 2 h 5"/>
                <a:gd name="T4" fmla="*/ 8 w 14"/>
                <a:gd name="T5" fmla="*/ 2 h 5"/>
                <a:gd name="T6" fmla="*/ 1 w 14"/>
                <a:gd name="T7" fmla="*/ 1 h 5"/>
                <a:gd name="T8" fmla="*/ 2 w 14"/>
                <a:gd name="T9" fmla="*/ 2 h 5"/>
                <a:gd name="T10" fmla="*/ 0 w 14"/>
                <a:gd name="T11" fmla="*/ 3 h 5"/>
                <a:gd name="T12" fmla="*/ 3 w 14"/>
                <a:gd name="T13" fmla="*/ 3 h 5"/>
                <a:gd name="T14" fmla="*/ 8 w 14"/>
                <a:gd name="T15" fmla="*/ 4 h 5"/>
                <a:gd name="T16" fmla="*/ 13 w 14"/>
                <a:gd name="T17" fmla="*/ 4 h 5"/>
                <a:gd name="T18" fmla="*/ 13 w 14"/>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5">
                  <a:moveTo>
                    <a:pt x="13" y="4"/>
                  </a:moveTo>
                  <a:cubicBezTo>
                    <a:pt x="12" y="3"/>
                    <a:pt x="13" y="3"/>
                    <a:pt x="11" y="2"/>
                  </a:cubicBezTo>
                  <a:cubicBezTo>
                    <a:pt x="10" y="2"/>
                    <a:pt x="9" y="2"/>
                    <a:pt x="8" y="2"/>
                  </a:cubicBezTo>
                  <a:cubicBezTo>
                    <a:pt x="7" y="2"/>
                    <a:pt x="2" y="0"/>
                    <a:pt x="1" y="1"/>
                  </a:cubicBezTo>
                  <a:cubicBezTo>
                    <a:pt x="1" y="1"/>
                    <a:pt x="3" y="2"/>
                    <a:pt x="2" y="2"/>
                  </a:cubicBezTo>
                  <a:cubicBezTo>
                    <a:pt x="2" y="3"/>
                    <a:pt x="0" y="4"/>
                    <a:pt x="0" y="3"/>
                  </a:cubicBezTo>
                  <a:cubicBezTo>
                    <a:pt x="0" y="4"/>
                    <a:pt x="2" y="3"/>
                    <a:pt x="3" y="3"/>
                  </a:cubicBezTo>
                  <a:cubicBezTo>
                    <a:pt x="4" y="3"/>
                    <a:pt x="6" y="4"/>
                    <a:pt x="8" y="4"/>
                  </a:cubicBezTo>
                  <a:cubicBezTo>
                    <a:pt x="9" y="4"/>
                    <a:pt x="13" y="4"/>
                    <a:pt x="13" y="4"/>
                  </a:cubicBezTo>
                  <a:cubicBezTo>
                    <a:pt x="12" y="3"/>
                    <a:pt x="14" y="5"/>
                    <a:pt x="13"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45" name="Freeform 605">
              <a:extLst>
                <a:ext uri="{FF2B5EF4-FFF2-40B4-BE49-F238E27FC236}">
                  <a16:creationId xmlns:a16="http://schemas.microsoft.com/office/drawing/2014/main" id="{8C06A5A3-2123-4A66-B45C-7DCD87E8A3AA}"/>
                </a:ext>
              </a:extLst>
            </p:cNvPr>
            <p:cNvSpPr>
              <a:spLocks/>
            </p:cNvSpPr>
            <p:nvPr/>
          </p:nvSpPr>
          <p:spPr bwMode="auto">
            <a:xfrm>
              <a:off x="7738407" y="4226081"/>
              <a:ext cx="54142" cy="19114"/>
            </a:xfrm>
            <a:custGeom>
              <a:avLst/>
              <a:gdLst>
                <a:gd name="T0" fmla="*/ 5 w 6"/>
                <a:gd name="T1" fmla="*/ 1 h 2"/>
                <a:gd name="T2" fmla="*/ 2 w 6"/>
                <a:gd name="T3" fmla="*/ 0 h 2"/>
                <a:gd name="T4" fmla="*/ 5 w 6"/>
                <a:gd name="T5" fmla="*/ 1 h 2"/>
              </a:gdLst>
              <a:ahLst/>
              <a:cxnLst>
                <a:cxn ang="0">
                  <a:pos x="T0" y="T1"/>
                </a:cxn>
                <a:cxn ang="0">
                  <a:pos x="T2" y="T3"/>
                </a:cxn>
                <a:cxn ang="0">
                  <a:pos x="T4" y="T5"/>
                </a:cxn>
              </a:cxnLst>
              <a:rect l="0" t="0" r="r" b="b"/>
              <a:pathLst>
                <a:path w="6" h="2">
                  <a:moveTo>
                    <a:pt x="5" y="1"/>
                  </a:moveTo>
                  <a:cubicBezTo>
                    <a:pt x="4" y="2"/>
                    <a:pt x="0" y="0"/>
                    <a:pt x="2" y="0"/>
                  </a:cubicBezTo>
                  <a:cubicBezTo>
                    <a:pt x="3" y="0"/>
                    <a:pt x="6" y="1"/>
                    <a:pt x="5"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46" name="Freeform 606">
              <a:extLst>
                <a:ext uri="{FF2B5EF4-FFF2-40B4-BE49-F238E27FC236}">
                  <a16:creationId xmlns:a16="http://schemas.microsoft.com/office/drawing/2014/main" id="{9C5F49F3-4668-43E8-893B-190F53DC6476}"/>
                </a:ext>
              </a:extLst>
            </p:cNvPr>
            <p:cNvSpPr>
              <a:spLocks/>
            </p:cNvSpPr>
            <p:nvPr/>
          </p:nvSpPr>
          <p:spPr bwMode="auto">
            <a:xfrm>
              <a:off x="7980446" y="4515968"/>
              <a:ext cx="54142" cy="28672"/>
            </a:xfrm>
            <a:custGeom>
              <a:avLst/>
              <a:gdLst>
                <a:gd name="T0" fmla="*/ 4 w 6"/>
                <a:gd name="T1" fmla="*/ 1 h 3"/>
                <a:gd name="T2" fmla="*/ 1 w 6"/>
                <a:gd name="T3" fmla="*/ 2 h 3"/>
                <a:gd name="T4" fmla="*/ 4 w 6"/>
                <a:gd name="T5" fmla="*/ 1 h 3"/>
              </a:gdLst>
              <a:ahLst/>
              <a:cxnLst>
                <a:cxn ang="0">
                  <a:pos x="T0" y="T1"/>
                </a:cxn>
                <a:cxn ang="0">
                  <a:pos x="T2" y="T3"/>
                </a:cxn>
                <a:cxn ang="0">
                  <a:pos x="T4" y="T5"/>
                </a:cxn>
              </a:cxnLst>
              <a:rect l="0" t="0" r="r" b="b"/>
              <a:pathLst>
                <a:path w="6" h="3">
                  <a:moveTo>
                    <a:pt x="4" y="1"/>
                  </a:moveTo>
                  <a:cubicBezTo>
                    <a:pt x="3" y="0"/>
                    <a:pt x="0" y="2"/>
                    <a:pt x="1" y="2"/>
                  </a:cubicBezTo>
                  <a:cubicBezTo>
                    <a:pt x="2" y="3"/>
                    <a:pt x="6" y="1"/>
                    <a:pt x="4"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47" name="Freeform 607">
              <a:extLst>
                <a:ext uri="{FF2B5EF4-FFF2-40B4-BE49-F238E27FC236}">
                  <a16:creationId xmlns:a16="http://schemas.microsoft.com/office/drawing/2014/main" id="{D1ED3A71-A5E7-4B68-81CD-0F64F4C172F5}"/>
                </a:ext>
              </a:extLst>
            </p:cNvPr>
            <p:cNvSpPr>
              <a:spLocks/>
            </p:cNvSpPr>
            <p:nvPr/>
          </p:nvSpPr>
          <p:spPr bwMode="auto">
            <a:xfrm>
              <a:off x="4805282" y="5815671"/>
              <a:ext cx="47770" cy="38227"/>
            </a:xfrm>
            <a:custGeom>
              <a:avLst/>
              <a:gdLst>
                <a:gd name="T0" fmla="*/ 4 w 5"/>
                <a:gd name="T1" fmla="*/ 1 h 4"/>
                <a:gd name="T2" fmla="*/ 1 w 5"/>
                <a:gd name="T3" fmla="*/ 4 h 4"/>
                <a:gd name="T4" fmla="*/ 4 w 5"/>
                <a:gd name="T5" fmla="*/ 1 h 4"/>
              </a:gdLst>
              <a:ahLst/>
              <a:cxnLst>
                <a:cxn ang="0">
                  <a:pos x="T0" y="T1"/>
                </a:cxn>
                <a:cxn ang="0">
                  <a:pos x="T2" y="T3"/>
                </a:cxn>
                <a:cxn ang="0">
                  <a:pos x="T4" y="T5"/>
                </a:cxn>
              </a:cxnLst>
              <a:rect l="0" t="0" r="r" b="b"/>
              <a:pathLst>
                <a:path w="5" h="4">
                  <a:moveTo>
                    <a:pt x="4" y="1"/>
                  </a:moveTo>
                  <a:cubicBezTo>
                    <a:pt x="3" y="0"/>
                    <a:pt x="0" y="4"/>
                    <a:pt x="1" y="4"/>
                  </a:cubicBezTo>
                  <a:cubicBezTo>
                    <a:pt x="1" y="4"/>
                    <a:pt x="5" y="1"/>
                    <a:pt x="4"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48" name="Freeform 608">
              <a:extLst>
                <a:ext uri="{FF2B5EF4-FFF2-40B4-BE49-F238E27FC236}">
                  <a16:creationId xmlns:a16="http://schemas.microsoft.com/office/drawing/2014/main" id="{4E98A784-71D7-4388-A67B-9995DDB4D376}"/>
                </a:ext>
              </a:extLst>
            </p:cNvPr>
            <p:cNvSpPr>
              <a:spLocks/>
            </p:cNvSpPr>
            <p:nvPr/>
          </p:nvSpPr>
          <p:spPr bwMode="auto">
            <a:xfrm>
              <a:off x="4872164" y="5806113"/>
              <a:ext cx="9556" cy="955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49" name="Freeform 609">
              <a:extLst>
                <a:ext uri="{FF2B5EF4-FFF2-40B4-BE49-F238E27FC236}">
                  <a16:creationId xmlns:a16="http://schemas.microsoft.com/office/drawing/2014/main" id="{3BC3B5AB-A74F-45D5-9104-1BE3FCCB45F8}"/>
                </a:ext>
              </a:extLst>
            </p:cNvPr>
            <p:cNvSpPr>
              <a:spLocks/>
            </p:cNvSpPr>
            <p:nvPr/>
          </p:nvSpPr>
          <p:spPr bwMode="auto">
            <a:xfrm>
              <a:off x="3919931" y="5815671"/>
              <a:ext cx="63695" cy="57338"/>
            </a:xfrm>
            <a:custGeom>
              <a:avLst/>
              <a:gdLst>
                <a:gd name="T0" fmla="*/ 5 w 7"/>
                <a:gd name="T1" fmla="*/ 2 h 6"/>
                <a:gd name="T2" fmla="*/ 1 w 7"/>
                <a:gd name="T3" fmla="*/ 2 h 6"/>
                <a:gd name="T4" fmla="*/ 5 w 7"/>
                <a:gd name="T5" fmla="*/ 2 h 6"/>
                <a:gd name="T6" fmla="*/ 5 w 7"/>
                <a:gd name="T7" fmla="*/ 2 h 6"/>
              </a:gdLst>
              <a:ahLst/>
              <a:cxnLst>
                <a:cxn ang="0">
                  <a:pos x="T0" y="T1"/>
                </a:cxn>
                <a:cxn ang="0">
                  <a:pos x="T2" y="T3"/>
                </a:cxn>
                <a:cxn ang="0">
                  <a:pos x="T4" y="T5"/>
                </a:cxn>
                <a:cxn ang="0">
                  <a:pos x="T6" y="T7"/>
                </a:cxn>
              </a:cxnLst>
              <a:rect l="0" t="0" r="r" b="b"/>
              <a:pathLst>
                <a:path w="7" h="6">
                  <a:moveTo>
                    <a:pt x="5" y="2"/>
                  </a:moveTo>
                  <a:cubicBezTo>
                    <a:pt x="7" y="0"/>
                    <a:pt x="2" y="0"/>
                    <a:pt x="1" y="2"/>
                  </a:cubicBezTo>
                  <a:cubicBezTo>
                    <a:pt x="0" y="3"/>
                    <a:pt x="4" y="5"/>
                    <a:pt x="5" y="2"/>
                  </a:cubicBezTo>
                  <a:cubicBezTo>
                    <a:pt x="6" y="1"/>
                    <a:pt x="3" y="6"/>
                    <a:pt x="5"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50" name="Freeform 610">
              <a:extLst>
                <a:ext uri="{FF2B5EF4-FFF2-40B4-BE49-F238E27FC236}">
                  <a16:creationId xmlns:a16="http://schemas.microsoft.com/office/drawing/2014/main" id="{8A028A80-78EC-4760-9226-80696207B26D}"/>
                </a:ext>
              </a:extLst>
            </p:cNvPr>
            <p:cNvSpPr>
              <a:spLocks/>
            </p:cNvSpPr>
            <p:nvPr/>
          </p:nvSpPr>
          <p:spPr bwMode="auto">
            <a:xfrm>
              <a:off x="17661981" y="9138193"/>
              <a:ext cx="19109" cy="9558"/>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0"/>
                    <a:pt x="0" y="0"/>
                  </a:cubicBezTo>
                  <a:cubicBezTo>
                    <a:pt x="1" y="0"/>
                    <a:pt x="2" y="0"/>
                    <a:pt x="2"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51" name="Freeform 611">
              <a:extLst>
                <a:ext uri="{FF2B5EF4-FFF2-40B4-BE49-F238E27FC236}">
                  <a16:creationId xmlns:a16="http://schemas.microsoft.com/office/drawing/2014/main" id="{BF7CCDBB-86CD-4C0E-BA04-49244C8FC5EF}"/>
                </a:ext>
              </a:extLst>
            </p:cNvPr>
            <p:cNvSpPr>
              <a:spLocks/>
            </p:cNvSpPr>
            <p:nvPr/>
          </p:nvSpPr>
          <p:spPr bwMode="auto">
            <a:xfrm>
              <a:off x="17540962" y="9119079"/>
              <a:ext cx="19109" cy="19114"/>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0" y="2"/>
                    <a:pt x="0" y="1"/>
                  </a:cubicBezTo>
                  <a:cubicBezTo>
                    <a:pt x="0" y="0"/>
                    <a:pt x="2" y="0"/>
                    <a:pt x="2"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52" name="Freeform 612">
              <a:extLst>
                <a:ext uri="{FF2B5EF4-FFF2-40B4-BE49-F238E27FC236}">
                  <a16:creationId xmlns:a16="http://schemas.microsoft.com/office/drawing/2014/main" id="{47911A1A-84D7-4BB0-9AA3-DC672D630F96}"/>
                </a:ext>
              </a:extLst>
            </p:cNvPr>
            <p:cNvSpPr>
              <a:spLocks/>
            </p:cNvSpPr>
            <p:nvPr/>
          </p:nvSpPr>
          <p:spPr bwMode="auto">
            <a:xfrm>
              <a:off x="17961345" y="10785121"/>
              <a:ext cx="63695" cy="47785"/>
            </a:xfrm>
            <a:custGeom>
              <a:avLst/>
              <a:gdLst>
                <a:gd name="T0" fmla="*/ 6 w 7"/>
                <a:gd name="T1" fmla="*/ 2 h 5"/>
                <a:gd name="T2" fmla="*/ 1 w 7"/>
                <a:gd name="T3" fmla="*/ 2 h 5"/>
                <a:gd name="T4" fmla="*/ 6 w 7"/>
                <a:gd name="T5" fmla="*/ 2 h 5"/>
              </a:gdLst>
              <a:ahLst/>
              <a:cxnLst>
                <a:cxn ang="0">
                  <a:pos x="T0" y="T1"/>
                </a:cxn>
                <a:cxn ang="0">
                  <a:pos x="T2" y="T3"/>
                </a:cxn>
                <a:cxn ang="0">
                  <a:pos x="T4" y="T5"/>
                </a:cxn>
              </a:cxnLst>
              <a:rect l="0" t="0" r="r" b="b"/>
              <a:pathLst>
                <a:path w="7" h="5">
                  <a:moveTo>
                    <a:pt x="6" y="2"/>
                  </a:moveTo>
                  <a:cubicBezTo>
                    <a:pt x="7" y="0"/>
                    <a:pt x="0" y="1"/>
                    <a:pt x="1" y="2"/>
                  </a:cubicBezTo>
                  <a:cubicBezTo>
                    <a:pt x="1" y="3"/>
                    <a:pt x="5" y="5"/>
                    <a:pt x="6"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53" name="Rectangle 613">
              <a:extLst>
                <a:ext uri="{FF2B5EF4-FFF2-40B4-BE49-F238E27FC236}">
                  <a16:creationId xmlns:a16="http://schemas.microsoft.com/office/drawing/2014/main" id="{3A27572E-FB54-41B0-A8FD-4AA3618BAA8B}"/>
                </a:ext>
              </a:extLst>
            </p:cNvPr>
            <p:cNvSpPr>
              <a:spLocks noChangeArrowheads="1"/>
            </p:cNvSpPr>
            <p:nvPr/>
          </p:nvSpPr>
          <p:spPr bwMode="auto">
            <a:xfrm>
              <a:off x="12451788" y="5197675"/>
              <a:ext cx="3187" cy="3188"/>
            </a:xfrm>
            <a:prstGeom prst="rect">
              <a:avLst/>
            </a:pr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54" name="Freeform 614">
              <a:extLst>
                <a:ext uri="{FF2B5EF4-FFF2-40B4-BE49-F238E27FC236}">
                  <a16:creationId xmlns:a16="http://schemas.microsoft.com/office/drawing/2014/main" id="{4B63CD84-96B8-491F-8544-6D451AF6D177}"/>
                </a:ext>
              </a:extLst>
            </p:cNvPr>
            <p:cNvSpPr>
              <a:spLocks/>
            </p:cNvSpPr>
            <p:nvPr/>
          </p:nvSpPr>
          <p:spPr bwMode="auto">
            <a:xfrm>
              <a:off x="9257516" y="10504795"/>
              <a:ext cx="95541" cy="82827"/>
            </a:xfrm>
            <a:custGeom>
              <a:avLst/>
              <a:gdLst>
                <a:gd name="T0" fmla="*/ 4 w 10"/>
                <a:gd name="T1" fmla="*/ 4 h 9"/>
                <a:gd name="T2" fmla="*/ 0 w 10"/>
                <a:gd name="T3" fmla="*/ 8 h 9"/>
                <a:gd name="T4" fmla="*/ 2 w 10"/>
                <a:gd name="T5" fmla="*/ 8 h 9"/>
                <a:gd name="T6" fmla="*/ 5 w 10"/>
                <a:gd name="T7" fmla="*/ 5 h 9"/>
                <a:gd name="T8" fmla="*/ 8 w 10"/>
                <a:gd name="T9" fmla="*/ 0 h 9"/>
                <a:gd name="T10" fmla="*/ 4 w 10"/>
                <a:gd name="T11" fmla="*/ 4 h 9"/>
                <a:gd name="T12" fmla="*/ 4 w 10"/>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4" y="4"/>
                  </a:moveTo>
                  <a:cubicBezTo>
                    <a:pt x="4" y="5"/>
                    <a:pt x="1" y="7"/>
                    <a:pt x="0" y="8"/>
                  </a:cubicBezTo>
                  <a:cubicBezTo>
                    <a:pt x="0" y="9"/>
                    <a:pt x="2" y="8"/>
                    <a:pt x="2" y="8"/>
                  </a:cubicBezTo>
                  <a:cubicBezTo>
                    <a:pt x="3" y="7"/>
                    <a:pt x="4" y="6"/>
                    <a:pt x="5" y="5"/>
                  </a:cubicBezTo>
                  <a:cubicBezTo>
                    <a:pt x="6" y="4"/>
                    <a:pt x="10" y="0"/>
                    <a:pt x="8" y="0"/>
                  </a:cubicBezTo>
                  <a:cubicBezTo>
                    <a:pt x="7" y="0"/>
                    <a:pt x="4" y="3"/>
                    <a:pt x="4" y="4"/>
                  </a:cubicBezTo>
                  <a:cubicBezTo>
                    <a:pt x="4" y="5"/>
                    <a:pt x="4" y="3"/>
                    <a:pt x="4"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55" name="Freeform 615">
              <a:extLst>
                <a:ext uri="{FF2B5EF4-FFF2-40B4-BE49-F238E27FC236}">
                  <a16:creationId xmlns:a16="http://schemas.microsoft.com/office/drawing/2014/main" id="{F26CA5B1-3B6A-4862-82F2-D39A261039D9}"/>
                </a:ext>
              </a:extLst>
            </p:cNvPr>
            <p:cNvSpPr>
              <a:spLocks/>
            </p:cNvSpPr>
            <p:nvPr/>
          </p:nvSpPr>
          <p:spPr bwMode="auto">
            <a:xfrm>
              <a:off x="7821211" y="6733109"/>
              <a:ext cx="66879" cy="28672"/>
            </a:xfrm>
            <a:custGeom>
              <a:avLst/>
              <a:gdLst>
                <a:gd name="T0" fmla="*/ 7 w 7"/>
                <a:gd name="T1" fmla="*/ 1 h 3"/>
                <a:gd name="T2" fmla="*/ 1 w 7"/>
                <a:gd name="T3" fmla="*/ 0 h 3"/>
                <a:gd name="T4" fmla="*/ 7 w 7"/>
                <a:gd name="T5" fmla="*/ 1 h 3"/>
              </a:gdLst>
              <a:ahLst/>
              <a:cxnLst>
                <a:cxn ang="0">
                  <a:pos x="T0" y="T1"/>
                </a:cxn>
                <a:cxn ang="0">
                  <a:pos x="T2" y="T3"/>
                </a:cxn>
                <a:cxn ang="0">
                  <a:pos x="T4" y="T5"/>
                </a:cxn>
              </a:cxnLst>
              <a:rect l="0" t="0" r="r" b="b"/>
              <a:pathLst>
                <a:path w="7" h="3">
                  <a:moveTo>
                    <a:pt x="7" y="1"/>
                  </a:moveTo>
                  <a:cubicBezTo>
                    <a:pt x="7" y="0"/>
                    <a:pt x="0" y="0"/>
                    <a:pt x="1" y="0"/>
                  </a:cubicBezTo>
                  <a:cubicBezTo>
                    <a:pt x="2" y="0"/>
                    <a:pt x="6" y="3"/>
                    <a:pt x="7"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56" name="Freeform 616">
              <a:extLst>
                <a:ext uri="{FF2B5EF4-FFF2-40B4-BE49-F238E27FC236}">
                  <a16:creationId xmlns:a16="http://schemas.microsoft.com/office/drawing/2014/main" id="{48386277-2ABD-49DF-B8EE-7A0820461B5D}"/>
                </a:ext>
              </a:extLst>
            </p:cNvPr>
            <p:cNvSpPr>
              <a:spLocks/>
            </p:cNvSpPr>
            <p:nvPr/>
          </p:nvSpPr>
          <p:spPr bwMode="auto">
            <a:xfrm>
              <a:off x="8483629" y="11766268"/>
              <a:ext cx="168791" cy="149721"/>
            </a:xfrm>
            <a:custGeom>
              <a:avLst/>
              <a:gdLst>
                <a:gd name="T0" fmla="*/ 17 w 18"/>
                <a:gd name="T1" fmla="*/ 14 h 16"/>
                <a:gd name="T2" fmla="*/ 8 w 18"/>
                <a:gd name="T3" fmla="*/ 9 h 16"/>
                <a:gd name="T4" fmla="*/ 4 w 18"/>
                <a:gd name="T5" fmla="*/ 5 h 16"/>
                <a:gd name="T6" fmla="*/ 1 w 18"/>
                <a:gd name="T7" fmla="*/ 3 h 16"/>
                <a:gd name="T8" fmla="*/ 2 w 18"/>
                <a:gd name="T9" fmla="*/ 2 h 16"/>
                <a:gd name="T10" fmla="*/ 0 w 18"/>
                <a:gd name="T11" fmla="*/ 0 h 16"/>
                <a:gd name="T12" fmla="*/ 0 w 18"/>
                <a:gd name="T13" fmla="*/ 14 h 16"/>
                <a:gd name="T14" fmla="*/ 7 w 18"/>
                <a:gd name="T15" fmla="*/ 15 h 16"/>
                <a:gd name="T16" fmla="*/ 10 w 18"/>
                <a:gd name="T17" fmla="*/ 16 h 16"/>
                <a:gd name="T18" fmla="*/ 13 w 18"/>
                <a:gd name="T19" fmla="*/ 15 h 16"/>
                <a:gd name="T20" fmla="*/ 18 w 18"/>
                <a:gd name="T21" fmla="*/ 14 h 16"/>
                <a:gd name="T22" fmla="*/ 17 w 18"/>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7" y="14"/>
                  </a:moveTo>
                  <a:cubicBezTo>
                    <a:pt x="13" y="14"/>
                    <a:pt x="11" y="11"/>
                    <a:pt x="8" y="9"/>
                  </a:cubicBezTo>
                  <a:cubicBezTo>
                    <a:pt x="7" y="7"/>
                    <a:pt x="5" y="6"/>
                    <a:pt x="4" y="5"/>
                  </a:cubicBezTo>
                  <a:cubicBezTo>
                    <a:pt x="3" y="5"/>
                    <a:pt x="1" y="4"/>
                    <a:pt x="1" y="3"/>
                  </a:cubicBezTo>
                  <a:cubicBezTo>
                    <a:pt x="1" y="3"/>
                    <a:pt x="2" y="3"/>
                    <a:pt x="2" y="2"/>
                  </a:cubicBezTo>
                  <a:cubicBezTo>
                    <a:pt x="3" y="2"/>
                    <a:pt x="1" y="0"/>
                    <a:pt x="0" y="0"/>
                  </a:cubicBezTo>
                  <a:cubicBezTo>
                    <a:pt x="0" y="5"/>
                    <a:pt x="0" y="10"/>
                    <a:pt x="0" y="14"/>
                  </a:cubicBezTo>
                  <a:cubicBezTo>
                    <a:pt x="0" y="15"/>
                    <a:pt x="6" y="15"/>
                    <a:pt x="7" y="15"/>
                  </a:cubicBezTo>
                  <a:cubicBezTo>
                    <a:pt x="8" y="15"/>
                    <a:pt x="9" y="15"/>
                    <a:pt x="10" y="16"/>
                  </a:cubicBezTo>
                  <a:cubicBezTo>
                    <a:pt x="12" y="16"/>
                    <a:pt x="12" y="16"/>
                    <a:pt x="13" y="15"/>
                  </a:cubicBezTo>
                  <a:cubicBezTo>
                    <a:pt x="14" y="15"/>
                    <a:pt x="18" y="15"/>
                    <a:pt x="18" y="14"/>
                  </a:cubicBezTo>
                  <a:cubicBezTo>
                    <a:pt x="18" y="14"/>
                    <a:pt x="18" y="13"/>
                    <a:pt x="17" y="1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57" name="Freeform 617">
              <a:extLst>
                <a:ext uri="{FF2B5EF4-FFF2-40B4-BE49-F238E27FC236}">
                  <a16:creationId xmlns:a16="http://schemas.microsoft.com/office/drawing/2014/main" id="{587BDF7A-8EFC-4484-A2F7-07BB9C45D605}"/>
                </a:ext>
              </a:extLst>
            </p:cNvPr>
            <p:cNvSpPr>
              <a:spLocks/>
            </p:cNvSpPr>
            <p:nvPr/>
          </p:nvSpPr>
          <p:spPr bwMode="auto">
            <a:xfrm>
              <a:off x="8305288" y="11747159"/>
              <a:ext cx="280256" cy="216615"/>
            </a:xfrm>
            <a:custGeom>
              <a:avLst/>
              <a:gdLst>
                <a:gd name="T0" fmla="*/ 19 w 30"/>
                <a:gd name="T1" fmla="*/ 17 h 23"/>
                <a:gd name="T2" fmla="*/ 19 w 30"/>
                <a:gd name="T3" fmla="*/ 7 h 23"/>
                <a:gd name="T4" fmla="*/ 19 w 30"/>
                <a:gd name="T5" fmla="*/ 3 h 23"/>
                <a:gd name="T6" fmla="*/ 15 w 30"/>
                <a:gd name="T7" fmla="*/ 1 h 23"/>
                <a:gd name="T8" fmla="*/ 12 w 30"/>
                <a:gd name="T9" fmla="*/ 3 h 23"/>
                <a:gd name="T10" fmla="*/ 13 w 30"/>
                <a:gd name="T11" fmla="*/ 6 h 23"/>
                <a:gd name="T12" fmla="*/ 15 w 30"/>
                <a:gd name="T13" fmla="*/ 6 h 23"/>
                <a:gd name="T14" fmla="*/ 14 w 30"/>
                <a:gd name="T15" fmla="*/ 8 h 23"/>
                <a:gd name="T16" fmla="*/ 13 w 30"/>
                <a:gd name="T17" fmla="*/ 11 h 23"/>
                <a:gd name="T18" fmla="*/ 16 w 30"/>
                <a:gd name="T19" fmla="*/ 13 h 23"/>
                <a:gd name="T20" fmla="*/ 12 w 30"/>
                <a:gd name="T21" fmla="*/ 13 h 23"/>
                <a:gd name="T22" fmla="*/ 9 w 30"/>
                <a:gd name="T23" fmla="*/ 12 h 23"/>
                <a:gd name="T24" fmla="*/ 10 w 30"/>
                <a:gd name="T25" fmla="*/ 12 h 23"/>
                <a:gd name="T26" fmla="*/ 10 w 30"/>
                <a:gd name="T27" fmla="*/ 9 h 23"/>
                <a:gd name="T28" fmla="*/ 8 w 30"/>
                <a:gd name="T29" fmla="*/ 11 h 23"/>
                <a:gd name="T30" fmla="*/ 5 w 30"/>
                <a:gd name="T31" fmla="*/ 11 h 23"/>
                <a:gd name="T32" fmla="*/ 0 w 30"/>
                <a:gd name="T33" fmla="*/ 12 h 23"/>
                <a:gd name="T34" fmla="*/ 2 w 30"/>
                <a:gd name="T35" fmla="*/ 12 h 23"/>
                <a:gd name="T36" fmla="*/ 3 w 30"/>
                <a:gd name="T37" fmla="*/ 12 h 23"/>
                <a:gd name="T38" fmla="*/ 5 w 30"/>
                <a:gd name="T39" fmla="*/ 12 h 23"/>
                <a:gd name="T40" fmla="*/ 6 w 30"/>
                <a:gd name="T41" fmla="*/ 13 h 23"/>
                <a:gd name="T42" fmla="*/ 4 w 30"/>
                <a:gd name="T43" fmla="*/ 15 h 23"/>
                <a:gd name="T44" fmla="*/ 6 w 30"/>
                <a:gd name="T45" fmla="*/ 15 h 23"/>
                <a:gd name="T46" fmla="*/ 8 w 30"/>
                <a:gd name="T47" fmla="*/ 16 h 23"/>
                <a:gd name="T48" fmla="*/ 7 w 30"/>
                <a:gd name="T49" fmla="*/ 16 h 23"/>
                <a:gd name="T50" fmla="*/ 10 w 30"/>
                <a:gd name="T51" fmla="*/ 17 h 23"/>
                <a:gd name="T52" fmla="*/ 12 w 30"/>
                <a:gd name="T53" fmla="*/ 17 h 23"/>
                <a:gd name="T54" fmla="*/ 17 w 30"/>
                <a:gd name="T55" fmla="*/ 21 h 23"/>
                <a:gd name="T56" fmla="*/ 16 w 30"/>
                <a:gd name="T57" fmla="*/ 20 h 23"/>
                <a:gd name="T58" fmla="*/ 23 w 30"/>
                <a:gd name="T59" fmla="*/ 23 h 23"/>
                <a:gd name="T60" fmla="*/ 19 w 30"/>
                <a:gd name="T61" fmla="*/ 18 h 23"/>
                <a:gd name="T62" fmla="*/ 24 w 30"/>
                <a:gd name="T63" fmla="*/ 19 h 23"/>
                <a:gd name="T64" fmla="*/ 30 w 30"/>
                <a:gd name="T65" fmla="*/ 18 h 23"/>
                <a:gd name="T66" fmla="*/ 19 w 30"/>
                <a:gd name="T6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23">
                  <a:moveTo>
                    <a:pt x="19" y="17"/>
                  </a:moveTo>
                  <a:cubicBezTo>
                    <a:pt x="19" y="13"/>
                    <a:pt x="19" y="10"/>
                    <a:pt x="19" y="7"/>
                  </a:cubicBezTo>
                  <a:cubicBezTo>
                    <a:pt x="19" y="6"/>
                    <a:pt x="19" y="4"/>
                    <a:pt x="19" y="3"/>
                  </a:cubicBezTo>
                  <a:cubicBezTo>
                    <a:pt x="19" y="2"/>
                    <a:pt x="16" y="0"/>
                    <a:pt x="15" y="1"/>
                  </a:cubicBezTo>
                  <a:cubicBezTo>
                    <a:pt x="14" y="2"/>
                    <a:pt x="12" y="1"/>
                    <a:pt x="12" y="3"/>
                  </a:cubicBezTo>
                  <a:cubicBezTo>
                    <a:pt x="11" y="5"/>
                    <a:pt x="9" y="7"/>
                    <a:pt x="13" y="6"/>
                  </a:cubicBezTo>
                  <a:cubicBezTo>
                    <a:pt x="13" y="6"/>
                    <a:pt x="15" y="6"/>
                    <a:pt x="15" y="6"/>
                  </a:cubicBezTo>
                  <a:cubicBezTo>
                    <a:pt x="16" y="6"/>
                    <a:pt x="14" y="8"/>
                    <a:pt x="14" y="8"/>
                  </a:cubicBezTo>
                  <a:cubicBezTo>
                    <a:pt x="13" y="8"/>
                    <a:pt x="11" y="10"/>
                    <a:pt x="13" y="11"/>
                  </a:cubicBezTo>
                  <a:cubicBezTo>
                    <a:pt x="13" y="12"/>
                    <a:pt x="16" y="12"/>
                    <a:pt x="16" y="13"/>
                  </a:cubicBezTo>
                  <a:cubicBezTo>
                    <a:pt x="16" y="13"/>
                    <a:pt x="12" y="13"/>
                    <a:pt x="12" y="13"/>
                  </a:cubicBezTo>
                  <a:cubicBezTo>
                    <a:pt x="11" y="13"/>
                    <a:pt x="9" y="12"/>
                    <a:pt x="9" y="12"/>
                  </a:cubicBezTo>
                  <a:cubicBezTo>
                    <a:pt x="9" y="12"/>
                    <a:pt x="10" y="13"/>
                    <a:pt x="10" y="12"/>
                  </a:cubicBezTo>
                  <a:cubicBezTo>
                    <a:pt x="10" y="11"/>
                    <a:pt x="11" y="10"/>
                    <a:pt x="10" y="9"/>
                  </a:cubicBezTo>
                  <a:cubicBezTo>
                    <a:pt x="10" y="9"/>
                    <a:pt x="8" y="11"/>
                    <a:pt x="8" y="11"/>
                  </a:cubicBezTo>
                  <a:cubicBezTo>
                    <a:pt x="7" y="12"/>
                    <a:pt x="6" y="11"/>
                    <a:pt x="5" y="11"/>
                  </a:cubicBezTo>
                  <a:cubicBezTo>
                    <a:pt x="4" y="11"/>
                    <a:pt x="0" y="10"/>
                    <a:pt x="0" y="12"/>
                  </a:cubicBezTo>
                  <a:cubicBezTo>
                    <a:pt x="0" y="13"/>
                    <a:pt x="2" y="12"/>
                    <a:pt x="2" y="12"/>
                  </a:cubicBezTo>
                  <a:cubicBezTo>
                    <a:pt x="3" y="11"/>
                    <a:pt x="2" y="12"/>
                    <a:pt x="3" y="12"/>
                  </a:cubicBezTo>
                  <a:cubicBezTo>
                    <a:pt x="4" y="13"/>
                    <a:pt x="4" y="11"/>
                    <a:pt x="5" y="12"/>
                  </a:cubicBezTo>
                  <a:cubicBezTo>
                    <a:pt x="5" y="12"/>
                    <a:pt x="6" y="13"/>
                    <a:pt x="6" y="13"/>
                  </a:cubicBezTo>
                  <a:cubicBezTo>
                    <a:pt x="6" y="13"/>
                    <a:pt x="2" y="14"/>
                    <a:pt x="4" y="15"/>
                  </a:cubicBezTo>
                  <a:cubicBezTo>
                    <a:pt x="5" y="16"/>
                    <a:pt x="6" y="14"/>
                    <a:pt x="6" y="15"/>
                  </a:cubicBezTo>
                  <a:cubicBezTo>
                    <a:pt x="7" y="15"/>
                    <a:pt x="8" y="16"/>
                    <a:pt x="8" y="16"/>
                  </a:cubicBezTo>
                  <a:cubicBezTo>
                    <a:pt x="8" y="16"/>
                    <a:pt x="8" y="16"/>
                    <a:pt x="7" y="16"/>
                  </a:cubicBezTo>
                  <a:cubicBezTo>
                    <a:pt x="7" y="17"/>
                    <a:pt x="9" y="17"/>
                    <a:pt x="10" y="17"/>
                  </a:cubicBezTo>
                  <a:cubicBezTo>
                    <a:pt x="11" y="17"/>
                    <a:pt x="11" y="15"/>
                    <a:pt x="12" y="17"/>
                  </a:cubicBezTo>
                  <a:cubicBezTo>
                    <a:pt x="12" y="17"/>
                    <a:pt x="16" y="22"/>
                    <a:pt x="17" y="21"/>
                  </a:cubicBezTo>
                  <a:cubicBezTo>
                    <a:pt x="17" y="21"/>
                    <a:pt x="16" y="20"/>
                    <a:pt x="16" y="20"/>
                  </a:cubicBezTo>
                  <a:cubicBezTo>
                    <a:pt x="16" y="19"/>
                    <a:pt x="22" y="23"/>
                    <a:pt x="23" y="23"/>
                  </a:cubicBezTo>
                  <a:cubicBezTo>
                    <a:pt x="23" y="22"/>
                    <a:pt x="19" y="19"/>
                    <a:pt x="19" y="18"/>
                  </a:cubicBezTo>
                  <a:cubicBezTo>
                    <a:pt x="20" y="18"/>
                    <a:pt x="24" y="19"/>
                    <a:pt x="24" y="19"/>
                  </a:cubicBezTo>
                  <a:cubicBezTo>
                    <a:pt x="26" y="19"/>
                    <a:pt x="28" y="19"/>
                    <a:pt x="30" y="18"/>
                  </a:cubicBezTo>
                  <a:cubicBezTo>
                    <a:pt x="27" y="16"/>
                    <a:pt x="23" y="17"/>
                    <a:pt x="19" y="1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58" name="Freeform 618">
              <a:extLst>
                <a:ext uri="{FF2B5EF4-FFF2-40B4-BE49-F238E27FC236}">
                  <a16:creationId xmlns:a16="http://schemas.microsoft.com/office/drawing/2014/main" id="{6F38F1C6-DA20-484B-8B42-18DE5F9FB515}"/>
                </a:ext>
              </a:extLst>
            </p:cNvPr>
            <p:cNvSpPr>
              <a:spLocks/>
            </p:cNvSpPr>
            <p:nvPr/>
          </p:nvSpPr>
          <p:spPr bwMode="auto">
            <a:xfrm>
              <a:off x="8260699" y="8501084"/>
              <a:ext cx="710194" cy="516057"/>
            </a:xfrm>
            <a:custGeom>
              <a:avLst/>
              <a:gdLst>
                <a:gd name="T0" fmla="*/ 63 w 76"/>
                <a:gd name="T1" fmla="*/ 28 h 55"/>
                <a:gd name="T2" fmla="*/ 66 w 76"/>
                <a:gd name="T3" fmla="*/ 24 h 55"/>
                <a:gd name="T4" fmla="*/ 67 w 76"/>
                <a:gd name="T5" fmla="*/ 22 h 55"/>
                <a:gd name="T6" fmla="*/ 67 w 76"/>
                <a:gd name="T7" fmla="*/ 18 h 55"/>
                <a:gd name="T8" fmla="*/ 61 w 76"/>
                <a:gd name="T9" fmla="*/ 15 h 55"/>
                <a:gd name="T10" fmla="*/ 63 w 76"/>
                <a:gd name="T11" fmla="*/ 14 h 55"/>
                <a:gd name="T12" fmla="*/ 64 w 76"/>
                <a:gd name="T13" fmla="*/ 11 h 55"/>
                <a:gd name="T14" fmla="*/ 60 w 76"/>
                <a:gd name="T15" fmla="*/ 9 h 55"/>
                <a:gd name="T16" fmla="*/ 59 w 76"/>
                <a:gd name="T17" fmla="*/ 8 h 55"/>
                <a:gd name="T18" fmla="*/ 57 w 76"/>
                <a:gd name="T19" fmla="*/ 9 h 55"/>
                <a:gd name="T20" fmla="*/ 57 w 76"/>
                <a:gd name="T21" fmla="*/ 7 h 55"/>
                <a:gd name="T22" fmla="*/ 54 w 76"/>
                <a:gd name="T23" fmla="*/ 8 h 55"/>
                <a:gd name="T24" fmla="*/ 54 w 76"/>
                <a:gd name="T25" fmla="*/ 6 h 55"/>
                <a:gd name="T26" fmla="*/ 58 w 76"/>
                <a:gd name="T27" fmla="*/ 5 h 55"/>
                <a:gd name="T28" fmla="*/ 55 w 76"/>
                <a:gd name="T29" fmla="*/ 4 h 55"/>
                <a:gd name="T30" fmla="*/ 49 w 76"/>
                <a:gd name="T31" fmla="*/ 4 h 55"/>
                <a:gd name="T32" fmla="*/ 44 w 76"/>
                <a:gd name="T33" fmla="*/ 7 h 55"/>
                <a:gd name="T34" fmla="*/ 38 w 76"/>
                <a:gd name="T35" fmla="*/ 5 h 55"/>
                <a:gd name="T36" fmla="*/ 29 w 76"/>
                <a:gd name="T37" fmla="*/ 5 h 55"/>
                <a:gd name="T38" fmla="*/ 26 w 76"/>
                <a:gd name="T39" fmla="*/ 2 h 55"/>
                <a:gd name="T40" fmla="*/ 20 w 76"/>
                <a:gd name="T41" fmla="*/ 0 h 55"/>
                <a:gd name="T42" fmla="*/ 11 w 76"/>
                <a:gd name="T43" fmla="*/ 4 h 55"/>
                <a:gd name="T44" fmla="*/ 13 w 76"/>
                <a:gd name="T45" fmla="*/ 12 h 55"/>
                <a:gd name="T46" fmla="*/ 8 w 76"/>
                <a:gd name="T47" fmla="*/ 8 h 55"/>
                <a:gd name="T48" fmla="*/ 10 w 76"/>
                <a:gd name="T49" fmla="*/ 5 h 55"/>
                <a:gd name="T50" fmla="*/ 8 w 76"/>
                <a:gd name="T51" fmla="*/ 1 h 55"/>
                <a:gd name="T52" fmla="*/ 4 w 76"/>
                <a:gd name="T53" fmla="*/ 7 h 55"/>
                <a:gd name="T54" fmla="*/ 3 w 76"/>
                <a:gd name="T55" fmla="*/ 12 h 55"/>
                <a:gd name="T56" fmla="*/ 5 w 76"/>
                <a:gd name="T57" fmla="*/ 13 h 55"/>
                <a:gd name="T58" fmla="*/ 7 w 76"/>
                <a:gd name="T59" fmla="*/ 16 h 55"/>
                <a:gd name="T60" fmla="*/ 10 w 76"/>
                <a:gd name="T61" fmla="*/ 23 h 55"/>
                <a:gd name="T62" fmla="*/ 13 w 76"/>
                <a:gd name="T63" fmla="*/ 23 h 55"/>
                <a:gd name="T64" fmla="*/ 15 w 76"/>
                <a:gd name="T65" fmla="*/ 22 h 55"/>
                <a:gd name="T66" fmla="*/ 21 w 76"/>
                <a:gd name="T67" fmla="*/ 27 h 55"/>
                <a:gd name="T68" fmla="*/ 23 w 76"/>
                <a:gd name="T69" fmla="*/ 27 h 55"/>
                <a:gd name="T70" fmla="*/ 26 w 76"/>
                <a:gd name="T71" fmla="*/ 27 h 55"/>
                <a:gd name="T72" fmla="*/ 31 w 76"/>
                <a:gd name="T73" fmla="*/ 29 h 55"/>
                <a:gd name="T74" fmla="*/ 31 w 76"/>
                <a:gd name="T75" fmla="*/ 38 h 55"/>
                <a:gd name="T76" fmla="*/ 32 w 76"/>
                <a:gd name="T77" fmla="*/ 41 h 55"/>
                <a:gd name="T78" fmla="*/ 30 w 76"/>
                <a:gd name="T79" fmla="*/ 44 h 55"/>
                <a:gd name="T80" fmla="*/ 40 w 76"/>
                <a:gd name="T81" fmla="*/ 53 h 55"/>
                <a:gd name="T82" fmla="*/ 42 w 76"/>
                <a:gd name="T83" fmla="*/ 54 h 55"/>
                <a:gd name="T84" fmla="*/ 45 w 76"/>
                <a:gd name="T85" fmla="*/ 52 h 55"/>
                <a:gd name="T86" fmla="*/ 51 w 76"/>
                <a:gd name="T87" fmla="*/ 47 h 55"/>
                <a:gd name="T88" fmla="*/ 49 w 76"/>
                <a:gd name="T89" fmla="*/ 44 h 55"/>
                <a:gd name="T90" fmla="*/ 48 w 76"/>
                <a:gd name="T91" fmla="*/ 41 h 55"/>
                <a:gd name="T92" fmla="*/ 45 w 76"/>
                <a:gd name="T93" fmla="*/ 38 h 55"/>
                <a:gd name="T94" fmla="*/ 52 w 76"/>
                <a:gd name="T95" fmla="*/ 38 h 55"/>
                <a:gd name="T96" fmla="*/ 54 w 76"/>
                <a:gd name="T97" fmla="*/ 40 h 55"/>
                <a:gd name="T98" fmla="*/ 56 w 76"/>
                <a:gd name="T99" fmla="*/ 38 h 55"/>
                <a:gd name="T100" fmla="*/ 62 w 76"/>
                <a:gd name="T101" fmla="*/ 36 h 55"/>
                <a:gd name="T102" fmla="*/ 67 w 76"/>
                <a:gd name="T103" fmla="*/ 33 h 55"/>
                <a:gd name="T104" fmla="*/ 63 w 76"/>
                <a:gd name="T10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 h="55">
                  <a:moveTo>
                    <a:pt x="63" y="28"/>
                  </a:moveTo>
                  <a:cubicBezTo>
                    <a:pt x="63" y="26"/>
                    <a:pt x="63" y="25"/>
                    <a:pt x="66" y="24"/>
                  </a:cubicBezTo>
                  <a:cubicBezTo>
                    <a:pt x="66" y="23"/>
                    <a:pt x="68" y="23"/>
                    <a:pt x="67" y="22"/>
                  </a:cubicBezTo>
                  <a:cubicBezTo>
                    <a:pt x="66" y="21"/>
                    <a:pt x="65" y="19"/>
                    <a:pt x="67" y="18"/>
                  </a:cubicBezTo>
                  <a:cubicBezTo>
                    <a:pt x="76" y="14"/>
                    <a:pt x="61" y="15"/>
                    <a:pt x="61" y="15"/>
                  </a:cubicBezTo>
                  <a:cubicBezTo>
                    <a:pt x="61" y="14"/>
                    <a:pt x="62" y="14"/>
                    <a:pt x="63" y="14"/>
                  </a:cubicBezTo>
                  <a:cubicBezTo>
                    <a:pt x="64" y="14"/>
                    <a:pt x="64" y="12"/>
                    <a:pt x="64" y="11"/>
                  </a:cubicBezTo>
                  <a:cubicBezTo>
                    <a:pt x="64" y="10"/>
                    <a:pt x="60" y="8"/>
                    <a:pt x="60" y="9"/>
                  </a:cubicBezTo>
                  <a:cubicBezTo>
                    <a:pt x="60" y="10"/>
                    <a:pt x="59" y="8"/>
                    <a:pt x="59" y="8"/>
                  </a:cubicBezTo>
                  <a:cubicBezTo>
                    <a:pt x="58" y="8"/>
                    <a:pt x="58" y="10"/>
                    <a:pt x="57" y="9"/>
                  </a:cubicBezTo>
                  <a:cubicBezTo>
                    <a:pt x="57" y="9"/>
                    <a:pt x="57" y="8"/>
                    <a:pt x="57" y="7"/>
                  </a:cubicBezTo>
                  <a:cubicBezTo>
                    <a:pt x="56" y="6"/>
                    <a:pt x="55" y="8"/>
                    <a:pt x="54" y="8"/>
                  </a:cubicBezTo>
                  <a:cubicBezTo>
                    <a:pt x="54" y="8"/>
                    <a:pt x="54" y="6"/>
                    <a:pt x="54" y="6"/>
                  </a:cubicBezTo>
                  <a:cubicBezTo>
                    <a:pt x="54" y="4"/>
                    <a:pt x="57" y="5"/>
                    <a:pt x="58" y="5"/>
                  </a:cubicBezTo>
                  <a:cubicBezTo>
                    <a:pt x="59" y="4"/>
                    <a:pt x="55" y="4"/>
                    <a:pt x="55" y="4"/>
                  </a:cubicBezTo>
                  <a:cubicBezTo>
                    <a:pt x="53" y="4"/>
                    <a:pt x="51" y="3"/>
                    <a:pt x="49" y="4"/>
                  </a:cubicBezTo>
                  <a:cubicBezTo>
                    <a:pt x="47" y="5"/>
                    <a:pt x="46" y="8"/>
                    <a:pt x="44" y="7"/>
                  </a:cubicBezTo>
                  <a:cubicBezTo>
                    <a:pt x="41" y="7"/>
                    <a:pt x="40" y="7"/>
                    <a:pt x="38" y="5"/>
                  </a:cubicBezTo>
                  <a:cubicBezTo>
                    <a:pt x="36" y="3"/>
                    <a:pt x="32" y="5"/>
                    <a:pt x="29" y="5"/>
                  </a:cubicBezTo>
                  <a:cubicBezTo>
                    <a:pt x="27" y="5"/>
                    <a:pt x="27" y="4"/>
                    <a:pt x="26" y="2"/>
                  </a:cubicBezTo>
                  <a:cubicBezTo>
                    <a:pt x="25" y="0"/>
                    <a:pt x="23" y="0"/>
                    <a:pt x="20" y="0"/>
                  </a:cubicBezTo>
                  <a:cubicBezTo>
                    <a:pt x="19" y="0"/>
                    <a:pt x="11" y="1"/>
                    <a:pt x="11" y="4"/>
                  </a:cubicBezTo>
                  <a:cubicBezTo>
                    <a:pt x="11" y="7"/>
                    <a:pt x="15" y="8"/>
                    <a:pt x="13" y="12"/>
                  </a:cubicBezTo>
                  <a:cubicBezTo>
                    <a:pt x="11" y="14"/>
                    <a:pt x="7" y="10"/>
                    <a:pt x="8" y="8"/>
                  </a:cubicBezTo>
                  <a:cubicBezTo>
                    <a:pt x="8" y="7"/>
                    <a:pt x="10" y="6"/>
                    <a:pt x="10" y="5"/>
                  </a:cubicBezTo>
                  <a:cubicBezTo>
                    <a:pt x="11" y="3"/>
                    <a:pt x="8" y="2"/>
                    <a:pt x="8" y="1"/>
                  </a:cubicBezTo>
                  <a:cubicBezTo>
                    <a:pt x="5" y="3"/>
                    <a:pt x="4" y="4"/>
                    <a:pt x="4" y="7"/>
                  </a:cubicBezTo>
                  <a:cubicBezTo>
                    <a:pt x="3" y="8"/>
                    <a:pt x="0" y="12"/>
                    <a:pt x="3" y="12"/>
                  </a:cubicBezTo>
                  <a:cubicBezTo>
                    <a:pt x="3" y="12"/>
                    <a:pt x="4" y="12"/>
                    <a:pt x="5" y="13"/>
                  </a:cubicBezTo>
                  <a:cubicBezTo>
                    <a:pt x="5" y="14"/>
                    <a:pt x="6" y="15"/>
                    <a:pt x="7" y="16"/>
                  </a:cubicBezTo>
                  <a:cubicBezTo>
                    <a:pt x="9" y="18"/>
                    <a:pt x="5" y="22"/>
                    <a:pt x="10" y="23"/>
                  </a:cubicBezTo>
                  <a:cubicBezTo>
                    <a:pt x="10" y="23"/>
                    <a:pt x="12" y="23"/>
                    <a:pt x="13" y="23"/>
                  </a:cubicBezTo>
                  <a:cubicBezTo>
                    <a:pt x="14" y="23"/>
                    <a:pt x="14" y="22"/>
                    <a:pt x="15" y="22"/>
                  </a:cubicBezTo>
                  <a:cubicBezTo>
                    <a:pt x="18" y="22"/>
                    <a:pt x="19" y="25"/>
                    <a:pt x="21" y="27"/>
                  </a:cubicBezTo>
                  <a:cubicBezTo>
                    <a:pt x="21" y="27"/>
                    <a:pt x="22" y="28"/>
                    <a:pt x="23" y="27"/>
                  </a:cubicBezTo>
                  <a:cubicBezTo>
                    <a:pt x="23" y="26"/>
                    <a:pt x="24" y="27"/>
                    <a:pt x="26" y="27"/>
                  </a:cubicBezTo>
                  <a:cubicBezTo>
                    <a:pt x="28" y="28"/>
                    <a:pt x="33" y="25"/>
                    <a:pt x="31" y="29"/>
                  </a:cubicBezTo>
                  <a:cubicBezTo>
                    <a:pt x="29" y="32"/>
                    <a:pt x="29" y="35"/>
                    <a:pt x="31" y="38"/>
                  </a:cubicBezTo>
                  <a:cubicBezTo>
                    <a:pt x="31" y="39"/>
                    <a:pt x="32" y="40"/>
                    <a:pt x="32" y="41"/>
                  </a:cubicBezTo>
                  <a:cubicBezTo>
                    <a:pt x="32" y="42"/>
                    <a:pt x="29" y="43"/>
                    <a:pt x="30" y="44"/>
                  </a:cubicBezTo>
                  <a:cubicBezTo>
                    <a:pt x="33" y="47"/>
                    <a:pt x="34" y="55"/>
                    <a:pt x="40" y="53"/>
                  </a:cubicBezTo>
                  <a:cubicBezTo>
                    <a:pt x="41" y="53"/>
                    <a:pt x="41" y="54"/>
                    <a:pt x="42" y="54"/>
                  </a:cubicBezTo>
                  <a:cubicBezTo>
                    <a:pt x="43" y="54"/>
                    <a:pt x="44" y="53"/>
                    <a:pt x="45" y="52"/>
                  </a:cubicBezTo>
                  <a:cubicBezTo>
                    <a:pt x="47" y="51"/>
                    <a:pt x="48" y="49"/>
                    <a:pt x="51" y="47"/>
                  </a:cubicBezTo>
                  <a:cubicBezTo>
                    <a:pt x="53" y="46"/>
                    <a:pt x="49" y="46"/>
                    <a:pt x="49" y="44"/>
                  </a:cubicBezTo>
                  <a:cubicBezTo>
                    <a:pt x="49" y="43"/>
                    <a:pt x="48" y="42"/>
                    <a:pt x="48" y="41"/>
                  </a:cubicBezTo>
                  <a:cubicBezTo>
                    <a:pt x="48" y="40"/>
                    <a:pt x="45" y="39"/>
                    <a:pt x="45" y="38"/>
                  </a:cubicBezTo>
                  <a:cubicBezTo>
                    <a:pt x="45" y="37"/>
                    <a:pt x="51" y="38"/>
                    <a:pt x="52" y="38"/>
                  </a:cubicBezTo>
                  <a:cubicBezTo>
                    <a:pt x="54" y="38"/>
                    <a:pt x="53" y="39"/>
                    <a:pt x="54" y="40"/>
                  </a:cubicBezTo>
                  <a:cubicBezTo>
                    <a:pt x="55" y="40"/>
                    <a:pt x="55" y="38"/>
                    <a:pt x="56" y="38"/>
                  </a:cubicBezTo>
                  <a:cubicBezTo>
                    <a:pt x="57" y="37"/>
                    <a:pt x="60" y="37"/>
                    <a:pt x="62" y="36"/>
                  </a:cubicBezTo>
                  <a:cubicBezTo>
                    <a:pt x="63" y="35"/>
                    <a:pt x="65" y="34"/>
                    <a:pt x="67" y="33"/>
                  </a:cubicBezTo>
                  <a:cubicBezTo>
                    <a:pt x="66" y="31"/>
                    <a:pt x="63" y="30"/>
                    <a:pt x="63" y="28"/>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59" name="Freeform 619">
              <a:extLst>
                <a:ext uri="{FF2B5EF4-FFF2-40B4-BE49-F238E27FC236}">
                  <a16:creationId xmlns:a16="http://schemas.microsoft.com/office/drawing/2014/main" id="{BDABD18B-0278-40CF-9C6E-B74C920420F1}"/>
                </a:ext>
              </a:extLst>
            </p:cNvPr>
            <p:cNvSpPr>
              <a:spLocks/>
            </p:cNvSpPr>
            <p:nvPr/>
          </p:nvSpPr>
          <p:spPr bwMode="auto">
            <a:xfrm>
              <a:off x="8830764" y="8641249"/>
              <a:ext cx="242036" cy="356781"/>
            </a:xfrm>
            <a:custGeom>
              <a:avLst/>
              <a:gdLst>
                <a:gd name="T0" fmla="*/ 22 w 26"/>
                <a:gd name="T1" fmla="*/ 29 h 38"/>
                <a:gd name="T2" fmla="*/ 18 w 26"/>
                <a:gd name="T3" fmla="*/ 21 h 38"/>
                <a:gd name="T4" fmla="*/ 20 w 26"/>
                <a:gd name="T5" fmla="*/ 18 h 38"/>
                <a:gd name="T6" fmla="*/ 22 w 26"/>
                <a:gd name="T7" fmla="*/ 15 h 38"/>
                <a:gd name="T8" fmla="*/ 22 w 26"/>
                <a:gd name="T9" fmla="*/ 13 h 38"/>
                <a:gd name="T10" fmla="*/ 20 w 26"/>
                <a:gd name="T11" fmla="*/ 11 h 38"/>
                <a:gd name="T12" fmla="*/ 16 w 26"/>
                <a:gd name="T13" fmla="*/ 7 h 38"/>
                <a:gd name="T14" fmla="*/ 9 w 26"/>
                <a:gd name="T15" fmla="*/ 0 h 38"/>
                <a:gd name="T16" fmla="*/ 5 w 26"/>
                <a:gd name="T17" fmla="*/ 5 h 38"/>
                <a:gd name="T18" fmla="*/ 6 w 26"/>
                <a:gd name="T19" fmla="*/ 8 h 38"/>
                <a:gd name="T20" fmla="*/ 3 w 26"/>
                <a:gd name="T21" fmla="*/ 10 h 38"/>
                <a:gd name="T22" fmla="*/ 4 w 26"/>
                <a:gd name="T23" fmla="*/ 16 h 38"/>
                <a:gd name="T24" fmla="*/ 7 w 26"/>
                <a:gd name="T25" fmla="*/ 18 h 38"/>
                <a:gd name="T26" fmla="*/ 8 w 26"/>
                <a:gd name="T27" fmla="*/ 20 h 38"/>
                <a:gd name="T28" fmla="*/ 8 w 26"/>
                <a:gd name="T29" fmla="*/ 27 h 38"/>
                <a:gd name="T30" fmla="*/ 11 w 26"/>
                <a:gd name="T31" fmla="*/ 35 h 38"/>
                <a:gd name="T32" fmla="*/ 17 w 26"/>
                <a:gd name="T33" fmla="*/ 35 h 38"/>
                <a:gd name="T34" fmla="*/ 21 w 26"/>
                <a:gd name="T35" fmla="*/ 34 h 38"/>
                <a:gd name="T36" fmla="*/ 26 w 26"/>
                <a:gd name="T37" fmla="*/ 34 h 38"/>
                <a:gd name="T38" fmla="*/ 22 w 26"/>
                <a:gd name="T39" fmla="*/ 29 h 38"/>
                <a:gd name="T40" fmla="*/ 22 w 26"/>
                <a:gd name="T41"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8">
                  <a:moveTo>
                    <a:pt x="22" y="29"/>
                  </a:moveTo>
                  <a:cubicBezTo>
                    <a:pt x="22" y="28"/>
                    <a:pt x="17" y="22"/>
                    <a:pt x="18" y="21"/>
                  </a:cubicBezTo>
                  <a:cubicBezTo>
                    <a:pt x="19" y="20"/>
                    <a:pt x="18" y="19"/>
                    <a:pt x="20" y="18"/>
                  </a:cubicBezTo>
                  <a:cubicBezTo>
                    <a:pt x="23" y="18"/>
                    <a:pt x="22" y="16"/>
                    <a:pt x="22" y="15"/>
                  </a:cubicBezTo>
                  <a:cubicBezTo>
                    <a:pt x="22" y="14"/>
                    <a:pt x="22" y="13"/>
                    <a:pt x="22" y="13"/>
                  </a:cubicBezTo>
                  <a:cubicBezTo>
                    <a:pt x="22" y="12"/>
                    <a:pt x="21" y="12"/>
                    <a:pt x="20" y="11"/>
                  </a:cubicBezTo>
                  <a:cubicBezTo>
                    <a:pt x="19" y="9"/>
                    <a:pt x="16" y="9"/>
                    <a:pt x="16" y="7"/>
                  </a:cubicBezTo>
                  <a:cubicBezTo>
                    <a:pt x="15" y="4"/>
                    <a:pt x="11" y="1"/>
                    <a:pt x="9" y="0"/>
                  </a:cubicBezTo>
                  <a:cubicBezTo>
                    <a:pt x="9" y="3"/>
                    <a:pt x="4" y="3"/>
                    <a:pt x="5" y="5"/>
                  </a:cubicBezTo>
                  <a:cubicBezTo>
                    <a:pt x="5" y="6"/>
                    <a:pt x="7" y="7"/>
                    <a:pt x="6" y="8"/>
                  </a:cubicBezTo>
                  <a:cubicBezTo>
                    <a:pt x="5" y="8"/>
                    <a:pt x="3" y="9"/>
                    <a:pt x="3" y="10"/>
                  </a:cubicBezTo>
                  <a:cubicBezTo>
                    <a:pt x="0" y="11"/>
                    <a:pt x="2" y="14"/>
                    <a:pt x="4" y="16"/>
                  </a:cubicBezTo>
                  <a:cubicBezTo>
                    <a:pt x="5" y="17"/>
                    <a:pt x="5" y="18"/>
                    <a:pt x="7" y="18"/>
                  </a:cubicBezTo>
                  <a:cubicBezTo>
                    <a:pt x="8" y="18"/>
                    <a:pt x="7" y="19"/>
                    <a:pt x="8" y="20"/>
                  </a:cubicBezTo>
                  <a:cubicBezTo>
                    <a:pt x="10" y="23"/>
                    <a:pt x="9" y="24"/>
                    <a:pt x="8" y="27"/>
                  </a:cubicBezTo>
                  <a:cubicBezTo>
                    <a:pt x="8" y="30"/>
                    <a:pt x="10" y="33"/>
                    <a:pt x="11" y="35"/>
                  </a:cubicBezTo>
                  <a:cubicBezTo>
                    <a:pt x="14" y="38"/>
                    <a:pt x="15" y="35"/>
                    <a:pt x="17" y="35"/>
                  </a:cubicBezTo>
                  <a:cubicBezTo>
                    <a:pt x="19" y="35"/>
                    <a:pt x="20" y="34"/>
                    <a:pt x="21" y="34"/>
                  </a:cubicBezTo>
                  <a:cubicBezTo>
                    <a:pt x="23" y="33"/>
                    <a:pt x="24" y="33"/>
                    <a:pt x="26" y="34"/>
                  </a:cubicBezTo>
                  <a:cubicBezTo>
                    <a:pt x="25" y="32"/>
                    <a:pt x="24" y="30"/>
                    <a:pt x="22" y="29"/>
                  </a:cubicBezTo>
                  <a:cubicBezTo>
                    <a:pt x="21" y="27"/>
                    <a:pt x="23" y="29"/>
                    <a:pt x="22" y="2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60" name="Freeform 620">
              <a:extLst>
                <a:ext uri="{FF2B5EF4-FFF2-40B4-BE49-F238E27FC236}">
                  <a16:creationId xmlns:a16="http://schemas.microsoft.com/office/drawing/2014/main" id="{93E0FC16-7D40-4F0C-87C9-B85F2D96D2D2}"/>
                </a:ext>
              </a:extLst>
            </p:cNvPr>
            <p:cNvSpPr>
              <a:spLocks/>
            </p:cNvSpPr>
            <p:nvPr/>
          </p:nvSpPr>
          <p:spPr bwMode="auto">
            <a:xfrm>
              <a:off x="8986815" y="8752743"/>
              <a:ext cx="207006" cy="216615"/>
            </a:xfrm>
            <a:custGeom>
              <a:avLst/>
              <a:gdLst>
                <a:gd name="T0" fmla="*/ 19 w 22"/>
                <a:gd name="T1" fmla="*/ 7 h 23"/>
                <a:gd name="T2" fmla="*/ 22 w 22"/>
                <a:gd name="T3" fmla="*/ 2 h 23"/>
                <a:gd name="T4" fmla="*/ 12 w 22"/>
                <a:gd name="T5" fmla="*/ 2 h 23"/>
                <a:gd name="T6" fmla="*/ 9 w 22"/>
                <a:gd name="T7" fmla="*/ 0 h 23"/>
                <a:gd name="T8" fmla="*/ 5 w 22"/>
                <a:gd name="T9" fmla="*/ 1 h 23"/>
                <a:gd name="T10" fmla="*/ 4 w 22"/>
                <a:gd name="T11" fmla="*/ 6 h 23"/>
                <a:gd name="T12" fmla="*/ 1 w 22"/>
                <a:gd name="T13" fmla="*/ 10 h 23"/>
                <a:gd name="T14" fmla="*/ 4 w 22"/>
                <a:gd name="T15" fmla="*/ 15 h 23"/>
                <a:gd name="T16" fmla="*/ 9 w 22"/>
                <a:gd name="T17" fmla="*/ 22 h 23"/>
                <a:gd name="T18" fmla="*/ 12 w 22"/>
                <a:gd name="T19" fmla="*/ 19 h 23"/>
                <a:gd name="T20" fmla="*/ 16 w 22"/>
                <a:gd name="T21" fmla="*/ 18 h 23"/>
                <a:gd name="T22" fmla="*/ 19 w 22"/>
                <a:gd name="T23" fmla="*/ 19 h 23"/>
                <a:gd name="T24" fmla="*/ 20 w 22"/>
                <a:gd name="T25" fmla="*/ 14 h 23"/>
                <a:gd name="T26" fmla="*/ 19 w 22"/>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9" y="7"/>
                  </a:moveTo>
                  <a:cubicBezTo>
                    <a:pt x="19" y="5"/>
                    <a:pt x="21" y="3"/>
                    <a:pt x="22" y="2"/>
                  </a:cubicBezTo>
                  <a:cubicBezTo>
                    <a:pt x="19" y="1"/>
                    <a:pt x="14" y="0"/>
                    <a:pt x="12" y="2"/>
                  </a:cubicBezTo>
                  <a:cubicBezTo>
                    <a:pt x="10" y="3"/>
                    <a:pt x="9" y="1"/>
                    <a:pt x="9" y="0"/>
                  </a:cubicBezTo>
                  <a:cubicBezTo>
                    <a:pt x="8" y="0"/>
                    <a:pt x="7" y="2"/>
                    <a:pt x="5" y="1"/>
                  </a:cubicBezTo>
                  <a:cubicBezTo>
                    <a:pt x="5" y="2"/>
                    <a:pt x="7" y="6"/>
                    <a:pt x="4" y="6"/>
                  </a:cubicBezTo>
                  <a:cubicBezTo>
                    <a:pt x="2" y="7"/>
                    <a:pt x="0" y="8"/>
                    <a:pt x="1" y="10"/>
                  </a:cubicBezTo>
                  <a:cubicBezTo>
                    <a:pt x="2" y="12"/>
                    <a:pt x="3" y="13"/>
                    <a:pt x="4" y="15"/>
                  </a:cubicBezTo>
                  <a:cubicBezTo>
                    <a:pt x="5" y="17"/>
                    <a:pt x="7" y="19"/>
                    <a:pt x="9" y="22"/>
                  </a:cubicBezTo>
                  <a:cubicBezTo>
                    <a:pt x="12" y="23"/>
                    <a:pt x="10" y="19"/>
                    <a:pt x="12" y="19"/>
                  </a:cubicBezTo>
                  <a:cubicBezTo>
                    <a:pt x="14" y="19"/>
                    <a:pt x="15" y="19"/>
                    <a:pt x="16" y="18"/>
                  </a:cubicBezTo>
                  <a:cubicBezTo>
                    <a:pt x="17" y="18"/>
                    <a:pt x="17" y="20"/>
                    <a:pt x="19" y="19"/>
                  </a:cubicBezTo>
                  <a:cubicBezTo>
                    <a:pt x="20" y="17"/>
                    <a:pt x="21" y="16"/>
                    <a:pt x="20" y="14"/>
                  </a:cubicBezTo>
                  <a:cubicBezTo>
                    <a:pt x="20" y="12"/>
                    <a:pt x="19" y="9"/>
                    <a:pt x="19" y="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61" name="Freeform 621">
              <a:extLst>
                <a:ext uri="{FF2B5EF4-FFF2-40B4-BE49-F238E27FC236}">
                  <a16:creationId xmlns:a16="http://schemas.microsoft.com/office/drawing/2014/main" id="{8F2D9896-5B75-4297-A81D-2DC39620F4A1}"/>
                </a:ext>
              </a:extLst>
            </p:cNvPr>
            <p:cNvSpPr>
              <a:spLocks/>
            </p:cNvSpPr>
            <p:nvPr/>
          </p:nvSpPr>
          <p:spPr bwMode="auto">
            <a:xfrm>
              <a:off x="9155606" y="8771859"/>
              <a:ext cx="149682" cy="168837"/>
            </a:xfrm>
            <a:custGeom>
              <a:avLst/>
              <a:gdLst>
                <a:gd name="T0" fmla="*/ 12 w 16"/>
                <a:gd name="T1" fmla="*/ 5 h 18"/>
                <a:gd name="T2" fmla="*/ 5 w 16"/>
                <a:gd name="T3" fmla="*/ 1 h 18"/>
                <a:gd name="T4" fmla="*/ 1 w 16"/>
                <a:gd name="T5" fmla="*/ 6 h 18"/>
                <a:gd name="T6" fmla="*/ 2 w 16"/>
                <a:gd name="T7" fmla="*/ 12 h 18"/>
                <a:gd name="T8" fmla="*/ 0 w 16"/>
                <a:gd name="T9" fmla="*/ 17 h 18"/>
                <a:gd name="T10" fmla="*/ 4 w 16"/>
                <a:gd name="T11" fmla="*/ 17 h 18"/>
                <a:gd name="T12" fmla="*/ 9 w 16"/>
                <a:gd name="T13" fmla="*/ 17 h 18"/>
                <a:gd name="T14" fmla="*/ 16 w 16"/>
                <a:gd name="T15" fmla="*/ 8 h 18"/>
                <a:gd name="T16" fmla="*/ 12 w 16"/>
                <a:gd name="T17" fmla="*/ 5 h 18"/>
                <a:gd name="T18" fmla="*/ 12 w 16"/>
                <a:gd name="T1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8">
                  <a:moveTo>
                    <a:pt x="12" y="5"/>
                  </a:moveTo>
                  <a:cubicBezTo>
                    <a:pt x="10" y="3"/>
                    <a:pt x="8" y="1"/>
                    <a:pt x="5" y="1"/>
                  </a:cubicBezTo>
                  <a:cubicBezTo>
                    <a:pt x="3" y="0"/>
                    <a:pt x="0" y="4"/>
                    <a:pt x="1" y="6"/>
                  </a:cubicBezTo>
                  <a:cubicBezTo>
                    <a:pt x="1" y="8"/>
                    <a:pt x="2" y="10"/>
                    <a:pt x="2" y="12"/>
                  </a:cubicBezTo>
                  <a:cubicBezTo>
                    <a:pt x="3" y="14"/>
                    <a:pt x="1" y="16"/>
                    <a:pt x="0" y="17"/>
                  </a:cubicBezTo>
                  <a:cubicBezTo>
                    <a:pt x="1" y="18"/>
                    <a:pt x="3" y="17"/>
                    <a:pt x="4" y="17"/>
                  </a:cubicBezTo>
                  <a:cubicBezTo>
                    <a:pt x="6" y="17"/>
                    <a:pt x="7" y="18"/>
                    <a:pt x="9" y="17"/>
                  </a:cubicBezTo>
                  <a:cubicBezTo>
                    <a:pt x="12" y="16"/>
                    <a:pt x="13" y="10"/>
                    <a:pt x="16" y="8"/>
                  </a:cubicBezTo>
                  <a:cubicBezTo>
                    <a:pt x="14" y="7"/>
                    <a:pt x="13" y="6"/>
                    <a:pt x="12" y="5"/>
                  </a:cubicBezTo>
                  <a:cubicBezTo>
                    <a:pt x="10" y="4"/>
                    <a:pt x="13" y="6"/>
                    <a:pt x="12" y="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62" name="Freeform 622">
              <a:extLst>
                <a:ext uri="{FF2B5EF4-FFF2-40B4-BE49-F238E27FC236}">
                  <a16:creationId xmlns:a16="http://schemas.microsoft.com/office/drawing/2014/main" id="{12CD7BE7-3CBB-4EB3-90AC-4B5B90D0A6B7}"/>
                </a:ext>
              </a:extLst>
            </p:cNvPr>
            <p:cNvSpPr>
              <a:spLocks/>
            </p:cNvSpPr>
            <p:nvPr/>
          </p:nvSpPr>
          <p:spPr bwMode="auto">
            <a:xfrm>
              <a:off x="7821211" y="8453303"/>
              <a:ext cx="754780" cy="786831"/>
            </a:xfrm>
            <a:custGeom>
              <a:avLst/>
              <a:gdLst>
                <a:gd name="T0" fmla="*/ 76 w 81"/>
                <a:gd name="T1" fmla="*/ 39 h 84"/>
                <a:gd name="T2" fmla="*/ 74 w 81"/>
                <a:gd name="T3" fmla="*/ 32 h 84"/>
                <a:gd name="T4" fmla="*/ 69 w 81"/>
                <a:gd name="T5" fmla="*/ 33 h 84"/>
                <a:gd name="T6" fmla="*/ 58 w 81"/>
                <a:gd name="T7" fmla="*/ 28 h 84"/>
                <a:gd name="T8" fmla="*/ 53 w 81"/>
                <a:gd name="T9" fmla="*/ 20 h 84"/>
                <a:gd name="T10" fmla="*/ 50 w 81"/>
                <a:gd name="T11" fmla="*/ 15 h 84"/>
                <a:gd name="T12" fmla="*/ 56 w 81"/>
                <a:gd name="T13" fmla="*/ 5 h 84"/>
                <a:gd name="T14" fmla="*/ 56 w 81"/>
                <a:gd name="T15" fmla="*/ 1 h 84"/>
                <a:gd name="T16" fmla="*/ 44 w 81"/>
                <a:gd name="T17" fmla="*/ 8 h 84"/>
                <a:gd name="T18" fmla="*/ 36 w 81"/>
                <a:gd name="T19" fmla="*/ 16 h 84"/>
                <a:gd name="T20" fmla="*/ 31 w 81"/>
                <a:gd name="T21" fmla="*/ 23 h 84"/>
                <a:gd name="T22" fmla="*/ 25 w 81"/>
                <a:gd name="T23" fmla="*/ 17 h 84"/>
                <a:gd name="T24" fmla="*/ 7 w 81"/>
                <a:gd name="T25" fmla="*/ 18 h 84"/>
                <a:gd name="T26" fmla="*/ 1 w 81"/>
                <a:gd name="T27" fmla="*/ 16 h 84"/>
                <a:gd name="T28" fmla="*/ 1 w 81"/>
                <a:gd name="T29" fmla="*/ 21 h 84"/>
                <a:gd name="T30" fmla="*/ 8 w 81"/>
                <a:gd name="T31" fmla="*/ 24 h 84"/>
                <a:gd name="T32" fmla="*/ 11 w 81"/>
                <a:gd name="T33" fmla="*/ 26 h 84"/>
                <a:gd name="T34" fmla="*/ 13 w 81"/>
                <a:gd name="T35" fmla="*/ 23 h 84"/>
                <a:gd name="T36" fmla="*/ 20 w 81"/>
                <a:gd name="T37" fmla="*/ 18 h 84"/>
                <a:gd name="T38" fmla="*/ 24 w 81"/>
                <a:gd name="T39" fmla="*/ 20 h 84"/>
                <a:gd name="T40" fmla="*/ 25 w 81"/>
                <a:gd name="T41" fmla="*/ 26 h 84"/>
                <a:gd name="T42" fmla="*/ 28 w 81"/>
                <a:gd name="T43" fmla="*/ 42 h 84"/>
                <a:gd name="T44" fmla="*/ 28 w 81"/>
                <a:gd name="T45" fmla="*/ 47 h 84"/>
                <a:gd name="T46" fmla="*/ 22 w 81"/>
                <a:gd name="T47" fmla="*/ 53 h 84"/>
                <a:gd name="T48" fmla="*/ 26 w 81"/>
                <a:gd name="T49" fmla="*/ 58 h 84"/>
                <a:gd name="T50" fmla="*/ 34 w 81"/>
                <a:gd name="T51" fmla="*/ 61 h 84"/>
                <a:gd name="T52" fmla="*/ 41 w 81"/>
                <a:gd name="T53" fmla="*/ 64 h 84"/>
                <a:gd name="T54" fmla="*/ 54 w 81"/>
                <a:gd name="T55" fmla="*/ 76 h 84"/>
                <a:gd name="T56" fmla="*/ 60 w 81"/>
                <a:gd name="T57" fmla="*/ 75 h 84"/>
                <a:gd name="T58" fmla="*/ 64 w 81"/>
                <a:gd name="T59" fmla="*/ 80 h 84"/>
                <a:gd name="T60" fmla="*/ 65 w 81"/>
                <a:gd name="T61" fmla="*/ 84 h 84"/>
                <a:gd name="T62" fmla="*/ 65 w 81"/>
                <a:gd name="T63" fmla="*/ 63 h 84"/>
                <a:gd name="T64" fmla="*/ 70 w 81"/>
                <a:gd name="T65" fmla="*/ 58 h 84"/>
                <a:gd name="T66" fmla="*/ 66 w 81"/>
                <a:gd name="T67" fmla="*/ 55 h 84"/>
                <a:gd name="T68" fmla="*/ 79 w 81"/>
                <a:gd name="T69" fmla="*/ 53 h 84"/>
                <a:gd name="T70" fmla="*/ 77 w 81"/>
                <a:gd name="T71"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84">
                  <a:moveTo>
                    <a:pt x="77" y="48"/>
                  </a:moveTo>
                  <a:cubicBezTo>
                    <a:pt x="81" y="45"/>
                    <a:pt x="76" y="42"/>
                    <a:pt x="76" y="39"/>
                  </a:cubicBezTo>
                  <a:cubicBezTo>
                    <a:pt x="76" y="37"/>
                    <a:pt x="78" y="35"/>
                    <a:pt x="78" y="33"/>
                  </a:cubicBezTo>
                  <a:cubicBezTo>
                    <a:pt x="79" y="30"/>
                    <a:pt x="75" y="32"/>
                    <a:pt x="74" y="32"/>
                  </a:cubicBezTo>
                  <a:cubicBezTo>
                    <a:pt x="73" y="32"/>
                    <a:pt x="72" y="32"/>
                    <a:pt x="71" y="32"/>
                  </a:cubicBezTo>
                  <a:cubicBezTo>
                    <a:pt x="70" y="32"/>
                    <a:pt x="70" y="33"/>
                    <a:pt x="69" y="33"/>
                  </a:cubicBezTo>
                  <a:cubicBezTo>
                    <a:pt x="68" y="33"/>
                    <a:pt x="67" y="30"/>
                    <a:pt x="66" y="30"/>
                  </a:cubicBezTo>
                  <a:cubicBezTo>
                    <a:pt x="64" y="26"/>
                    <a:pt x="62" y="28"/>
                    <a:pt x="58" y="28"/>
                  </a:cubicBezTo>
                  <a:cubicBezTo>
                    <a:pt x="56" y="28"/>
                    <a:pt x="55" y="28"/>
                    <a:pt x="54" y="26"/>
                  </a:cubicBezTo>
                  <a:cubicBezTo>
                    <a:pt x="53" y="24"/>
                    <a:pt x="56" y="22"/>
                    <a:pt x="53" y="20"/>
                  </a:cubicBezTo>
                  <a:cubicBezTo>
                    <a:pt x="52" y="19"/>
                    <a:pt x="52" y="17"/>
                    <a:pt x="50" y="17"/>
                  </a:cubicBezTo>
                  <a:cubicBezTo>
                    <a:pt x="48" y="17"/>
                    <a:pt x="49" y="17"/>
                    <a:pt x="50" y="15"/>
                  </a:cubicBezTo>
                  <a:cubicBezTo>
                    <a:pt x="51" y="13"/>
                    <a:pt x="50" y="11"/>
                    <a:pt x="51" y="9"/>
                  </a:cubicBezTo>
                  <a:cubicBezTo>
                    <a:pt x="52" y="7"/>
                    <a:pt x="54" y="6"/>
                    <a:pt x="56" y="5"/>
                  </a:cubicBezTo>
                  <a:cubicBezTo>
                    <a:pt x="57" y="4"/>
                    <a:pt x="59" y="4"/>
                    <a:pt x="60" y="2"/>
                  </a:cubicBezTo>
                  <a:cubicBezTo>
                    <a:pt x="60" y="0"/>
                    <a:pt x="56" y="0"/>
                    <a:pt x="56" y="1"/>
                  </a:cubicBezTo>
                  <a:cubicBezTo>
                    <a:pt x="54" y="3"/>
                    <a:pt x="51" y="6"/>
                    <a:pt x="48" y="6"/>
                  </a:cubicBezTo>
                  <a:cubicBezTo>
                    <a:pt x="45" y="6"/>
                    <a:pt x="45" y="6"/>
                    <a:pt x="44" y="8"/>
                  </a:cubicBezTo>
                  <a:cubicBezTo>
                    <a:pt x="43" y="10"/>
                    <a:pt x="43" y="7"/>
                    <a:pt x="41" y="7"/>
                  </a:cubicBezTo>
                  <a:cubicBezTo>
                    <a:pt x="37" y="8"/>
                    <a:pt x="39" y="14"/>
                    <a:pt x="36" y="16"/>
                  </a:cubicBezTo>
                  <a:cubicBezTo>
                    <a:pt x="35" y="17"/>
                    <a:pt x="33" y="18"/>
                    <a:pt x="32" y="20"/>
                  </a:cubicBezTo>
                  <a:cubicBezTo>
                    <a:pt x="32" y="20"/>
                    <a:pt x="32" y="23"/>
                    <a:pt x="31" y="23"/>
                  </a:cubicBezTo>
                  <a:cubicBezTo>
                    <a:pt x="30" y="21"/>
                    <a:pt x="29" y="20"/>
                    <a:pt x="28" y="19"/>
                  </a:cubicBezTo>
                  <a:cubicBezTo>
                    <a:pt x="27" y="17"/>
                    <a:pt x="26" y="17"/>
                    <a:pt x="25" y="17"/>
                  </a:cubicBezTo>
                  <a:cubicBezTo>
                    <a:pt x="21" y="16"/>
                    <a:pt x="19" y="13"/>
                    <a:pt x="15" y="16"/>
                  </a:cubicBezTo>
                  <a:cubicBezTo>
                    <a:pt x="13" y="17"/>
                    <a:pt x="9" y="20"/>
                    <a:pt x="7" y="18"/>
                  </a:cubicBezTo>
                  <a:cubicBezTo>
                    <a:pt x="6" y="17"/>
                    <a:pt x="5" y="17"/>
                    <a:pt x="4" y="16"/>
                  </a:cubicBezTo>
                  <a:cubicBezTo>
                    <a:pt x="2" y="16"/>
                    <a:pt x="3" y="14"/>
                    <a:pt x="1" y="16"/>
                  </a:cubicBezTo>
                  <a:cubicBezTo>
                    <a:pt x="0" y="17"/>
                    <a:pt x="1" y="17"/>
                    <a:pt x="2" y="18"/>
                  </a:cubicBezTo>
                  <a:cubicBezTo>
                    <a:pt x="2" y="19"/>
                    <a:pt x="1" y="20"/>
                    <a:pt x="1" y="21"/>
                  </a:cubicBezTo>
                  <a:cubicBezTo>
                    <a:pt x="3" y="21"/>
                    <a:pt x="5" y="22"/>
                    <a:pt x="6" y="22"/>
                  </a:cubicBezTo>
                  <a:cubicBezTo>
                    <a:pt x="7" y="23"/>
                    <a:pt x="8" y="23"/>
                    <a:pt x="8" y="24"/>
                  </a:cubicBezTo>
                  <a:cubicBezTo>
                    <a:pt x="9" y="25"/>
                    <a:pt x="9" y="24"/>
                    <a:pt x="10" y="24"/>
                  </a:cubicBezTo>
                  <a:cubicBezTo>
                    <a:pt x="10" y="23"/>
                    <a:pt x="10" y="26"/>
                    <a:pt x="11" y="26"/>
                  </a:cubicBezTo>
                  <a:cubicBezTo>
                    <a:pt x="12" y="27"/>
                    <a:pt x="13" y="26"/>
                    <a:pt x="15" y="25"/>
                  </a:cubicBezTo>
                  <a:cubicBezTo>
                    <a:pt x="16" y="25"/>
                    <a:pt x="13" y="23"/>
                    <a:pt x="13" y="23"/>
                  </a:cubicBezTo>
                  <a:cubicBezTo>
                    <a:pt x="13" y="22"/>
                    <a:pt x="16" y="20"/>
                    <a:pt x="16" y="19"/>
                  </a:cubicBezTo>
                  <a:cubicBezTo>
                    <a:pt x="17" y="18"/>
                    <a:pt x="19" y="17"/>
                    <a:pt x="20" y="18"/>
                  </a:cubicBezTo>
                  <a:cubicBezTo>
                    <a:pt x="21" y="18"/>
                    <a:pt x="23" y="19"/>
                    <a:pt x="23" y="19"/>
                  </a:cubicBezTo>
                  <a:cubicBezTo>
                    <a:pt x="23" y="20"/>
                    <a:pt x="23" y="20"/>
                    <a:pt x="24" y="20"/>
                  </a:cubicBezTo>
                  <a:cubicBezTo>
                    <a:pt x="24" y="21"/>
                    <a:pt x="23" y="22"/>
                    <a:pt x="23" y="22"/>
                  </a:cubicBezTo>
                  <a:cubicBezTo>
                    <a:pt x="23" y="23"/>
                    <a:pt x="25" y="25"/>
                    <a:pt x="25" y="26"/>
                  </a:cubicBezTo>
                  <a:cubicBezTo>
                    <a:pt x="27" y="29"/>
                    <a:pt x="29" y="29"/>
                    <a:pt x="29" y="33"/>
                  </a:cubicBezTo>
                  <a:cubicBezTo>
                    <a:pt x="29" y="36"/>
                    <a:pt x="29" y="39"/>
                    <a:pt x="28" y="42"/>
                  </a:cubicBezTo>
                  <a:cubicBezTo>
                    <a:pt x="28" y="43"/>
                    <a:pt x="30" y="43"/>
                    <a:pt x="30" y="44"/>
                  </a:cubicBezTo>
                  <a:cubicBezTo>
                    <a:pt x="29" y="45"/>
                    <a:pt x="28" y="46"/>
                    <a:pt x="28" y="47"/>
                  </a:cubicBezTo>
                  <a:cubicBezTo>
                    <a:pt x="27" y="48"/>
                    <a:pt x="27" y="50"/>
                    <a:pt x="26" y="50"/>
                  </a:cubicBezTo>
                  <a:cubicBezTo>
                    <a:pt x="24" y="51"/>
                    <a:pt x="22" y="50"/>
                    <a:pt x="22" y="53"/>
                  </a:cubicBezTo>
                  <a:cubicBezTo>
                    <a:pt x="22" y="55"/>
                    <a:pt x="19" y="55"/>
                    <a:pt x="22" y="56"/>
                  </a:cubicBezTo>
                  <a:cubicBezTo>
                    <a:pt x="23" y="57"/>
                    <a:pt x="24" y="57"/>
                    <a:pt x="26" y="58"/>
                  </a:cubicBezTo>
                  <a:cubicBezTo>
                    <a:pt x="27" y="59"/>
                    <a:pt x="28" y="60"/>
                    <a:pt x="29" y="61"/>
                  </a:cubicBezTo>
                  <a:cubicBezTo>
                    <a:pt x="31" y="62"/>
                    <a:pt x="32" y="61"/>
                    <a:pt x="34" y="61"/>
                  </a:cubicBezTo>
                  <a:cubicBezTo>
                    <a:pt x="35" y="61"/>
                    <a:pt x="36" y="62"/>
                    <a:pt x="38" y="63"/>
                  </a:cubicBezTo>
                  <a:cubicBezTo>
                    <a:pt x="39" y="63"/>
                    <a:pt x="40" y="63"/>
                    <a:pt x="41" y="64"/>
                  </a:cubicBezTo>
                  <a:cubicBezTo>
                    <a:pt x="44" y="66"/>
                    <a:pt x="46" y="68"/>
                    <a:pt x="48" y="71"/>
                  </a:cubicBezTo>
                  <a:cubicBezTo>
                    <a:pt x="49" y="74"/>
                    <a:pt x="50" y="75"/>
                    <a:pt x="54" y="76"/>
                  </a:cubicBezTo>
                  <a:cubicBezTo>
                    <a:pt x="55" y="76"/>
                    <a:pt x="56" y="75"/>
                    <a:pt x="57" y="74"/>
                  </a:cubicBezTo>
                  <a:cubicBezTo>
                    <a:pt x="58" y="74"/>
                    <a:pt x="59" y="76"/>
                    <a:pt x="60" y="75"/>
                  </a:cubicBezTo>
                  <a:cubicBezTo>
                    <a:pt x="62" y="74"/>
                    <a:pt x="64" y="75"/>
                    <a:pt x="65" y="76"/>
                  </a:cubicBezTo>
                  <a:cubicBezTo>
                    <a:pt x="65" y="77"/>
                    <a:pt x="64" y="79"/>
                    <a:pt x="64" y="80"/>
                  </a:cubicBezTo>
                  <a:cubicBezTo>
                    <a:pt x="63" y="81"/>
                    <a:pt x="62" y="81"/>
                    <a:pt x="64" y="82"/>
                  </a:cubicBezTo>
                  <a:cubicBezTo>
                    <a:pt x="64" y="82"/>
                    <a:pt x="66" y="84"/>
                    <a:pt x="65" y="84"/>
                  </a:cubicBezTo>
                  <a:cubicBezTo>
                    <a:pt x="67" y="84"/>
                    <a:pt x="68" y="73"/>
                    <a:pt x="69" y="71"/>
                  </a:cubicBezTo>
                  <a:cubicBezTo>
                    <a:pt x="69" y="67"/>
                    <a:pt x="66" y="66"/>
                    <a:pt x="65" y="63"/>
                  </a:cubicBezTo>
                  <a:cubicBezTo>
                    <a:pt x="65" y="61"/>
                    <a:pt x="65" y="60"/>
                    <a:pt x="66" y="60"/>
                  </a:cubicBezTo>
                  <a:cubicBezTo>
                    <a:pt x="67" y="60"/>
                    <a:pt x="70" y="59"/>
                    <a:pt x="70" y="58"/>
                  </a:cubicBezTo>
                  <a:cubicBezTo>
                    <a:pt x="69" y="58"/>
                    <a:pt x="67" y="58"/>
                    <a:pt x="67" y="57"/>
                  </a:cubicBezTo>
                  <a:cubicBezTo>
                    <a:pt x="66" y="57"/>
                    <a:pt x="66" y="55"/>
                    <a:pt x="66" y="55"/>
                  </a:cubicBezTo>
                  <a:cubicBezTo>
                    <a:pt x="68" y="55"/>
                    <a:pt x="70" y="55"/>
                    <a:pt x="72" y="55"/>
                  </a:cubicBezTo>
                  <a:cubicBezTo>
                    <a:pt x="73" y="55"/>
                    <a:pt x="79" y="52"/>
                    <a:pt x="79" y="53"/>
                  </a:cubicBezTo>
                  <a:cubicBezTo>
                    <a:pt x="79" y="51"/>
                    <a:pt x="76" y="48"/>
                    <a:pt x="77" y="48"/>
                  </a:cubicBezTo>
                  <a:cubicBezTo>
                    <a:pt x="78" y="47"/>
                    <a:pt x="76" y="48"/>
                    <a:pt x="77" y="48"/>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63" name="Freeform 623">
              <a:extLst>
                <a:ext uri="{FF2B5EF4-FFF2-40B4-BE49-F238E27FC236}">
                  <a16:creationId xmlns:a16="http://schemas.microsoft.com/office/drawing/2014/main" id="{DBCBC0B6-B6E9-43F5-9991-2B12485340E6}"/>
                </a:ext>
              </a:extLst>
            </p:cNvPr>
            <p:cNvSpPr>
              <a:spLocks/>
            </p:cNvSpPr>
            <p:nvPr/>
          </p:nvSpPr>
          <p:spPr bwMode="auto">
            <a:xfrm>
              <a:off x="7923120" y="8978916"/>
              <a:ext cx="261145" cy="309000"/>
            </a:xfrm>
            <a:custGeom>
              <a:avLst/>
              <a:gdLst>
                <a:gd name="T0" fmla="*/ 20 w 28"/>
                <a:gd name="T1" fmla="*/ 6 h 33"/>
                <a:gd name="T2" fmla="*/ 15 w 28"/>
                <a:gd name="T3" fmla="*/ 3 h 33"/>
                <a:gd name="T4" fmla="*/ 10 w 28"/>
                <a:gd name="T5" fmla="*/ 0 h 33"/>
                <a:gd name="T6" fmla="*/ 4 w 28"/>
                <a:gd name="T7" fmla="*/ 4 h 33"/>
                <a:gd name="T8" fmla="*/ 3 w 28"/>
                <a:gd name="T9" fmla="*/ 7 h 33"/>
                <a:gd name="T10" fmla="*/ 2 w 28"/>
                <a:gd name="T11" fmla="*/ 10 h 33"/>
                <a:gd name="T12" fmla="*/ 0 w 28"/>
                <a:gd name="T13" fmla="*/ 13 h 33"/>
                <a:gd name="T14" fmla="*/ 0 w 28"/>
                <a:gd name="T15" fmla="*/ 15 h 33"/>
                <a:gd name="T16" fmla="*/ 0 w 28"/>
                <a:gd name="T17" fmla="*/ 18 h 33"/>
                <a:gd name="T18" fmla="*/ 2 w 28"/>
                <a:gd name="T19" fmla="*/ 20 h 33"/>
                <a:gd name="T20" fmla="*/ 5 w 28"/>
                <a:gd name="T21" fmla="*/ 18 h 33"/>
                <a:gd name="T22" fmla="*/ 5 w 28"/>
                <a:gd name="T23" fmla="*/ 20 h 33"/>
                <a:gd name="T24" fmla="*/ 3 w 28"/>
                <a:gd name="T25" fmla="*/ 24 h 33"/>
                <a:gd name="T26" fmla="*/ 3 w 28"/>
                <a:gd name="T27" fmla="*/ 26 h 33"/>
                <a:gd name="T28" fmla="*/ 3 w 28"/>
                <a:gd name="T29" fmla="*/ 28 h 33"/>
                <a:gd name="T30" fmla="*/ 8 w 28"/>
                <a:gd name="T31" fmla="*/ 32 h 33"/>
                <a:gd name="T32" fmla="*/ 11 w 28"/>
                <a:gd name="T33" fmla="*/ 29 h 33"/>
                <a:gd name="T34" fmla="*/ 16 w 28"/>
                <a:gd name="T35" fmla="*/ 22 h 33"/>
                <a:gd name="T36" fmla="*/ 22 w 28"/>
                <a:gd name="T37" fmla="*/ 19 h 33"/>
                <a:gd name="T38" fmla="*/ 27 w 28"/>
                <a:gd name="T39" fmla="*/ 13 h 33"/>
                <a:gd name="T40" fmla="*/ 27 w 28"/>
                <a:gd name="T41" fmla="*/ 8 h 33"/>
                <a:gd name="T42" fmla="*/ 24 w 28"/>
                <a:gd name="T43" fmla="*/ 5 h 33"/>
                <a:gd name="T44" fmla="*/ 20 w 28"/>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3">
                  <a:moveTo>
                    <a:pt x="20" y="6"/>
                  </a:moveTo>
                  <a:cubicBezTo>
                    <a:pt x="18" y="6"/>
                    <a:pt x="17" y="4"/>
                    <a:pt x="15" y="3"/>
                  </a:cubicBezTo>
                  <a:cubicBezTo>
                    <a:pt x="14" y="2"/>
                    <a:pt x="12" y="0"/>
                    <a:pt x="10" y="0"/>
                  </a:cubicBezTo>
                  <a:cubicBezTo>
                    <a:pt x="10" y="3"/>
                    <a:pt x="4" y="1"/>
                    <a:pt x="4" y="4"/>
                  </a:cubicBezTo>
                  <a:cubicBezTo>
                    <a:pt x="4" y="6"/>
                    <a:pt x="4" y="6"/>
                    <a:pt x="3" y="7"/>
                  </a:cubicBezTo>
                  <a:cubicBezTo>
                    <a:pt x="1" y="8"/>
                    <a:pt x="2" y="9"/>
                    <a:pt x="2" y="10"/>
                  </a:cubicBezTo>
                  <a:cubicBezTo>
                    <a:pt x="2" y="11"/>
                    <a:pt x="1" y="12"/>
                    <a:pt x="0" y="13"/>
                  </a:cubicBezTo>
                  <a:cubicBezTo>
                    <a:pt x="0" y="13"/>
                    <a:pt x="0" y="14"/>
                    <a:pt x="0" y="15"/>
                  </a:cubicBezTo>
                  <a:cubicBezTo>
                    <a:pt x="1" y="16"/>
                    <a:pt x="0" y="17"/>
                    <a:pt x="0" y="18"/>
                  </a:cubicBezTo>
                  <a:cubicBezTo>
                    <a:pt x="0" y="18"/>
                    <a:pt x="1" y="21"/>
                    <a:pt x="2" y="20"/>
                  </a:cubicBezTo>
                  <a:cubicBezTo>
                    <a:pt x="4" y="20"/>
                    <a:pt x="4" y="18"/>
                    <a:pt x="5" y="18"/>
                  </a:cubicBezTo>
                  <a:cubicBezTo>
                    <a:pt x="4" y="18"/>
                    <a:pt x="6" y="20"/>
                    <a:pt x="5" y="20"/>
                  </a:cubicBezTo>
                  <a:cubicBezTo>
                    <a:pt x="5" y="22"/>
                    <a:pt x="5" y="23"/>
                    <a:pt x="3" y="24"/>
                  </a:cubicBezTo>
                  <a:cubicBezTo>
                    <a:pt x="3" y="24"/>
                    <a:pt x="4" y="26"/>
                    <a:pt x="3" y="26"/>
                  </a:cubicBezTo>
                  <a:cubicBezTo>
                    <a:pt x="3" y="27"/>
                    <a:pt x="2" y="27"/>
                    <a:pt x="3" y="28"/>
                  </a:cubicBezTo>
                  <a:cubicBezTo>
                    <a:pt x="5" y="29"/>
                    <a:pt x="6" y="29"/>
                    <a:pt x="8" y="32"/>
                  </a:cubicBezTo>
                  <a:cubicBezTo>
                    <a:pt x="9" y="33"/>
                    <a:pt x="10" y="29"/>
                    <a:pt x="11" y="29"/>
                  </a:cubicBezTo>
                  <a:cubicBezTo>
                    <a:pt x="12" y="26"/>
                    <a:pt x="13" y="23"/>
                    <a:pt x="16" y="22"/>
                  </a:cubicBezTo>
                  <a:cubicBezTo>
                    <a:pt x="18" y="21"/>
                    <a:pt x="20" y="21"/>
                    <a:pt x="22" y="19"/>
                  </a:cubicBezTo>
                  <a:cubicBezTo>
                    <a:pt x="24" y="18"/>
                    <a:pt x="26" y="16"/>
                    <a:pt x="27" y="13"/>
                  </a:cubicBezTo>
                  <a:cubicBezTo>
                    <a:pt x="27" y="11"/>
                    <a:pt x="28" y="10"/>
                    <a:pt x="27" y="8"/>
                  </a:cubicBezTo>
                  <a:cubicBezTo>
                    <a:pt x="26" y="7"/>
                    <a:pt x="25" y="6"/>
                    <a:pt x="24" y="5"/>
                  </a:cubicBezTo>
                  <a:cubicBezTo>
                    <a:pt x="23" y="5"/>
                    <a:pt x="21" y="6"/>
                    <a:pt x="20" y="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64" name="Freeform 624">
              <a:extLst>
                <a:ext uri="{FF2B5EF4-FFF2-40B4-BE49-F238E27FC236}">
                  <a16:creationId xmlns:a16="http://schemas.microsoft.com/office/drawing/2014/main" id="{665602F8-0C32-48FB-AF97-9C1ACD92CF79}"/>
                </a:ext>
              </a:extLst>
            </p:cNvPr>
            <p:cNvSpPr>
              <a:spLocks/>
            </p:cNvSpPr>
            <p:nvPr/>
          </p:nvSpPr>
          <p:spPr bwMode="auto">
            <a:xfrm>
              <a:off x="7894458" y="9036257"/>
              <a:ext cx="598727" cy="888769"/>
            </a:xfrm>
            <a:custGeom>
              <a:avLst/>
              <a:gdLst>
                <a:gd name="T0" fmla="*/ 57 w 64"/>
                <a:gd name="T1" fmla="*/ 21 h 95"/>
                <a:gd name="T2" fmla="*/ 56 w 64"/>
                <a:gd name="T3" fmla="*/ 14 h 95"/>
                <a:gd name="T4" fmla="*/ 50 w 64"/>
                <a:gd name="T5" fmla="*/ 13 h 95"/>
                <a:gd name="T6" fmla="*/ 46 w 64"/>
                <a:gd name="T7" fmla="*/ 14 h 95"/>
                <a:gd name="T8" fmla="*/ 41 w 64"/>
                <a:gd name="T9" fmla="*/ 11 h 95"/>
                <a:gd name="T10" fmla="*/ 38 w 64"/>
                <a:gd name="T11" fmla="*/ 6 h 95"/>
                <a:gd name="T12" fmla="*/ 33 w 64"/>
                <a:gd name="T13" fmla="*/ 2 h 95"/>
                <a:gd name="T14" fmla="*/ 28 w 64"/>
                <a:gd name="T15" fmla="*/ 0 h 95"/>
                <a:gd name="T16" fmla="*/ 31 w 64"/>
                <a:gd name="T17" fmla="*/ 5 h 95"/>
                <a:gd name="T18" fmla="*/ 28 w 64"/>
                <a:gd name="T19" fmla="*/ 10 h 95"/>
                <a:gd name="T20" fmla="*/ 23 w 64"/>
                <a:gd name="T21" fmla="*/ 14 h 95"/>
                <a:gd name="T22" fmla="*/ 17 w 64"/>
                <a:gd name="T23" fmla="*/ 17 h 95"/>
                <a:gd name="T24" fmla="*/ 11 w 64"/>
                <a:gd name="T25" fmla="*/ 26 h 95"/>
                <a:gd name="T26" fmla="*/ 6 w 64"/>
                <a:gd name="T27" fmla="*/ 22 h 95"/>
                <a:gd name="T28" fmla="*/ 6 w 64"/>
                <a:gd name="T29" fmla="*/ 21 h 95"/>
                <a:gd name="T30" fmla="*/ 6 w 64"/>
                <a:gd name="T31" fmla="*/ 18 h 95"/>
                <a:gd name="T32" fmla="*/ 2 w 64"/>
                <a:gd name="T33" fmla="*/ 26 h 95"/>
                <a:gd name="T34" fmla="*/ 3 w 64"/>
                <a:gd name="T35" fmla="*/ 30 h 95"/>
                <a:gd name="T36" fmla="*/ 3 w 64"/>
                <a:gd name="T37" fmla="*/ 32 h 95"/>
                <a:gd name="T38" fmla="*/ 14 w 64"/>
                <a:gd name="T39" fmla="*/ 47 h 95"/>
                <a:gd name="T40" fmla="*/ 23 w 64"/>
                <a:gd name="T41" fmla="*/ 63 h 95"/>
                <a:gd name="T42" fmla="*/ 26 w 64"/>
                <a:gd name="T43" fmla="*/ 70 h 95"/>
                <a:gd name="T44" fmla="*/ 25 w 64"/>
                <a:gd name="T45" fmla="*/ 71 h 95"/>
                <a:gd name="T46" fmla="*/ 28 w 64"/>
                <a:gd name="T47" fmla="*/ 74 h 95"/>
                <a:gd name="T48" fmla="*/ 32 w 64"/>
                <a:gd name="T49" fmla="*/ 79 h 95"/>
                <a:gd name="T50" fmla="*/ 41 w 64"/>
                <a:gd name="T51" fmla="*/ 83 h 95"/>
                <a:gd name="T52" fmla="*/ 48 w 64"/>
                <a:gd name="T53" fmla="*/ 87 h 95"/>
                <a:gd name="T54" fmla="*/ 54 w 64"/>
                <a:gd name="T55" fmla="*/ 93 h 95"/>
                <a:gd name="T56" fmla="*/ 59 w 64"/>
                <a:gd name="T57" fmla="*/ 90 h 95"/>
                <a:gd name="T58" fmla="*/ 61 w 64"/>
                <a:gd name="T59" fmla="*/ 86 h 95"/>
                <a:gd name="T60" fmla="*/ 63 w 64"/>
                <a:gd name="T61" fmla="*/ 82 h 95"/>
                <a:gd name="T62" fmla="*/ 61 w 64"/>
                <a:gd name="T63" fmla="*/ 78 h 95"/>
                <a:gd name="T64" fmla="*/ 61 w 64"/>
                <a:gd name="T65" fmla="*/ 76 h 95"/>
                <a:gd name="T66" fmla="*/ 63 w 64"/>
                <a:gd name="T67" fmla="*/ 74 h 95"/>
                <a:gd name="T68" fmla="*/ 64 w 64"/>
                <a:gd name="T69" fmla="*/ 64 h 95"/>
                <a:gd name="T70" fmla="*/ 62 w 64"/>
                <a:gd name="T71" fmla="*/ 59 h 95"/>
                <a:gd name="T72" fmla="*/ 57 w 64"/>
                <a:gd name="T73" fmla="*/ 57 h 95"/>
                <a:gd name="T74" fmla="*/ 55 w 64"/>
                <a:gd name="T75" fmla="*/ 48 h 95"/>
                <a:gd name="T76" fmla="*/ 50 w 64"/>
                <a:gd name="T77" fmla="*/ 51 h 95"/>
                <a:gd name="T78" fmla="*/ 46 w 64"/>
                <a:gd name="T79" fmla="*/ 51 h 95"/>
                <a:gd name="T80" fmla="*/ 44 w 64"/>
                <a:gd name="T81" fmla="*/ 48 h 95"/>
                <a:gd name="T82" fmla="*/ 40 w 64"/>
                <a:gd name="T83" fmla="*/ 42 h 95"/>
                <a:gd name="T84" fmla="*/ 39 w 64"/>
                <a:gd name="T85" fmla="*/ 35 h 95"/>
                <a:gd name="T86" fmla="*/ 42 w 64"/>
                <a:gd name="T87" fmla="*/ 33 h 95"/>
                <a:gd name="T88" fmla="*/ 42 w 64"/>
                <a:gd name="T89" fmla="*/ 30 h 95"/>
                <a:gd name="T90" fmla="*/ 45 w 64"/>
                <a:gd name="T91" fmla="*/ 25 h 95"/>
                <a:gd name="T92" fmla="*/ 50 w 64"/>
                <a:gd name="T93" fmla="*/ 24 h 95"/>
                <a:gd name="T94" fmla="*/ 53 w 64"/>
                <a:gd name="T95" fmla="*/ 22 h 95"/>
                <a:gd name="T96" fmla="*/ 57 w 64"/>
                <a:gd name="T9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95">
                  <a:moveTo>
                    <a:pt x="57" y="21"/>
                  </a:moveTo>
                  <a:cubicBezTo>
                    <a:pt x="53" y="19"/>
                    <a:pt x="59" y="15"/>
                    <a:pt x="56" y="14"/>
                  </a:cubicBezTo>
                  <a:cubicBezTo>
                    <a:pt x="54" y="12"/>
                    <a:pt x="52" y="13"/>
                    <a:pt x="50" y="13"/>
                  </a:cubicBezTo>
                  <a:cubicBezTo>
                    <a:pt x="48" y="12"/>
                    <a:pt x="48" y="14"/>
                    <a:pt x="46" y="14"/>
                  </a:cubicBezTo>
                  <a:cubicBezTo>
                    <a:pt x="44" y="13"/>
                    <a:pt x="42" y="13"/>
                    <a:pt x="41" y="11"/>
                  </a:cubicBezTo>
                  <a:cubicBezTo>
                    <a:pt x="40" y="10"/>
                    <a:pt x="39" y="7"/>
                    <a:pt x="38" y="6"/>
                  </a:cubicBezTo>
                  <a:cubicBezTo>
                    <a:pt x="36" y="5"/>
                    <a:pt x="35" y="3"/>
                    <a:pt x="33" y="2"/>
                  </a:cubicBezTo>
                  <a:cubicBezTo>
                    <a:pt x="32" y="0"/>
                    <a:pt x="30" y="1"/>
                    <a:pt x="28" y="0"/>
                  </a:cubicBezTo>
                  <a:cubicBezTo>
                    <a:pt x="30" y="2"/>
                    <a:pt x="31" y="3"/>
                    <a:pt x="31" y="5"/>
                  </a:cubicBezTo>
                  <a:cubicBezTo>
                    <a:pt x="30" y="7"/>
                    <a:pt x="30" y="9"/>
                    <a:pt x="28" y="10"/>
                  </a:cubicBezTo>
                  <a:cubicBezTo>
                    <a:pt x="26" y="12"/>
                    <a:pt x="25" y="14"/>
                    <a:pt x="23" y="14"/>
                  </a:cubicBezTo>
                  <a:cubicBezTo>
                    <a:pt x="21" y="15"/>
                    <a:pt x="19" y="15"/>
                    <a:pt x="17" y="17"/>
                  </a:cubicBezTo>
                  <a:cubicBezTo>
                    <a:pt x="16" y="18"/>
                    <a:pt x="12" y="27"/>
                    <a:pt x="11" y="26"/>
                  </a:cubicBezTo>
                  <a:cubicBezTo>
                    <a:pt x="9" y="23"/>
                    <a:pt x="8" y="23"/>
                    <a:pt x="6" y="22"/>
                  </a:cubicBezTo>
                  <a:cubicBezTo>
                    <a:pt x="5" y="22"/>
                    <a:pt x="5" y="22"/>
                    <a:pt x="6" y="21"/>
                  </a:cubicBezTo>
                  <a:cubicBezTo>
                    <a:pt x="7" y="20"/>
                    <a:pt x="7" y="19"/>
                    <a:pt x="6" y="18"/>
                  </a:cubicBezTo>
                  <a:cubicBezTo>
                    <a:pt x="4" y="19"/>
                    <a:pt x="0" y="23"/>
                    <a:pt x="2" y="26"/>
                  </a:cubicBezTo>
                  <a:cubicBezTo>
                    <a:pt x="2" y="26"/>
                    <a:pt x="4" y="29"/>
                    <a:pt x="3" y="30"/>
                  </a:cubicBezTo>
                  <a:cubicBezTo>
                    <a:pt x="2" y="30"/>
                    <a:pt x="1" y="31"/>
                    <a:pt x="3" y="32"/>
                  </a:cubicBezTo>
                  <a:cubicBezTo>
                    <a:pt x="8" y="35"/>
                    <a:pt x="12" y="41"/>
                    <a:pt x="14" y="47"/>
                  </a:cubicBezTo>
                  <a:cubicBezTo>
                    <a:pt x="17" y="52"/>
                    <a:pt x="19" y="58"/>
                    <a:pt x="23" y="63"/>
                  </a:cubicBezTo>
                  <a:cubicBezTo>
                    <a:pt x="24" y="65"/>
                    <a:pt x="26" y="67"/>
                    <a:pt x="26" y="70"/>
                  </a:cubicBezTo>
                  <a:cubicBezTo>
                    <a:pt x="26" y="71"/>
                    <a:pt x="25" y="70"/>
                    <a:pt x="25" y="71"/>
                  </a:cubicBezTo>
                  <a:cubicBezTo>
                    <a:pt x="26" y="72"/>
                    <a:pt x="27" y="73"/>
                    <a:pt x="28" y="74"/>
                  </a:cubicBezTo>
                  <a:cubicBezTo>
                    <a:pt x="29" y="76"/>
                    <a:pt x="30" y="78"/>
                    <a:pt x="32" y="79"/>
                  </a:cubicBezTo>
                  <a:cubicBezTo>
                    <a:pt x="35" y="80"/>
                    <a:pt x="38" y="82"/>
                    <a:pt x="41" y="83"/>
                  </a:cubicBezTo>
                  <a:cubicBezTo>
                    <a:pt x="43" y="84"/>
                    <a:pt x="45" y="86"/>
                    <a:pt x="48" y="87"/>
                  </a:cubicBezTo>
                  <a:cubicBezTo>
                    <a:pt x="50" y="89"/>
                    <a:pt x="52" y="91"/>
                    <a:pt x="54" y="93"/>
                  </a:cubicBezTo>
                  <a:cubicBezTo>
                    <a:pt x="58" y="95"/>
                    <a:pt x="57" y="91"/>
                    <a:pt x="59" y="90"/>
                  </a:cubicBezTo>
                  <a:cubicBezTo>
                    <a:pt x="60" y="89"/>
                    <a:pt x="60" y="87"/>
                    <a:pt x="61" y="86"/>
                  </a:cubicBezTo>
                  <a:cubicBezTo>
                    <a:pt x="61" y="85"/>
                    <a:pt x="64" y="83"/>
                    <a:pt x="63" y="82"/>
                  </a:cubicBezTo>
                  <a:cubicBezTo>
                    <a:pt x="61" y="81"/>
                    <a:pt x="60" y="81"/>
                    <a:pt x="61" y="78"/>
                  </a:cubicBezTo>
                  <a:cubicBezTo>
                    <a:pt x="61" y="77"/>
                    <a:pt x="61" y="76"/>
                    <a:pt x="61" y="76"/>
                  </a:cubicBezTo>
                  <a:cubicBezTo>
                    <a:pt x="62" y="75"/>
                    <a:pt x="63" y="74"/>
                    <a:pt x="63" y="74"/>
                  </a:cubicBezTo>
                  <a:cubicBezTo>
                    <a:pt x="64" y="71"/>
                    <a:pt x="62" y="66"/>
                    <a:pt x="64" y="64"/>
                  </a:cubicBezTo>
                  <a:cubicBezTo>
                    <a:pt x="64" y="63"/>
                    <a:pt x="63" y="61"/>
                    <a:pt x="62" y="59"/>
                  </a:cubicBezTo>
                  <a:cubicBezTo>
                    <a:pt x="61" y="56"/>
                    <a:pt x="60" y="56"/>
                    <a:pt x="57" y="57"/>
                  </a:cubicBezTo>
                  <a:cubicBezTo>
                    <a:pt x="53" y="57"/>
                    <a:pt x="55" y="50"/>
                    <a:pt x="55" y="48"/>
                  </a:cubicBezTo>
                  <a:cubicBezTo>
                    <a:pt x="53" y="49"/>
                    <a:pt x="52" y="51"/>
                    <a:pt x="50" y="51"/>
                  </a:cubicBezTo>
                  <a:cubicBezTo>
                    <a:pt x="49" y="51"/>
                    <a:pt x="47" y="51"/>
                    <a:pt x="46" y="51"/>
                  </a:cubicBezTo>
                  <a:cubicBezTo>
                    <a:pt x="45" y="50"/>
                    <a:pt x="45" y="48"/>
                    <a:pt x="44" y="48"/>
                  </a:cubicBezTo>
                  <a:cubicBezTo>
                    <a:pt x="41" y="48"/>
                    <a:pt x="41" y="44"/>
                    <a:pt x="40" y="42"/>
                  </a:cubicBezTo>
                  <a:cubicBezTo>
                    <a:pt x="38" y="40"/>
                    <a:pt x="37" y="37"/>
                    <a:pt x="39" y="35"/>
                  </a:cubicBezTo>
                  <a:cubicBezTo>
                    <a:pt x="40" y="34"/>
                    <a:pt x="42" y="34"/>
                    <a:pt x="42" y="33"/>
                  </a:cubicBezTo>
                  <a:cubicBezTo>
                    <a:pt x="42" y="32"/>
                    <a:pt x="42" y="31"/>
                    <a:pt x="42" y="30"/>
                  </a:cubicBezTo>
                  <a:cubicBezTo>
                    <a:pt x="42" y="27"/>
                    <a:pt x="42" y="26"/>
                    <a:pt x="45" y="25"/>
                  </a:cubicBezTo>
                  <a:cubicBezTo>
                    <a:pt x="47" y="24"/>
                    <a:pt x="48" y="24"/>
                    <a:pt x="50" y="24"/>
                  </a:cubicBezTo>
                  <a:cubicBezTo>
                    <a:pt x="51" y="24"/>
                    <a:pt x="52" y="23"/>
                    <a:pt x="53" y="22"/>
                  </a:cubicBezTo>
                  <a:cubicBezTo>
                    <a:pt x="54" y="22"/>
                    <a:pt x="59" y="23"/>
                    <a:pt x="57" y="2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65" name="Freeform 625">
              <a:extLst>
                <a:ext uri="{FF2B5EF4-FFF2-40B4-BE49-F238E27FC236}">
                  <a16:creationId xmlns:a16="http://schemas.microsoft.com/office/drawing/2014/main" id="{533A110A-3C9C-47A4-A471-5EB6A91502F3}"/>
                </a:ext>
              </a:extLst>
            </p:cNvPr>
            <p:cNvSpPr>
              <a:spLocks/>
            </p:cNvSpPr>
            <p:nvPr/>
          </p:nvSpPr>
          <p:spPr bwMode="auto">
            <a:xfrm>
              <a:off x="8158790" y="9867685"/>
              <a:ext cx="407643" cy="1984597"/>
            </a:xfrm>
            <a:custGeom>
              <a:avLst/>
              <a:gdLst>
                <a:gd name="T0" fmla="*/ 38 w 44"/>
                <a:gd name="T1" fmla="*/ 20 h 212"/>
                <a:gd name="T2" fmla="*/ 36 w 44"/>
                <a:gd name="T3" fmla="*/ 12 h 212"/>
                <a:gd name="T4" fmla="*/ 34 w 44"/>
                <a:gd name="T5" fmla="*/ 5 h 212"/>
                <a:gd name="T6" fmla="*/ 30 w 44"/>
                <a:gd name="T7" fmla="*/ 3 h 212"/>
                <a:gd name="T8" fmla="*/ 28 w 44"/>
                <a:gd name="T9" fmla="*/ 15 h 212"/>
                <a:gd name="T10" fmla="*/ 26 w 44"/>
                <a:gd name="T11" fmla="*/ 31 h 212"/>
                <a:gd name="T12" fmla="*/ 23 w 44"/>
                <a:gd name="T13" fmla="*/ 56 h 212"/>
                <a:gd name="T14" fmla="*/ 21 w 44"/>
                <a:gd name="T15" fmla="*/ 68 h 212"/>
                <a:gd name="T16" fmla="*/ 21 w 44"/>
                <a:gd name="T17" fmla="*/ 80 h 212"/>
                <a:gd name="T18" fmla="*/ 20 w 44"/>
                <a:gd name="T19" fmla="*/ 88 h 212"/>
                <a:gd name="T20" fmla="*/ 11 w 44"/>
                <a:gd name="T21" fmla="*/ 110 h 212"/>
                <a:gd name="T22" fmla="*/ 10 w 44"/>
                <a:gd name="T23" fmla="*/ 132 h 212"/>
                <a:gd name="T24" fmla="*/ 17 w 44"/>
                <a:gd name="T25" fmla="*/ 133 h 212"/>
                <a:gd name="T26" fmla="*/ 16 w 44"/>
                <a:gd name="T27" fmla="*/ 136 h 212"/>
                <a:gd name="T28" fmla="*/ 14 w 44"/>
                <a:gd name="T29" fmla="*/ 145 h 212"/>
                <a:gd name="T30" fmla="*/ 15 w 44"/>
                <a:gd name="T31" fmla="*/ 150 h 212"/>
                <a:gd name="T32" fmla="*/ 13 w 44"/>
                <a:gd name="T33" fmla="*/ 152 h 212"/>
                <a:gd name="T34" fmla="*/ 11 w 44"/>
                <a:gd name="T35" fmla="*/ 158 h 212"/>
                <a:gd name="T36" fmla="*/ 8 w 44"/>
                <a:gd name="T37" fmla="*/ 159 h 212"/>
                <a:gd name="T38" fmla="*/ 4 w 44"/>
                <a:gd name="T39" fmla="*/ 159 h 212"/>
                <a:gd name="T40" fmla="*/ 0 w 44"/>
                <a:gd name="T41" fmla="*/ 164 h 212"/>
                <a:gd name="T42" fmla="*/ 2 w 44"/>
                <a:gd name="T43" fmla="*/ 163 h 212"/>
                <a:gd name="T44" fmla="*/ 7 w 44"/>
                <a:gd name="T45" fmla="*/ 171 h 212"/>
                <a:gd name="T46" fmla="*/ 11 w 44"/>
                <a:gd name="T47" fmla="*/ 173 h 212"/>
                <a:gd name="T48" fmla="*/ 7 w 44"/>
                <a:gd name="T49" fmla="*/ 174 h 212"/>
                <a:gd name="T50" fmla="*/ 7 w 44"/>
                <a:gd name="T51" fmla="*/ 179 h 212"/>
                <a:gd name="T52" fmla="*/ 9 w 44"/>
                <a:gd name="T53" fmla="*/ 182 h 212"/>
                <a:gd name="T54" fmla="*/ 9 w 44"/>
                <a:gd name="T55" fmla="*/ 185 h 212"/>
                <a:gd name="T56" fmla="*/ 7 w 44"/>
                <a:gd name="T57" fmla="*/ 187 h 212"/>
                <a:gd name="T58" fmla="*/ 10 w 44"/>
                <a:gd name="T59" fmla="*/ 190 h 212"/>
                <a:gd name="T60" fmla="*/ 8 w 44"/>
                <a:gd name="T61" fmla="*/ 193 h 212"/>
                <a:gd name="T62" fmla="*/ 11 w 44"/>
                <a:gd name="T63" fmla="*/ 194 h 212"/>
                <a:gd name="T64" fmla="*/ 11 w 44"/>
                <a:gd name="T65" fmla="*/ 198 h 212"/>
                <a:gd name="T66" fmla="*/ 15 w 44"/>
                <a:gd name="T67" fmla="*/ 197 h 212"/>
                <a:gd name="T68" fmla="*/ 15 w 44"/>
                <a:gd name="T69" fmla="*/ 197 h 212"/>
                <a:gd name="T70" fmla="*/ 16 w 44"/>
                <a:gd name="T71" fmla="*/ 198 h 212"/>
                <a:gd name="T72" fmla="*/ 18 w 44"/>
                <a:gd name="T73" fmla="*/ 202 h 212"/>
                <a:gd name="T74" fmla="*/ 16 w 44"/>
                <a:gd name="T75" fmla="*/ 207 h 212"/>
                <a:gd name="T76" fmla="*/ 18 w 44"/>
                <a:gd name="T77" fmla="*/ 209 h 212"/>
                <a:gd name="T78" fmla="*/ 25 w 44"/>
                <a:gd name="T79" fmla="*/ 204 h 212"/>
                <a:gd name="T80" fmla="*/ 26 w 44"/>
                <a:gd name="T81" fmla="*/ 199 h 212"/>
                <a:gd name="T82" fmla="*/ 17 w 44"/>
                <a:gd name="T83" fmla="*/ 192 h 212"/>
                <a:gd name="T84" fmla="*/ 12 w 44"/>
                <a:gd name="T85" fmla="*/ 185 h 212"/>
                <a:gd name="T86" fmla="*/ 15 w 44"/>
                <a:gd name="T87" fmla="*/ 177 h 212"/>
                <a:gd name="T88" fmla="*/ 17 w 44"/>
                <a:gd name="T89" fmla="*/ 169 h 212"/>
                <a:gd name="T90" fmla="*/ 21 w 44"/>
                <a:gd name="T91" fmla="*/ 158 h 212"/>
                <a:gd name="T92" fmla="*/ 21 w 44"/>
                <a:gd name="T93" fmla="*/ 152 h 212"/>
                <a:gd name="T94" fmla="*/ 19 w 44"/>
                <a:gd name="T95" fmla="*/ 140 h 212"/>
                <a:gd name="T96" fmla="*/ 23 w 44"/>
                <a:gd name="T97" fmla="*/ 117 h 212"/>
                <a:gd name="T98" fmla="*/ 26 w 44"/>
                <a:gd name="T99" fmla="*/ 102 h 212"/>
                <a:gd name="T100" fmla="*/ 29 w 44"/>
                <a:gd name="T101" fmla="*/ 85 h 212"/>
                <a:gd name="T102" fmla="*/ 27 w 44"/>
                <a:gd name="T103" fmla="*/ 73 h 212"/>
                <a:gd name="T104" fmla="*/ 30 w 44"/>
                <a:gd name="T105" fmla="*/ 62 h 212"/>
                <a:gd name="T106" fmla="*/ 34 w 44"/>
                <a:gd name="T107" fmla="*/ 54 h 212"/>
                <a:gd name="T108" fmla="*/ 36 w 44"/>
                <a:gd name="T109" fmla="*/ 44 h 212"/>
                <a:gd name="T110" fmla="*/ 40 w 44"/>
                <a:gd name="T111" fmla="*/ 35 h 212"/>
                <a:gd name="T112" fmla="*/ 40 w 44"/>
                <a:gd name="T113" fmla="*/ 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212">
                  <a:moveTo>
                    <a:pt x="40" y="28"/>
                  </a:moveTo>
                  <a:cubicBezTo>
                    <a:pt x="38" y="27"/>
                    <a:pt x="40" y="22"/>
                    <a:pt x="38" y="20"/>
                  </a:cubicBezTo>
                  <a:cubicBezTo>
                    <a:pt x="37" y="19"/>
                    <a:pt x="35" y="16"/>
                    <a:pt x="36" y="14"/>
                  </a:cubicBezTo>
                  <a:cubicBezTo>
                    <a:pt x="38" y="13"/>
                    <a:pt x="35" y="13"/>
                    <a:pt x="36" y="12"/>
                  </a:cubicBezTo>
                  <a:cubicBezTo>
                    <a:pt x="37" y="11"/>
                    <a:pt x="36" y="10"/>
                    <a:pt x="35" y="9"/>
                  </a:cubicBezTo>
                  <a:cubicBezTo>
                    <a:pt x="34" y="8"/>
                    <a:pt x="34" y="7"/>
                    <a:pt x="34" y="5"/>
                  </a:cubicBezTo>
                  <a:cubicBezTo>
                    <a:pt x="34" y="3"/>
                    <a:pt x="33" y="2"/>
                    <a:pt x="32" y="0"/>
                  </a:cubicBezTo>
                  <a:cubicBezTo>
                    <a:pt x="31" y="1"/>
                    <a:pt x="30" y="2"/>
                    <a:pt x="30" y="3"/>
                  </a:cubicBezTo>
                  <a:cubicBezTo>
                    <a:pt x="29" y="5"/>
                    <a:pt x="27" y="4"/>
                    <a:pt x="28" y="6"/>
                  </a:cubicBezTo>
                  <a:cubicBezTo>
                    <a:pt x="28" y="9"/>
                    <a:pt x="28" y="12"/>
                    <a:pt x="28" y="15"/>
                  </a:cubicBezTo>
                  <a:cubicBezTo>
                    <a:pt x="28" y="19"/>
                    <a:pt x="29" y="24"/>
                    <a:pt x="28" y="28"/>
                  </a:cubicBezTo>
                  <a:cubicBezTo>
                    <a:pt x="27" y="29"/>
                    <a:pt x="26" y="30"/>
                    <a:pt x="26" y="31"/>
                  </a:cubicBezTo>
                  <a:cubicBezTo>
                    <a:pt x="26" y="33"/>
                    <a:pt x="27" y="35"/>
                    <a:pt x="27" y="37"/>
                  </a:cubicBezTo>
                  <a:cubicBezTo>
                    <a:pt x="27" y="43"/>
                    <a:pt x="25" y="50"/>
                    <a:pt x="23" y="56"/>
                  </a:cubicBezTo>
                  <a:cubicBezTo>
                    <a:pt x="22" y="59"/>
                    <a:pt x="22" y="61"/>
                    <a:pt x="23" y="64"/>
                  </a:cubicBezTo>
                  <a:cubicBezTo>
                    <a:pt x="23" y="66"/>
                    <a:pt x="23" y="67"/>
                    <a:pt x="21" y="68"/>
                  </a:cubicBezTo>
                  <a:cubicBezTo>
                    <a:pt x="20" y="69"/>
                    <a:pt x="21" y="70"/>
                    <a:pt x="21" y="71"/>
                  </a:cubicBezTo>
                  <a:cubicBezTo>
                    <a:pt x="21" y="74"/>
                    <a:pt x="21" y="77"/>
                    <a:pt x="21" y="80"/>
                  </a:cubicBezTo>
                  <a:cubicBezTo>
                    <a:pt x="21" y="81"/>
                    <a:pt x="21" y="83"/>
                    <a:pt x="21" y="84"/>
                  </a:cubicBezTo>
                  <a:cubicBezTo>
                    <a:pt x="20" y="85"/>
                    <a:pt x="21" y="87"/>
                    <a:pt x="20" y="88"/>
                  </a:cubicBezTo>
                  <a:cubicBezTo>
                    <a:pt x="18" y="93"/>
                    <a:pt x="16" y="98"/>
                    <a:pt x="14" y="103"/>
                  </a:cubicBezTo>
                  <a:cubicBezTo>
                    <a:pt x="13" y="106"/>
                    <a:pt x="10" y="107"/>
                    <a:pt x="11" y="110"/>
                  </a:cubicBezTo>
                  <a:cubicBezTo>
                    <a:pt x="12" y="113"/>
                    <a:pt x="14" y="118"/>
                    <a:pt x="12" y="122"/>
                  </a:cubicBezTo>
                  <a:cubicBezTo>
                    <a:pt x="10" y="124"/>
                    <a:pt x="8" y="129"/>
                    <a:pt x="10" y="132"/>
                  </a:cubicBezTo>
                  <a:cubicBezTo>
                    <a:pt x="11" y="134"/>
                    <a:pt x="12" y="134"/>
                    <a:pt x="13" y="133"/>
                  </a:cubicBezTo>
                  <a:cubicBezTo>
                    <a:pt x="14" y="132"/>
                    <a:pt x="18" y="132"/>
                    <a:pt x="17" y="133"/>
                  </a:cubicBezTo>
                  <a:cubicBezTo>
                    <a:pt x="17" y="133"/>
                    <a:pt x="16" y="133"/>
                    <a:pt x="15" y="134"/>
                  </a:cubicBezTo>
                  <a:cubicBezTo>
                    <a:pt x="15" y="135"/>
                    <a:pt x="15" y="135"/>
                    <a:pt x="16" y="136"/>
                  </a:cubicBezTo>
                  <a:cubicBezTo>
                    <a:pt x="16" y="136"/>
                    <a:pt x="15" y="137"/>
                    <a:pt x="15" y="137"/>
                  </a:cubicBezTo>
                  <a:cubicBezTo>
                    <a:pt x="14" y="139"/>
                    <a:pt x="13" y="143"/>
                    <a:pt x="14" y="145"/>
                  </a:cubicBezTo>
                  <a:cubicBezTo>
                    <a:pt x="14" y="146"/>
                    <a:pt x="14" y="146"/>
                    <a:pt x="13" y="148"/>
                  </a:cubicBezTo>
                  <a:cubicBezTo>
                    <a:pt x="12" y="149"/>
                    <a:pt x="14" y="149"/>
                    <a:pt x="15" y="150"/>
                  </a:cubicBezTo>
                  <a:cubicBezTo>
                    <a:pt x="15" y="150"/>
                    <a:pt x="15" y="150"/>
                    <a:pt x="14" y="151"/>
                  </a:cubicBezTo>
                  <a:cubicBezTo>
                    <a:pt x="13" y="151"/>
                    <a:pt x="11" y="152"/>
                    <a:pt x="13" y="152"/>
                  </a:cubicBezTo>
                  <a:cubicBezTo>
                    <a:pt x="12" y="153"/>
                    <a:pt x="13" y="156"/>
                    <a:pt x="14" y="156"/>
                  </a:cubicBezTo>
                  <a:cubicBezTo>
                    <a:pt x="13" y="156"/>
                    <a:pt x="10" y="155"/>
                    <a:pt x="11" y="158"/>
                  </a:cubicBezTo>
                  <a:cubicBezTo>
                    <a:pt x="11" y="158"/>
                    <a:pt x="12" y="163"/>
                    <a:pt x="10" y="162"/>
                  </a:cubicBezTo>
                  <a:cubicBezTo>
                    <a:pt x="10" y="162"/>
                    <a:pt x="8" y="160"/>
                    <a:pt x="8" y="159"/>
                  </a:cubicBezTo>
                  <a:cubicBezTo>
                    <a:pt x="6" y="158"/>
                    <a:pt x="7" y="157"/>
                    <a:pt x="5" y="158"/>
                  </a:cubicBezTo>
                  <a:cubicBezTo>
                    <a:pt x="5" y="158"/>
                    <a:pt x="4" y="159"/>
                    <a:pt x="4" y="159"/>
                  </a:cubicBezTo>
                  <a:cubicBezTo>
                    <a:pt x="4" y="160"/>
                    <a:pt x="5" y="160"/>
                    <a:pt x="4" y="161"/>
                  </a:cubicBezTo>
                  <a:cubicBezTo>
                    <a:pt x="4" y="162"/>
                    <a:pt x="0" y="162"/>
                    <a:pt x="0" y="164"/>
                  </a:cubicBezTo>
                  <a:cubicBezTo>
                    <a:pt x="0" y="164"/>
                    <a:pt x="1" y="165"/>
                    <a:pt x="2" y="165"/>
                  </a:cubicBezTo>
                  <a:cubicBezTo>
                    <a:pt x="2" y="165"/>
                    <a:pt x="1" y="164"/>
                    <a:pt x="2" y="163"/>
                  </a:cubicBezTo>
                  <a:cubicBezTo>
                    <a:pt x="2" y="163"/>
                    <a:pt x="5" y="165"/>
                    <a:pt x="7" y="164"/>
                  </a:cubicBezTo>
                  <a:cubicBezTo>
                    <a:pt x="11" y="163"/>
                    <a:pt x="5" y="170"/>
                    <a:pt x="7" y="171"/>
                  </a:cubicBezTo>
                  <a:cubicBezTo>
                    <a:pt x="8" y="171"/>
                    <a:pt x="10" y="170"/>
                    <a:pt x="11" y="171"/>
                  </a:cubicBezTo>
                  <a:cubicBezTo>
                    <a:pt x="12" y="171"/>
                    <a:pt x="12" y="174"/>
                    <a:pt x="11" y="173"/>
                  </a:cubicBezTo>
                  <a:cubicBezTo>
                    <a:pt x="11" y="173"/>
                    <a:pt x="8" y="171"/>
                    <a:pt x="8" y="172"/>
                  </a:cubicBezTo>
                  <a:cubicBezTo>
                    <a:pt x="7" y="173"/>
                    <a:pt x="6" y="173"/>
                    <a:pt x="7" y="174"/>
                  </a:cubicBezTo>
                  <a:cubicBezTo>
                    <a:pt x="7" y="174"/>
                    <a:pt x="9" y="176"/>
                    <a:pt x="8" y="176"/>
                  </a:cubicBezTo>
                  <a:cubicBezTo>
                    <a:pt x="7" y="176"/>
                    <a:pt x="7" y="179"/>
                    <a:pt x="7" y="179"/>
                  </a:cubicBezTo>
                  <a:cubicBezTo>
                    <a:pt x="6" y="182"/>
                    <a:pt x="9" y="178"/>
                    <a:pt x="9" y="178"/>
                  </a:cubicBezTo>
                  <a:cubicBezTo>
                    <a:pt x="9" y="178"/>
                    <a:pt x="8" y="183"/>
                    <a:pt x="9" y="182"/>
                  </a:cubicBezTo>
                  <a:cubicBezTo>
                    <a:pt x="9" y="182"/>
                    <a:pt x="8" y="182"/>
                    <a:pt x="8" y="183"/>
                  </a:cubicBezTo>
                  <a:cubicBezTo>
                    <a:pt x="7" y="184"/>
                    <a:pt x="8" y="184"/>
                    <a:pt x="9" y="185"/>
                  </a:cubicBezTo>
                  <a:cubicBezTo>
                    <a:pt x="9" y="185"/>
                    <a:pt x="7" y="186"/>
                    <a:pt x="7" y="186"/>
                  </a:cubicBezTo>
                  <a:cubicBezTo>
                    <a:pt x="6" y="186"/>
                    <a:pt x="7" y="186"/>
                    <a:pt x="7" y="187"/>
                  </a:cubicBezTo>
                  <a:cubicBezTo>
                    <a:pt x="6" y="189"/>
                    <a:pt x="10" y="189"/>
                    <a:pt x="10" y="188"/>
                  </a:cubicBezTo>
                  <a:cubicBezTo>
                    <a:pt x="10" y="189"/>
                    <a:pt x="9" y="189"/>
                    <a:pt x="10" y="190"/>
                  </a:cubicBezTo>
                  <a:cubicBezTo>
                    <a:pt x="10" y="190"/>
                    <a:pt x="10" y="190"/>
                    <a:pt x="10" y="190"/>
                  </a:cubicBezTo>
                  <a:cubicBezTo>
                    <a:pt x="10" y="191"/>
                    <a:pt x="8" y="192"/>
                    <a:pt x="8" y="193"/>
                  </a:cubicBezTo>
                  <a:cubicBezTo>
                    <a:pt x="7" y="195"/>
                    <a:pt x="10" y="192"/>
                    <a:pt x="11" y="192"/>
                  </a:cubicBezTo>
                  <a:cubicBezTo>
                    <a:pt x="10" y="193"/>
                    <a:pt x="11" y="194"/>
                    <a:pt x="11" y="194"/>
                  </a:cubicBezTo>
                  <a:cubicBezTo>
                    <a:pt x="11" y="195"/>
                    <a:pt x="8" y="196"/>
                    <a:pt x="8" y="196"/>
                  </a:cubicBezTo>
                  <a:cubicBezTo>
                    <a:pt x="10" y="197"/>
                    <a:pt x="10" y="196"/>
                    <a:pt x="11" y="198"/>
                  </a:cubicBezTo>
                  <a:cubicBezTo>
                    <a:pt x="12" y="200"/>
                    <a:pt x="14" y="195"/>
                    <a:pt x="13" y="195"/>
                  </a:cubicBezTo>
                  <a:cubicBezTo>
                    <a:pt x="14" y="195"/>
                    <a:pt x="14" y="196"/>
                    <a:pt x="15" y="197"/>
                  </a:cubicBezTo>
                  <a:cubicBezTo>
                    <a:pt x="15" y="197"/>
                    <a:pt x="15" y="195"/>
                    <a:pt x="15" y="195"/>
                  </a:cubicBezTo>
                  <a:cubicBezTo>
                    <a:pt x="15" y="195"/>
                    <a:pt x="15" y="197"/>
                    <a:pt x="15" y="197"/>
                  </a:cubicBezTo>
                  <a:cubicBezTo>
                    <a:pt x="16" y="196"/>
                    <a:pt x="16" y="195"/>
                    <a:pt x="16" y="196"/>
                  </a:cubicBezTo>
                  <a:cubicBezTo>
                    <a:pt x="17" y="196"/>
                    <a:pt x="16" y="198"/>
                    <a:pt x="16" y="198"/>
                  </a:cubicBezTo>
                  <a:cubicBezTo>
                    <a:pt x="15" y="199"/>
                    <a:pt x="17" y="199"/>
                    <a:pt x="16" y="200"/>
                  </a:cubicBezTo>
                  <a:cubicBezTo>
                    <a:pt x="15" y="202"/>
                    <a:pt x="17" y="201"/>
                    <a:pt x="18" y="202"/>
                  </a:cubicBezTo>
                  <a:cubicBezTo>
                    <a:pt x="21" y="202"/>
                    <a:pt x="24" y="204"/>
                    <a:pt x="21" y="206"/>
                  </a:cubicBezTo>
                  <a:cubicBezTo>
                    <a:pt x="20" y="207"/>
                    <a:pt x="17" y="206"/>
                    <a:pt x="16" y="207"/>
                  </a:cubicBezTo>
                  <a:cubicBezTo>
                    <a:pt x="15" y="209"/>
                    <a:pt x="18" y="208"/>
                    <a:pt x="19" y="209"/>
                  </a:cubicBezTo>
                  <a:cubicBezTo>
                    <a:pt x="18" y="209"/>
                    <a:pt x="18" y="209"/>
                    <a:pt x="18" y="209"/>
                  </a:cubicBezTo>
                  <a:cubicBezTo>
                    <a:pt x="18" y="209"/>
                    <a:pt x="22" y="212"/>
                    <a:pt x="24" y="210"/>
                  </a:cubicBezTo>
                  <a:cubicBezTo>
                    <a:pt x="25" y="208"/>
                    <a:pt x="23" y="206"/>
                    <a:pt x="25" y="204"/>
                  </a:cubicBezTo>
                  <a:cubicBezTo>
                    <a:pt x="26" y="202"/>
                    <a:pt x="29" y="202"/>
                    <a:pt x="30" y="202"/>
                  </a:cubicBezTo>
                  <a:cubicBezTo>
                    <a:pt x="35" y="199"/>
                    <a:pt x="28" y="199"/>
                    <a:pt x="26" y="199"/>
                  </a:cubicBezTo>
                  <a:cubicBezTo>
                    <a:pt x="24" y="199"/>
                    <a:pt x="21" y="199"/>
                    <a:pt x="19" y="198"/>
                  </a:cubicBezTo>
                  <a:cubicBezTo>
                    <a:pt x="17" y="196"/>
                    <a:pt x="17" y="196"/>
                    <a:pt x="17" y="192"/>
                  </a:cubicBezTo>
                  <a:cubicBezTo>
                    <a:pt x="17" y="188"/>
                    <a:pt x="16" y="191"/>
                    <a:pt x="13" y="189"/>
                  </a:cubicBezTo>
                  <a:cubicBezTo>
                    <a:pt x="12" y="189"/>
                    <a:pt x="12" y="186"/>
                    <a:pt x="12" y="185"/>
                  </a:cubicBezTo>
                  <a:cubicBezTo>
                    <a:pt x="11" y="183"/>
                    <a:pt x="11" y="180"/>
                    <a:pt x="13" y="179"/>
                  </a:cubicBezTo>
                  <a:cubicBezTo>
                    <a:pt x="14" y="178"/>
                    <a:pt x="14" y="178"/>
                    <a:pt x="15" y="177"/>
                  </a:cubicBezTo>
                  <a:cubicBezTo>
                    <a:pt x="15" y="176"/>
                    <a:pt x="16" y="175"/>
                    <a:pt x="17" y="175"/>
                  </a:cubicBezTo>
                  <a:cubicBezTo>
                    <a:pt x="18" y="174"/>
                    <a:pt x="16" y="171"/>
                    <a:pt x="17" y="169"/>
                  </a:cubicBezTo>
                  <a:cubicBezTo>
                    <a:pt x="17" y="168"/>
                    <a:pt x="19" y="167"/>
                    <a:pt x="20" y="165"/>
                  </a:cubicBezTo>
                  <a:cubicBezTo>
                    <a:pt x="20" y="163"/>
                    <a:pt x="20" y="160"/>
                    <a:pt x="21" y="158"/>
                  </a:cubicBezTo>
                  <a:cubicBezTo>
                    <a:pt x="21" y="156"/>
                    <a:pt x="23" y="156"/>
                    <a:pt x="21" y="154"/>
                  </a:cubicBezTo>
                  <a:cubicBezTo>
                    <a:pt x="20" y="153"/>
                    <a:pt x="17" y="153"/>
                    <a:pt x="21" y="152"/>
                  </a:cubicBezTo>
                  <a:cubicBezTo>
                    <a:pt x="26" y="151"/>
                    <a:pt x="20" y="151"/>
                    <a:pt x="19" y="149"/>
                  </a:cubicBezTo>
                  <a:cubicBezTo>
                    <a:pt x="19" y="146"/>
                    <a:pt x="19" y="142"/>
                    <a:pt x="19" y="140"/>
                  </a:cubicBezTo>
                  <a:cubicBezTo>
                    <a:pt x="19" y="136"/>
                    <a:pt x="19" y="131"/>
                    <a:pt x="19" y="127"/>
                  </a:cubicBezTo>
                  <a:cubicBezTo>
                    <a:pt x="20" y="124"/>
                    <a:pt x="21" y="119"/>
                    <a:pt x="23" y="117"/>
                  </a:cubicBezTo>
                  <a:cubicBezTo>
                    <a:pt x="26" y="114"/>
                    <a:pt x="23" y="109"/>
                    <a:pt x="23" y="106"/>
                  </a:cubicBezTo>
                  <a:cubicBezTo>
                    <a:pt x="23" y="104"/>
                    <a:pt x="24" y="103"/>
                    <a:pt x="26" y="102"/>
                  </a:cubicBezTo>
                  <a:cubicBezTo>
                    <a:pt x="28" y="100"/>
                    <a:pt x="27" y="99"/>
                    <a:pt x="27" y="96"/>
                  </a:cubicBezTo>
                  <a:cubicBezTo>
                    <a:pt x="27" y="92"/>
                    <a:pt x="30" y="89"/>
                    <a:pt x="29" y="85"/>
                  </a:cubicBezTo>
                  <a:cubicBezTo>
                    <a:pt x="29" y="82"/>
                    <a:pt x="28" y="79"/>
                    <a:pt x="27" y="76"/>
                  </a:cubicBezTo>
                  <a:cubicBezTo>
                    <a:pt x="27" y="75"/>
                    <a:pt x="26" y="74"/>
                    <a:pt x="27" y="73"/>
                  </a:cubicBezTo>
                  <a:cubicBezTo>
                    <a:pt x="28" y="72"/>
                    <a:pt x="29" y="68"/>
                    <a:pt x="29" y="67"/>
                  </a:cubicBezTo>
                  <a:cubicBezTo>
                    <a:pt x="29" y="66"/>
                    <a:pt x="28" y="64"/>
                    <a:pt x="30" y="62"/>
                  </a:cubicBezTo>
                  <a:cubicBezTo>
                    <a:pt x="31" y="61"/>
                    <a:pt x="30" y="59"/>
                    <a:pt x="31" y="58"/>
                  </a:cubicBezTo>
                  <a:cubicBezTo>
                    <a:pt x="31" y="56"/>
                    <a:pt x="33" y="55"/>
                    <a:pt x="34" y="54"/>
                  </a:cubicBezTo>
                  <a:cubicBezTo>
                    <a:pt x="34" y="53"/>
                    <a:pt x="37" y="50"/>
                    <a:pt x="37" y="49"/>
                  </a:cubicBezTo>
                  <a:cubicBezTo>
                    <a:pt x="37" y="48"/>
                    <a:pt x="36" y="46"/>
                    <a:pt x="36" y="44"/>
                  </a:cubicBezTo>
                  <a:cubicBezTo>
                    <a:pt x="36" y="42"/>
                    <a:pt x="36" y="41"/>
                    <a:pt x="36" y="39"/>
                  </a:cubicBezTo>
                  <a:cubicBezTo>
                    <a:pt x="36" y="36"/>
                    <a:pt x="37" y="36"/>
                    <a:pt x="40" y="35"/>
                  </a:cubicBezTo>
                  <a:cubicBezTo>
                    <a:pt x="44" y="34"/>
                    <a:pt x="44" y="32"/>
                    <a:pt x="44" y="28"/>
                  </a:cubicBezTo>
                  <a:cubicBezTo>
                    <a:pt x="43" y="29"/>
                    <a:pt x="41" y="29"/>
                    <a:pt x="40" y="28"/>
                  </a:cubicBezTo>
                  <a:cubicBezTo>
                    <a:pt x="40" y="28"/>
                    <a:pt x="40" y="29"/>
                    <a:pt x="40" y="28"/>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66" name="Freeform 626">
              <a:extLst>
                <a:ext uri="{FF2B5EF4-FFF2-40B4-BE49-F238E27FC236}">
                  <a16:creationId xmlns:a16="http://schemas.microsoft.com/office/drawing/2014/main" id="{F9795DB7-2793-4F25-BCB3-68DC00384CEC}"/>
                </a:ext>
              </a:extLst>
            </p:cNvPr>
            <p:cNvSpPr>
              <a:spLocks/>
            </p:cNvSpPr>
            <p:nvPr/>
          </p:nvSpPr>
          <p:spPr bwMode="auto">
            <a:xfrm>
              <a:off x="8435859" y="9485418"/>
              <a:ext cx="598727" cy="653038"/>
            </a:xfrm>
            <a:custGeom>
              <a:avLst/>
              <a:gdLst>
                <a:gd name="T0" fmla="*/ 61 w 64"/>
                <a:gd name="T1" fmla="*/ 42 h 70"/>
                <a:gd name="T2" fmla="*/ 58 w 64"/>
                <a:gd name="T3" fmla="*/ 35 h 70"/>
                <a:gd name="T4" fmla="*/ 50 w 64"/>
                <a:gd name="T5" fmla="*/ 35 h 70"/>
                <a:gd name="T6" fmla="*/ 49 w 64"/>
                <a:gd name="T7" fmla="*/ 33 h 70"/>
                <a:gd name="T8" fmla="*/ 47 w 64"/>
                <a:gd name="T9" fmla="*/ 30 h 70"/>
                <a:gd name="T10" fmla="*/ 48 w 64"/>
                <a:gd name="T11" fmla="*/ 28 h 70"/>
                <a:gd name="T12" fmla="*/ 47 w 64"/>
                <a:gd name="T13" fmla="*/ 26 h 70"/>
                <a:gd name="T14" fmla="*/ 47 w 64"/>
                <a:gd name="T15" fmla="*/ 23 h 70"/>
                <a:gd name="T16" fmla="*/ 41 w 64"/>
                <a:gd name="T17" fmla="*/ 21 h 70"/>
                <a:gd name="T18" fmla="*/ 37 w 64"/>
                <a:gd name="T19" fmla="*/ 18 h 70"/>
                <a:gd name="T20" fmla="*/ 33 w 64"/>
                <a:gd name="T21" fmla="*/ 16 h 70"/>
                <a:gd name="T22" fmla="*/ 29 w 64"/>
                <a:gd name="T23" fmla="*/ 16 h 70"/>
                <a:gd name="T24" fmla="*/ 23 w 64"/>
                <a:gd name="T25" fmla="*/ 9 h 70"/>
                <a:gd name="T26" fmla="*/ 23 w 64"/>
                <a:gd name="T27" fmla="*/ 6 h 70"/>
                <a:gd name="T28" fmla="*/ 23 w 64"/>
                <a:gd name="T29" fmla="*/ 4 h 70"/>
                <a:gd name="T30" fmla="*/ 18 w 64"/>
                <a:gd name="T31" fmla="*/ 3 h 70"/>
                <a:gd name="T32" fmla="*/ 10 w 64"/>
                <a:gd name="T33" fmla="*/ 6 h 70"/>
                <a:gd name="T34" fmla="*/ 7 w 64"/>
                <a:gd name="T35" fmla="*/ 9 h 70"/>
                <a:gd name="T36" fmla="*/ 2 w 64"/>
                <a:gd name="T37" fmla="*/ 8 h 70"/>
                <a:gd name="T38" fmla="*/ 6 w 64"/>
                <a:gd name="T39" fmla="*/ 16 h 70"/>
                <a:gd name="T40" fmla="*/ 5 w 64"/>
                <a:gd name="T41" fmla="*/ 23 h 70"/>
                <a:gd name="T42" fmla="*/ 4 w 64"/>
                <a:gd name="T43" fmla="*/ 27 h 70"/>
                <a:gd name="T44" fmla="*/ 3 w 64"/>
                <a:gd name="T45" fmla="*/ 31 h 70"/>
                <a:gd name="T46" fmla="*/ 5 w 64"/>
                <a:gd name="T47" fmla="*/ 35 h 70"/>
                <a:gd name="T48" fmla="*/ 3 w 64"/>
                <a:gd name="T49" fmla="*/ 38 h 70"/>
                <a:gd name="T50" fmla="*/ 4 w 64"/>
                <a:gd name="T51" fmla="*/ 46 h 70"/>
                <a:gd name="T52" fmla="*/ 4 w 64"/>
                <a:gd name="T53" fmla="*/ 49 h 70"/>
                <a:gd name="T54" fmla="*/ 7 w 64"/>
                <a:gd name="T55" fmla="*/ 52 h 70"/>
                <a:gd name="T56" fmla="*/ 7 w 64"/>
                <a:gd name="T57" fmla="*/ 54 h 70"/>
                <a:gd name="T58" fmla="*/ 6 w 64"/>
                <a:gd name="T59" fmla="*/ 56 h 70"/>
                <a:gd name="T60" fmla="*/ 9 w 64"/>
                <a:gd name="T61" fmla="*/ 63 h 70"/>
                <a:gd name="T62" fmla="*/ 13 w 64"/>
                <a:gd name="T63" fmla="*/ 69 h 70"/>
                <a:gd name="T64" fmla="*/ 14 w 64"/>
                <a:gd name="T65" fmla="*/ 67 h 70"/>
                <a:gd name="T66" fmla="*/ 17 w 64"/>
                <a:gd name="T67" fmla="*/ 65 h 70"/>
                <a:gd name="T68" fmla="*/ 20 w 64"/>
                <a:gd name="T69" fmla="*/ 65 h 70"/>
                <a:gd name="T70" fmla="*/ 25 w 64"/>
                <a:gd name="T71" fmla="*/ 65 h 70"/>
                <a:gd name="T72" fmla="*/ 28 w 64"/>
                <a:gd name="T73" fmla="*/ 68 h 70"/>
                <a:gd name="T74" fmla="*/ 31 w 64"/>
                <a:gd name="T75" fmla="*/ 65 h 70"/>
                <a:gd name="T76" fmla="*/ 37 w 64"/>
                <a:gd name="T77" fmla="*/ 64 h 70"/>
                <a:gd name="T78" fmla="*/ 44 w 64"/>
                <a:gd name="T79" fmla="*/ 52 h 70"/>
                <a:gd name="T80" fmla="*/ 52 w 64"/>
                <a:gd name="T81" fmla="*/ 51 h 70"/>
                <a:gd name="T82" fmla="*/ 59 w 64"/>
                <a:gd name="T83" fmla="*/ 54 h 70"/>
                <a:gd name="T84" fmla="*/ 61 w 64"/>
                <a:gd name="T85" fmla="*/ 42 h 70"/>
                <a:gd name="T86" fmla="*/ 61 w 64"/>
                <a:gd name="T87"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70">
                  <a:moveTo>
                    <a:pt x="61" y="42"/>
                  </a:moveTo>
                  <a:cubicBezTo>
                    <a:pt x="57" y="40"/>
                    <a:pt x="58" y="39"/>
                    <a:pt x="58" y="35"/>
                  </a:cubicBezTo>
                  <a:cubicBezTo>
                    <a:pt x="55" y="35"/>
                    <a:pt x="52" y="35"/>
                    <a:pt x="50" y="35"/>
                  </a:cubicBezTo>
                  <a:cubicBezTo>
                    <a:pt x="48" y="35"/>
                    <a:pt x="49" y="34"/>
                    <a:pt x="49" y="33"/>
                  </a:cubicBezTo>
                  <a:cubicBezTo>
                    <a:pt x="49" y="32"/>
                    <a:pt x="48" y="30"/>
                    <a:pt x="47" y="30"/>
                  </a:cubicBezTo>
                  <a:cubicBezTo>
                    <a:pt x="47" y="29"/>
                    <a:pt x="48" y="29"/>
                    <a:pt x="48" y="28"/>
                  </a:cubicBezTo>
                  <a:cubicBezTo>
                    <a:pt x="49" y="27"/>
                    <a:pt x="48" y="26"/>
                    <a:pt x="47" y="26"/>
                  </a:cubicBezTo>
                  <a:cubicBezTo>
                    <a:pt x="47" y="25"/>
                    <a:pt x="48" y="24"/>
                    <a:pt x="47" y="23"/>
                  </a:cubicBezTo>
                  <a:cubicBezTo>
                    <a:pt x="45" y="21"/>
                    <a:pt x="43" y="21"/>
                    <a:pt x="41" y="21"/>
                  </a:cubicBezTo>
                  <a:cubicBezTo>
                    <a:pt x="40" y="21"/>
                    <a:pt x="38" y="19"/>
                    <a:pt x="37" y="18"/>
                  </a:cubicBezTo>
                  <a:cubicBezTo>
                    <a:pt x="35" y="18"/>
                    <a:pt x="34" y="16"/>
                    <a:pt x="33" y="16"/>
                  </a:cubicBezTo>
                  <a:cubicBezTo>
                    <a:pt x="31" y="16"/>
                    <a:pt x="30" y="16"/>
                    <a:pt x="29" y="16"/>
                  </a:cubicBezTo>
                  <a:cubicBezTo>
                    <a:pt x="27" y="16"/>
                    <a:pt x="23" y="11"/>
                    <a:pt x="23" y="9"/>
                  </a:cubicBezTo>
                  <a:cubicBezTo>
                    <a:pt x="23" y="8"/>
                    <a:pt x="23" y="7"/>
                    <a:pt x="23" y="6"/>
                  </a:cubicBezTo>
                  <a:cubicBezTo>
                    <a:pt x="23" y="5"/>
                    <a:pt x="23" y="5"/>
                    <a:pt x="23" y="4"/>
                  </a:cubicBezTo>
                  <a:cubicBezTo>
                    <a:pt x="23" y="0"/>
                    <a:pt x="21" y="2"/>
                    <a:pt x="18" y="3"/>
                  </a:cubicBezTo>
                  <a:cubicBezTo>
                    <a:pt x="15" y="3"/>
                    <a:pt x="13" y="6"/>
                    <a:pt x="10" y="6"/>
                  </a:cubicBezTo>
                  <a:cubicBezTo>
                    <a:pt x="8" y="6"/>
                    <a:pt x="8" y="8"/>
                    <a:pt x="7" y="9"/>
                  </a:cubicBezTo>
                  <a:cubicBezTo>
                    <a:pt x="6" y="9"/>
                    <a:pt x="3" y="8"/>
                    <a:pt x="2" y="8"/>
                  </a:cubicBezTo>
                  <a:cubicBezTo>
                    <a:pt x="4" y="9"/>
                    <a:pt x="5" y="14"/>
                    <a:pt x="6" y="16"/>
                  </a:cubicBezTo>
                  <a:cubicBezTo>
                    <a:pt x="4" y="17"/>
                    <a:pt x="5" y="21"/>
                    <a:pt x="5" y="23"/>
                  </a:cubicBezTo>
                  <a:cubicBezTo>
                    <a:pt x="5" y="25"/>
                    <a:pt x="5" y="26"/>
                    <a:pt x="4" y="27"/>
                  </a:cubicBezTo>
                  <a:cubicBezTo>
                    <a:pt x="3" y="28"/>
                    <a:pt x="3" y="30"/>
                    <a:pt x="3" y="31"/>
                  </a:cubicBezTo>
                  <a:cubicBezTo>
                    <a:pt x="2" y="33"/>
                    <a:pt x="5" y="33"/>
                    <a:pt x="5" y="35"/>
                  </a:cubicBezTo>
                  <a:cubicBezTo>
                    <a:pt x="5" y="36"/>
                    <a:pt x="3" y="37"/>
                    <a:pt x="3" y="38"/>
                  </a:cubicBezTo>
                  <a:cubicBezTo>
                    <a:pt x="0" y="41"/>
                    <a:pt x="4" y="42"/>
                    <a:pt x="4" y="46"/>
                  </a:cubicBezTo>
                  <a:cubicBezTo>
                    <a:pt x="4" y="47"/>
                    <a:pt x="4" y="48"/>
                    <a:pt x="4" y="49"/>
                  </a:cubicBezTo>
                  <a:cubicBezTo>
                    <a:pt x="5" y="50"/>
                    <a:pt x="6" y="51"/>
                    <a:pt x="7" y="52"/>
                  </a:cubicBezTo>
                  <a:cubicBezTo>
                    <a:pt x="7" y="53"/>
                    <a:pt x="5" y="53"/>
                    <a:pt x="7" y="54"/>
                  </a:cubicBezTo>
                  <a:cubicBezTo>
                    <a:pt x="7" y="54"/>
                    <a:pt x="6" y="56"/>
                    <a:pt x="6" y="56"/>
                  </a:cubicBezTo>
                  <a:cubicBezTo>
                    <a:pt x="6" y="59"/>
                    <a:pt x="9" y="61"/>
                    <a:pt x="9" y="63"/>
                  </a:cubicBezTo>
                  <a:cubicBezTo>
                    <a:pt x="10" y="66"/>
                    <a:pt x="8" y="69"/>
                    <a:pt x="13" y="69"/>
                  </a:cubicBezTo>
                  <a:cubicBezTo>
                    <a:pt x="14" y="70"/>
                    <a:pt x="14" y="68"/>
                    <a:pt x="14" y="67"/>
                  </a:cubicBezTo>
                  <a:cubicBezTo>
                    <a:pt x="14" y="66"/>
                    <a:pt x="16" y="65"/>
                    <a:pt x="17" y="65"/>
                  </a:cubicBezTo>
                  <a:cubicBezTo>
                    <a:pt x="18" y="64"/>
                    <a:pt x="19" y="63"/>
                    <a:pt x="20" y="65"/>
                  </a:cubicBezTo>
                  <a:cubicBezTo>
                    <a:pt x="22" y="66"/>
                    <a:pt x="24" y="65"/>
                    <a:pt x="25" y="65"/>
                  </a:cubicBezTo>
                  <a:cubicBezTo>
                    <a:pt x="27" y="65"/>
                    <a:pt x="27" y="68"/>
                    <a:pt x="28" y="68"/>
                  </a:cubicBezTo>
                  <a:cubicBezTo>
                    <a:pt x="29" y="68"/>
                    <a:pt x="30" y="66"/>
                    <a:pt x="31" y="65"/>
                  </a:cubicBezTo>
                  <a:cubicBezTo>
                    <a:pt x="32" y="63"/>
                    <a:pt x="36" y="66"/>
                    <a:pt x="37" y="64"/>
                  </a:cubicBezTo>
                  <a:cubicBezTo>
                    <a:pt x="39" y="59"/>
                    <a:pt x="38" y="54"/>
                    <a:pt x="44" y="52"/>
                  </a:cubicBezTo>
                  <a:cubicBezTo>
                    <a:pt x="46" y="51"/>
                    <a:pt x="49" y="51"/>
                    <a:pt x="52" y="51"/>
                  </a:cubicBezTo>
                  <a:cubicBezTo>
                    <a:pt x="55" y="51"/>
                    <a:pt x="57" y="52"/>
                    <a:pt x="59" y="54"/>
                  </a:cubicBezTo>
                  <a:cubicBezTo>
                    <a:pt x="60" y="51"/>
                    <a:pt x="64" y="43"/>
                    <a:pt x="61" y="42"/>
                  </a:cubicBezTo>
                  <a:cubicBezTo>
                    <a:pt x="60" y="41"/>
                    <a:pt x="62" y="42"/>
                    <a:pt x="61" y="4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67" name="Freeform 627">
              <a:extLst>
                <a:ext uri="{FF2B5EF4-FFF2-40B4-BE49-F238E27FC236}">
                  <a16:creationId xmlns:a16="http://schemas.microsoft.com/office/drawing/2014/main" id="{F36413E6-1B16-4187-B04D-CE99E7CA83BB}"/>
                </a:ext>
              </a:extLst>
            </p:cNvPr>
            <p:cNvSpPr>
              <a:spLocks/>
            </p:cNvSpPr>
            <p:nvPr/>
          </p:nvSpPr>
          <p:spPr bwMode="auto">
            <a:xfrm>
              <a:off x="8773441" y="9950508"/>
              <a:ext cx="420383" cy="414121"/>
            </a:xfrm>
            <a:custGeom>
              <a:avLst/>
              <a:gdLst>
                <a:gd name="T0" fmla="*/ 40 w 45"/>
                <a:gd name="T1" fmla="*/ 24 h 44"/>
                <a:gd name="T2" fmla="*/ 36 w 45"/>
                <a:gd name="T3" fmla="*/ 24 h 44"/>
                <a:gd name="T4" fmla="*/ 36 w 45"/>
                <a:gd name="T5" fmla="*/ 20 h 44"/>
                <a:gd name="T6" fmla="*/ 34 w 45"/>
                <a:gd name="T7" fmla="*/ 17 h 44"/>
                <a:gd name="T8" fmla="*/ 29 w 45"/>
                <a:gd name="T9" fmla="*/ 16 h 44"/>
                <a:gd name="T10" fmla="*/ 25 w 45"/>
                <a:gd name="T11" fmla="*/ 15 h 44"/>
                <a:gd name="T12" fmla="*/ 25 w 45"/>
                <a:gd name="T13" fmla="*/ 12 h 44"/>
                <a:gd name="T14" fmla="*/ 24 w 45"/>
                <a:gd name="T15" fmla="*/ 7 h 44"/>
                <a:gd name="T16" fmla="*/ 21 w 45"/>
                <a:gd name="T17" fmla="*/ 3 h 44"/>
                <a:gd name="T18" fmla="*/ 14 w 45"/>
                <a:gd name="T19" fmla="*/ 1 h 44"/>
                <a:gd name="T20" fmla="*/ 5 w 45"/>
                <a:gd name="T21" fmla="*/ 3 h 44"/>
                <a:gd name="T22" fmla="*/ 2 w 45"/>
                <a:gd name="T23" fmla="*/ 11 h 44"/>
                <a:gd name="T24" fmla="*/ 1 w 45"/>
                <a:gd name="T25" fmla="*/ 14 h 44"/>
                <a:gd name="T26" fmla="*/ 2 w 45"/>
                <a:gd name="T27" fmla="*/ 17 h 44"/>
                <a:gd name="T28" fmla="*/ 9 w 45"/>
                <a:gd name="T29" fmla="*/ 24 h 44"/>
                <a:gd name="T30" fmla="*/ 13 w 45"/>
                <a:gd name="T31" fmla="*/ 25 h 44"/>
                <a:gd name="T32" fmla="*/ 17 w 45"/>
                <a:gd name="T33" fmla="*/ 27 h 44"/>
                <a:gd name="T34" fmla="*/ 25 w 45"/>
                <a:gd name="T35" fmla="*/ 35 h 44"/>
                <a:gd name="T36" fmla="*/ 22 w 45"/>
                <a:gd name="T37" fmla="*/ 39 h 44"/>
                <a:gd name="T38" fmla="*/ 20 w 45"/>
                <a:gd name="T39" fmla="*/ 42 h 44"/>
                <a:gd name="T40" fmla="*/ 28 w 45"/>
                <a:gd name="T41" fmla="*/ 44 h 44"/>
                <a:gd name="T42" fmla="*/ 32 w 45"/>
                <a:gd name="T43" fmla="*/ 43 h 44"/>
                <a:gd name="T44" fmla="*/ 37 w 45"/>
                <a:gd name="T45" fmla="*/ 42 h 44"/>
                <a:gd name="T46" fmla="*/ 40 w 45"/>
                <a:gd name="T47" fmla="*/ 39 h 44"/>
                <a:gd name="T48" fmla="*/ 41 w 45"/>
                <a:gd name="T49" fmla="*/ 34 h 44"/>
                <a:gd name="T50" fmla="*/ 40 w 45"/>
                <a:gd name="T51" fmla="*/ 24 h 44"/>
                <a:gd name="T52" fmla="*/ 40 w 45"/>
                <a:gd name="T53"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44">
                  <a:moveTo>
                    <a:pt x="40" y="24"/>
                  </a:moveTo>
                  <a:cubicBezTo>
                    <a:pt x="39" y="25"/>
                    <a:pt x="37" y="26"/>
                    <a:pt x="36" y="24"/>
                  </a:cubicBezTo>
                  <a:cubicBezTo>
                    <a:pt x="35" y="23"/>
                    <a:pt x="37" y="22"/>
                    <a:pt x="36" y="20"/>
                  </a:cubicBezTo>
                  <a:cubicBezTo>
                    <a:pt x="35" y="19"/>
                    <a:pt x="35" y="18"/>
                    <a:pt x="34" y="17"/>
                  </a:cubicBezTo>
                  <a:cubicBezTo>
                    <a:pt x="31" y="15"/>
                    <a:pt x="31" y="17"/>
                    <a:pt x="29" y="16"/>
                  </a:cubicBezTo>
                  <a:cubicBezTo>
                    <a:pt x="28" y="16"/>
                    <a:pt x="27" y="16"/>
                    <a:pt x="25" y="15"/>
                  </a:cubicBezTo>
                  <a:cubicBezTo>
                    <a:pt x="23" y="15"/>
                    <a:pt x="24" y="13"/>
                    <a:pt x="25" y="12"/>
                  </a:cubicBezTo>
                  <a:cubicBezTo>
                    <a:pt x="25" y="10"/>
                    <a:pt x="24" y="8"/>
                    <a:pt x="24" y="7"/>
                  </a:cubicBezTo>
                  <a:cubicBezTo>
                    <a:pt x="23" y="4"/>
                    <a:pt x="24" y="4"/>
                    <a:pt x="21" y="3"/>
                  </a:cubicBezTo>
                  <a:cubicBezTo>
                    <a:pt x="19" y="1"/>
                    <a:pt x="18" y="0"/>
                    <a:pt x="14" y="1"/>
                  </a:cubicBezTo>
                  <a:cubicBezTo>
                    <a:pt x="11" y="1"/>
                    <a:pt x="7" y="2"/>
                    <a:pt x="5" y="3"/>
                  </a:cubicBezTo>
                  <a:cubicBezTo>
                    <a:pt x="2" y="6"/>
                    <a:pt x="3" y="8"/>
                    <a:pt x="2" y="11"/>
                  </a:cubicBezTo>
                  <a:cubicBezTo>
                    <a:pt x="2" y="12"/>
                    <a:pt x="1" y="13"/>
                    <a:pt x="1" y="14"/>
                  </a:cubicBezTo>
                  <a:cubicBezTo>
                    <a:pt x="0" y="15"/>
                    <a:pt x="1" y="15"/>
                    <a:pt x="2" y="17"/>
                  </a:cubicBezTo>
                  <a:cubicBezTo>
                    <a:pt x="4" y="20"/>
                    <a:pt x="6" y="21"/>
                    <a:pt x="9" y="24"/>
                  </a:cubicBezTo>
                  <a:cubicBezTo>
                    <a:pt x="10" y="25"/>
                    <a:pt x="12" y="25"/>
                    <a:pt x="13" y="25"/>
                  </a:cubicBezTo>
                  <a:cubicBezTo>
                    <a:pt x="15" y="25"/>
                    <a:pt x="16" y="26"/>
                    <a:pt x="17" y="27"/>
                  </a:cubicBezTo>
                  <a:cubicBezTo>
                    <a:pt x="19" y="28"/>
                    <a:pt x="27" y="31"/>
                    <a:pt x="25" y="35"/>
                  </a:cubicBezTo>
                  <a:cubicBezTo>
                    <a:pt x="24" y="36"/>
                    <a:pt x="22" y="37"/>
                    <a:pt x="22" y="39"/>
                  </a:cubicBezTo>
                  <a:cubicBezTo>
                    <a:pt x="22" y="41"/>
                    <a:pt x="22" y="41"/>
                    <a:pt x="20" y="42"/>
                  </a:cubicBezTo>
                  <a:cubicBezTo>
                    <a:pt x="19" y="44"/>
                    <a:pt x="27" y="43"/>
                    <a:pt x="28" y="44"/>
                  </a:cubicBezTo>
                  <a:cubicBezTo>
                    <a:pt x="30" y="44"/>
                    <a:pt x="30" y="44"/>
                    <a:pt x="32" y="43"/>
                  </a:cubicBezTo>
                  <a:cubicBezTo>
                    <a:pt x="33" y="41"/>
                    <a:pt x="36" y="43"/>
                    <a:pt x="37" y="42"/>
                  </a:cubicBezTo>
                  <a:cubicBezTo>
                    <a:pt x="38" y="41"/>
                    <a:pt x="39" y="40"/>
                    <a:pt x="40" y="39"/>
                  </a:cubicBezTo>
                  <a:cubicBezTo>
                    <a:pt x="41" y="37"/>
                    <a:pt x="40" y="35"/>
                    <a:pt x="41" y="34"/>
                  </a:cubicBezTo>
                  <a:cubicBezTo>
                    <a:pt x="41" y="32"/>
                    <a:pt x="45" y="24"/>
                    <a:pt x="40" y="24"/>
                  </a:cubicBezTo>
                  <a:cubicBezTo>
                    <a:pt x="40" y="25"/>
                    <a:pt x="41" y="24"/>
                    <a:pt x="40" y="2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68" name="Freeform 628">
              <a:extLst>
                <a:ext uri="{FF2B5EF4-FFF2-40B4-BE49-F238E27FC236}">
                  <a16:creationId xmlns:a16="http://schemas.microsoft.com/office/drawing/2014/main" id="{8CE8202B-E414-48C3-A3A7-A80EB79432DC}"/>
                </a:ext>
              </a:extLst>
            </p:cNvPr>
            <p:cNvSpPr>
              <a:spLocks noEditPoints="1"/>
            </p:cNvSpPr>
            <p:nvPr/>
          </p:nvSpPr>
          <p:spPr bwMode="auto">
            <a:xfrm>
              <a:off x="8241593" y="8800526"/>
              <a:ext cx="1856688" cy="1882659"/>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grpFill/>
            <a:ln w="9525"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69" name="Freeform 629">
              <a:extLst>
                <a:ext uri="{FF2B5EF4-FFF2-40B4-BE49-F238E27FC236}">
                  <a16:creationId xmlns:a16="http://schemas.microsoft.com/office/drawing/2014/main" id="{8BF33E3F-7728-40D7-AFF3-7C3151E84AA9}"/>
                </a:ext>
              </a:extLst>
            </p:cNvPr>
            <p:cNvSpPr>
              <a:spLocks/>
            </p:cNvSpPr>
            <p:nvPr/>
          </p:nvSpPr>
          <p:spPr bwMode="auto">
            <a:xfrm>
              <a:off x="8961338" y="10485681"/>
              <a:ext cx="251592" cy="261215"/>
            </a:xfrm>
            <a:custGeom>
              <a:avLst/>
              <a:gdLst>
                <a:gd name="T0" fmla="*/ 21 w 27"/>
                <a:gd name="T1" fmla="*/ 10 h 28"/>
                <a:gd name="T2" fmla="*/ 17 w 27"/>
                <a:gd name="T3" fmla="*/ 7 h 28"/>
                <a:gd name="T4" fmla="*/ 14 w 27"/>
                <a:gd name="T5" fmla="*/ 6 h 28"/>
                <a:gd name="T6" fmla="*/ 11 w 27"/>
                <a:gd name="T7" fmla="*/ 3 h 28"/>
                <a:gd name="T8" fmla="*/ 6 w 27"/>
                <a:gd name="T9" fmla="*/ 2 h 28"/>
                <a:gd name="T10" fmla="*/ 4 w 27"/>
                <a:gd name="T11" fmla="*/ 3 h 28"/>
                <a:gd name="T12" fmla="*/ 3 w 27"/>
                <a:gd name="T13" fmla="*/ 6 h 28"/>
                <a:gd name="T14" fmla="*/ 3 w 27"/>
                <a:gd name="T15" fmla="*/ 12 h 28"/>
                <a:gd name="T16" fmla="*/ 2 w 27"/>
                <a:gd name="T17" fmla="*/ 17 h 28"/>
                <a:gd name="T18" fmla="*/ 1 w 27"/>
                <a:gd name="T19" fmla="*/ 22 h 28"/>
                <a:gd name="T20" fmla="*/ 4 w 27"/>
                <a:gd name="T21" fmla="*/ 25 h 28"/>
                <a:gd name="T22" fmla="*/ 9 w 27"/>
                <a:gd name="T23" fmla="*/ 26 h 28"/>
                <a:gd name="T24" fmla="*/ 13 w 27"/>
                <a:gd name="T25" fmla="*/ 28 h 28"/>
                <a:gd name="T26" fmla="*/ 19 w 27"/>
                <a:gd name="T27" fmla="*/ 28 h 28"/>
                <a:gd name="T28" fmla="*/ 24 w 27"/>
                <a:gd name="T29" fmla="*/ 25 h 28"/>
                <a:gd name="T30" fmla="*/ 26 w 27"/>
                <a:gd name="T31" fmla="*/ 19 h 28"/>
                <a:gd name="T32" fmla="*/ 24 w 27"/>
                <a:gd name="T33" fmla="*/ 14 h 28"/>
                <a:gd name="T34" fmla="*/ 21 w 27"/>
                <a:gd name="T35" fmla="*/ 10 h 28"/>
                <a:gd name="T36" fmla="*/ 21 w 27"/>
                <a:gd name="T37"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8">
                  <a:moveTo>
                    <a:pt x="21" y="10"/>
                  </a:moveTo>
                  <a:cubicBezTo>
                    <a:pt x="20" y="8"/>
                    <a:pt x="18" y="8"/>
                    <a:pt x="17" y="7"/>
                  </a:cubicBezTo>
                  <a:cubicBezTo>
                    <a:pt x="16" y="6"/>
                    <a:pt x="15" y="7"/>
                    <a:pt x="14" y="6"/>
                  </a:cubicBezTo>
                  <a:cubicBezTo>
                    <a:pt x="13" y="5"/>
                    <a:pt x="12" y="4"/>
                    <a:pt x="11" y="3"/>
                  </a:cubicBezTo>
                  <a:cubicBezTo>
                    <a:pt x="10" y="0"/>
                    <a:pt x="9" y="1"/>
                    <a:pt x="6" y="2"/>
                  </a:cubicBezTo>
                  <a:cubicBezTo>
                    <a:pt x="5" y="2"/>
                    <a:pt x="5" y="1"/>
                    <a:pt x="4" y="3"/>
                  </a:cubicBezTo>
                  <a:cubicBezTo>
                    <a:pt x="3" y="4"/>
                    <a:pt x="3" y="5"/>
                    <a:pt x="3" y="6"/>
                  </a:cubicBezTo>
                  <a:cubicBezTo>
                    <a:pt x="3" y="8"/>
                    <a:pt x="3" y="10"/>
                    <a:pt x="3" y="12"/>
                  </a:cubicBezTo>
                  <a:cubicBezTo>
                    <a:pt x="3" y="13"/>
                    <a:pt x="3" y="15"/>
                    <a:pt x="2" y="17"/>
                  </a:cubicBezTo>
                  <a:cubicBezTo>
                    <a:pt x="0" y="19"/>
                    <a:pt x="0" y="19"/>
                    <a:pt x="1" y="22"/>
                  </a:cubicBezTo>
                  <a:cubicBezTo>
                    <a:pt x="2" y="24"/>
                    <a:pt x="2" y="24"/>
                    <a:pt x="4" y="25"/>
                  </a:cubicBezTo>
                  <a:cubicBezTo>
                    <a:pt x="6" y="25"/>
                    <a:pt x="8" y="25"/>
                    <a:pt x="9" y="26"/>
                  </a:cubicBezTo>
                  <a:cubicBezTo>
                    <a:pt x="10" y="26"/>
                    <a:pt x="12" y="28"/>
                    <a:pt x="13" y="28"/>
                  </a:cubicBezTo>
                  <a:cubicBezTo>
                    <a:pt x="15" y="27"/>
                    <a:pt x="17" y="28"/>
                    <a:pt x="19" y="28"/>
                  </a:cubicBezTo>
                  <a:cubicBezTo>
                    <a:pt x="20" y="28"/>
                    <a:pt x="23" y="26"/>
                    <a:pt x="24" y="25"/>
                  </a:cubicBezTo>
                  <a:cubicBezTo>
                    <a:pt x="26" y="23"/>
                    <a:pt x="27" y="21"/>
                    <a:pt x="26" y="19"/>
                  </a:cubicBezTo>
                  <a:cubicBezTo>
                    <a:pt x="25" y="17"/>
                    <a:pt x="25" y="16"/>
                    <a:pt x="24" y="14"/>
                  </a:cubicBezTo>
                  <a:cubicBezTo>
                    <a:pt x="24" y="12"/>
                    <a:pt x="23" y="11"/>
                    <a:pt x="21" y="10"/>
                  </a:cubicBezTo>
                  <a:cubicBezTo>
                    <a:pt x="20" y="9"/>
                    <a:pt x="22" y="10"/>
                    <a:pt x="21" y="1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70" name="Freeform 630">
              <a:extLst>
                <a:ext uri="{FF2B5EF4-FFF2-40B4-BE49-F238E27FC236}">
                  <a16:creationId xmlns:a16="http://schemas.microsoft.com/office/drawing/2014/main" id="{031B4A0F-86F2-47DF-A6E5-274210623FFD}"/>
                </a:ext>
              </a:extLst>
            </p:cNvPr>
            <p:cNvSpPr>
              <a:spLocks/>
            </p:cNvSpPr>
            <p:nvPr/>
          </p:nvSpPr>
          <p:spPr bwMode="auto">
            <a:xfrm>
              <a:off x="8241593" y="10074745"/>
              <a:ext cx="961783" cy="1672412"/>
            </a:xfrm>
            <a:custGeom>
              <a:avLst/>
              <a:gdLst>
                <a:gd name="T0" fmla="*/ 80 w 103"/>
                <a:gd name="T1" fmla="*/ 52 h 179"/>
                <a:gd name="T2" fmla="*/ 85 w 103"/>
                <a:gd name="T3" fmla="*/ 42 h 179"/>
                <a:gd name="T4" fmla="*/ 102 w 103"/>
                <a:gd name="T5" fmla="*/ 29 h 179"/>
                <a:gd name="T6" fmla="*/ 99 w 103"/>
                <a:gd name="T7" fmla="*/ 21 h 179"/>
                <a:gd name="T8" fmla="*/ 94 w 103"/>
                <a:gd name="T9" fmla="*/ 29 h 179"/>
                <a:gd name="T10" fmla="*/ 82 w 103"/>
                <a:gd name="T11" fmla="*/ 30 h 179"/>
                <a:gd name="T12" fmla="*/ 79 w 103"/>
                <a:gd name="T13" fmla="*/ 28 h 179"/>
                <a:gd name="T14" fmla="*/ 81 w 103"/>
                <a:gd name="T15" fmla="*/ 22 h 179"/>
                <a:gd name="T16" fmla="*/ 64 w 103"/>
                <a:gd name="T17" fmla="*/ 9 h 179"/>
                <a:gd name="T18" fmla="*/ 57 w 103"/>
                <a:gd name="T19" fmla="*/ 2 h 179"/>
                <a:gd name="T20" fmla="*/ 48 w 103"/>
                <a:gd name="T21" fmla="*/ 4 h 179"/>
                <a:gd name="T22" fmla="*/ 39 w 103"/>
                <a:gd name="T23" fmla="*/ 1 h 179"/>
                <a:gd name="T24" fmla="*/ 35 w 103"/>
                <a:gd name="T25" fmla="*/ 9 h 179"/>
                <a:gd name="T26" fmla="*/ 27 w 103"/>
                <a:gd name="T27" fmla="*/ 22 h 179"/>
                <a:gd name="T28" fmla="*/ 25 w 103"/>
                <a:gd name="T29" fmla="*/ 32 h 179"/>
                <a:gd name="T30" fmla="*/ 21 w 103"/>
                <a:gd name="T31" fmla="*/ 39 h 179"/>
                <a:gd name="T32" fmla="*/ 19 w 103"/>
                <a:gd name="T33" fmla="*/ 47 h 179"/>
                <a:gd name="T34" fmla="*/ 17 w 103"/>
                <a:gd name="T35" fmla="*/ 52 h 179"/>
                <a:gd name="T36" fmla="*/ 20 w 103"/>
                <a:gd name="T37" fmla="*/ 61 h 179"/>
                <a:gd name="T38" fmla="*/ 18 w 103"/>
                <a:gd name="T39" fmla="*/ 79 h 179"/>
                <a:gd name="T40" fmla="*/ 15 w 103"/>
                <a:gd name="T41" fmla="*/ 94 h 179"/>
                <a:gd name="T42" fmla="*/ 10 w 103"/>
                <a:gd name="T43" fmla="*/ 117 h 179"/>
                <a:gd name="T44" fmla="*/ 13 w 103"/>
                <a:gd name="T45" fmla="*/ 130 h 179"/>
                <a:gd name="T46" fmla="*/ 12 w 103"/>
                <a:gd name="T47" fmla="*/ 135 h 179"/>
                <a:gd name="T48" fmla="*/ 8 w 103"/>
                <a:gd name="T49" fmla="*/ 147 h 179"/>
                <a:gd name="T50" fmla="*/ 5 w 103"/>
                <a:gd name="T51" fmla="*/ 156 h 179"/>
                <a:gd name="T52" fmla="*/ 8 w 103"/>
                <a:gd name="T53" fmla="*/ 170 h 179"/>
                <a:gd name="T54" fmla="*/ 13 w 103"/>
                <a:gd name="T55" fmla="*/ 176 h 179"/>
                <a:gd name="T56" fmla="*/ 23 w 103"/>
                <a:gd name="T57" fmla="*/ 178 h 179"/>
                <a:gd name="T58" fmla="*/ 27 w 103"/>
                <a:gd name="T59" fmla="*/ 179 h 179"/>
                <a:gd name="T60" fmla="*/ 24 w 103"/>
                <a:gd name="T61" fmla="*/ 169 h 179"/>
                <a:gd name="T62" fmla="*/ 25 w 103"/>
                <a:gd name="T63" fmla="*/ 163 h 179"/>
                <a:gd name="T64" fmla="*/ 28 w 103"/>
                <a:gd name="T65" fmla="*/ 163 h 179"/>
                <a:gd name="T66" fmla="*/ 31 w 103"/>
                <a:gd name="T67" fmla="*/ 157 h 179"/>
                <a:gd name="T68" fmla="*/ 40 w 103"/>
                <a:gd name="T69" fmla="*/ 151 h 179"/>
                <a:gd name="T70" fmla="*/ 41 w 103"/>
                <a:gd name="T71" fmla="*/ 145 h 179"/>
                <a:gd name="T72" fmla="*/ 32 w 103"/>
                <a:gd name="T73" fmla="*/ 140 h 179"/>
                <a:gd name="T74" fmla="*/ 39 w 103"/>
                <a:gd name="T75" fmla="*/ 131 h 179"/>
                <a:gd name="T76" fmla="*/ 43 w 103"/>
                <a:gd name="T77" fmla="*/ 124 h 179"/>
                <a:gd name="T78" fmla="*/ 48 w 103"/>
                <a:gd name="T79" fmla="*/ 116 h 179"/>
                <a:gd name="T80" fmla="*/ 51 w 103"/>
                <a:gd name="T81" fmla="*/ 114 h 179"/>
                <a:gd name="T82" fmla="*/ 45 w 103"/>
                <a:gd name="T83" fmla="*/ 113 h 179"/>
                <a:gd name="T84" fmla="*/ 54 w 103"/>
                <a:gd name="T85" fmla="*/ 108 h 179"/>
                <a:gd name="T86" fmla="*/ 58 w 103"/>
                <a:gd name="T87" fmla="*/ 102 h 179"/>
                <a:gd name="T88" fmla="*/ 59 w 103"/>
                <a:gd name="T89" fmla="*/ 97 h 179"/>
                <a:gd name="T90" fmla="*/ 60 w 103"/>
                <a:gd name="T91" fmla="*/ 96 h 179"/>
                <a:gd name="T92" fmla="*/ 76 w 103"/>
                <a:gd name="T93" fmla="*/ 93 h 179"/>
                <a:gd name="T94" fmla="*/ 84 w 103"/>
                <a:gd name="T95" fmla="*/ 87 h 179"/>
                <a:gd name="T96" fmla="*/ 83 w 103"/>
                <a:gd name="T97" fmla="*/ 78 h 179"/>
                <a:gd name="T98" fmla="*/ 78 w 103"/>
                <a:gd name="T99" fmla="*/ 69 h 179"/>
                <a:gd name="T100" fmla="*/ 78 w 103"/>
                <a:gd name="T101" fmla="*/ 66 h 179"/>
                <a:gd name="T102" fmla="*/ 78 w 103"/>
                <a:gd name="T103" fmla="*/ 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179">
                  <a:moveTo>
                    <a:pt x="78" y="62"/>
                  </a:moveTo>
                  <a:cubicBezTo>
                    <a:pt x="81" y="59"/>
                    <a:pt x="79" y="56"/>
                    <a:pt x="80" y="52"/>
                  </a:cubicBezTo>
                  <a:cubicBezTo>
                    <a:pt x="80" y="51"/>
                    <a:pt x="80" y="49"/>
                    <a:pt x="80" y="48"/>
                  </a:cubicBezTo>
                  <a:cubicBezTo>
                    <a:pt x="81" y="45"/>
                    <a:pt x="83" y="44"/>
                    <a:pt x="85" y="42"/>
                  </a:cubicBezTo>
                  <a:cubicBezTo>
                    <a:pt x="89" y="39"/>
                    <a:pt x="91" y="34"/>
                    <a:pt x="95" y="31"/>
                  </a:cubicBezTo>
                  <a:cubicBezTo>
                    <a:pt x="97" y="30"/>
                    <a:pt x="100" y="30"/>
                    <a:pt x="102" y="29"/>
                  </a:cubicBezTo>
                  <a:cubicBezTo>
                    <a:pt x="103" y="27"/>
                    <a:pt x="102" y="24"/>
                    <a:pt x="101" y="23"/>
                  </a:cubicBezTo>
                  <a:cubicBezTo>
                    <a:pt x="100" y="21"/>
                    <a:pt x="101" y="21"/>
                    <a:pt x="99" y="21"/>
                  </a:cubicBezTo>
                  <a:cubicBezTo>
                    <a:pt x="97" y="20"/>
                    <a:pt x="98" y="24"/>
                    <a:pt x="97" y="25"/>
                  </a:cubicBezTo>
                  <a:cubicBezTo>
                    <a:pt x="96" y="26"/>
                    <a:pt x="95" y="28"/>
                    <a:pt x="94" y="29"/>
                  </a:cubicBezTo>
                  <a:cubicBezTo>
                    <a:pt x="93" y="30"/>
                    <a:pt x="90" y="29"/>
                    <a:pt x="88" y="30"/>
                  </a:cubicBezTo>
                  <a:cubicBezTo>
                    <a:pt x="87" y="32"/>
                    <a:pt x="84" y="30"/>
                    <a:pt x="82" y="30"/>
                  </a:cubicBezTo>
                  <a:cubicBezTo>
                    <a:pt x="81" y="30"/>
                    <a:pt x="79" y="31"/>
                    <a:pt x="78" y="30"/>
                  </a:cubicBezTo>
                  <a:cubicBezTo>
                    <a:pt x="76" y="30"/>
                    <a:pt x="79" y="28"/>
                    <a:pt x="79" y="28"/>
                  </a:cubicBezTo>
                  <a:cubicBezTo>
                    <a:pt x="80" y="27"/>
                    <a:pt x="79" y="26"/>
                    <a:pt x="79" y="26"/>
                  </a:cubicBezTo>
                  <a:cubicBezTo>
                    <a:pt x="79" y="24"/>
                    <a:pt x="80" y="23"/>
                    <a:pt x="81" y="22"/>
                  </a:cubicBezTo>
                  <a:cubicBezTo>
                    <a:pt x="85" y="18"/>
                    <a:pt x="77" y="16"/>
                    <a:pt x="74" y="14"/>
                  </a:cubicBezTo>
                  <a:cubicBezTo>
                    <a:pt x="71" y="12"/>
                    <a:pt x="67" y="12"/>
                    <a:pt x="64" y="9"/>
                  </a:cubicBezTo>
                  <a:cubicBezTo>
                    <a:pt x="63" y="8"/>
                    <a:pt x="61" y="7"/>
                    <a:pt x="60" y="6"/>
                  </a:cubicBezTo>
                  <a:cubicBezTo>
                    <a:pt x="59" y="4"/>
                    <a:pt x="58" y="2"/>
                    <a:pt x="57" y="2"/>
                  </a:cubicBezTo>
                  <a:cubicBezTo>
                    <a:pt x="56" y="1"/>
                    <a:pt x="53" y="1"/>
                    <a:pt x="52" y="2"/>
                  </a:cubicBezTo>
                  <a:cubicBezTo>
                    <a:pt x="51" y="3"/>
                    <a:pt x="50" y="6"/>
                    <a:pt x="48" y="4"/>
                  </a:cubicBezTo>
                  <a:cubicBezTo>
                    <a:pt x="47" y="2"/>
                    <a:pt x="45" y="2"/>
                    <a:pt x="43" y="2"/>
                  </a:cubicBezTo>
                  <a:cubicBezTo>
                    <a:pt x="41" y="2"/>
                    <a:pt x="41" y="0"/>
                    <a:pt x="39" y="1"/>
                  </a:cubicBezTo>
                  <a:cubicBezTo>
                    <a:pt x="38" y="2"/>
                    <a:pt x="35" y="3"/>
                    <a:pt x="35" y="4"/>
                  </a:cubicBezTo>
                  <a:cubicBezTo>
                    <a:pt x="34" y="6"/>
                    <a:pt x="35" y="8"/>
                    <a:pt x="35" y="9"/>
                  </a:cubicBezTo>
                  <a:cubicBezTo>
                    <a:pt x="34" y="13"/>
                    <a:pt x="31" y="13"/>
                    <a:pt x="28" y="14"/>
                  </a:cubicBezTo>
                  <a:cubicBezTo>
                    <a:pt x="26" y="15"/>
                    <a:pt x="27" y="20"/>
                    <a:pt x="27" y="22"/>
                  </a:cubicBezTo>
                  <a:cubicBezTo>
                    <a:pt x="27" y="24"/>
                    <a:pt x="28" y="26"/>
                    <a:pt x="28" y="27"/>
                  </a:cubicBezTo>
                  <a:cubicBezTo>
                    <a:pt x="28" y="28"/>
                    <a:pt x="25" y="31"/>
                    <a:pt x="25" y="32"/>
                  </a:cubicBezTo>
                  <a:cubicBezTo>
                    <a:pt x="24" y="33"/>
                    <a:pt x="21" y="35"/>
                    <a:pt x="21" y="36"/>
                  </a:cubicBezTo>
                  <a:cubicBezTo>
                    <a:pt x="21" y="37"/>
                    <a:pt x="21" y="38"/>
                    <a:pt x="21" y="39"/>
                  </a:cubicBezTo>
                  <a:cubicBezTo>
                    <a:pt x="21" y="40"/>
                    <a:pt x="20" y="41"/>
                    <a:pt x="20" y="42"/>
                  </a:cubicBezTo>
                  <a:cubicBezTo>
                    <a:pt x="20" y="43"/>
                    <a:pt x="21" y="46"/>
                    <a:pt x="19" y="47"/>
                  </a:cubicBezTo>
                  <a:cubicBezTo>
                    <a:pt x="19" y="48"/>
                    <a:pt x="19" y="50"/>
                    <a:pt x="19" y="51"/>
                  </a:cubicBezTo>
                  <a:cubicBezTo>
                    <a:pt x="18" y="51"/>
                    <a:pt x="17" y="51"/>
                    <a:pt x="17" y="52"/>
                  </a:cubicBezTo>
                  <a:cubicBezTo>
                    <a:pt x="17" y="54"/>
                    <a:pt x="19" y="55"/>
                    <a:pt x="19" y="57"/>
                  </a:cubicBezTo>
                  <a:cubicBezTo>
                    <a:pt x="19" y="58"/>
                    <a:pt x="19" y="60"/>
                    <a:pt x="20" y="61"/>
                  </a:cubicBezTo>
                  <a:cubicBezTo>
                    <a:pt x="22" y="65"/>
                    <a:pt x="18" y="69"/>
                    <a:pt x="18" y="73"/>
                  </a:cubicBezTo>
                  <a:cubicBezTo>
                    <a:pt x="17" y="75"/>
                    <a:pt x="19" y="77"/>
                    <a:pt x="18" y="79"/>
                  </a:cubicBezTo>
                  <a:cubicBezTo>
                    <a:pt x="17" y="80"/>
                    <a:pt x="15" y="81"/>
                    <a:pt x="14" y="83"/>
                  </a:cubicBezTo>
                  <a:cubicBezTo>
                    <a:pt x="13" y="85"/>
                    <a:pt x="17" y="93"/>
                    <a:pt x="15" y="94"/>
                  </a:cubicBezTo>
                  <a:cubicBezTo>
                    <a:pt x="11" y="96"/>
                    <a:pt x="12" y="101"/>
                    <a:pt x="11" y="105"/>
                  </a:cubicBezTo>
                  <a:cubicBezTo>
                    <a:pt x="9" y="108"/>
                    <a:pt x="10" y="113"/>
                    <a:pt x="10" y="117"/>
                  </a:cubicBezTo>
                  <a:cubicBezTo>
                    <a:pt x="10" y="120"/>
                    <a:pt x="10" y="123"/>
                    <a:pt x="10" y="126"/>
                  </a:cubicBezTo>
                  <a:cubicBezTo>
                    <a:pt x="10" y="127"/>
                    <a:pt x="15" y="130"/>
                    <a:pt x="13" y="130"/>
                  </a:cubicBezTo>
                  <a:cubicBezTo>
                    <a:pt x="13" y="130"/>
                    <a:pt x="9" y="131"/>
                    <a:pt x="11" y="132"/>
                  </a:cubicBezTo>
                  <a:cubicBezTo>
                    <a:pt x="13" y="132"/>
                    <a:pt x="13" y="133"/>
                    <a:pt x="12" y="135"/>
                  </a:cubicBezTo>
                  <a:cubicBezTo>
                    <a:pt x="11" y="137"/>
                    <a:pt x="11" y="139"/>
                    <a:pt x="11" y="142"/>
                  </a:cubicBezTo>
                  <a:cubicBezTo>
                    <a:pt x="11" y="144"/>
                    <a:pt x="9" y="145"/>
                    <a:pt x="8" y="147"/>
                  </a:cubicBezTo>
                  <a:cubicBezTo>
                    <a:pt x="7" y="148"/>
                    <a:pt x="8" y="150"/>
                    <a:pt x="8" y="152"/>
                  </a:cubicBezTo>
                  <a:cubicBezTo>
                    <a:pt x="8" y="153"/>
                    <a:pt x="6" y="156"/>
                    <a:pt x="5" y="156"/>
                  </a:cubicBezTo>
                  <a:cubicBezTo>
                    <a:pt x="0" y="158"/>
                    <a:pt x="3" y="164"/>
                    <a:pt x="4" y="167"/>
                  </a:cubicBezTo>
                  <a:cubicBezTo>
                    <a:pt x="5" y="169"/>
                    <a:pt x="8" y="166"/>
                    <a:pt x="8" y="170"/>
                  </a:cubicBezTo>
                  <a:cubicBezTo>
                    <a:pt x="8" y="171"/>
                    <a:pt x="7" y="174"/>
                    <a:pt x="9" y="175"/>
                  </a:cubicBezTo>
                  <a:cubicBezTo>
                    <a:pt x="10" y="176"/>
                    <a:pt x="11" y="176"/>
                    <a:pt x="13" y="176"/>
                  </a:cubicBezTo>
                  <a:cubicBezTo>
                    <a:pt x="15" y="177"/>
                    <a:pt x="18" y="177"/>
                    <a:pt x="20" y="177"/>
                  </a:cubicBezTo>
                  <a:cubicBezTo>
                    <a:pt x="21" y="177"/>
                    <a:pt x="22" y="177"/>
                    <a:pt x="23" y="178"/>
                  </a:cubicBezTo>
                  <a:cubicBezTo>
                    <a:pt x="23" y="177"/>
                    <a:pt x="24" y="177"/>
                    <a:pt x="25" y="177"/>
                  </a:cubicBezTo>
                  <a:cubicBezTo>
                    <a:pt x="25" y="178"/>
                    <a:pt x="27" y="179"/>
                    <a:pt x="27" y="179"/>
                  </a:cubicBezTo>
                  <a:cubicBezTo>
                    <a:pt x="28" y="179"/>
                    <a:pt x="26" y="176"/>
                    <a:pt x="26" y="175"/>
                  </a:cubicBezTo>
                  <a:cubicBezTo>
                    <a:pt x="24" y="173"/>
                    <a:pt x="24" y="171"/>
                    <a:pt x="24" y="169"/>
                  </a:cubicBezTo>
                  <a:cubicBezTo>
                    <a:pt x="24" y="167"/>
                    <a:pt x="24" y="166"/>
                    <a:pt x="27" y="164"/>
                  </a:cubicBezTo>
                  <a:cubicBezTo>
                    <a:pt x="29" y="163"/>
                    <a:pt x="25" y="163"/>
                    <a:pt x="25" y="163"/>
                  </a:cubicBezTo>
                  <a:cubicBezTo>
                    <a:pt x="25" y="163"/>
                    <a:pt x="27" y="162"/>
                    <a:pt x="26" y="162"/>
                  </a:cubicBezTo>
                  <a:cubicBezTo>
                    <a:pt x="27" y="162"/>
                    <a:pt x="27" y="163"/>
                    <a:pt x="28" y="163"/>
                  </a:cubicBezTo>
                  <a:cubicBezTo>
                    <a:pt x="29" y="164"/>
                    <a:pt x="30" y="163"/>
                    <a:pt x="31" y="163"/>
                  </a:cubicBezTo>
                  <a:cubicBezTo>
                    <a:pt x="32" y="161"/>
                    <a:pt x="31" y="159"/>
                    <a:pt x="31" y="157"/>
                  </a:cubicBezTo>
                  <a:cubicBezTo>
                    <a:pt x="32" y="155"/>
                    <a:pt x="34" y="154"/>
                    <a:pt x="37" y="153"/>
                  </a:cubicBezTo>
                  <a:cubicBezTo>
                    <a:pt x="38" y="152"/>
                    <a:pt x="39" y="152"/>
                    <a:pt x="40" y="151"/>
                  </a:cubicBezTo>
                  <a:cubicBezTo>
                    <a:pt x="41" y="150"/>
                    <a:pt x="39" y="149"/>
                    <a:pt x="39" y="149"/>
                  </a:cubicBezTo>
                  <a:cubicBezTo>
                    <a:pt x="39" y="148"/>
                    <a:pt x="42" y="147"/>
                    <a:pt x="41" y="145"/>
                  </a:cubicBezTo>
                  <a:cubicBezTo>
                    <a:pt x="40" y="143"/>
                    <a:pt x="36" y="145"/>
                    <a:pt x="35" y="143"/>
                  </a:cubicBezTo>
                  <a:cubicBezTo>
                    <a:pt x="34" y="142"/>
                    <a:pt x="33" y="142"/>
                    <a:pt x="32" y="140"/>
                  </a:cubicBezTo>
                  <a:cubicBezTo>
                    <a:pt x="31" y="138"/>
                    <a:pt x="33" y="135"/>
                    <a:pt x="34" y="134"/>
                  </a:cubicBezTo>
                  <a:cubicBezTo>
                    <a:pt x="36" y="133"/>
                    <a:pt x="37" y="131"/>
                    <a:pt x="39" y="131"/>
                  </a:cubicBezTo>
                  <a:cubicBezTo>
                    <a:pt x="41" y="130"/>
                    <a:pt x="41" y="132"/>
                    <a:pt x="42" y="129"/>
                  </a:cubicBezTo>
                  <a:cubicBezTo>
                    <a:pt x="42" y="127"/>
                    <a:pt x="44" y="126"/>
                    <a:pt x="43" y="124"/>
                  </a:cubicBezTo>
                  <a:cubicBezTo>
                    <a:pt x="42" y="121"/>
                    <a:pt x="47" y="121"/>
                    <a:pt x="48" y="119"/>
                  </a:cubicBezTo>
                  <a:cubicBezTo>
                    <a:pt x="48" y="119"/>
                    <a:pt x="43" y="115"/>
                    <a:pt x="48" y="116"/>
                  </a:cubicBezTo>
                  <a:cubicBezTo>
                    <a:pt x="49" y="117"/>
                    <a:pt x="49" y="118"/>
                    <a:pt x="50" y="118"/>
                  </a:cubicBezTo>
                  <a:cubicBezTo>
                    <a:pt x="52" y="118"/>
                    <a:pt x="52" y="115"/>
                    <a:pt x="51" y="114"/>
                  </a:cubicBezTo>
                  <a:cubicBezTo>
                    <a:pt x="51" y="113"/>
                    <a:pt x="49" y="115"/>
                    <a:pt x="49" y="115"/>
                  </a:cubicBezTo>
                  <a:cubicBezTo>
                    <a:pt x="47" y="115"/>
                    <a:pt x="45" y="114"/>
                    <a:pt x="45" y="113"/>
                  </a:cubicBezTo>
                  <a:cubicBezTo>
                    <a:pt x="45" y="112"/>
                    <a:pt x="43" y="105"/>
                    <a:pt x="45" y="105"/>
                  </a:cubicBezTo>
                  <a:cubicBezTo>
                    <a:pt x="48" y="106"/>
                    <a:pt x="50" y="108"/>
                    <a:pt x="54" y="108"/>
                  </a:cubicBezTo>
                  <a:cubicBezTo>
                    <a:pt x="55" y="108"/>
                    <a:pt x="56" y="107"/>
                    <a:pt x="57" y="107"/>
                  </a:cubicBezTo>
                  <a:cubicBezTo>
                    <a:pt x="59" y="105"/>
                    <a:pt x="57" y="104"/>
                    <a:pt x="58" y="102"/>
                  </a:cubicBezTo>
                  <a:cubicBezTo>
                    <a:pt x="58" y="101"/>
                    <a:pt x="59" y="100"/>
                    <a:pt x="59" y="100"/>
                  </a:cubicBezTo>
                  <a:cubicBezTo>
                    <a:pt x="60" y="98"/>
                    <a:pt x="59" y="98"/>
                    <a:pt x="59" y="97"/>
                  </a:cubicBezTo>
                  <a:cubicBezTo>
                    <a:pt x="58" y="96"/>
                    <a:pt x="58" y="94"/>
                    <a:pt x="59" y="94"/>
                  </a:cubicBezTo>
                  <a:cubicBezTo>
                    <a:pt x="61" y="94"/>
                    <a:pt x="60" y="96"/>
                    <a:pt x="60" y="96"/>
                  </a:cubicBezTo>
                  <a:cubicBezTo>
                    <a:pt x="59" y="95"/>
                    <a:pt x="65" y="95"/>
                    <a:pt x="65" y="95"/>
                  </a:cubicBezTo>
                  <a:cubicBezTo>
                    <a:pt x="69" y="95"/>
                    <a:pt x="72" y="93"/>
                    <a:pt x="76" y="93"/>
                  </a:cubicBezTo>
                  <a:cubicBezTo>
                    <a:pt x="77" y="92"/>
                    <a:pt x="80" y="91"/>
                    <a:pt x="82" y="90"/>
                  </a:cubicBezTo>
                  <a:cubicBezTo>
                    <a:pt x="83" y="89"/>
                    <a:pt x="83" y="88"/>
                    <a:pt x="84" y="87"/>
                  </a:cubicBezTo>
                  <a:cubicBezTo>
                    <a:pt x="85" y="86"/>
                    <a:pt x="86" y="85"/>
                    <a:pt x="87" y="83"/>
                  </a:cubicBezTo>
                  <a:cubicBezTo>
                    <a:pt x="87" y="80"/>
                    <a:pt x="85" y="80"/>
                    <a:pt x="83" y="78"/>
                  </a:cubicBezTo>
                  <a:cubicBezTo>
                    <a:pt x="82" y="76"/>
                    <a:pt x="85" y="75"/>
                    <a:pt x="83" y="73"/>
                  </a:cubicBezTo>
                  <a:cubicBezTo>
                    <a:pt x="82" y="72"/>
                    <a:pt x="78" y="71"/>
                    <a:pt x="78" y="69"/>
                  </a:cubicBezTo>
                  <a:cubicBezTo>
                    <a:pt x="78" y="69"/>
                    <a:pt x="78" y="68"/>
                    <a:pt x="79" y="68"/>
                  </a:cubicBezTo>
                  <a:cubicBezTo>
                    <a:pt x="79" y="67"/>
                    <a:pt x="78" y="67"/>
                    <a:pt x="78" y="66"/>
                  </a:cubicBezTo>
                  <a:cubicBezTo>
                    <a:pt x="78" y="65"/>
                    <a:pt x="77" y="63"/>
                    <a:pt x="78" y="62"/>
                  </a:cubicBezTo>
                  <a:cubicBezTo>
                    <a:pt x="79" y="61"/>
                    <a:pt x="77" y="63"/>
                    <a:pt x="78" y="6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71" name="Freeform 631">
              <a:extLst>
                <a:ext uri="{FF2B5EF4-FFF2-40B4-BE49-F238E27FC236}">
                  <a16:creationId xmlns:a16="http://schemas.microsoft.com/office/drawing/2014/main" id="{E54C730B-5E61-4A4F-8C09-74A310FA738A}"/>
                </a:ext>
              </a:extLst>
            </p:cNvPr>
            <p:cNvSpPr>
              <a:spLocks/>
            </p:cNvSpPr>
            <p:nvPr/>
          </p:nvSpPr>
          <p:spPr bwMode="auto">
            <a:xfrm>
              <a:off x="7617387" y="8313140"/>
              <a:ext cx="203824" cy="226173"/>
            </a:xfrm>
            <a:custGeom>
              <a:avLst/>
              <a:gdLst>
                <a:gd name="T0" fmla="*/ 15 w 22"/>
                <a:gd name="T1" fmla="*/ 23 h 24"/>
                <a:gd name="T2" fmla="*/ 19 w 22"/>
                <a:gd name="T3" fmla="*/ 24 h 24"/>
                <a:gd name="T4" fmla="*/ 19 w 22"/>
                <a:gd name="T5" fmla="*/ 17 h 24"/>
                <a:gd name="T6" fmla="*/ 20 w 22"/>
                <a:gd name="T7" fmla="*/ 10 h 24"/>
                <a:gd name="T8" fmla="*/ 21 w 22"/>
                <a:gd name="T9" fmla="*/ 7 h 24"/>
                <a:gd name="T10" fmla="*/ 22 w 22"/>
                <a:gd name="T11" fmla="*/ 3 h 24"/>
                <a:gd name="T12" fmla="*/ 17 w 22"/>
                <a:gd name="T13" fmla="*/ 4 h 24"/>
                <a:gd name="T14" fmla="*/ 12 w 22"/>
                <a:gd name="T15" fmla="*/ 5 h 24"/>
                <a:gd name="T16" fmla="*/ 9 w 22"/>
                <a:gd name="T17" fmla="*/ 8 h 24"/>
                <a:gd name="T18" fmla="*/ 4 w 22"/>
                <a:gd name="T19" fmla="*/ 9 h 24"/>
                <a:gd name="T20" fmla="*/ 3 w 22"/>
                <a:gd name="T21" fmla="*/ 12 h 24"/>
                <a:gd name="T22" fmla="*/ 0 w 22"/>
                <a:gd name="T23" fmla="*/ 13 h 24"/>
                <a:gd name="T24" fmla="*/ 6 w 22"/>
                <a:gd name="T25" fmla="*/ 19 h 24"/>
                <a:gd name="T26" fmla="*/ 11 w 22"/>
                <a:gd name="T27" fmla="*/ 22 h 24"/>
                <a:gd name="T28" fmla="*/ 15 w 22"/>
                <a:gd name="T29" fmla="*/ 23 h 24"/>
                <a:gd name="T30" fmla="*/ 15 w 22"/>
                <a:gd name="T31"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4">
                  <a:moveTo>
                    <a:pt x="15" y="23"/>
                  </a:moveTo>
                  <a:cubicBezTo>
                    <a:pt x="16" y="24"/>
                    <a:pt x="17" y="24"/>
                    <a:pt x="19" y="24"/>
                  </a:cubicBezTo>
                  <a:cubicBezTo>
                    <a:pt x="17" y="21"/>
                    <a:pt x="19" y="20"/>
                    <a:pt x="19" y="17"/>
                  </a:cubicBezTo>
                  <a:cubicBezTo>
                    <a:pt x="19" y="15"/>
                    <a:pt x="20" y="12"/>
                    <a:pt x="20" y="10"/>
                  </a:cubicBezTo>
                  <a:cubicBezTo>
                    <a:pt x="20" y="9"/>
                    <a:pt x="21" y="8"/>
                    <a:pt x="21" y="7"/>
                  </a:cubicBezTo>
                  <a:cubicBezTo>
                    <a:pt x="22" y="6"/>
                    <a:pt x="21" y="5"/>
                    <a:pt x="22" y="3"/>
                  </a:cubicBezTo>
                  <a:cubicBezTo>
                    <a:pt x="22" y="0"/>
                    <a:pt x="18" y="4"/>
                    <a:pt x="17" y="4"/>
                  </a:cubicBezTo>
                  <a:cubicBezTo>
                    <a:pt x="15" y="4"/>
                    <a:pt x="14" y="3"/>
                    <a:pt x="12" y="5"/>
                  </a:cubicBezTo>
                  <a:cubicBezTo>
                    <a:pt x="12" y="5"/>
                    <a:pt x="10" y="9"/>
                    <a:pt x="9" y="8"/>
                  </a:cubicBezTo>
                  <a:cubicBezTo>
                    <a:pt x="7" y="8"/>
                    <a:pt x="6" y="8"/>
                    <a:pt x="4" y="9"/>
                  </a:cubicBezTo>
                  <a:cubicBezTo>
                    <a:pt x="4" y="10"/>
                    <a:pt x="4" y="12"/>
                    <a:pt x="3" y="12"/>
                  </a:cubicBezTo>
                  <a:cubicBezTo>
                    <a:pt x="3" y="13"/>
                    <a:pt x="1" y="13"/>
                    <a:pt x="0" y="13"/>
                  </a:cubicBezTo>
                  <a:cubicBezTo>
                    <a:pt x="2" y="15"/>
                    <a:pt x="4" y="18"/>
                    <a:pt x="6" y="19"/>
                  </a:cubicBezTo>
                  <a:cubicBezTo>
                    <a:pt x="7" y="21"/>
                    <a:pt x="9" y="22"/>
                    <a:pt x="11" y="22"/>
                  </a:cubicBezTo>
                  <a:cubicBezTo>
                    <a:pt x="12" y="22"/>
                    <a:pt x="14" y="22"/>
                    <a:pt x="15" y="23"/>
                  </a:cubicBezTo>
                  <a:cubicBezTo>
                    <a:pt x="16" y="23"/>
                    <a:pt x="15" y="22"/>
                    <a:pt x="15" y="2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72" name="Freeform 632">
              <a:extLst>
                <a:ext uri="{FF2B5EF4-FFF2-40B4-BE49-F238E27FC236}">
                  <a16:creationId xmlns:a16="http://schemas.microsoft.com/office/drawing/2014/main" id="{1904303B-3A5A-40AC-836F-3F5E7586C8A5}"/>
                </a:ext>
              </a:extLst>
            </p:cNvPr>
            <p:cNvSpPr>
              <a:spLocks/>
            </p:cNvSpPr>
            <p:nvPr/>
          </p:nvSpPr>
          <p:spPr bwMode="auto">
            <a:xfrm>
              <a:off x="7681084" y="8520197"/>
              <a:ext cx="159235" cy="140163"/>
            </a:xfrm>
            <a:custGeom>
              <a:avLst/>
              <a:gdLst>
                <a:gd name="T0" fmla="*/ 16 w 17"/>
                <a:gd name="T1" fmla="*/ 10 h 15"/>
                <a:gd name="T2" fmla="*/ 17 w 17"/>
                <a:gd name="T3" fmla="*/ 8 h 15"/>
                <a:gd name="T4" fmla="*/ 15 w 17"/>
                <a:gd name="T5" fmla="*/ 6 h 15"/>
                <a:gd name="T6" fmla="*/ 12 w 17"/>
                <a:gd name="T7" fmla="*/ 2 h 15"/>
                <a:gd name="T8" fmla="*/ 8 w 17"/>
                <a:gd name="T9" fmla="*/ 1 h 15"/>
                <a:gd name="T10" fmla="*/ 3 w 17"/>
                <a:gd name="T11" fmla="*/ 0 h 15"/>
                <a:gd name="T12" fmla="*/ 3 w 17"/>
                <a:gd name="T13" fmla="*/ 6 h 15"/>
                <a:gd name="T14" fmla="*/ 6 w 17"/>
                <a:gd name="T15" fmla="*/ 7 h 15"/>
                <a:gd name="T16" fmla="*/ 4 w 17"/>
                <a:gd name="T17" fmla="*/ 5 h 15"/>
                <a:gd name="T18" fmla="*/ 7 w 17"/>
                <a:gd name="T19" fmla="*/ 7 h 15"/>
                <a:gd name="T20" fmla="*/ 11 w 17"/>
                <a:gd name="T21" fmla="*/ 10 h 15"/>
                <a:gd name="T22" fmla="*/ 14 w 17"/>
                <a:gd name="T23" fmla="*/ 14 h 15"/>
                <a:gd name="T24" fmla="*/ 16 w 17"/>
                <a:gd name="T25" fmla="*/ 10 h 15"/>
                <a:gd name="T26" fmla="*/ 16 w 17"/>
                <a:gd name="T2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5">
                  <a:moveTo>
                    <a:pt x="16" y="10"/>
                  </a:moveTo>
                  <a:cubicBezTo>
                    <a:pt x="16" y="9"/>
                    <a:pt x="16" y="8"/>
                    <a:pt x="17" y="8"/>
                  </a:cubicBezTo>
                  <a:cubicBezTo>
                    <a:pt x="16" y="7"/>
                    <a:pt x="16" y="6"/>
                    <a:pt x="15" y="6"/>
                  </a:cubicBezTo>
                  <a:cubicBezTo>
                    <a:pt x="14" y="5"/>
                    <a:pt x="13" y="2"/>
                    <a:pt x="12" y="2"/>
                  </a:cubicBezTo>
                  <a:cubicBezTo>
                    <a:pt x="10" y="2"/>
                    <a:pt x="9" y="2"/>
                    <a:pt x="8" y="1"/>
                  </a:cubicBezTo>
                  <a:cubicBezTo>
                    <a:pt x="7" y="0"/>
                    <a:pt x="4" y="0"/>
                    <a:pt x="3" y="0"/>
                  </a:cubicBezTo>
                  <a:cubicBezTo>
                    <a:pt x="4" y="1"/>
                    <a:pt x="0" y="6"/>
                    <a:pt x="3" y="6"/>
                  </a:cubicBezTo>
                  <a:cubicBezTo>
                    <a:pt x="4" y="6"/>
                    <a:pt x="4" y="8"/>
                    <a:pt x="6" y="7"/>
                  </a:cubicBezTo>
                  <a:cubicBezTo>
                    <a:pt x="7" y="6"/>
                    <a:pt x="4" y="5"/>
                    <a:pt x="4" y="5"/>
                  </a:cubicBezTo>
                  <a:cubicBezTo>
                    <a:pt x="5" y="5"/>
                    <a:pt x="7" y="6"/>
                    <a:pt x="7" y="7"/>
                  </a:cubicBezTo>
                  <a:cubicBezTo>
                    <a:pt x="8" y="9"/>
                    <a:pt x="10" y="8"/>
                    <a:pt x="11" y="10"/>
                  </a:cubicBezTo>
                  <a:cubicBezTo>
                    <a:pt x="12" y="11"/>
                    <a:pt x="12" y="13"/>
                    <a:pt x="14" y="14"/>
                  </a:cubicBezTo>
                  <a:cubicBezTo>
                    <a:pt x="17" y="15"/>
                    <a:pt x="17" y="12"/>
                    <a:pt x="16" y="10"/>
                  </a:cubicBezTo>
                  <a:cubicBezTo>
                    <a:pt x="16" y="9"/>
                    <a:pt x="16" y="11"/>
                    <a:pt x="16" y="1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73" name="Freeform 633">
              <a:extLst>
                <a:ext uri="{FF2B5EF4-FFF2-40B4-BE49-F238E27FC236}">
                  <a16:creationId xmlns:a16="http://schemas.microsoft.com/office/drawing/2014/main" id="{872196C0-2E75-4E4A-8959-B0E9DF266A3B}"/>
                </a:ext>
              </a:extLst>
            </p:cNvPr>
            <p:cNvSpPr>
              <a:spLocks/>
            </p:cNvSpPr>
            <p:nvPr/>
          </p:nvSpPr>
          <p:spPr bwMode="auto">
            <a:xfrm>
              <a:off x="7502737" y="8360921"/>
              <a:ext cx="105096" cy="82827"/>
            </a:xfrm>
            <a:custGeom>
              <a:avLst/>
              <a:gdLst>
                <a:gd name="T0" fmla="*/ 4 w 11"/>
                <a:gd name="T1" fmla="*/ 1 h 9"/>
                <a:gd name="T2" fmla="*/ 4 w 11"/>
                <a:gd name="T3" fmla="*/ 0 h 9"/>
                <a:gd name="T4" fmla="*/ 0 w 11"/>
                <a:gd name="T5" fmla="*/ 4 h 9"/>
                <a:gd name="T6" fmla="*/ 11 w 11"/>
                <a:gd name="T7" fmla="*/ 5 h 9"/>
                <a:gd name="T8" fmla="*/ 4 w 11"/>
                <a:gd name="T9" fmla="*/ 1 h 9"/>
              </a:gdLst>
              <a:ahLst/>
              <a:cxnLst>
                <a:cxn ang="0">
                  <a:pos x="T0" y="T1"/>
                </a:cxn>
                <a:cxn ang="0">
                  <a:pos x="T2" y="T3"/>
                </a:cxn>
                <a:cxn ang="0">
                  <a:pos x="T4" y="T5"/>
                </a:cxn>
                <a:cxn ang="0">
                  <a:pos x="T6" y="T7"/>
                </a:cxn>
                <a:cxn ang="0">
                  <a:pos x="T8" y="T9"/>
                </a:cxn>
              </a:cxnLst>
              <a:rect l="0" t="0" r="r" b="b"/>
              <a:pathLst>
                <a:path w="11" h="9">
                  <a:moveTo>
                    <a:pt x="4" y="1"/>
                  </a:moveTo>
                  <a:cubicBezTo>
                    <a:pt x="4" y="0"/>
                    <a:pt x="4" y="0"/>
                    <a:pt x="4" y="0"/>
                  </a:cubicBezTo>
                  <a:cubicBezTo>
                    <a:pt x="3" y="1"/>
                    <a:pt x="1" y="3"/>
                    <a:pt x="0" y="4"/>
                  </a:cubicBezTo>
                  <a:cubicBezTo>
                    <a:pt x="2" y="5"/>
                    <a:pt x="11" y="9"/>
                    <a:pt x="11" y="5"/>
                  </a:cubicBezTo>
                  <a:cubicBezTo>
                    <a:pt x="11" y="2"/>
                    <a:pt x="6" y="3"/>
                    <a:pt x="4"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74" name="Freeform 634">
              <a:extLst>
                <a:ext uri="{FF2B5EF4-FFF2-40B4-BE49-F238E27FC236}">
                  <a16:creationId xmlns:a16="http://schemas.microsoft.com/office/drawing/2014/main" id="{7DAE673F-E64B-4E71-84F0-9D80D910C053}"/>
                </a:ext>
              </a:extLst>
            </p:cNvPr>
            <p:cNvSpPr>
              <a:spLocks/>
            </p:cNvSpPr>
            <p:nvPr/>
          </p:nvSpPr>
          <p:spPr bwMode="auto">
            <a:xfrm>
              <a:off x="7391272" y="8192091"/>
              <a:ext cx="187902" cy="216615"/>
            </a:xfrm>
            <a:custGeom>
              <a:avLst/>
              <a:gdLst>
                <a:gd name="T0" fmla="*/ 16 w 20"/>
                <a:gd name="T1" fmla="*/ 16 h 23"/>
                <a:gd name="T2" fmla="*/ 20 w 20"/>
                <a:gd name="T3" fmla="*/ 12 h 23"/>
                <a:gd name="T4" fmla="*/ 16 w 20"/>
                <a:gd name="T5" fmla="*/ 8 h 23"/>
                <a:gd name="T6" fmla="*/ 16 w 20"/>
                <a:gd name="T7" fmla="*/ 1 h 23"/>
                <a:gd name="T8" fmla="*/ 8 w 20"/>
                <a:gd name="T9" fmla="*/ 1 h 23"/>
                <a:gd name="T10" fmla="*/ 7 w 20"/>
                <a:gd name="T11" fmla="*/ 6 h 23"/>
                <a:gd name="T12" fmla="*/ 8 w 20"/>
                <a:gd name="T13" fmla="*/ 10 h 23"/>
                <a:gd name="T14" fmla="*/ 4 w 20"/>
                <a:gd name="T15" fmla="*/ 10 h 23"/>
                <a:gd name="T16" fmla="*/ 2 w 20"/>
                <a:gd name="T17" fmla="*/ 15 h 23"/>
                <a:gd name="T18" fmla="*/ 12 w 20"/>
                <a:gd name="T19" fmla="*/ 21 h 23"/>
                <a:gd name="T20" fmla="*/ 16 w 20"/>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3">
                  <a:moveTo>
                    <a:pt x="16" y="16"/>
                  </a:moveTo>
                  <a:cubicBezTo>
                    <a:pt x="16" y="14"/>
                    <a:pt x="19" y="13"/>
                    <a:pt x="20" y="12"/>
                  </a:cubicBezTo>
                  <a:cubicBezTo>
                    <a:pt x="17" y="11"/>
                    <a:pt x="16" y="11"/>
                    <a:pt x="16" y="8"/>
                  </a:cubicBezTo>
                  <a:cubicBezTo>
                    <a:pt x="16" y="7"/>
                    <a:pt x="17" y="2"/>
                    <a:pt x="16" y="1"/>
                  </a:cubicBezTo>
                  <a:cubicBezTo>
                    <a:pt x="15" y="0"/>
                    <a:pt x="10" y="1"/>
                    <a:pt x="8" y="1"/>
                  </a:cubicBezTo>
                  <a:cubicBezTo>
                    <a:pt x="6" y="1"/>
                    <a:pt x="6" y="4"/>
                    <a:pt x="7" y="6"/>
                  </a:cubicBezTo>
                  <a:cubicBezTo>
                    <a:pt x="8" y="7"/>
                    <a:pt x="12" y="10"/>
                    <a:pt x="8" y="10"/>
                  </a:cubicBezTo>
                  <a:cubicBezTo>
                    <a:pt x="7" y="10"/>
                    <a:pt x="5" y="10"/>
                    <a:pt x="4" y="10"/>
                  </a:cubicBezTo>
                  <a:cubicBezTo>
                    <a:pt x="2" y="10"/>
                    <a:pt x="2" y="14"/>
                    <a:pt x="2" y="15"/>
                  </a:cubicBezTo>
                  <a:cubicBezTo>
                    <a:pt x="0" y="21"/>
                    <a:pt x="8" y="20"/>
                    <a:pt x="12" y="21"/>
                  </a:cubicBezTo>
                  <a:cubicBezTo>
                    <a:pt x="13" y="23"/>
                    <a:pt x="16" y="17"/>
                    <a:pt x="16" y="1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75" name="Freeform 635">
              <a:extLst>
                <a:ext uri="{FF2B5EF4-FFF2-40B4-BE49-F238E27FC236}">
                  <a16:creationId xmlns:a16="http://schemas.microsoft.com/office/drawing/2014/main" id="{F2408A96-F421-48BF-A4BB-090F28E352F7}"/>
                </a:ext>
              </a:extLst>
            </p:cNvPr>
            <p:cNvSpPr>
              <a:spLocks/>
            </p:cNvSpPr>
            <p:nvPr/>
          </p:nvSpPr>
          <p:spPr bwMode="auto">
            <a:xfrm>
              <a:off x="6254330" y="7453043"/>
              <a:ext cx="1398093" cy="898324"/>
            </a:xfrm>
            <a:custGeom>
              <a:avLst/>
              <a:gdLst>
                <a:gd name="T0" fmla="*/ 132 w 150"/>
                <a:gd name="T1" fmla="*/ 88 h 96"/>
                <a:gd name="T2" fmla="*/ 130 w 150"/>
                <a:gd name="T3" fmla="*/ 80 h 96"/>
                <a:gd name="T4" fmla="*/ 144 w 150"/>
                <a:gd name="T5" fmla="*/ 78 h 96"/>
                <a:gd name="T6" fmla="*/ 146 w 150"/>
                <a:gd name="T7" fmla="*/ 68 h 96"/>
                <a:gd name="T8" fmla="*/ 146 w 150"/>
                <a:gd name="T9" fmla="*/ 61 h 96"/>
                <a:gd name="T10" fmla="*/ 132 w 150"/>
                <a:gd name="T11" fmla="*/ 64 h 96"/>
                <a:gd name="T12" fmla="*/ 126 w 150"/>
                <a:gd name="T13" fmla="*/ 76 h 96"/>
                <a:gd name="T14" fmla="*/ 110 w 150"/>
                <a:gd name="T15" fmla="*/ 76 h 96"/>
                <a:gd name="T16" fmla="*/ 102 w 150"/>
                <a:gd name="T17" fmla="*/ 69 h 96"/>
                <a:gd name="T18" fmla="*/ 96 w 150"/>
                <a:gd name="T19" fmla="*/ 51 h 96"/>
                <a:gd name="T20" fmla="*/ 98 w 150"/>
                <a:gd name="T21" fmla="*/ 38 h 96"/>
                <a:gd name="T22" fmla="*/ 90 w 150"/>
                <a:gd name="T23" fmla="*/ 35 h 96"/>
                <a:gd name="T24" fmla="*/ 82 w 150"/>
                <a:gd name="T25" fmla="*/ 24 h 96"/>
                <a:gd name="T26" fmla="*/ 75 w 150"/>
                <a:gd name="T27" fmla="*/ 17 h 96"/>
                <a:gd name="T28" fmla="*/ 68 w 150"/>
                <a:gd name="T29" fmla="*/ 20 h 96"/>
                <a:gd name="T30" fmla="*/ 59 w 150"/>
                <a:gd name="T31" fmla="*/ 10 h 96"/>
                <a:gd name="T32" fmla="*/ 45 w 150"/>
                <a:gd name="T33" fmla="*/ 6 h 96"/>
                <a:gd name="T34" fmla="*/ 29 w 150"/>
                <a:gd name="T35" fmla="*/ 8 h 96"/>
                <a:gd name="T36" fmla="*/ 13 w 150"/>
                <a:gd name="T37" fmla="*/ 1 h 96"/>
                <a:gd name="T38" fmla="*/ 7 w 150"/>
                <a:gd name="T39" fmla="*/ 16 h 96"/>
                <a:gd name="T40" fmla="*/ 15 w 150"/>
                <a:gd name="T41" fmla="*/ 28 h 96"/>
                <a:gd name="T42" fmla="*/ 15 w 150"/>
                <a:gd name="T43" fmla="*/ 32 h 96"/>
                <a:gd name="T44" fmla="*/ 25 w 150"/>
                <a:gd name="T45" fmla="*/ 38 h 96"/>
                <a:gd name="T46" fmla="*/ 26 w 150"/>
                <a:gd name="T47" fmla="*/ 44 h 96"/>
                <a:gd name="T48" fmla="*/ 36 w 150"/>
                <a:gd name="T49" fmla="*/ 53 h 96"/>
                <a:gd name="T50" fmla="*/ 36 w 150"/>
                <a:gd name="T51" fmla="*/ 47 h 96"/>
                <a:gd name="T52" fmla="*/ 32 w 150"/>
                <a:gd name="T53" fmla="*/ 42 h 96"/>
                <a:gd name="T54" fmla="*/ 26 w 150"/>
                <a:gd name="T55" fmla="*/ 32 h 96"/>
                <a:gd name="T56" fmla="*/ 20 w 150"/>
                <a:gd name="T57" fmla="*/ 23 h 96"/>
                <a:gd name="T58" fmla="*/ 13 w 150"/>
                <a:gd name="T59" fmla="*/ 16 h 96"/>
                <a:gd name="T60" fmla="*/ 11 w 150"/>
                <a:gd name="T61" fmla="*/ 5 h 96"/>
                <a:gd name="T62" fmla="*/ 15 w 150"/>
                <a:gd name="T63" fmla="*/ 7 h 96"/>
                <a:gd name="T64" fmla="*/ 20 w 150"/>
                <a:gd name="T65" fmla="*/ 9 h 96"/>
                <a:gd name="T66" fmla="*/ 23 w 150"/>
                <a:gd name="T67" fmla="*/ 19 h 96"/>
                <a:gd name="T68" fmla="*/ 23 w 150"/>
                <a:gd name="T69" fmla="*/ 20 h 96"/>
                <a:gd name="T70" fmla="*/ 32 w 150"/>
                <a:gd name="T71" fmla="*/ 27 h 96"/>
                <a:gd name="T72" fmla="*/ 36 w 150"/>
                <a:gd name="T73" fmla="*/ 33 h 96"/>
                <a:gd name="T74" fmla="*/ 38 w 150"/>
                <a:gd name="T75" fmla="*/ 38 h 96"/>
                <a:gd name="T76" fmla="*/ 46 w 150"/>
                <a:gd name="T77" fmla="*/ 45 h 96"/>
                <a:gd name="T78" fmla="*/ 54 w 150"/>
                <a:gd name="T79" fmla="*/ 53 h 96"/>
                <a:gd name="T80" fmla="*/ 56 w 150"/>
                <a:gd name="T81" fmla="*/ 59 h 96"/>
                <a:gd name="T82" fmla="*/ 58 w 150"/>
                <a:gd name="T83" fmla="*/ 65 h 96"/>
                <a:gd name="T84" fmla="*/ 60 w 150"/>
                <a:gd name="T85" fmla="*/ 72 h 96"/>
                <a:gd name="T86" fmla="*/ 68 w 150"/>
                <a:gd name="T87" fmla="*/ 77 h 96"/>
                <a:gd name="T88" fmla="*/ 89 w 150"/>
                <a:gd name="T89" fmla="*/ 86 h 96"/>
                <a:gd name="T90" fmla="*/ 113 w 150"/>
                <a:gd name="T91" fmla="*/ 88 h 96"/>
                <a:gd name="T92" fmla="*/ 126 w 150"/>
                <a:gd name="T93" fmla="*/ 8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0" h="96">
                  <a:moveTo>
                    <a:pt x="126" y="89"/>
                  </a:moveTo>
                  <a:cubicBezTo>
                    <a:pt x="127" y="89"/>
                    <a:pt x="134" y="90"/>
                    <a:pt x="132" y="88"/>
                  </a:cubicBezTo>
                  <a:cubicBezTo>
                    <a:pt x="131" y="86"/>
                    <a:pt x="129" y="85"/>
                    <a:pt x="128" y="83"/>
                  </a:cubicBezTo>
                  <a:cubicBezTo>
                    <a:pt x="128" y="83"/>
                    <a:pt x="129" y="80"/>
                    <a:pt x="130" y="80"/>
                  </a:cubicBezTo>
                  <a:cubicBezTo>
                    <a:pt x="131" y="79"/>
                    <a:pt x="136" y="80"/>
                    <a:pt x="138" y="80"/>
                  </a:cubicBezTo>
                  <a:cubicBezTo>
                    <a:pt x="141" y="80"/>
                    <a:pt x="140" y="75"/>
                    <a:pt x="144" y="78"/>
                  </a:cubicBezTo>
                  <a:cubicBezTo>
                    <a:pt x="145" y="76"/>
                    <a:pt x="146" y="75"/>
                    <a:pt x="146" y="73"/>
                  </a:cubicBezTo>
                  <a:cubicBezTo>
                    <a:pt x="146" y="71"/>
                    <a:pt x="145" y="69"/>
                    <a:pt x="146" y="68"/>
                  </a:cubicBezTo>
                  <a:cubicBezTo>
                    <a:pt x="147" y="66"/>
                    <a:pt x="150" y="64"/>
                    <a:pt x="150" y="63"/>
                  </a:cubicBezTo>
                  <a:cubicBezTo>
                    <a:pt x="149" y="61"/>
                    <a:pt x="148" y="61"/>
                    <a:pt x="146" y="61"/>
                  </a:cubicBezTo>
                  <a:cubicBezTo>
                    <a:pt x="143" y="61"/>
                    <a:pt x="139" y="61"/>
                    <a:pt x="136" y="62"/>
                  </a:cubicBezTo>
                  <a:cubicBezTo>
                    <a:pt x="134" y="62"/>
                    <a:pt x="133" y="63"/>
                    <a:pt x="132" y="64"/>
                  </a:cubicBezTo>
                  <a:cubicBezTo>
                    <a:pt x="131" y="66"/>
                    <a:pt x="132" y="68"/>
                    <a:pt x="131" y="70"/>
                  </a:cubicBezTo>
                  <a:cubicBezTo>
                    <a:pt x="131" y="71"/>
                    <a:pt x="126" y="76"/>
                    <a:pt x="126" y="76"/>
                  </a:cubicBezTo>
                  <a:cubicBezTo>
                    <a:pt x="122" y="75"/>
                    <a:pt x="118" y="76"/>
                    <a:pt x="114" y="78"/>
                  </a:cubicBezTo>
                  <a:cubicBezTo>
                    <a:pt x="112" y="78"/>
                    <a:pt x="111" y="77"/>
                    <a:pt x="110" y="76"/>
                  </a:cubicBezTo>
                  <a:cubicBezTo>
                    <a:pt x="109" y="75"/>
                    <a:pt x="107" y="75"/>
                    <a:pt x="105" y="74"/>
                  </a:cubicBezTo>
                  <a:cubicBezTo>
                    <a:pt x="103" y="74"/>
                    <a:pt x="103" y="71"/>
                    <a:pt x="102" y="69"/>
                  </a:cubicBezTo>
                  <a:cubicBezTo>
                    <a:pt x="101" y="67"/>
                    <a:pt x="99" y="66"/>
                    <a:pt x="98" y="64"/>
                  </a:cubicBezTo>
                  <a:cubicBezTo>
                    <a:pt x="97" y="60"/>
                    <a:pt x="95" y="55"/>
                    <a:pt x="96" y="51"/>
                  </a:cubicBezTo>
                  <a:cubicBezTo>
                    <a:pt x="96" y="48"/>
                    <a:pt x="95" y="44"/>
                    <a:pt x="97" y="41"/>
                  </a:cubicBezTo>
                  <a:cubicBezTo>
                    <a:pt x="98" y="40"/>
                    <a:pt x="98" y="39"/>
                    <a:pt x="98" y="38"/>
                  </a:cubicBezTo>
                  <a:cubicBezTo>
                    <a:pt x="99" y="36"/>
                    <a:pt x="97" y="37"/>
                    <a:pt x="96" y="36"/>
                  </a:cubicBezTo>
                  <a:cubicBezTo>
                    <a:pt x="94" y="36"/>
                    <a:pt x="92" y="35"/>
                    <a:pt x="90" y="35"/>
                  </a:cubicBezTo>
                  <a:cubicBezTo>
                    <a:pt x="89" y="34"/>
                    <a:pt x="87" y="32"/>
                    <a:pt x="87" y="30"/>
                  </a:cubicBezTo>
                  <a:cubicBezTo>
                    <a:pt x="87" y="27"/>
                    <a:pt x="84" y="26"/>
                    <a:pt x="82" y="24"/>
                  </a:cubicBezTo>
                  <a:cubicBezTo>
                    <a:pt x="81" y="22"/>
                    <a:pt x="81" y="20"/>
                    <a:pt x="80" y="18"/>
                  </a:cubicBezTo>
                  <a:cubicBezTo>
                    <a:pt x="79" y="17"/>
                    <a:pt x="77" y="17"/>
                    <a:pt x="75" y="17"/>
                  </a:cubicBezTo>
                  <a:cubicBezTo>
                    <a:pt x="74" y="16"/>
                    <a:pt x="72" y="16"/>
                    <a:pt x="71" y="17"/>
                  </a:cubicBezTo>
                  <a:cubicBezTo>
                    <a:pt x="71" y="18"/>
                    <a:pt x="70" y="20"/>
                    <a:pt x="68" y="20"/>
                  </a:cubicBezTo>
                  <a:cubicBezTo>
                    <a:pt x="66" y="20"/>
                    <a:pt x="63" y="18"/>
                    <a:pt x="62" y="16"/>
                  </a:cubicBezTo>
                  <a:cubicBezTo>
                    <a:pt x="61" y="13"/>
                    <a:pt x="61" y="12"/>
                    <a:pt x="59" y="10"/>
                  </a:cubicBezTo>
                  <a:cubicBezTo>
                    <a:pt x="57" y="9"/>
                    <a:pt x="54" y="6"/>
                    <a:pt x="52" y="6"/>
                  </a:cubicBezTo>
                  <a:cubicBezTo>
                    <a:pt x="51" y="5"/>
                    <a:pt x="45" y="5"/>
                    <a:pt x="45" y="6"/>
                  </a:cubicBezTo>
                  <a:cubicBezTo>
                    <a:pt x="43" y="9"/>
                    <a:pt x="42" y="8"/>
                    <a:pt x="39" y="8"/>
                  </a:cubicBezTo>
                  <a:cubicBezTo>
                    <a:pt x="35" y="8"/>
                    <a:pt x="32" y="8"/>
                    <a:pt x="29" y="8"/>
                  </a:cubicBezTo>
                  <a:cubicBezTo>
                    <a:pt x="28" y="8"/>
                    <a:pt x="25" y="6"/>
                    <a:pt x="23" y="5"/>
                  </a:cubicBezTo>
                  <a:cubicBezTo>
                    <a:pt x="20" y="4"/>
                    <a:pt x="17" y="3"/>
                    <a:pt x="13" y="1"/>
                  </a:cubicBezTo>
                  <a:cubicBezTo>
                    <a:pt x="9" y="0"/>
                    <a:pt x="4" y="1"/>
                    <a:pt x="0" y="2"/>
                  </a:cubicBezTo>
                  <a:cubicBezTo>
                    <a:pt x="1" y="7"/>
                    <a:pt x="5" y="11"/>
                    <a:pt x="7" y="16"/>
                  </a:cubicBezTo>
                  <a:cubicBezTo>
                    <a:pt x="8" y="18"/>
                    <a:pt x="11" y="20"/>
                    <a:pt x="13" y="21"/>
                  </a:cubicBezTo>
                  <a:cubicBezTo>
                    <a:pt x="14" y="23"/>
                    <a:pt x="16" y="26"/>
                    <a:pt x="15" y="28"/>
                  </a:cubicBezTo>
                  <a:cubicBezTo>
                    <a:pt x="15" y="28"/>
                    <a:pt x="8" y="26"/>
                    <a:pt x="12" y="29"/>
                  </a:cubicBezTo>
                  <a:cubicBezTo>
                    <a:pt x="13" y="30"/>
                    <a:pt x="14" y="31"/>
                    <a:pt x="15" y="32"/>
                  </a:cubicBezTo>
                  <a:cubicBezTo>
                    <a:pt x="17" y="32"/>
                    <a:pt x="18" y="32"/>
                    <a:pt x="19" y="33"/>
                  </a:cubicBezTo>
                  <a:cubicBezTo>
                    <a:pt x="21" y="34"/>
                    <a:pt x="23" y="36"/>
                    <a:pt x="25" y="38"/>
                  </a:cubicBezTo>
                  <a:cubicBezTo>
                    <a:pt x="26" y="39"/>
                    <a:pt x="25" y="41"/>
                    <a:pt x="24" y="42"/>
                  </a:cubicBezTo>
                  <a:cubicBezTo>
                    <a:pt x="23" y="43"/>
                    <a:pt x="25" y="44"/>
                    <a:pt x="26" y="44"/>
                  </a:cubicBezTo>
                  <a:cubicBezTo>
                    <a:pt x="29" y="46"/>
                    <a:pt x="31" y="48"/>
                    <a:pt x="33" y="50"/>
                  </a:cubicBezTo>
                  <a:cubicBezTo>
                    <a:pt x="34" y="51"/>
                    <a:pt x="35" y="53"/>
                    <a:pt x="36" y="53"/>
                  </a:cubicBezTo>
                  <a:cubicBezTo>
                    <a:pt x="37" y="53"/>
                    <a:pt x="38" y="51"/>
                    <a:pt x="37" y="50"/>
                  </a:cubicBezTo>
                  <a:cubicBezTo>
                    <a:pt x="37" y="49"/>
                    <a:pt x="36" y="48"/>
                    <a:pt x="36" y="47"/>
                  </a:cubicBezTo>
                  <a:cubicBezTo>
                    <a:pt x="35" y="46"/>
                    <a:pt x="33" y="47"/>
                    <a:pt x="32" y="46"/>
                  </a:cubicBezTo>
                  <a:cubicBezTo>
                    <a:pt x="30" y="44"/>
                    <a:pt x="32" y="44"/>
                    <a:pt x="32" y="42"/>
                  </a:cubicBezTo>
                  <a:cubicBezTo>
                    <a:pt x="32" y="42"/>
                    <a:pt x="30" y="40"/>
                    <a:pt x="30" y="39"/>
                  </a:cubicBezTo>
                  <a:cubicBezTo>
                    <a:pt x="28" y="37"/>
                    <a:pt x="28" y="34"/>
                    <a:pt x="26" y="32"/>
                  </a:cubicBezTo>
                  <a:cubicBezTo>
                    <a:pt x="24" y="31"/>
                    <a:pt x="22" y="29"/>
                    <a:pt x="21" y="27"/>
                  </a:cubicBezTo>
                  <a:cubicBezTo>
                    <a:pt x="21" y="26"/>
                    <a:pt x="21" y="24"/>
                    <a:pt x="20" y="23"/>
                  </a:cubicBezTo>
                  <a:cubicBezTo>
                    <a:pt x="19" y="22"/>
                    <a:pt x="18" y="21"/>
                    <a:pt x="17" y="20"/>
                  </a:cubicBezTo>
                  <a:cubicBezTo>
                    <a:pt x="16" y="18"/>
                    <a:pt x="15" y="17"/>
                    <a:pt x="13" y="16"/>
                  </a:cubicBezTo>
                  <a:cubicBezTo>
                    <a:pt x="12" y="15"/>
                    <a:pt x="12" y="13"/>
                    <a:pt x="12" y="12"/>
                  </a:cubicBezTo>
                  <a:cubicBezTo>
                    <a:pt x="12" y="11"/>
                    <a:pt x="10" y="6"/>
                    <a:pt x="11" y="5"/>
                  </a:cubicBezTo>
                  <a:cubicBezTo>
                    <a:pt x="12" y="4"/>
                    <a:pt x="13" y="7"/>
                    <a:pt x="14" y="7"/>
                  </a:cubicBezTo>
                  <a:cubicBezTo>
                    <a:pt x="15" y="7"/>
                    <a:pt x="15" y="7"/>
                    <a:pt x="15" y="7"/>
                  </a:cubicBezTo>
                  <a:cubicBezTo>
                    <a:pt x="17" y="6"/>
                    <a:pt x="17" y="7"/>
                    <a:pt x="18" y="8"/>
                  </a:cubicBezTo>
                  <a:cubicBezTo>
                    <a:pt x="19" y="8"/>
                    <a:pt x="20" y="8"/>
                    <a:pt x="20" y="9"/>
                  </a:cubicBezTo>
                  <a:cubicBezTo>
                    <a:pt x="20" y="11"/>
                    <a:pt x="21" y="13"/>
                    <a:pt x="22" y="15"/>
                  </a:cubicBezTo>
                  <a:cubicBezTo>
                    <a:pt x="22" y="16"/>
                    <a:pt x="23" y="18"/>
                    <a:pt x="23" y="19"/>
                  </a:cubicBezTo>
                  <a:cubicBezTo>
                    <a:pt x="23" y="20"/>
                    <a:pt x="22" y="21"/>
                    <a:pt x="22" y="22"/>
                  </a:cubicBezTo>
                  <a:cubicBezTo>
                    <a:pt x="23" y="22"/>
                    <a:pt x="23" y="20"/>
                    <a:pt x="23" y="20"/>
                  </a:cubicBezTo>
                  <a:cubicBezTo>
                    <a:pt x="24" y="19"/>
                    <a:pt x="25" y="22"/>
                    <a:pt x="26" y="22"/>
                  </a:cubicBezTo>
                  <a:cubicBezTo>
                    <a:pt x="27" y="23"/>
                    <a:pt x="32" y="26"/>
                    <a:pt x="32" y="27"/>
                  </a:cubicBezTo>
                  <a:cubicBezTo>
                    <a:pt x="32" y="29"/>
                    <a:pt x="33" y="30"/>
                    <a:pt x="34" y="30"/>
                  </a:cubicBezTo>
                  <a:cubicBezTo>
                    <a:pt x="35" y="31"/>
                    <a:pt x="35" y="32"/>
                    <a:pt x="36" y="33"/>
                  </a:cubicBezTo>
                  <a:cubicBezTo>
                    <a:pt x="37" y="34"/>
                    <a:pt x="38" y="33"/>
                    <a:pt x="38" y="34"/>
                  </a:cubicBezTo>
                  <a:cubicBezTo>
                    <a:pt x="39" y="35"/>
                    <a:pt x="37" y="36"/>
                    <a:pt x="38" y="38"/>
                  </a:cubicBezTo>
                  <a:cubicBezTo>
                    <a:pt x="40" y="39"/>
                    <a:pt x="42" y="40"/>
                    <a:pt x="44" y="42"/>
                  </a:cubicBezTo>
                  <a:cubicBezTo>
                    <a:pt x="45" y="43"/>
                    <a:pt x="45" y="44"/>
                    <a:pt x="46" y="45"/>
                  </a:cubicBezTo>
                  <a:cubicBezTo>
                    <a:pt x="47" y="46"/>
                    <a:pt x="48" y="46"/>
                    <a:pt x="49" y="48"/>
                  </a:cubicBezTo>
                  <a:cubicBezTo>
                    <a:pt x="51" y="49"/>
                    <a:pt x="52" y="51"/>
                    <a:pt x="54" y="53"/>
                  </a:cubicBezTo>
                  <a:cubicBezTo>
                    <a:pt x="55" y="54"/>
                    <a:pt x="56" y="55"/>
                    <a:pt x="57" y="56"/>
                  </a:cubicBezTo>
                  <a:cubicBezTo>
                    <a:pt x="58" y="58"/>
                    <a:pt x="56" y="58"/>
                    <a:pt x="56" y="59"/>
                  </a:cubicBezTo>
                  <a:cubicBezTo>
                    <a:pt x="56" y="60"/>
                    <a:pt x="59" y="59"/>
                    <a:pt x="59" y="61"/>
                  </a:cubicBezTo>
                  <a:cubicBezTo>
                    <a:pt x="58" y="63"/>
                    <a:pt x="57" y="63"/>
                    <a:pt x="58" y="65"/>
                  </a:cubicBezTo>
                  <a:cubicBezTo>
                    <a:pt x="58" y="65"/>
                    <a:pt x="56" y="67"/>
                    <a:pt x="57" y="68"/>
                  </a:cubicBezTo>
                  <a:cubicBezTo>
                    <a:pt x="58" y="69"/>
                    <a:pt x="59" y="71"/>
                    <a:pt x="60" y="72"/>
                  </a:cubicBezTo>
                  <a:cubicBezTo>
                    <a:pt x="61" y="73"/>
                    <a:pt x="62" y="73"/>
                    <a:pt x="63" y="73"/>
                  </a:cubicBezTo>
                  <a:cubicBezTo>
                    <a:pt x="66" y="74"/>
                    <a:pt x="66" y="76"/>
                    <a:pt x="68" y="77"/>
                  </a:cubicBezTo>
                  <a:cubicBezTo>
                    <a:pt x="71" y="79"/>
                    <a:pt x="75" y="79"/>
                    <a:pt x="77" y="81"/>
                  </a:cubicBezTo>
                  <a:cubicBezTo>
                    <a:pt x="81" y="83"/>
                    <a:pt x="85" y="85"/>
                    <a:pt x="89" y="86"/>
                  </a:cubicBezTo>
                  <a:cubicBezTo>
                    <a:pt x="92" y="88"/>
                    <a:pt x="97" y="90"/>
                    <a:pt x="101" y="91"/>
                  </a:cubicBezTo>
                  <a:cubicBezTo>
                    <a:pt x="105" y="91"/>
                    <a:pt x="108" y="87"/>
                    <a:pt x="113" y="88"/>
                  </a:cubicBezTo>
                  <a:cubicBezTo>
                    <a:pt x="117" y="89"/>
                    <a:pt x="120" y="93"/>
                    <a:pt x="123" y="96"/>
                  </a:cubicBezTo>
                  <a:cubicBezTo>
                    <a:pt x="123" y="95"/>
                    <a:pt x="124" y="90"/>
                    <a:pt x="126" y="89"/>
                  </a:cubicBezTo>
                  <a:cubicBezTo>
                    <a:pt x="127" y="89"/>
                    <a:pt x="125" y="89"/>
                    <a:pt x="126" y="8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76" name="Freeform 636">
              <a:extLst>
                <a:ext uri="{FF2B5EF4-FFF2-40B4-BE49-F238E27FC236}">
                  <a16:creationId xmlns:a16="http://schemas.microsoft.com/office/drawing/2014/main" id="{695F3D02-E778-4E32-B300-F7B3D9D6A76E}"/>
                </a:ext>
              </a:extLst>
            </p:cNvPr>
            <p:cNvSpPr>
              <a:spLocks/>
            </p:cNvSpPr>
            <p:nvPr/>
          </p:nvSpPr>
          <p:spPr bwMode="auto">
            <a:xfrm>
              <a:off x="7531402" y="8287656"/>
              <a:ext cx="280256" cy="149721"/>
            </a:xfrm>
            <a:custGeom>
              <a:avLst/>
              <a:gdLst>
                <a:gd name="T0" fmla="*/ 12 w 30"/>
                <a:gd name="T1" fmla="*/ 15 h 16"/>
                <a:gd name="T2" fmla="*/ 13 w 30"/>
                <a:gd name="T3" fmla="*/ 13 h 16"/>
                <a:gd name="T4" fmla="*/ 16 w 30"/>
                <a:gd name="T5" fmla="*/ 11 h 16"/>
                <a:gd name="T6" fmla="*/ 20 w 30"/>
                <a:gd name="T7" fmla="*/ 10 h 16"/>
                <a:gd name="T8" fmla="*/ 24 w 30"/>
                <a:gd name="T9" fmla="*/ 7 h 16"/>
                <a:gd name="T10" fmla="*/ 30 w 30"/>
                <a:gd name="T11" fmla="*/ 5 h 16"/>
                <a:gd name="T12" fmla="*/ 20 w 30"/>
                <a:gd name="T13" fmla="*/ 1 h 16"/>
                <a:gd name="T14" fmla="*/ 14 w 30"/>
                <a:gd name="T15" fmla="*/ 2 h 16"/>
                <a:gd name="T16" fmla="*/ 8 w 30"/>
                <a:gd name="T17" fmla="*/ 1 h 16"/>
                <a:gd name="T18" fmla="*/ 2 w 30"/>
                <a:gd name="T19" fmla="*/ 4 h 16"/>
                <a:gd name="T20" fmla="*/ 1 w 30"/>
                <a:gd name="T21" fmla="*/ 9 h 16"/>
                <a:gd name="T22" fmla="*/ 8 w 30"/>
                <a:gd name="T23" fmla="*/ 14 h 16"/>
                <a:gd name="T24" fmla="*/ 10 w 30"/>
                <a:gd name="T25" fmla="*/ 14 h 16"/>
                <a:gd name="T26" fmla="*/ 9 w 30"/>
                <a:gd name="T27" fmla="*/ 16 h 16"/>
                <a:gd name="T28" fmla="*/ 12 w 30"/>
                <a:gd name="T2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16">
                  <a:moveTo>
                    <a:pt x="12" y="15"/>
                  </a:moveTo>
                  <a:cubicBezTo>
                    <a:pt x="13" y="15"/>
                    <a:pt x="13" y="14"/>
                    <a:pt x="13" y="13"/>
                  </a:cubicBezTo>
                  <a:cubicBezTo>
                    <a:pt x="13" y="12"/>
                    <a:pt x="15" y="11"/>
                    <a:pt x="16" y="11"/>
                  </a:cubicBezTo>
                  <a:cubicBezTo>
                    <a:pt x="18" y="10"/>
                    <a:pt x="18" y="12"/>
                    <a:pt x="20" y="10"/>
                  </a:cubicBezTo>
                  <a:cubicBezTo>
                    <a:pt x="21" y="9"/>
                    <a:pt x="22" y="6"/>
                    <a:pt x="24" y="7"/>
                  </a:cubicBezTo>
                  <a:cubicBezTo>
                    <a:pt x="27" y="7"/>
                    <a:pt x="27" y="6"/>
                    <a:pt x="30" y="5"/>
                  </a:cubicBezTo>
                  <a:cubicBezTo>
                    <a:pt x="26" y="3"/>
                    <a:pt x="25" y="0"/>
                    <a:pt x="20" y="1"/>
                  </a:cubicBezTo>
                  <a:cubicBezTo>
                    <a:pt x="18" y="1"/>
                    <a:pt x="16" y="2"/>
                    <a:pt x="14" y="2"/>
                  </a:cubicBezTo>
                  <a:cubicBezTo>
                    <a:pt x="12" y="2"/>
                    <a:pt x="10" y="1"/>
                    <a:pt x="8" y="1"/>
                  </a:cubicBezTo>
                  <a:cubicBezTo>
                    <a:pt x="5" y="2"/>
                    <a:pt x="4" y="2"/>
                    <a:pt x="2" y="4"/>
                  </a:cubicBezTo>
                  <a:cubicBezTo>
                    <a:pt x="2" y="5"/>
                    <a:pt x="0" y="7"/>
                    <a:pt x="1" y="9"/>
                  </a:cubicBezTo>
                  <a:cubicBezTo>
                    <a:pt x="4" y="11"/>
                    <a:pt x="8" y="9"/>
                    <a:pt x="8" y="14"/>
                  </a:cubicBezTo>
                  <a:cubicBezTo>
                    <a:pt x="8" y="14"/>
                    <a:pt x="10" y="14"/>
                    <a:pt x="10" y="14"/>
                  </a:cubicBezTo>
                  <a:cubicBezTo>
                    <a:pt x="10" y="14"/>
                    <a:pt x="9" y="16"/>
                    <a:pt x="9" y="16"/>
                  </a:cubicBezTo>
                  <a:cubicBezTo>
                    <a:pt x="10" y="16"/>
                    <a:pt x="12" y="16"/>
                    <a:pt x="12" y="1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77" name="Freeform 637">
              <a:extLst>
                <a:ext uri="{FF2B5EF4-FFF2-40B4-BE49-F238E27FC236}">
                  <a16:creationId xmlns:a16="http://schemas.microsoft.com/office/drawing/2014/main" id="{1FF93A27-6517-4144-A1E9-5402E05B1C72}"/>
                </a:ext>
              </a:extLst>
            </p:cNvPr>
            <p:cNvSpPr>
              <a:spLocks/>
            </p:cNvSpPr>
            <p:nvPr/>
          </p:nvSpPr>
          <p:spPr bwMode="auto">
            <a:xfrm>
              <a:off x="7531402" y="8163419"/>
              <a:ext cx="66879" cy="140163"/>
            </a:xfrm>
            <a:custGeom>
              <a:avLst/>
              <a:gdLst>
                <a:gd name="T0" fmla="*/ 5 w 7"/>
                <a:gd name="T1" fmla="*/ 1 h 15"/>
                <a:gd name="T2" fmla="*/ 2 w 7"/>
                <a:gd name="T3" fmla="*/ 4 h 15"/>
                <a:gd name="T4" fmla="*/ 1 w 7"/>
                <a:gd name="T5" fmla="*/ 6 h 15"/>
                <a:gd name="T6" fmla="*/ 2 w 7"/>
                <a:gd name="T7" fmla="*/ 14 h 15"/>
                <a:gd name="T8" fmla="*/ 6 w 7"/>
                <a:gd name="T9" fmla="*/ 8 h 15"/>
                <a:gd name="T10" fmla="*/ 7 w 7"/>
                <a:gd name="T11" fmla="*/ 2 h 15"/>
                <a:gd name="T12" fmla="*/ 5 w 7"/>
                <a:gd name="T13" fmla="*/ 1 h 15"/>
                <a:gd name="T14" fmla="*/ 5 w 7"/>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5">
                  <a:moveTo>
                    <a:pt x="5" y="1"/>
                  </a:moveTo>
                  <a:cubicBezTo>
                    <a:pt x="4" y="0"/>
                    <a:pt x="2" y="3"/>
                    <a:pt x="2" y="4"/>
                  </a:cubicBezTo>
                  <a:cubicBezTo>
                    <a:pt x="1" y="5"/>
                    <a:pt x="1" y="4"/>
                    <a:pt x="1" y="6"/>
                  </a:cubicBezTo>
                  <a:cubicBezTo>
                    <a:pt x="1" y="7"/>
                    <a:pt x="0" y="15"/>
                    <a:pt x="2" y="14"/>
                  </a:cubicBezTo>
                  <a:cubicBezTo>
                    <a:pt x="2" y="13"/>
                    <a:pt x="5" y="10"/>
                    <a:pt x="6" y="8"/>
                  </a:cubicBezTo>
                  <a:cubicBezTo>
                    <a:pt x="6" y="5"/>
                    <a:pt x="6" y="4"/>
                    <a:pt x="7" y="2"/>
                  </a:cubicBezTo>
                  <a:cubicBezTo>
                    <a:pt x="7" y="1"/>
                    <a:pt x="6" y="1"/>
                    <a:pt x="5" y="1"/>
                  </a:cubicBezTo>
                  <a:cubicBezTo>
                    <a:pt x="4" y="0"/>
                    <a:pt x="6" y="1"/>
                    <a:pt x="5"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78" name="Freeform 638">
              <a:extLst>
                <a:ext uri="{FF2B5EF4-FFF2-40B4-BE49-F238E27FC236}">
                  <a16:creationId xmlns:a16="http://schemas.microsoft.com/office/drawing/2014/main" id="{0D2158B6-981E-4CE0-BFA0-37E16B3C1FAA}"/>
                </a:ext>
              </a:extLst>
            </p:cNvPr>
            <p:cNvSpPr>
              <a:spLocks/>
            </p:cNvSpPr>
            <p:nvPr/>
          </p:nvSpPr>
          <p:spPr bwMode="auto">
            <a:xfrm>
              <a:off x="8232035" y="8080592"/>
              <a:ext cx="121018" cy="101936"/>
            </a:xfrm>
            <a:custGeom>
              <a:avLst/>
              <a:gdLst>
                <a:gd name="T0" fmla="*/ 12 w 13"/>
                <a:gd name="T1" fmla="*/ 3 h 11"/>
                <a:gd name="T2" fmla="*/ 6 w 13"/>
                <a:gd name="T3" fmla="*/ 1 h 11"/>
                <a:gd name="T4" fmla="*/ 7 w 13"/>
                <a:gd name="T5" fmla="*/ 5 h 11"/>
                <a:gd name="T6" fmla="*/ 9 w 13"/>
                <a:gd name="T7" fmla="*/ 9 h 11"/>
                <a:gd name="T8" fmla="*/ 6 w 13"/>
                <a:gd name="T9" fmla="*/ 10 h 11"/>
                <a:gd name="T10" fmla="*/ 5 w 13"/>
                <a:gd name="T11" fmla="*/ 8 h 11"/>
                <a:gd name="T12" fmla="*/ 0 w 13"/>
                <a:gd name="T13" fmla="*/ 9 h 11"/>
                <a:gd name="T14" fmla="*/ 3 w 13"/>
                <a:gd name="T15" fmla="*/ 11 h 11"/>
                <a:gd name="T16" fmla="*/ 13 w 13"/>
                <a:gd name="T17" fmla="*/ 11 h 11"/>
                <a:gd name="T18" fmla="*/ 12 w 13"/>
                <a:gd name="T19" fmla="*/ 3 h 11"/>
                <a:gd name="T20" fmla="*/ 12 w 13"/>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1">
                  <a:moveTo>
                    <a:pt x="12" y="3"/>
                  </a:moveTo>
                  <a:cubicBezTo>
                    <a:pt x="10" y="3"/>
                    <a:pt x="8" y="0"/>
                    <a:pt x="6" y="1"/>
                  </a:cubicBezTo>
                  <a:cubicBezTo>
                    <a:pt x="3" y="2"/>
                    <a:pt x="7" y="3"/>
                    <a:pt x="7" y="5"/>
                  </a:cubicBezTo>
                  <a:cubicBezTo>
                    <a:pt x="8" y="6"/>
                    <a:pt x="10" y="8"/>
                    <a:pt x="9" y="9"/>
                  </a:cubicBezTo>
                  <a:cubicBezTo>
                    <a:pt x="8" y="10"/>
                    <a:pt x="7" y="10"/>
                    <a:pt x="6" y="10"/>
                  </a:cubicBezTo>
                  <a:cubicBezTo>
                    <a:pt x="4" y="9"/>
                    <a:pt x="6" y="9"/>
                    <a:pt x="5" y="8"/>
                  </a:cubicBezTo>
                  <a:cubicBezTo>
                    <a:pt x="5" y="8"/>
                    <a:pt x="0" y="9"/>
                    <a:pt x="0" y="9"/>
                  </a:cubicBezTo>
                  <a:cubicBezTo>
                    <a:pt x="0" y="11"/>
                    <a:pt x="2" y="11"/>
                    <a:pt x="3" y="11"/>
                  </a:cubicBezTo>
                  <a:cubicBezTo>
                    <a:pt x="6" y="10"/>
                    <a:pt x="9" y="11"/>
                    <a:pt x="13" y="11"/>
                  </a:cubicBezTo>
                  <a:cubicBezTo>
                    <a:pt x="13" y="8"/>
                    <a:pt x="12" y="5"/>
                    <a:pt x="12" y="3"/>
                  </a:cubicBezTo>
                  <a:cubicBezTo>
                    <a:pt x="11" y="3"/>
                    <a:pt x="12" y="5"/>
                    <a:pt x="12"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79" name="Freeform 639">
              <a:extLst>
                <a:ext uri="{FF2B5EF4-FFF2-40B4-BE49-F238E27FC236}">
                  <a16:creationId xmlns:a16="http://schemas.microsoft.com/office/drawing/2014/main" id="{C43B4431-A8F8-4338-ACF3-86F0186AD04F}"/>
                </a:ext>
              </a:extLst>
            </p:cNvPr>
            <p:cNvSpPr>
              <a:spLocks/>
            </p:cNvSpPr>
            <p:nvPr/>
          </p:nvSpPr>
          <p:spPr bwMode="auto">
            <a:xfrm>
              <a:off x="8343503" y="8080592"/>
              <a:ext cx="168791" cy="140163"/>
            </a:xfrm>
            <a:custGeom>
              <a:avLst/>
              <a:gdLst>
                <a:gd name="T0" fmla="*/ 14 w 18"/>
                <a:gd name="T1" fmla="*/ 7 h 15"/>
                <a:gd name="T2" fmla="*/ 8 w 18"/>
                <a:gd name="T3" fmla="*/ 3 h 15"/>
                <a:gd name="T4" fmla="*/ 1 w 18"/>
                <a:gd name="T5" fmla="*/ 1 h 15"/>
                <a:gd name="T6" fmla="*/ 0 w 18"/>
                <a:gd name="T7" fmla="*/ 3 h 15"/>
                <a:gd name="T8" fmla="*/ 1 w 18"/>
                <a:gd name="T9" fmla="*/ 10 h 15"/>
                <a:gd name="T10" fmla="*/ 2 w 18"/>
                <a:gd name="T11" fmla="*/ 12 h 15"/>
                <a:gd name="T12" fmla="*/ 4 w 18"/>
                <a:gd name="T13" fmla="*/ 10 h 15"/>
                <a:gd name="T14" fmla="*/ 13 w 18"/>
                <a:gd name="T15" fmla="*/ 10 h 15"/>
                <a:gd name="T16" fmla="*/ 17 w 18"/>
                <a:gd name="T17" fmla="*/ 10 h 15"/>
                <a:gd name="T18" fmla="*/ 14 w 18"/>
                <a:gd name="T19" fmla="*/ 7 h 15"/>
                <a:gd name="T20" fmla="*/ 14 w 18"/>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5">
                  <a:moveTo>
                    <a:pt x="14" y="7"/>
                  </a:moveTo>
                  <a:cubicBezTo>
                    <a:pt x="12" y="6"/>
                    <a:pt x="10" y="4"/>
                    <a:pt x="8" y="3"/>
                  </a:cubicBezTo>
                  <a:cubicBezTo>
                    <a:pt x="7" y="2"/>
                    <a:pt x="2" y="0"/>
                    <a:pt x="1" y="1"/>
                  </a:cubicBezTo>
                  <a:cubicBezTo>
                    <a:pt x="1" y="1"/>
                    <a:pt x="3" y="3"/>
                    <a:pt x="0" y="3"/>
                  </a:cubicBezTo>
                  <a:cubicBezTo>
                    <a:pt x="0" y="5"/>
                    <a:pt x="1" y="7"/>
                    <a:pt x="1" y="10"/>
                  </a:cubicBezTo>
                  <a:cubicBezTo>
                    <a:pt x="1" y="11"/>
                    <a:pt x="1" y="11"/>
                    <a:pt x="2" y="12"/>
                  </a:cubicBezTo>
                  <a:cubicBezTo>
                    <a:pt x="3" y="15"/>
                    <a:pt x="3" y="11"/>
                    <a:pt x="4" y="10"/>
                  </a:cubicBezTo>
                  <a:cubicBezTo>
                    <a:pt x="6" y="8"/>
                    <a:pt x="11" y="10"/>
                    <a:pt x="13" y="10"/>
                  </a:cubicBezTo>
                  <a:cubicBezTo>
                    <a:pt x="15" y="10"/>
                    <a:pt x="15" y="11"/>
                    <a:pt x="17" y="10"/>
                  </a:cubicBezTo>
                  <a:cubicBezTo>
                    <a:pt x="18" y="8"/>
                    <a:pt x="17" y="7"/>
                    <a:pt x="14" y="7"/>
                  </a:cubicBezTo>
                  <a:cubicBezTo>
                    <a:pt x="12" y="7"/>
                    <a:pt x="16" y="7"/>
                    <a:pt x="14" y="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80" name="Freeform 640">
              <a:extLst>
                <a:ext uri="{FF2B5EF4-FFF2-40B4-BE49-F238E27FC236}">
                  <a16:creationId xmlns:a16="http://schemas.microsoft.com/office/drawing/2014/main" id="{0D0D54A2-04F4-4648-90D0-F3B32166FAD5}"/>
                </a:ext>
              </a:extLst>
            </p:cNvPr>
            <p:cNvSpPr>
              <a:spLocks/>
            </p:cNvSpPr>
            <p:nvPr/>
          </p:nvSpPr>
          <p:spPr bwMode="auto">
            <a:xfrm>
              <a:off x="3843499" y="4965129"/>
              <a:ext cx="1812106" cy="1216878"/>
            </a:xfrm>
            <a:custGeom>
              <a:avLst/>
              <a:gdLst>
                <a:gd name="T0" fmla="*/ 184 w 194"/>
                <a:gd name="T1" fmla="*/ 118 h 130"/>
                <a:gd name="T2" fmla="*/ 161 w 194"/>
                <a:gd name="T3" fmla="*/ 97 h 130"/>
                <a:gd name="T4" fmla="*/ 143 w 194"/>
                <a:gd name="T5" fmla="*/ 92 h 130"/>
                <a:gd name="T6" fmla="*/ 138 w 194"/>
                <a:gd name="T7" fmla="*/ 76 h 130"/>
                <a:gd name="T8" fmla="*/ 135 w 194"/>
                <a:gd name="T9" fmla="*/ 14 h 130"/>
                <a:gd name="T10" fmla="*/ 84 w 194"/>
                <a:gd name="T11" fmla="*/ 8 h 130"/>
                <a:gd name="T12" fmla="*/ 71 w 194"/>
                <a:gd name="T13" fmla="*/ 5 h 130"/>
                <a:gd name="T14" fmla="*/ 62 w 194"/>
                <a:gd name="T15" fmla="*/ 1 h 130"/>
                <a:gd name="T16" fmla="*/ 43 w 194"/>
                <a:gd name="T17" fmla="*/ 8 h 130"/>
                <a:gd name="T18" fmla="*/ 32 w 194"/>
                <a:gd name="T19" fmla="*/ 11 h 130"/>
                <a:gd name="T20" fmla="*/ 12 w 194"/>
                <a:gd name="T21" fmla="*/ 23 h 130"/>
                <a:gd name="T22" fmla="*/ 26 w 194"/>
                <a:gd name="T23" fmla="*/ 38 h 130"/>
                <a:gd name="T24" fmla="*/ 33 w 194"/>
                <a:gd name="T25" fmla="*/ 42 h 130"/>
                <a:gd name="T26" fmla="*/ 38 w 194"/>
                <a:gd name="T27" fmla="*/ 45 h 130"/>
                <a:gd name="T28" fmla="*/ 24 w 194"/>
                <a:gd name="T29" fmla="*/ 42 h 130"/>
                <a:gd name="T30" fmla="*/ 9 w 194"/>
                <a:gd name="T31" fmla="*/ 46 h 130"/>
                <a:gd name="T32" fmla="*/ 12 w 194"/>
                <a:gd name="T33" fmla="*/ 58 h 130"/>
                <a:gd name="T34" fmla="*/ 32 w 194"/>
                <a:gd name="T35" fmla="*/ 58 h 130"/>
                <a:gd name="T36" fmla="*/ 38 w 194"/>
                <a:gd name="T37" fmla="*/ 61 h 130"/>
                <a:gd name="T38" fmla="*/ 21 w 194"/>
                <a:gd name="T39" fmla="*/ 71 h 130"/>
                <a:gd name="T40" fmla="*/ 15 w 194"/>
                <a:gd name="T41" fmla="*/ 78 h 130"/>
                <a:gd name="T42" fmla="*/ 17 w 194"/>
                <a:gd name="T43" fmla="*/ 84 h 130"/>
                <a:gd name="T44" fmla="*/ 26 w 194"/>
                <a:gd name="T45" fmla="*/ 89 h 130"/>
                <a:gd name="T46" fmla="*/ 22 w 194"/>
                <a:gd name="T47" fmla="*/ 94 h 130"/>
                <a:gd name="T48" fmla="*/ 31 w 194"/>
                <a:gd name="T49" fmla="*/ 93 h 130"/>
                <a:gd name="T50" fmla="*/ 38 w 194"/>
                <a:gd name="T51" fmla="*/ 102 h 130"/>
                <a:gd name="T52" fmla="*/ 48 w 194"/>
                <a:gd name="T53" fmla="*/ 105 h 130"/>
                <a:gd name="T54" fmla="*/ 54 w 194"/>
                <a:gd name="T55" fmla="*/ 103 h 130"/>
                <a:gd name="T56" fmla="*/ 55 w 194"/>
                <a:gd name="T57" fmla="*/ 106 h 130"/>
                <a:gd name="T58" fmla="*/ 51 w 194"/>
                <a:gd name="T59" fmla="*/ 114 h 130"/>
                <a:gd name="T60" fmla="*/ 41 w 194"/>
                <a:gd name="T61" fmla="*/ 124 h 130"/>
                <a:gd name="T62" fmla="*/ 36 w 194"/>
                <a:gd name="T63" fmla="*/ 126 h 130"/>
                <a:gd name="T64" fmla="*/ 43 w 194"/>
                <a:gd name="T65" fmla="*/ 125 h 130"/>
                <a:gd name="T66" fmla="*/ 54 w 194"/>
                <a:gd name="T67" fmla="*/ 118 h 130"/>
                <a:gd name="T68" fmla="*/ 72 w 194"/>
                <a:gd name="T69" fmla="*/ 107 h 130"/>
                <a:gd name="T70" fmla="*/ 77 w 194"/>
                <a:gd name="T71" fmla="*/ 91 h 130"/>
                <a:gd name="T72" fmla="*/ 94 w 194"/>
                <a:gd name="T73" fmla="*/ 86 h 130"/>
                <a:gd name="T74" fmla="*/ 87 w 194"/>
                <a:gd name="T75" fmla="*/ 97 h 130"/>
                <a:gd name="T76" fmla="*/ 101 w 194"/>
                <a:gd name="T77" fmla="*/ 88 h 130"/>
                <a:gd name="T78" fmla="*/ 119 w 194"/>
                <a:gd name="T79" fmla="*/ 92 h 130"/>
                <a:gd name="T80" fmla="*/ 136 w 194"/>
                <a:gd name="T81" fmla="*/ 95 h 130"/>
                <a:gd name="T82" fmla="*/ 145 w 194"/>
                <a:gd name="T83" fmla="*/ 98 h 130"/>
                <a:gd name="T84" fmla="*/ 160 w 194"/>
                <a:gd name="T85" fmla="*/ 102 h 130"/>
                <a:gd name="T86" fmla="*/ 169 w 194"/>
                <a:gd name="T87" fmla="*/ 104 h 130"/>
                <a:gd name="T88" fmla="*/ 176 w 194"/>
                <a:gd name="T89" fmla="*/ 111 h 130"/>
                <a:gd name="T90" fmla="*/ 184 w 194"/>
                <a:gd name="T91" fmla="*/ 121 h 130"/>
                <a:gd name="T92" fmla="*/ 186 w 194"/>
                <a:gd name="T93" fmla="*/ 125 h 130"/>
                <a:gd name="T94" fmla="*/ 194 w 194"/>
                <a:gd name="T95" fmla="*/ 1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30">
                  <a:moveTo>
                    <a:pt x="194" y="126"/>
                  </a:moveTo>
                  <a:cubicBezTo>
                    <a:pt x="193" y="125"/>
                    <a:pt x="191" y="125"/>
                    <a:pt x="193" y="123"/>
                  </a:cubicBezTo>
                  <a:cubicBezTo>
                    <a:pt x="193" y="122"/>
                    <a:pt x="192" y="122"/>
                    <a:pt x="191" y="122"/>
                  </a:cubicBezTo>
                  <a:cubicBezTo>
                    <a:pt x="189" y="120"/>
                    <a:pt x="185" y="119"/>
                    <a:pt x="184" y="118"/>
                  </a:cubicBezTo>
                  <a:cubicBezTo>
                    <a:pt x="180" y="113"/>
                    <a:pt x="178" y="107"/>
                    <a:pt x="174" y="103"/>
                  </a:cubicBezTo>
                  <a:cubicBezTo>
                    <a:pt x="172" y="102"/>
                    <a:pt x="170" y="100"/>
                    <a:pt x="169" y="99"/>
                  </a:cubicBezTo>
                  <a:cubicBezTo>
                    <a:pt x="167" y="98"/>
                    <a:pt x="167" y="95"/>
                    <a:pt x="165" y="95"/>
                  </a:cubicBezTo>
                  <a:cubicBezTo>
                    <a:pt x="164" y="95"/>
                    <a:pt x="161" y="97"/>
                    <a:pt x="161" y="97"/>
                  </a:cubicBezTo>
                  <a:cubicBezTo>
                    <a:pt x="162" y="99"/>
                    <a:pt x="159" y="100"/>
                    <a:pt x="158" y="100"/>
                  </a:cubicBezTo>
                  <a:cubicBezTo>
                    <a:pt x="155" y="101"/>
                    <a:pt x="152" y="97"/>
                    <a:pt x="150" y="95"/>
                  </a:cubicBezTo>
                  <a:cubicBezTo>
                    <a:pt x="149" y="94"/>
                    <a:pt x="148" y="94"/>
                    <a:pt x="147" y="92"/>
                  </a:cubicBezTo>
                  <a:cubicBezTo>
                    <a:pt x="146" y="90"/>
                    <a:pt x="144" y="91"/>
                    <a:pt x="143" y="92"/>
                  </a:cubicBezTo>
                  <a:cubicBezTo>
                    <a:pt x="141" y="92"/>
                    <a:pt x="141" y="91"/>
                    <a:pt x="139" y="92"/>
                  </a:cubicBezTo>
                  <a:cubicBezTo>
                    <a:pt x="139" y="92"/>
                    <a:pt x="138" y="92"/>
                    <a:pt x="138" y="91"/>
                  </a:cubicBezTo>
                  <a:cubicBezTo>
                    <a:pt x="138" y="90"/>
                    <a:pt x="138" y="90"/>
                    <a:pt x="138" y="89"/>
                  </a:cubicBezTo>
                  <a:cubicBezTo>
                    <a:pt x="138" y="85"/>
                    <a:pt x="138" y="80"/>
                    <a:pt x="138" y="76"/>
                  </a:cubicBezTo>
                  <a:cubicBezTo>
                    <a:pt x="138" y="64"/>
                    <a:pt x="138" y="51"/>
                    <a:pt x="138" y="38"/>
                  </a:cubicBezTo>
                  <a:cubicBezTo>
                    <a:pt x="138" y="33"/>
                    <a:pt x="138" y="27"/>
                    <a:pt x="138" y="21"/>
                  </a:cubicBezTo>
                  <a:cubicBezTo>
                    <a:pt x="138" y="20"/>
                    <a:pt x="138" y="18"/>
                    <a:pt x="138" y="16"/>
                  </a:cubicBezTo>
                  <a:cubicBezTo>
                    <a:pt x="138" y="15"/>
                    <a:pt x="137" y="15"/>
                    <a:pt x="135" y="14"/>
                  </a:cubicBezTo>
                  <a:cubicBezTo>
                    <a:pt x="130" y="12"/>
                    <a:pt x="127" y="12"/>
                    <a:pt x="122" y="12"/>
                  </a:cubicBezTo>
                  <a:cubicBezTo>
                    <a:pt x="117" y="12"/>
                    <a:pt x="113" y="11"/>
                    <a:pt x="108" y="10"/>
                  </a:cubicBezTo>
                  <a:cubicBezTo>
                    <a:pt x="102" y="10"/>
                    <a:pt x="97" y="8"/>
                    <a:pt x="92" y="8"/>
                  </a:cubicBezTo>
                  <a:cubicBezTo>
                    <a:pt x="89" y="8"/>
                    <a:pt x="87" y="9"/>
                    <a:pt x="84" y="8"/>
                  </a:cubicBezTo>
                  <a:cubicBezTo>
                    <a:pt x="84" y="8"/>
                    <a:pt x="80" y="7"/>
                    <a:pt x="80" y="7"/>
                  </a:cubicBezTo>
                  <a:cubicBezTo>
                    <a:pt x="80" y="7"/>
                    <a:pt x="81" y="5"/>
                    <a:pt x="81" y="4"/>
                  </a:cubicBezTo>
                  <a:cubicBezTo>
                    <a:pt x="81" y="4"/>
                    <a:pt x="78" y="4"/>
                    <a:pt x="78" y="4"/>
                  </a:cubicBezTo>
                  <a:cubicBezTo>
                    <a:pt x="76" y="4"/>
                    <a:pt x="73" y="5"/>
                    <a:pt x="71" y="5"/>
                  </a:cubicBezTo>
                  <a:cubicBezTo>
                    <a:pt x="69" y="5"/>
                    <a:pt x="70" y="1"/>
                    <a:pt x="67" y="3"/>
                  </a:cubicBezTo>
                  <a:cubicBezTo>
                    <a:pt x="66" y="3"/>
                    <a:pt x="65" y="5"/>
                    <a:pt x="64" y="4"/>
                  </a:cubicBezTo>
                  <a:cubicBezTo>
                    <a:pt x="62" y="4"/>
                    <a:pt x="62" y="3"/>
                    <a:pt x="64" y="2"/>
                  </a:cubicBezTo>
                  <a:cubicBezTo>
                    <a:pt x="66" y="2"/>
                    <a:pt x="63" y="1"/>
                    <a:pt x="62" y="1"/>
                  </a:cubicBezTo>
                  <a:cubicBezTo>
                    <a:pt x="58" y="0"/>
                    <a:pt x="58" y="1"/>
                    <a:pt x="56" y="3"/>
                  </a:cubicBezTo>
                  <a:cubicBezTo>
                    <a:pt x="53" y="6"/>
                    <a:pt x="49" y="4"/>
                    <a:pt x="45" y="5"/>
                  </a:cubicBezTo>
                  <a:cubicBezTo>
                    <a:pt x="41" y="6"/>
                    <a:pt x="45" y="8"/>
                    <a:pt x="45" y="8"/>
                  </a:cubicBezTo>
                  <a:cubicBezTo>
                    <a:pt x="44" y="8"/>
                    <a:pt x="43" y="8"/>
                    <a:pt x="43" y="8"/>
                  </a:cubicBezTo>
                  <a:cubicBezTo>
                    <a:pt x="43" y="8"/>
                    <a:pt x="44" y="10"/>
                    <a:pt x="43" y="10"/>
                  </a:cubicBezTo>
                  <a:cubicBezTo>
                    <a:pt x="42" y="10"/>
                    <a:pt x="42" y="8"/>
                    <a:pt x="42" y="7"/>
                  </a:cubicBezTo>
                  <a:cubicBezTo>
                    <a:pt x="41" y="7"/>
                    <a:pt x="38" y="10"/>
                    <a:pt x="38" y="10"/>
                  </a:cubicBezTo>
                  <a:cubicBezTo>
                    <a:pt x="36" y="11"/>
                    <a:pt x="34" y="9"/>
                    <a:pt x="32" y="11"/>
                  </a:cubicBezTo>
                  <a:cubicBezTo>
                    <a:pt x="30" y="12"/>
                    <a:pt x="28" y="13"/>
                    <a:pt x="27" y="15"/>
                  </a:cubicBezTo>
                  <a:cubicBezTo>
                    <a:pt x="27" y="17"/>
                    <a:pt x="27" y="19"/>
                    <a:pt x="25" y="20"/>
                  </a:cubicBezTo>
                  <a:cubicBezTo>
                    <a:pt x="23" y="21"/>
                    <a:pt x="22" y="22"/>
                    <a:pt x="20" y="22"/>
                  </a:cubicBezTo>
                  <a:cubicBezTo>
                    <a:pt x="19" y="22"/>
                    <a:pt x="13" y="22"/>
                    <a:pt x="12" y="23"/>
                  </a:cubicBezTo>
                  <a:cubicBezTo>
                    <a:pt x="12" y="24"/>
                    <a:pt x="10" y="27"/>
                    <a:pt x="10" y="27"/>
                  </a:cubicBezTo>
                  <a:cubicBezTo>
                    <a:pt x="11" y="28"/>
                    <a:pt x="14" y="28"/>
                    <a:pt x="15" y="29"/>
                  </a:cubicBezTo>
                  <a:cubicBezTo>
                    <a:pt x="18" y="30"/>
                    <a:pt x="21" y="32"/>
                    <a:pt x="23" y="34"/>
                  </a:cubicBezTo>
                  <a:cubicBezTo>
                    <a:pt x="24" y="35"/>
                    <a:pt x="24" y="37"/>
                    <a:pt x="26" y="38"/>
                  </a:cubicBezTo>
                  <a:cubicBezTo>
                    <a:pt x="28" y="38"/>
                    <a:pt x="29" y="38"/>
                    <a:pt x="31" y="37"/>
                  </a:cubicBezTo>
                  <a:cubicBezTo>
                    <a:pt x="31" y="37"/>
                    <a:pt x="34" y="38"/>
                    <a:pt x="34" y="38"/>
                  </a:cubicBezTo>
                  <a:cubicBezTo>
                    <a:pt x="36" y="41"/>
                    <a:pt x="31" y="39"/>
                    <a:pt x="31" y="39"/>
                  </a:cubicBezTo>
                  <a:cubicBezTo>
                    <a:pt x="29" y="39"/>
                    <a:pt x="32" y="41"/>
                    <a:pt x="33" y="42"/>
                  </a:cubicBezTo>
                  <a:cubicBezTo>
                    <a:pt x="34" y="44"/>
                    <a:pt x="35" y="43"/>
                    <a:pt x="37" y="42"/>
                  </a:cubicBezTo>
                  <a:cubicBezTo>
                    <a:pt x="38" y="41"/>
                    <a:pt x="41" y="41"/>
                    <a:pt x="42" y="42"/>
                  </a:cubicBezTo>
                  <a:cubicBezTo>
                    <a:pt x="43" y="43"/>
                    <a:pt x="38" y="44"/>
                    <a:pt x="38" y="44"/>
                  </a:cubicBezTo>
                  <a:cubicBezTo>
                    <a:pt x="37" y="44"/>
                    <a:pt x="38" y="44"/>
                    <a:pt x="38" y="45"/>
                  </a:cubicBezTo>
                  <a:cubicBezTo>
                    <a:pt x="38" y="46"/>
                    <a:pt x="36" y="45"/>
                    <a:pt x="36" y="45"/>
                  </a:cubicBezTo>
                  <a:cubicBezTo>
                    <a:pt x="35" y="45"/>
                    <a:pt x="34" y="46"/>
                    <a:pt x="32" y="46"/>
                  </a:cubicBezTo>
                  <a:cubicBezTo>
                    <a:pt x="30" y="46"/>
                    <a:pt x="26" y="47"/>
                    <a:pt x="24" y="46"/>
                  </a:cubicBezTo>
                  <a:cubicBezTo>
                    <a:pt x="22" y="45"/>
                    <a:pt x="25" y="43"/>
                    <a:pt x="24" y="42"/>
                  </a:cubicBezTo>
                  <a:cubicBezTo>
                    <a:pt x="23" y="42"/>
                    <a:pt x="21" y="42"/>
                    <a:pt x="20" y="43"/>
                  </a:cubicBezTo>
                  <a:cubicBezTo>
                    <a:pt x="19" y="43"/>
                    <a:pt x="17" y="43"/>
                    <a:pt x="16" y="43"/>
                  </a:cubicBezTo>
                  <a:cubicBezTo>
                    <a:pt x="14" y="44"/>
                    <a:pt x="15" y="46"/>
                    <a:pt x="15" y="46"/>
                  </a:cubicBezTo>
                  <a:cubicBezTo>
                    <a:pt x="13" y="46"/>
                    <a:pt x="11" y="45"/>
                    <a:pt x="9" y="46"/>
                  </a:cubicBezTo>
                  <a:cubicBezTo>
                    <a:pt x="8" y="47"/>
                    <a:pt x="6" y="48"/>
                    <a:pt x="5" y="49"/>
                  </a:cubicBezTo>
                  <a:cubicBezTo>
                    <a:pt x="0" y="52"/>
                    <a:pt x="12" y="52"/>
                    <a:pt x="12" y="53"/>
                  </a:cubicBezTo>
                  <a:cubicBezTo>
                    <a:pt x="11" y="54"/>
                    <a:pt x="8" y="54"/>
                    <a:pt x="10" y="55"/>
                  </a:cubicBezTo>
                  <a:cubicBezTo>
                    <a:pt x="11" y="56"/>
                    <a:pt x="11" y="58"/>
                    <a:pt x="12" y="58"/>
                  </a:cubicBezTo>
                  <a:cubicBezTo>
                    <a:pt x="16" y="59"/>
                    <a:pt x="19" y="58"/>
                    <a:pt x="23" y="58"/>
                  </a:cubicBezTo>
                  <a:cubicBezTo>
                    <a:pt x="24" y="59"/>
                    <a:pt x="25" y="59"/>
                    <a:pt x="26" y="59"/>
                  </a:cubicBezTo>
                  <a:cubicBezTo>
                    <a:pt x="28" y="59"/>
                    <a:pt x="27" y="59"/>
                    <a:pt x="29" y="60"/>
                  </a:cubicBezTo>
                  <a:cubicBezTo>
                    <a:pt x="29" y="60"/>
                    <a:pt x="31" y="58"/>
                    <a:pt x="32" y="58"/>
                  </a:cubicBezTo>
                  <a:cubicBezTo>
                    <a:pt x="33" y="57"/>
                    <a:pt x="34" y="57"/>
                    <a:pt x="35" y="57"/>
                  </a:cubicBezTo>
                  <a:cubicBezTo>
                    <a:pt x="36" y="56"/>
                    <a:pt x="37" y="55"/>
                    <a:pt x="37" y="55"/>
                  </a:cubicBezTo>
                  <a:cubicBezTo>
                    <a:pt x="38" y="56"/>
                    <a:pt x="39" y="57"/>
                    <a:pt x="38" y="58"/>
                  </a:cubicBezTo>
                  <a:cubicBezTo>
                    <a:pt x="37" y="59"/>
                    <a:pt x="36" y="59"/>
                    <a:pt x="38" y="61"/>
                  </a:cubicBezTo>
                  <a:cubicBezTo>
                    <a:pt x="40" y="65"/>
                    <a:pt x="38" y="68"/>
                    <a:pt x="33" y="67"/>
                  </a:cubicBezTo>
                  <a:cubicBezTo>
                    <a:pt x="33" y="67"/>
                    <a:pt x="32" y="66"/>
                    <a:pt x="31" y="67"/>
                  </a:cubicBezTo>
                  <a:cubicBezTo>
                    <a:pt x="30" y="68"/>
                    <a:pt x="29" y="70"/>
                    <a:pt x="28" y="70"/>
                  </a:cubicBezTo>
                  <a:cubicBezTo>
                    <a:pt x="26" y="71"/>
                    <a:pt x="20" y="68"/>
                    <a:pt x="21" y="71"/>
                  </a:cubicBezTo>
                  <a:cubicBezTo>
                    <a:pt x="21" y="71"/>
                    <a:pt x="18" y="73"/>
                    <a:pt x="19" y="73"/>
                  </a:cubicBezTo>
                  <a:cubicBezTo>
                    <a:pt x="19" y="73"/>
                    <a:pt x="20" y="73"/>
                    <a:pt x="20" y="73"/>
                  </a:cubicBezTo>
                  <a:cubicBezTo>
                    <a:pt x="21" y="74"/>
                    <a:pt x="18" y="75"/>
                    <a:pt x="17" y="76"/>
                  </a:cubicBezTo>
                  <a:cubicBezTo>
                    <a:pt x="16" y="76"/>
                    <a:pt x="15" y="77"/>
                    <a:pt x="15" y="78"/>
                  </a:cubicBezTo>
                  <a:cubicBezTo>
                    <a:pt x="14" y="80"/>
                    <a:pt x="16" y="80"/>
                    <a:pt x="14" y="81"/>
                  </a:cubicBezTo>
                  <a:cubicBezTo>
                    <a:pt x="12" y="82"/>
                    <a:pt x="14" y="84"/>
                    <a:pt x="15" y="85"/>
                  </a:cubicBezTo>
                  <a:cubicBezTo>
                    <a:pt x="15" y="86"/>
                    <a:pt x="18" y="81"/>
                    <a:pt x="19" y="81"/>
                  </a:cubicBezTo>
                  <a:cubicBezTo>
                    <a:pt x="19" y="81"/>
                    <a:pt x="17" y="84"/>
                    <a:pt x="17" y="84"/>
                  </a:cubicBezTo>
                  <a:cubicBezTo>
                    <a:pt x="16" y="85"/>
                    <a:pt x="19" y="87"/>
                    <a:pt x="20" y="87"/>
                  </a:cubicBezTo>
                  <a:cubicBezTo>
                    <a:pt x="21" y="88"/>
                    <a:pt x="21" y="89"/>
                    <a:pt x="22" y="88"/>
                  </a:cubicBezTo>
                  <a:cubicBezTo>
                    <a:pt x="23" y="87"/>
                    <a:pt x="24" y="86"/>
                    <a:pt x="24" y="86"/>
                  </a:cubicBezTo>
                  <a:cubicBezTo>
                    <a:pt x="24" y="87"/>
                    <a:pt x="25" y="89"/>
                    <a:pt x="26" y="89"/>
                  </a:cubicBezTo>
                  <a:cubicBezTo>
                    <a:pt x="24" y="90"/>
                    <a:pt x="23" y="89"/>
                    <a:pt x="22" y="89"/>
                  </a:cubicBezTo>
                  <a:cubicBezTo>
                    <a:pt x="21" y="90"/>
                    <a:pt x="20" y="87"/>
                    <a:pt x="19" y="87"/>
                  </a:cubicBezTo>
                  <a:cubicBezTo>
                    <a:pt x="18" y="87"/>
                    <a:pt x="16" y="90"/>
                    <a:pt x="18" y="91"/>
                  </a:cubicBezTo>
                  <a:cubicBezTo>
                    <a:pt x="20" y="92"/>
                    <a:pt x="20" y="93"/>
                    <a:pt x="22" y="94"/>
                  </a:cubicBezTo>
                  <a:cubicBezTo>
                    <a:pt x="23" y="96"/>
                    <a:pt x="25" y="95"/>
                    <a:pt x="27" y="95"/>
                  </a:cubicBezTo>
                  <a:cubicBezTo>
                    <a:pt x="28" y="94"/>
                    <a:pt x="30" y="95"/>
                    <a:pt x="30" y="93"/>
                  </a:cubicBezTo>
                  <a:cubicBezTo>
                    <a:pt x="30" y="91"/>
                    <a:pt x="31" y="88"/>
                    <a:pt x="33" y="89"/>
                  </a:cubicBezTo>
                  <a:cubicBezTo>
                    <a:pt x="33" y="88"/>
                    <a:pt x="31" y="92"/>
                    <a:pt x="31" y="93"/>
                  </a:cubicBezTo>
                  <a:cubicBezTo>
                    <a:pt x="31" y="94"/>
                    <a:pt x="35" y="97"/>
                    <a:pt x="34" y="98"/>
                  </a:cubicBezTo>
                  <a:cubicBezTo>
                    <a:pt x="32" y="100"/>
                    <a:pt x="35" y="101"/>
                    <a:pt x="35" y="101"/>
                  </a:cubicBezTo>
                  <a:cubicBezTo>
                    <a:pt x="34" y="101"/>
                    <a:pt x="32" y="104"/>
                    <a:pt x="32" y="104"/>
                  </a:cubicBezTo>
                  <a:cubicBezTo>
                    <a:pt x="33" y="105"/>
                    <a:pt x="38" y="102"/>
                    <a:pt x="38" y="102"/>
                  </a:cubicBezTo>
                  <a:cubicBezTo>
                    <a:pt x="38" y="103"/>
                    <a:pt x="37" y="103"/>
                    <a:pt x="37" y="104"/>
                  </a:cubicBezTo>
                  <a:cubicBezTo>
                    <a:pt x="37" y="104"/>
                    <a:pt x="39" y="102"/>
                    <a:pt x="40" y="101"/>
                  </a:cubicBezTo>
                  <a:cubicBezTo>
                    <a:pt x="41" y="101"/>
                    <a:pt x="45" y="102"/>
                    <a:pt x="45" y="103"/>
                  </a:cubicBezTo>
                  <a:cubicBezTo>
                    <a:pt x="46" y="104"/>
                    <a:pt x="48" y="107"/>
                    <a:pt x="48" y="105"/>
                  </a:cubicBezTo>
                  <a:cubicBezTo>
                    <a:pt x="48" y="104"/>
                    <a:pt x="50" y="100"/>
                    <a:pt x="50" y="100"/>
                  </a:cubicBezTo>
                  <a:cubicBezTo>
                    <a:pt x="50" y="99"/>
                    <a:pt x="53" y="102"/>
                    <a:pt x="53" y="101"/>
                  </a:cubicBezTo>
                  <a:cubicBezTo>
                    <a:pt x="53" y="101"/>
                    <a:pt x="50" y="101"/>
                    <a:pt x="50" y="102"/>
                  </a:cubicBezTo>
                  <a:cubicBezTo>
                    <a:pt x="50" y="104"/>
                    <a:pt x="53" y="104"/>
                    <a:pt x="54" y="103"/>
                  </a:cubicBezTo>
                  <a:cubicBezTo>
                    <a:pt x="55" y="102"/>
                    <a:pt x="56" y="103"/>
                    <a:pt x="57" y="102"/>
                  </a:cubicBezTo>
                  <a:cubicBezTo>
                    <a:pt x="57" y="102"/>
                    <a:pt x="59" y="100"/>
                    <a:pt x="59" y="100"/>
                  </a:cubicBezTo>
                  <a:cubicBezTo>
                    <a:pt x="59" y="100"/>
                    <a:pt x="57" y="103"/>
                    <a:pt x="56" y="104"/>
                  </a:cubicBezTo>
                  <a:cubicBezTo>
                    <a:pt x="56" y="105"/>
                    <a:pt x="56" y="105"/>
                    <a:pt x="55" y="106"/>
                  </a:cubicBezTo>
                  <a:cubicBezTo>
                    <a:pt x="55" y="107"/>
                    <a:pt x="56" y="106"/>
                    <a:pt x="56" y="107"/>
                  </a:cubicBezTo>
                  <a:cubicBezTo>
                    <a:pt x="56" y="107"/>
                    <a:pt x="55" y="108"/>
                    <a:pt x="54" y="109"/>
                  </a:cubicBezTo>
                  <a:cubicBezTo>
                    <a:pt x="54" y="111"/>
                    <a:pt x="54" y="111"/>
                    <a:pt x="55" y="112"/>
                  </a:cubicBezTo>
                  <a:cubicBezTo>
                    <a:pt x="55" y="112"/>
                    <a:pt x="52" y="114"/>
                    <a:pt x="51" y="114"/>
                  </a:cubicBezTo>
                  <a:cubicBezTo>
                    <a:pt x="50" y="116"/>
                    <a:pt x="49" y="117"/>
                    <a:pt x="47" y="118"/>
                  </a:cubicBezTo>
                  <a:cubicBezTo>
                    <a:pt x="45" y="118"/>
                    <a:pt x="43" y="120"/>
                    <a:pt x="42" y="121"/>
                  </a:cubicBezTo>
                  <a:cubicBezTo>
                    <a:pt x="41" y="121"/>
                    <a:pt x="41" y="122"/>
                    <a:pt x="40" y="122"/>
                  </a:cubicBezTo>
                  <a:cubicBezTo>
                    <a:pt x="40" y="123"/>
                    <a:pt x="41" y="124"/>
                    <a:pt x="41" y="124"/>
                  </a:cubicBezTo>
                  <a:cubicBezTo>
                    <a:pt x="40" y="125"/>
                    <a:pt x="37" y="124"/>
                    <a:pt x="36" y="124"/>
                  </a:cubicBezTo>
                  <a:cubicBezTo>
                    <a:pt x="33" y="124"/>
                    <a:pt x="32" y="125"/>
                    <a:pt x="30" y="127"/>
                  </a:cubicBezTo>
                  <a:cubicBezTo>
                    <a:pt x="29" y="128"/>
                    <a:pt x="30" y="130"/>
                    <a:pt x="31" y="129"/>
                  </a:cubicBezTo>
                  <a:cubicBezTo>
                    <a:pt x="33" y="128"/>
                    <a:pt x="35" y="125"/>
                    <a:pt x="36" y="126"/>
                  </a:cubicBezTo>
                  <a:cubicBezTo>
                    <a:pt x="36" y="125"/>
                    <a:pt x="35" y="129"/>
                    <a:pt x="38" y="126"/>
                  </a:cubicBezTo>
                  <a:cubicBezTo>
                    <a:pt x="38" y="126"/>
                    <a:pt x="40" y="129"/>
                    <a:pt x="41" y="127"/>
                  </a:cubicBezTo>
                  <a:cubicBezTo>
                    <a:pt x="41" y="126"/>
                    <a:pt x="40" y="126"/>
                    <a:pt x="41" y="126"/>
                  </a:cubicBezTo>
                  <a:cubicBezTo>
                    <a:pt x="42" y="125"/>
                    <a:pt x="42" y="125"/>
                    <a:pt x="43" y="125"/>
                  </a:cubicBezTo>
                  <a:cubicBezTo>
                    <a:pt x="44" y="125"/>
                    <a:pt x="44" y="125"/>
                    <a:pt x="45" y="124"/>
                  </a:cubicBezTo>
                  <a:cubicBezTo>
                    <a:pt x="46" y="123"/>
                    <a:pt x="48" y="123"/>
                    <a:pt x="50" y="122"/>
                  </a:cubicBezTo>
                  <a:cubicBezTo>
                    <a:pt x="53" y="121"/>
                    <a:pt x="49" y="121"/>
                    <a:pt x="51" y="120"/>
                  </a:cubicBezTo>
                  <a:cubicBezTo>
                    <a:pt x="52" y="119"/>
                    <a:pt x="53" y="118"/>
                    <a:pt x="54" y="118"/>
                  </a:cubicBezTo>
                  <a:cubicBezTo>
                    <a:pt x="56" y="117"/>
                    <a:pt x="58" y="116"/>
                    <a:pt x="59" y="116"/>
                  </a:cubicBezTo>
                  <a:cubicBezTo>
                    <a:pt x="62" y="114"/>
                    <a:pt x="60" y="115"/>
                    <a:pt x="60" y="113"/>
                  </a:cubicBezTo>
                  <a:cubicBezTo>
                    <a:pt x="60" y="113"/>
                    <a:pt x="68" y="109"/>
                    <a:pt x="69" y="108"/>
                  </a:cubicBezTo>
                  <a:cubicBezTo>
                    <a:pt x="70" y="108"/>
                    <a:pt x="72" y="108"/>
                    <a:pt x="72" y="107"/>
                  </a:cubicBezTo>
                  <a:cubicBezTo>
                    <a:pt x="72" y="104"/>
                    <a:pt x="73" y="105"/>
                    <a:pt x="75" y="104"/>
                  </a:cubicBezTo>
                  <a:cubicBezTo>
                    <a:pt x="78" y="102"/>
                    <a:pt x="69" y="101"/>
                    <a:pt x="73" y="97"/>
                  </a:cubicBezTo>
                  <a:cubicBezTo>
                    <a:pt x="75" y="96"/>
                    <a:pt x="77" y="96"/>
                    <a:pt x="78" y="95"/>
                  </a:cubicBezTo>
                  <a:cubicBezTo>
                    <a:pt x="79" y="94"/>
                    <a:pt x="79" y="91"/>
                    <a:pt x="77" y="91"/>
                  </a:cubicBezTo>
                  <a:cubicBezTo>
                    <a:pt x="79" y="91"/>
                    <a:pt x="79" y="92"/>
                    <a:pt x="81" y="91"/>
                  </a:cubicBezTo>
                  <a:cubicBezTo>
                    <a:pt x="82" y="90"/>
                    <a:pt x="83" y="88"/>
                    <a:pt x="85" y="87"/>
                  </a:cubicBezTo>
                  <a:cubicBezTo>
                    <a:pt x="86" y="86"/>
                    <a:pt x="88" y="84"/>
                    <a:pt x="89" y="84"/>
                  </a:cubicBezTo>
                  <a:cubicBezTo>
                    <a:pt x="90" y="84"/>
                    <a:pt x="95" y="84"/>
                    <a:pt x="94" y="86"/>
                  </a:cubicBezTo>
                  <a:cubicBezTo>
                    <a:pt x="93" y="87"/>
                    <a:pt x="91" y="85"/>
                    <a:pt x="89" y="86"/>
                  </a:cubicBezTo>
                  <a:cubicBezTo>
                    <a:pt x="87" y="87"/>
                    <a:pt x="87" y="88"/>
                    <a:pt x="86" y="90"/>
                  </a:cubicBezTo>
                  <a:cubicBezTo>
                    <a:pt x="86" y="92"/>
                    <a:pt x="84" y="94"/>
                    <a:pt x="84" y="96"/>
                  </a:cubicBezTo>
                  <a:cubicBezTo>
                    <a:pt x="83" y="97"/>
                    <a:pt x="87" y="96"/>
                    <a:pt x="87" y="97"/>
                  </a:cubicBezTo>
                  <a:cubicBezTo>
                    <a:pt x="86" y="97"/>
                    <a:pt x="81" y="99"/>
                    <a:pt x="85" y="99"/>
                  </a:cubicBezTo>
                  <a:cubicBezTo>
                    <a:pt x="88" y="99"/>
                    <a:pt x="90" y="97"/>
                    <a:pt x="93" y="96"/>
                  </a:cubicBezTo>
                  <a:cubicBezTo>
                    <a:pt x="95" y="94"/>
                    <a:pt x="97" y="94"/>
                    <a:pt x="99" y="93"/>
                  </a:cubicBezTo>
                  <a:cubicBezTo>
                    <a:pt x="103" y="92"/>
                    <a:pt x="101" y="90"/>
                    <a:pt x="101" y="88"/>
                  </a:cubicBezTo>
                  <a:cubicBezTo>
                    <a:pt x="100" y="84"/>
                    <a:pt x="109" y="87"/>
                    <a:pt x="111" y="88"/>
                  </a:cubicBezTo>
                  <a:cubicBezTo>
                    <a:pt x="113" y="88"/>
                    <a:pt x="114" y="90"/>
                    <a:pt x="116" y="91"/>
                  </a:cubicBezTo>
                  <a:cubicBezTo>
                    <a:pt x="116" y="91"/>
                    <a:pt x="118" y="88"/>
                    <a:pt x="119" y="89"/>
                  </a:cubicBezTo>
                  <a:cubicBezTo>
                    <a:pt x="119" y="89"/>
                    <a:pt x="119" y="91"/>
                    <a:pt x="119" y="92"/>
                  </a:cubicBezTo>
                  <a:cubicBezTo>
                    <a:pt x="121" y="93"/>
                    <a:pt x="122" y="93"/>
                    <a:pt x="123" y="93"/>
                  </a:cubicBezTo>
                  <a:cubicBezTo>
                    <a:pt x="126" y="93"/>
                    <a:pt x="129" y="92"/>
                    <a:pt x="131" y="93"/>
                  </a:cubicBezTo>
                  <a:cubicBezTo>
                    <a:pt x="132" y="93"/>
                    <a:pt x="133" y="94"/>
                    <a:pt x="134" y="93"/>
                  </a:cubicBezTo>
                  <a:cubicBezTo>
                    <a:pt x="135" y="93"/>
                    <a:pt x="135" y="94"/>
                    <a:pt x="136" y="95"/>
                  </a:cubicBezTo>
                  <a:cubicBezTo>
                    <a:pt x="137" y="95"/>
                    <a:pt x="139" y="96"/>
                    <a:pt x="140" y="96"/>
                  </a:cubicBezTo>
                  <a:cubicBezTo>
                    <a:pt x="142" y="96"/>
                    <a:pt x="143" y="94"/>
                    <a:pt x="144" y="94"/>
                  </a:cubicBezTo>
                  <a:cubicBezTo>
                    <a:pt x="146" y="93"/>
                    <a:pt x="145" y="96"/>
                    <a:pt x="145" y="96"/>
                  </a:cubicBezTo>
                  <a:cubicBezTo>
                    <a:pt x="144" y="97"/>
                    <a:pt x="144" y="97"/>
                    <a:pt x="145" y="98"/>
                  </a:cubicBezTo>
                  <a:cubicBezTo>
                    <a:pt x="148" y="99"/>
                    <a:pt x="150" y="100"/>
                    <a:pt x="152" y="101"/>
                  </a:cubicBezTo>
                  <a:cubicBezTo>
                    <a:pt x="154" y="103"/>
                    <a:pt x="156" y="105"/>
                    <a:pt x="158" y="106"/>
                  </a:cubicBezTo>
                  <a:cubicBezTo>
                    <a:pt x="159" y="106"/>
                    <a:pt x="160" y="105"/>
                    <a:pt x="161" y="105"/>
                  </a:cubicBezTo>
                  <a:cubicBezTo>
                    <a:pt x="162" y="104"/>
                    <a:pt x="160" y="103"/>
                    <a:pt x="160" y="102"/>
                  </a:cubicBezTo>
                  <a:cubicBezTo>
                    <a:pt x="160" y="101"/>
                    <a:pt x="163" y="103"/>
                    <a:pt x="163" y="103"/>
                  </a:cubicBezTo>
                  <a:cubicBezTo>
                    <a:pt x="163" y="104"/>
                    <a:pt x="166" y="106"/>
                    <a:pt x="167" y="105"/>
                  </a:cubicBezTo>
                  <a:cubicBezTo>
                    <a:pt x="167" y="105"/>
                    <a:pt x="165" y="99"/>
                    <a:pt x="165" y="99"/>
                  </a:cubicBezTo>
                  <a:cubicBezTo>
                    <a:pt x="166" y="99"/>
                    <a:pt x="168" y="104"/>
                    <a:pt x="169" y="104"/>
                  </a:cubicBezTo>
                  <a:cubicBezTo>
                    <a:pt x="169" y="105"/>
                    <a:pt x="170" y="107"/>
                    <a:pt x="171" y="107"/>
                  </a:cubicBezTo>
                  <a:cubicBezTo>
                    <a:pt x="172" y="107"/>
                    <a:pt x="173" y="105"/>
                    <a:pt x="173" y="105"/>
                  </a:cubicBezTo>
                  <a:cubicBezTo>
                    <a:pt x="171" y="106"/>
                    <a:pt x="177" y="110"/>
                    <a:pt x="177" y="111"/>
                  </a:cubicBezTo>
                  <a:cubicBezTo>
                    <a:pt x="176" y="111"/>
                    <a:pt x="176" y="111"/>
                    <a:pt x="176" y="111"/>
                  </a:cubicBezTo>
                  <a:cubicBezTo>
                    <a:pt x="175" y="112"/>
                    <a:pt x="177" y="112"/>
                    <a:pt x="177" y="113"/>
                  </a:cubicBezTo>
                  <a:cubicBezTo>
                    <a:pt x="177" y="113"/>
                    <a:pt x="175" y="114"/>
                    <a:pt x="176" y="114"/>
                  </a:cubicBezTo>
                  <a:cubicBezTo>
                    <a:pt x="177" y="115"/>
                    <a:pt x="178" y="116"/>
                    <a:pt x="179" y="117"/>
                  </a:cubicBezTo>
                  <a:cubicBezTo>
                    <a:pt x="181" y="119"/>
                    <a:pt x="182" y="120"/>
                    <a:pt x="184" y="121"/>
                  </a:cubicBezTo>
                  <a:cubicBezTo>
                    <a:pt x="184" y="121"/>
                    <a:pt x="182" y="125"/>
                    <a:pt x="183" y="125"/>
                  </a:cubicBezTo>
                  <a:cubicBezTo>
                    <a:pt x="184" y="126"/>
                    <a:pt x="184" y="124"/>
                    <a:pt x="184" y="124"/>
                  </a:cubicBezTo>
                  <a:cubicBezTo>
                    <a:pt x="185" y="123"/>
                    <a:pt x="185" y="126"/>
                    <a:pt x="186" y="127"/>
                  </a:cubicBezTo>
                  <a:cubicBezTo>
                    <a:pt x="186" y="127"/>
                    <a:pt x="186" y="126"/>
                    <a:pt x="186" y="125"/>
                  </a:cubicBezTo>
                  <a:cubicBezTo>
                    <a:pt x="186" y="127"/>
                    <a:pt x="192" y="130"/>
                    <a:pt x="193" y="127"/>
                  </a:cubicBezTo>
                  <a:cubicBezTo>
                    <a:pt x="193" y="127"/>
                    <a:pt x="193" y="128"/>
                    <a:pt x="193" y="128"/>
                  </a:cubicBezTo>
                  <a:cubicBezTo>
                    <a:pt x="193" y="128"/>
                    <a:pt x="194" y="127"/>
                    <a:pt x="194" y="126"/>
                  </a:cubicBezTo>
                  <a:cubicBezTo>
                    <a:pt x="193" y="126"/>
                    <a:pt x="194" y="127"/>
                    <a:pt x="194" y="12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81" name="Freeform 641">
              <a:extLst>
                <a:ext uri="{FF2B5EF4-FFF2-40B4-BE49-F238E27FC236}">
                  <a16:creationId xmlns:a16="http://schemas.microsoft.com/office/drawing/2014/main" id="{DBD54CAD-0C6D-4700-ACB3-D44FA9B63E7F}"/>
                </a:ext>
              </a:extLst>
            </p:cNvPr>
            <p:cNvSpPr>
              <a:spLocks/>
            </p:cNvSpPr>
            <p:nvPr/>
          </p:nvSpPr>
          <p:spPr bwMode="auto">
            <a:xfrm>
              <a:off x="5888086" y="6516489"/>
              <a:ext cx="2697455" cy="1337930"/>
            </a:xfrm>
            <a:custGeom>
              <a:avLst/>
              <a:gdLst>
                <a:gd name="T0" fmla="*/ 84 w 289"/>
                <a:gd name="T1" fmla="*/ 106 h 143"/>
                <a:gd name="T2" fmla="*/ 105 w 289"/>
                <a:gd name="T3" fmla="*/ 119 h 143"/>
                <a:gd name="T4" fmla="*/ 125 w 289"/>
                <a:gd name="T5" fmla="*/ 127 h 143"/>
                <a:gd name="T6" fmla="*/ 137 w 289"/>
                <a:gd name="T7" fmla="*/ 127 h 143"/>
                <a:gd name="T8" fmla="*/ 149 w 289"/>
                <a:gd name="T9" fmla="*/ 119 h 143"/>
                <a:gd name="T10" fmla="*/ 162 w 289"/>
                <a:gd name="T11" fmla="*/ 118 h 143"/>
                <a:gd name="T12" fmla="*/ 177 w 289"/>
                <a:gd name="T13" fmla="*/ 119 h 143"/>
                <a:gd name="T14" fmla="*/ 171 w 289"/>
                <a:gd name="T15" fmla="*/ 113 h 143"/>
                <a:gd name="T16" fmla="*/ 186 w 289"/>
                <a:gd name="T17" fmla="*/ 113 h 143"/>
                <a:gd name="T18" fmla="*/ 209 w 289"/>
                <a:gd name="T19" fmla="*/ 122 h 143"/>
                <a:gd name="T20" fmla="*/ 213 w 289"/>
                <a:gd name="T21" fmla="*/ 133 h 143"/>
                <a:gd name="T22" fmla="*/ 220 w 289"/>
                <a:gd name="T23" fmla="*/ 143 h 143"/>
                <a:gd name="T24" fmla="*/ 215 w 289"/>
                <a:gd name="T25" fmla="*/ 108 h 143"/>
                <a:gd name="T26" fmla="*/ 234 w 289"/>
                <a:gd name="T27" fmla="*/ 92 h 143"/>
                <a:gd name="T28" fmla="*/ 239 w 289"/>
                <a:gd name="T29" fmla="*/ 86 h 143"/>
                <a:gd name="T30" fmla="*/ 244 w 289"/>
                <a:gd name="T31" fmla="*/ 82 h 143"/>
                <a:gd name="T32" fmla="*/ 242 w 289"/>
                <a:gd name="T33" fmla="*/ 78 h 143"/>
                <a:gd name="T34" fmla="*/ 238 w 289"/>
                <a:gd name="T35" fmla="*/ 71 h 143"/>
                <a:gd name="T36" fmla="*/ 239 w 289"/>
                <a:gd name="T37" fmla="*/ 69 h 143"/>
                <a:gd name="T38" fmla="*/ 242 w 289"/>
                <a:gd name="T39" fmla="*/ 75 h 143"/>
                <a:gd name="T40" fmla="*/ 246 w 289"/>
                <a:gd name="T41" fmla="*/ 62 h 143"/>
                <a:gd name="T42" fmla="*/ 253 w 289"/>
                <a:gd name="T43" fmla="*/ 52 h 143"/>
                <a:gd name="T44" fmla="*/ 265 w 289"/>
                <a:gd name="T45" fmla="*/ 48 h 143"/>
                <a:gd name="T46" fmla="*/ 271 w 289"/>
                <a:gd name="T47" fmla="*/ 48 h 143"/>
                <a:gd name="T48" fmla="*/ 274 w 289"/>
                <a:gd name="T49" fmla="*/ 35 h 143"/>
                <a:gd name="T50" fmla="*/ 288 w 289"/>
                <a:gd name="T51" fmla="*/ 28 h 143"/>
                <a:gd name="T52" fmla="*/ 276 w 289"/>
                <a:gd name="T53" fmla="*/ 13 h 143"/>
                <a:gd name="T54" fmla="*/ 264 w 289"/>
                <a:gd name="T55" fmla="*/ 28 h 143"/>
                <a:gd name="T56" fmla="*/ 237 w 289"/>
                <a:gd name="T57" fmla="*/ 39 h 143"/>
                <a:gd name="T58" fmla="*/ 224 w 289"/>
                <a:gd name="T59" fmla="*/ 45 h 143"/>
                <a:gd name="T60" fmla="*/ 208 w 289"/>
                <a:gd name="T61" fmla="*/ 44 h 143"/>
                <a:gd name="T62" fmla="*/ 203 w 289"/>
                <a:gd name="T63" fmla="*/ 36 h 143"/>
                <a:gd name="T64" fmla="*/ 196 w 289"/>
                <a:gd name="T65" fmla="*/ 28 h 143"/>
                <a:gd name="T66" fmla="*/ 185 w 289"/>
                <a:gd name="T67" fmla="*/ 48 h 143"/>
                <a:gd name="T68" fmla="*/ 187 w 289"/>
                <a:gd name="T69" fmla="*/ 25 h 143"/>
                <a:gd name="T70" fmla="*/ 196 w 289"/>
                <a:gd name="T71" fmla="*/ 17 h 143"/>
                <a:gd name="T72" fmla="*/ 184 w 289"/>
                <a:gd name="T73" fmla="*/ 13 h 143"/>
                <a:gd name="T74" fmla="*/ 165 w 289"/>
                <a:gd name="T75" fmla="*/ 15 h 143"/>
                <a:gd name="T76" fmla="*/ 158 w 289"/>
                <a:gd name="T77" fmla="*/ 5 h 143"/>
                <a:gd name="T78" fmla="*/ 147 w 289"/>
                <a:gd name="T79" fmla="*/ 4 h 143"/>
                <a:gd name="T80" fmla="*/ 30 w 289"/>
                <a:gd name="T81" fmla="*/ 4 h 143"/>
                <a:gd name="T82" fmla="*/ 7 w 289"/>
                <a:gd name="T83" fmla="*/ 9 h 143"/>
                <a:gd name="T84" fmla="*/ 8 w 289"/>
                <a:gd name="T85" fmla="*/ 21 h 143"/>
                <a:gd name="T86" fmla="*/ 2 w 289"/>
                <a:gd name="T87" fmla="*/ 40 h 143"/>
                <a:gd name="T88" fmla="*/ 5 w 289"/>
                <a:gd name="T89" fmla="*/ 63 h 143"/>
                <a:gd name="T90" fmla="*/ 12 w 289"/>
                <a:gd name="T91" fmla="*/ 73 h 143"/>
                <a:gd name="T92" fmla="*/ 21 w 289"/>
                <a:gd name="T93" fmla="*/ 88 h 143"/>
                <a:gd name="T94" fmla="*/ 39 w 289"/>
                <a:gd name="T95" fmla="*/ 10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143">
                  <a:moveTo>
                    <a:pt x="68" y="108"/>
                  </a:moveTo>
                  <a:cubicBezTo>
                    <a:pt x="71" y="108"/>
                    <a:pt x="74" y="108"/>
                    <a:pt x="78" y="108"/>
                  </a:cubicBezTo>
                  <a:cubicBezTo>
                    <a:pt x="79" y="108"/>
                    <a:pt x="81" y="108"/>
                    <a:pt x="82" y="108"/>
                  </a:cubicBezTo>
                  <a:cubicBezTo>
                    <a:pt x="83" y="108"/>
                    <a:pt x="83" y="106"/>
                    <a:pt x="84" y="106"/>
                  </a:cubicBezTo>
                  <a:cubicBezTo>
                    <a:pt x="85" y="105"/>
                    <a:pt x="91" y="105"/>
                    <a:pt x="91" y="106"/>
                  </a:cubicBezTo>
                  <a:cubicBezTo>
                    <a:pt x="94" y="108"/>
                    <a:pt x="97" y="110"/>
                    <a:pt x="100" y="112"/>
                  </a:cubicBezTo>
                  <a:cubicBezTo>
                    <a:pt x="100" y="112"/>
                    <a:pt x="101" y="115"/>
                    <a:pt x="101" y="116"/>
                  </a:cubicBezTo>
                  <a:cubicBezTo>
                    <a:pt x="102" y="118"/>
                    <a:pt x="102" y="118"/>
                    <a:pt x="105" y="119"/>
                  </a:cubicBezTo>
                  <a:cubicBezTo>
                    <a:pt x="107" y="120"/>
                    <a:pt x="108" y="121"/>
                    <a:pt x="109" y="119"/>
                  </a:cubicBezTo>
                  <a:cubicBezTo>
                    <a:pt x="110" y="116"/>
                    <a:pt x="111" y="116"/>
                    <a:pt x="114" y="117"/>
                  </a:cubicBezTo>
                  <a:cubicBezTo>
                    <a:pt x="116" y="117"/>
                    <a:pt x="119" y="118"/>
                    <a:pt x="119" y="120"/>
                  </a:cubicBezTo>
                  <a:cubicBezTo>
                    <a:pt x="121" y="123"/>
                    <a:pt x="123" y="124"/>
                    <a:pt x="125" y="127"/>
                  </a:cubicBezTo>
                  <a:cubicBezTo>
                    <a:pt x="127" y="129"/>
                    <a:pt x="126" y="133"/>
                    <a:pt x="129" y="134"/>
                  </a:cubicBezTo>
                  <a:cubicBezTo>
                    <a:pt x="131" y="136"/>
                    <a:pt x="135" y="136"/>
                    <a:pt x="137" y="137"/>
                  </a:cubicBezTo>
                  <a:cubicBezTo>
                    <a:pt x="137" y="136"/>
                    <a:pt x="135" y="129"/>
                    <a:pt x="135" y="129"/>
                  </a:cubicBezTo>
                  <a:cubicBezTo>
                    <a:pt x="137" y="130"/>
                    <a:pt x="136" y="127"/>
                    <a:pt x="137" y="127"/>
                  </a:cubicBezTo>
                  <a:cubicBezTo>
                    <a:pt x="137" y="126"/>
                    <a:pt x="139" y="126"/>
                    <a:pt x="140" y="125"/>
                  </a:cubicBezTo>
                  <a:cubicBezTo>
                    <a:pt x="141" y="125"/>
                    <a:pt x="142" y="122"/>
                    <a:pt x="142" y="122"/>
                  </a:cubicBezTo>
                  <a:cubicBezTo>
                    <a:pt x="143" y="123"/>
                    <a:pt x="144" y="123"/>
                    <a:pt x="145" y="122"/>
                  </a:cubicBezTo>
                  <a:cubicBezTo>
                    <a:pt x="147" y="121"/>
                    <a:pt x="148" y="121"/>
                    <a:pt x="149" y="119"/>
                  </a:cubicBezTo>
                  <a:cubicBezTo>
                    <a:pt x="151" y="118"/>
                    <a:pt x="148" y="118"/>
                    <a:pt x="148" y="117"/>
                  </a:cubicBezTo>
                  <a:cubicBezTo>
                    <a:pt x="148" y="117"/>
                    <a:pt x="151" y="118"/>
                    <a:pt x="152" y="117"/>
                  </a:cubicBezTo>
                  <a:cubicBezTo>
                    <a:pt x="154" y="116"/>
                    <a:pt x="155" y="116"/>
                    <a:pt x="157" y="116"/>
                  </a:cubicBezTo>
                  <a:cubicBezTo>
                    <a:pt x="159" y="116"/>
                    <a:pt x="160" y="119"/>
                    <a:pt x="162" y="118"/>
                  </a:cubicBezTo>
                  <a:cubicBezTo>
                    <a:pt x="165" y="116"/>
                    <a:pt x="166" y="118"/>
                    <a:pt x="168" y="119"/>
                  </a:cubicBezTo>
                  <a:cubicBezTo>
                    <a:pt x="170" y="120"/>
                    <a:pt x="171" y="118"/>
                    <a:pt x="172" y="118"/>
                  </a:cubicBezTo>
                  <a:cubicBezTo>
                    <a:pt x="173" y="117"/>
                    <a:pt x="176" y="119"/>
                    <a:pt x="176" y="120"/>
                  </a:cubicBezTo>
                  <a:cubicBezTo>
                    <a:pt x="177" y="121"/>
                    <a:pt x="178" y="120"/>
                    <a:pt x="177" y="119"/>
                  </a:cubicBezTo>
                  <a:cubicBezTo>
                    <a:pt x="177" y="119"/>
                    <a:pt x="176" y="118"/>
                    <a:pt x="175" y="118"/>
                  </a:cubicBezTo>
                  <a:cubicBezTo>
                    <a:pt x="174" y="117"/>
                    <a:pt x="176" y="117"/>
                    <a:pt x="176" y="117"/>
                  </a:cubicBezTo>
                  <a:cubicBezTo>
                    <a:pt x="175" y="115"/>
                    <a:pt x="175" y="114"/>
                    <a:pt x="173" y="115"/>
                  </a:cubicBezTo>
                  <a:cubicBezTo>
                    <a:pt x="173" y="115"/>
                    <a:pt x="169" y="115"/>
                    <a:pt x="171" y="113"/>
                  </a:cubicBezTo>
                  <a:cubicBezTo>
                    <a:pt x="173" y="113"/>
                    <a:pt x="174" y="114"/>
                    <a:pt x="175" y="114"/>
                  </a:cubicBezTo>
                  <a:cubicBezTo>
                    <a:pt x="178" y="113"/>
                    <a:pt x="180" y="113"/>
                    <a:pt x="183" y="113"/>
                  </a:cubicBezTo>
                  <a:cubicBezTo>
                    <a:pt x="184" y="113"/>
                    <a:pt x="183" y="113"/>
                    <a:pt x="184" y="114"/>
                  </a:cubicBezTo>
                  <a:cubicBezTo>
                    <a:pt x="184" y="114"/>
                    <a:pt x="185" y="114"/>
                    <a:pt x="186" y="113"/>
                  </a:cubicBezTo>
                  <a:cubicBezTo>
                    <a:pt x="188" y="113"/>
                    <a:pt x="190" y="113"/>
                    <a:pt x="192" y="113"/>
                  </a:cubicBezTo>
                  <a:cubicBezTo>
                    <a:pt x="194" y="113"/>
                    <a:pt x="194" y="115"/>
                    <a:pt x="196" y="116"/>
                  </a:cubicBezTo>
                  <a:cubicBezTo>
                    <a:pt x="198" y="118"/>
                    <a:pt x="200" y="116"/>
                    <a:pt x="202" y="115"/>
                  </a:cubicBezTo>
                  <a:cubicBezTo>
                    <a:pt x="203" y="115"/>
                    <a:pt x="209" y="121"/>
                    <a:pt x="209" y="122"/>
                  </a:cubicBezTo>
                  <a:cubicBezTo>
                    <a:pt x="210" y="123"/>
                    <a:pt x="208" y="125"/>
                    <a:pt x="209" y="126"/>
                  </a:cubicBezTo>
                  <a:cubicBezTo>
                    <a:pt x="210" y="128"/>
                    <a:pt x="209" y="128"/>
                    <a:pt x="210" y="130"/>
                  </a:cubicBezTo>
                  <a:cubicBezTo>
                    <a:pt x="210" y="131"/>
                    <a:pt x="211" y="132"/>
                    <a:pt x="211" y="132"/>
                  </a:cubicBezTo>
                  <a:cubicBezTo>
                    <a:pt x="212" y="132"/>
                    <a:pt x="212" y="133"/>
                    <a:pt x="213" y="133"/>
                  </a:cubicBezTo>
                  <a:cubicBezTo>
                    <a:pt x="214" y="134"/>
                    <a:pt x="213" y="136"/>
                    <a:pt x="214" y="137"/>
                  </a:cubicBezTo>
                  <a:cubicBezTo>
                    <a:pt x="215" y="138"/>
                    <a:pt x="216" y="138"/>
                    <a:pt x="217" y="140"/>
                  </a:cubicBezTo>
                  <a:cubicBezTo>
                    <a:pt x="219" y="143"/>
                    <a:pt x="218" y="140"/>
                    <a:pt x="220" y="141"/>
                  </a:cubicBezTo>
                  <a:cubicBezTo>
                    <a:pt x="220" y="141"/>
                    <a:pt x="220" y="143"/>
                    <a:pt x="220" y="143"/>
                  </a:cubicBezTo>
                  <a:cubicBezTo>
                    <a:pt x="221" y="143"/>
                    <a:pt x="222" y="136"/>
                    <a:pt x="222" y="135"/>
                  </a:cubicBezTo>
                  <a:cubicBezTo>
                    <a:pt x="222" y="132"/>
                    <a:pt x="221" y="130"/>
                    <a:pt x="220" y="126"/>
                  </a:cubicBezTo>
                  <a:cubicBezTo>
                    <a:pt x="218" y="123"/>
                    <a:pt x="218" y="120"/>
                    <a:pt x="217" y="117"/>
                  </a:cubicBezTo>
                  <a:cubicBezTo>
                    <a:pt x="215" y="115"/>
                    <a:pt x="214" y="111"/>
                    <a:pt x="215" y="108"/>
                  </a:cubicBezTo>
                  <a:cubicBezTo>
                    <a:pt x="216" y="105"/>
                    <a:pt x="218" y="103"/>
                    <a:pt x="221" y="101"/>
                  </a:cubicBezTo>
                  <a:cubicBezTo>
                    <a:pt x="222" y="100"/>
                    <a:pt x="223" y="100"/>
                    <a:pt x="224" y="99"/>
                  </a:cubicBezTo>
                  <a:cubicBezTo>
                    <a:pt x="225" y="98"/>
                    <a:pt x="226" y="96"/>
                    <a:pt x="227" y="96"/>
                  </a:cubicBezTo>
                  <a:cubicBezTo>
                    <a:pt x="229" y="94"/>
                    <a:pt x="232" y="94"/>
                    <a:pt x="234" y="92"/>
                  </a:cubicBezTo>
                  <a:cubicBezTo>
                    <a:pt x="235" y="91"/>
                    <a:pt x="236" y="89"/>
                    <a:pt x="238" y="89"/>
                  </a:cubicBezTo>
                  <a:cubicBezTo>
                    <a:pt x="238" y="89"/>
                    <a:pt x="242" y="89"/>
                    <a:pt x="241" y="87"/>
                  </a:cubicBezTo>
                  <a:cubicBezTo>
                    <a:pt x="241" y="87"/>
                    <a:pt x="238" y="88"/>
                    <a:pt x="238" y="88"/>
                  </a:cubicBezTo>
                  <a:cubicBezTo>
                    <a:pt x="238" y="87"/>
                    <a:pt x="240" y="88"/>
                    <a:pt x="239" y="86"/>
                  </a:cubicBezTo>
                  <a:cubicBezTo>
                    <a:pt x="239" y="86"/>
                    <a:pt x="238" y="85"/>
                    <a:pt x="239" y="85"/>
                  </a:cubicBezTo>
                  <a:cubicBezTo>
                    <a:pt x="239" y="84"/>
                    <a:pt x="239" y="85"/>
                    <a:pt x="240" y="84"/>
                  </a:cubicBezTo>
                  <a:cubicBezTo>
                    <a:pt x="239" y="85"/>
                    <a:pt x="241" y="86"/>
                    <a:pt x="241" y="85"/>
                  </a:cubicBezTo>
                  <a:cubicBezTo>
                    <a:pt x="242" y="85"/>
                    <a:pt x="245" y="83"/>
                    <a:pt x="244" y="82"/>
                  </a:cubicBezTo>
                  <a:cubicBezTo>
                    <a:pt x="244" y="83"/>
                    <a:pt x="238" y="82"/>
                    <a:pt x="239" y="81"/>
                  </a:cubicBezTo>
                  <a:cubicBezTo>
                    <a:pt x="239" y="80"/>
                    <a:pt x="240" y="82"/>
                    <a:pt x="241" y="81"/>
                  </a:cubicBezTo>
                  <a:cubicBezTo>
                    <a:pt x="241" y="81"/>
                    <a:pt x="243" y="80"/>
                    <a:pt x="243" y="80"/>
                  </a:cubicBezTo>
                  <a:cubicBezTo>
                    <a:pt x="243" y="80"/>
                    <a:pt x="242" y="79"/>
                    <a:pt x="242" y="78"/>
                  </a:cubicBezTo>
                  <a:cubicBezTo>
                    <a:pt x="243" y="77"/>
                    <a:pt x="243" y="76"/>
                    <a:pt x="241" y="76"/>
                  </a:cubicBezTo>
                  <a:cubicBezTo>
                    <a:pt x="241" y="76"/>
                    <a:pt x="237" y="74"/>
                    <a:pt x="237" y="74"/>
                  </a:cubicBezTo>
                  <a:cubicBezTo>
                    <a:pt x="238" y="73"/>
                    <a:pt x="239" y="74"/>
                    <a:pt x="240" y="74"/>
                  </a:cubicBezTo>
                  <a:cubicBezTo>
                    <a:pt x="241" y="73"/>
                    <a:pt x="239" y="71"/>
                    <a:pt x="238" y="71"/>
                  </a:cubicBezTo>
                  <a:cubicBezTo>
                    <a:pt x="237" y="70"/>
                    <a:pt x="236" y="69"/>
                    <a:pt x="236" y="68"/>
                  </a:cubicBezTo>
                  <a:cubicBezTo>
                    <a:pt x="235" y="67"/>
                    <a:pt x="238" y="65"/>
                    <a:pt x="237" y="64"/>
                  </a:cubicBezTo>
                  <a:cubicBezTo>
                    <a:pt x="238" y="65"/>
                    <a:pt x="237" y="66"/>
                    <a:pt x="237" y="67"/>
                  </a:cubicBezTo>
                  <a:cubicBezTo>
                    <a:pt x="237" y="67"/>
                    <a:pt x="239" y="69"/>
                    <a:pt x="239" y="69"/>
                  </a:cubicBezTo>
                  <a:cubicBezTo>
                    <a:pt x="241" y="67"/>
                    <a:pt x="239" y="62"/>
                    <a:pt x="242" y="61"/>
                  </a:cubicBezTo>
                  <a:cubicBezTo>
                    <a:pt x="241" y="61"/>
                    <a:pt x="241" y="66"/>
                    <a:pt x="242" y="67"/>
                  </a:cubicBezTo>
                  <a:cubicBezTo>
                    <a:pt x="242" y="69"/>
                    <a:pt x="244" y="69"/>
                    <a:pt x="244" y="71"/>
                  </a:cubicBezTo>
                  <a:cubicBezTo>
                    <a:pt x="244" y="72"/>
                    <a:pt x="241" y="74"/>
                    <a:pt x="242" y="75"/>
                  </a:cubicBezTo>
                  <a:cubicBezTo>
                    <a:pt x="242" y="75"/>
                    <a:pt x="248" y="69"/>
                    <a:pt x="247" y="67"/>
                  </a:cubicBezTo>
                  <a:cubicBezTo>
                    <a:pt x="247" y="65"/>
                    <a:pt x="245" y="64"/>
                    <a:pt x="245" y="62"/>
                  </a:cubicBezTo>
                  <a:cubicBezTo>
                    <a:pt x="244" y="61"/>
                    <a:pt x="245" y="58"/>
                    <a:pt x="247" y="59"/>
                  </a:cubicBezTo>
                  <a:cubicBezTo>
                    <a:pt x="246" y="58"/>
                    <a:pt x="245" y="61"/>
                    <a:pt x="246" y="62"/>
                  </a:cubicBezTo>
                  <a:cubicBezTo>
                    <a:pt x="248" y="64"/>
                    <a:pt x="248" y="65"/>
                    <a:pt x="250" y="62"/>
                  </a:cubicBezTo>
                  <a:cubicBezTo>
                    <a:pt x="251" y="61"/>
                    <a:pt x="253" y="58"/>
                    <a:pt x="252" y="56"/>
                  </a:cubicBezTo>
                  <a:cubicBezTo>
                    <a:pt x="252" y="56"/>
                    <a:pt x="251" y="55"/>
                    <a:pt x="252" y="54"/>
                  </a:cubicBezTo>
                  <a:cubicBezTo>
                    <a:pt x="252" y="54"/>
                    <a:pt x="253" y="52"/>
                    <a:pt x="253" y="52"/>
                  </a:cubicBezTo>
                  <a:cubicBezTo>
                    <a:pt x="253" y="52"/>
                    <a:pt x="253" y="54"/>
                    <a:pt x="253" y="54"/>
                  </a:cubicBezTo>
                  <a:cubicBezTo>
                    <a:pt x="253" y="54"/>
                    <a:pt x="258" y="51"/>
                    <a:pt x="260" y="51"/>
                  </a:cubicBezTo>
                  <a:cubicBezTo>
                    <a:pt x="261" y="50"/>
                    <a:pt x="263" y="51"/>
                    <a:pt x="264" y="51"/>
                  </a:cubicBezTo>
                  <a:cubicBezTo>
                    <a:pt x="266" y="50"/>
                    <a:pt x="265" y="49"/>
                    <a:pt x="265" y="48"/>
                  </a:cubicBezTo>
                  <a:cubicBezTo>
                    <a:pt x="266" y="48"/>
                    <a:pt x="266" y="50"/>
                    <a:pt x="267" y="50"/>
                  </a:cubicBezTo>
                  <a:cubicBezTo>
                    <a:pt x="267" y="50"/>
                    <a:pt x="269" y="49"/>
                    <a:pt x="269" y="49"/>
                  </a:cubicBezTo>
                  <a:cubicBezTo>
                    <a:pt x="271" y="51"/>
                    <a:pt x="275" y="46"/>
                    <a:pt x="272" y="46"/>
                  </a:cubicBezTo>
                  <a:cubicBezTo>
                    <a:pt x="272" y="46"/>
                    <a:pt x="272" y="48"/>
                    <a:pt x="271" y="48"/>
                  </a:cubicBezTo>
                  <a:cubicBezTo>
                    <a:pt x="270" y="48"/>
                    <a:pt x="268" y="44"/>
                    <a:pt x="268" y="44"/>
                  </a:cubicBezTo>
                  <a:cubicBezTo>
                    <a:pt x="269" y="43"/>
                    <a:pt x="268" y="42"/>
                    <a:pt x="269" y="41"/>
                  </a:cubicBezTo>
                  <a:cubicBezTo>
                    <a:pt x="270" y="39"/>
                    <a:pt x="271" y="37"/>
                    <a:pt x="272" y="36"/>
                  </a:cubicBezTo>
                  <a:cubicBezTo>
                    <a:pt x="273" y="36"/>
                    <a:pt x="274" y="35"/>
                    <a:pt x="274" y="35"/>
                  </a:cubicBezTo>
                  <a:cubicBezTo>
                    <a:pt x="276" y="36"/>
                    <a:pt x="277" y="33"/>
                    <a:pt x="278" y="32"/>
                  </a:cubicBezTo>
                  <a:cubicBezTo>
                    <a:pt x="278" y="32"/>
                    <a:pt x="280" y="33"/>
                    <a:pt x="281" y="32"/>
                  </a:cubicBezTo>
                  <a:cubicBezTo>
                    <a:pt x="283" y="31"/>
                    <a:pt x="285" y="31"/>
                    <a:pt x="286" y="30"/>
                  </a:cubicBezTo>
                  <a:cubicBezTo>
                    <a:pt x="287" y="30"/>
                    <a:pt x="289" y="29"/>
                    <a:pt x="288" y="28"/>
                  </a:cubicBezTo>
                  <a:cubicBezTo>
                    <a:pt x="286" y="26"/>
                    <a:pt x="286" y="25"/>
                    <a:pt x="285" y="24"/>
                  </a:cubicBezTo>
                  <a:cubicBezTo>
                    <a:pt x="281" y="23"/>
                    <a:pt x="287" y="14"/>
                    <a:pt x="281" y="14"/>
                  </a:cubicBezTo>
                  <a:cubicBezTo>
                    <a:pt x="280" y="13"/>
                    <a:pt x="279" y="15"/>
                    <a:pt x="278" y="14"/>
                  </a:cubicBezTo>
                  <a:cubicBezTo>
                    <a:pt x="277" y="13"/>
                    <a:pt x="277" y="12"/>
                    <a:pt x="276" y="13"/>
                  </a:cubicBezTo>
                  <a:cubicBezTo>
                    <a:pt x="275" y="14"/>
                    <a:pt x="274" y="16"/>
                    <a:pt x="273" y="17"/>
                  </a:cubicBezTo>
                  <a:cubicBezTo>
                    <a:pt x="272" y="18"/>
                    <a:pt x="272" y="20"/>
                    <a:pt x="271" y="21"/>
                  </a:cubicBezTo>
                  <a:cubicBezTo>
                    <a:pt x="271" y="23"/>
                    <a:pt x="270" y="26"/>
                    <a:pt x="268" y="26"/>
                  </a:cubicBezTo>
                  <a:cubicBezTo>
                    <a:pt x="266" y="26"/>
                    <a:pt x="266" y="28"/>
                    <a:pt x="264" y="28"/>
                  </a:cubicBezTo>
                  <a:cubicBezTo>
                    <a:pt x="259" y="28"/>
                    <a:pt x="254" y="28"/>
                    <a:pt x="249" y="28"/>
                  </a:cubicBezTo>
                  <a:cubicBezTo>
                    <a:pt x="247" y="28"/>
                    <a:pt x="247" y="28"/>
                    <a:pt x="246" y="29"/>
                  </a:cubicBezTo>
                  <a:cubicBezTo>
                    <a:pt x="245" y="31"/>
                    <a:pt x="241" y="33"/>
                    <a:pt x="241" y="34"/>
                  </a:cubicBezTo>
                  <a:cubicBezTo>
                    <a:pt x="242" y="37"/>
                    <a:pt x="239" y="39"/>
                    <a:pt x="237" y="39"/>
                  </a:cubicBezTo>
                  <a:cubicBezTo>
                    <a:pt x="235" y="39"/>
                    <a:pt x="234" y="38"/>
                    <a:pt x="232" y="38"/>
                  </a:cubicBezTo>
                  <a:cubicBezTo>
                    <a:pt x="230" y="38"/>
                    <a:pt x="228" y="39"/>
                    <a:pt x="227" y="39"/>
                  </a:cubicBezTo>
                  <a:cubicBezTo>
                    <a:pt x="227" y="39"/>
                    <a:pt x="227" y="42"/>
                    <a:pt x="228" y="42"/>
                  </a:cubicBezTo>
                  <a:cubicBezTo>
                    <a:pt x="227" y="43"/>
                    <a:pt x="226" y="44"/>
                    <a:pt x="224" y="45"/>
                  </a:cubicBezTo>
                  <a:cubicBezTo>
                    <a:pt x="222" y="46"/>
                    <a:pt x="219" y="48"/>
                    <a:pt x="216" y="49"/>
                  </a:cubicBezTo>
                  <a:cubicBezTo>
                    <a:pt x="213" y="50"/>
                    <a:pt x="210" y="50"/>
                    <a:pt x="207" y="49"/>
                  </a:cubicBezTo>
                  <a:cubicBezTo>
                    <a:pt x="206" y="48"/>
                    <a:pt x="205" y="47"/>
                    <a:pt x="206" y="46"/>
                  </a:cubicBezTo>
                  <a:cubicBezTo>
                    <a:pt x="206" y="46"/>
                    <a:pt x="207" y="44"/>
                    <a:pt x="208" y="44"/>
                  </a:cubicBezTo>
                  <a:cubicBezTo>
                    <a:pt x="208" y="44"/>
                    <a:pt x="208" y="45"/>
                    <a:pt x="208" y="46"/>
                  </a:cubicBezTo>
                  <a:cubicBezTo>
                    <a:pt x="210" y="42"/>
                    <a:pt x="211" y="39"/>
                    <a:pt x="209" y="35"/>
                  </a:cubicBezTo>
                  <a:cubicBezTo>
                    <a:pt x="208" y="34"/>
                    <a:pt x="206" y="36"/>
                    <a:pt x="205" y="36"/>
                  </a:cubicBezTo>
                  <a:cubicBezTo>
                    <a:pt x="204" y="37"/>
                    <a:pt x="204" y="36"/>
                    <a:pt x="203" y="36"/>
                  </a:cubicBezTo>
                  <a:cubicBezTo>
                    <a:pt x="202" y="35"/>
                    <a:pt x="204" y="34"/>
                    <a:pt x="204" y="34"/>
                  </a:cubicBezTo>
                  <a:cubicBezTo>
                    <a:pt x="208" y="30"/>
                    <a:pt x="205" y="26"/>
                    <a:pt x="201" y="25"/>
                  </a:cubicBezTo>
                  <a:cubicBezTo>
                    <a:pt x="198" y="24"/>
                    <a:pt x="198" y="25"/>
                    <a:pt x="196" y="26"/>
                  </a:cubicBezTo>
                  <a:cubicBezTo>
                    <a:pt x="196" y="27"/>
                    <a:pt x="196" y="27"/>
                    <a:pt x="196" y="28"/>
                  </a:cubicBezTo>
                  <a:cubicBezTo>
                    <a:pt x="196" y="29"/>
                    <a:pt x="194" y="28"/>
                    <a:pt x="193" y="28"/>
                  </a:cubicBezTo>
                  <a:cubicBezTo>
                    <a:pt x="192" y="28"/>
                    <a:pt x="190" y="36"/>
                    <a:pt x="190" y="37"/>
                  </a:cubicBezTo>
                  <a:cubicBezTo>
                    <a:pt x="191" y="42"/>
                    <a:pt x="192" y="45"/>
                    <a:pt x="188" y="47"/>
                  </a:cubicBezTo>
                  <a:cubicBezTo>
                    <a:pt x="188" y="48"/>
                    <a:pt x="185" y="49"/>
                    <a:pt x="185" y="48"/>
                  </a:cubicBezTo>
                  <a:cubicBezTo>
                    <a:pt x="185" y="46"/>
                    <a:pt x="184" y="44"/>
                    <a:pt x="184" y="42"/>
                  </a:cubicBezTo>
                  <a:cubicBezTo>
                    <a:pt x="184" y="41"/>
                    <a:pt x="186" y="30"/>
                    <a:pt x="186" y="30"/>
                  </a:cubicBezTo>
                  <a:cubicBezTo>
                    <a:pt x="185" y="30"/>
                    <a:pt x="183" y="32"/>
                    <a:pt x="183" y="31"/>
                  </a:cubicBezTo>
                  <a:cubicBezTo>
                    <a:pt x="183" y="30"/>
                    <a:pt x="186" y="26"/>
                    <a:pt x="187" y="25"/>
                  </a:cubicBezTo>
                  <a:cubicBezTo>
                    <a:pt x="188" y="23"/>
                    <a:pt x="191" y="23"/>
                    <a:pt x="193" y="22"/>
                  </a:cubicBezTo>
                  <a:cubicBezTo>
                    <a:pt x="196" y="22"/>
                    <a:pt x="199" y="23"/>
                    <a:pt x="202" y="23"/>
                  </a:cubicBezTo>
                  <a:cubicBezTo>
                    <a:pt x="205" y="23"/>
                    <a:pt x="201" y="20"/>
                    <a:pt x="199" y="20"/>
                  </a:cubicBezTo>
                  <a:cubicBezTo>
                    <a:pt x="197" y="20"/>
                    <a:pt x="199" y="17"/>
                    <a:pt x="196" y="17"/>
                  </a:cubicBezTo>
                  <a:cubicBezTo>
                    <a:pt x="194" y="18"/>
                    <a:pt x="192" y="19"/>
                    <a:pt x="189" y="19"/>
                  </a:cubicBezTo>
                  <a:cubicBezTo>
                    <a:pt x="187" y="19"/>
                    <a:pt x="185" y="17"/>
                    <a:pt x="183" y="16"/>
                  </a:cubicBezTo>
                  <a:cubicBezTo>
                    <a:pt x="183" y="16"/>
                    <a:pt x="180" y="16"/>
                    <a:pt x="181" y="15"/>
                  </a:cubicBezTo>
                  <a:cubicBezTo>
                    <a:pt x="182" y="15"/>
                    <a:pt x="184" y="14"/>
                    <a:pt x="184" y="13"/>
                  </a:cubicBezTo>
                  <a:cubicBezTo>
                    <a:pt x="184" y="13"/>
                    <a:pt x="176" y="16"/>
                    <a:pt x="175" y="16"/>
                  </a:cubicBezTo>
                  <a:cubicBezTo>
                    <a:pt x="174" y="17"/>
                    <a:pt x="173" y="18"/>
                    <a:pt x="172" y="18"/>
                  </a:cubicBezTo>
                  <a:cubicBezTo>
                    <a:pt x="170" y="18"/>
                    <a:pt x="170" y="16"/>
                    <a:pt x="168" y="16"/>
                  </a:cubicBezTo>
                  <a:cubicBezTo>
                    <a:pt x="167" y="16"/>
                    <a:pt x="162" y="18"/>
                    <a:pt x="165" y="15"/>
                  </a:cubicBezTo>
                  <a:cubicBezTo>
                    <a:pt x="168" y="13"/>
                    <a:pt x="171" y="11"/>
                    <a:pt x="174" y="9"/>
                  </a:cubicBezTo>
                  <a:cubicBezTo>
                    <a:pt x="172" y="9"/>
                    <a:pt x="170" y="7"/>
                    <a:pt x="168" y="9"/>
                  </a:cubicBezTo>
                  <a:cubicBezTo>
                    <a:pt x="165" y="10"/>
                    <a:pt x="164" y="8"/>
                    <a:pt x="161" y="7"/>
                  </a:cubicBezTo>
                  <a:cubicBezTo>
                    <a:pt x="160" y="7"/>
                    <a:pt x="159" y="6"/>
                    <a:pt x="158" y="5"/>
                  </a:cubicBezTo>
                  <a:cubicBezTo>
                    <a:pt x="156" y="5"/>
                    <a:pt x="155" y="6"/>
                    <a:pt x="153" y="6"/>
                  </a:cubicBezTo>
                  <a:cubicBezTo>
                    <a:pt x="152" y="5"/>
                    <a:pt x="150" y="5"/>
                    <a:pt x="150" y="3"/>
                  </a:cubicBezTo>
                  <a:cubicBezTo>
                    <a:pt x="150" y="3"/>
                    <a:pt x="148" y="0"/>
                    <a:pt x="148" y="1"/>
                  </a:cubicBezTo>
                  <a:cubicBezTo>
                    <a:pt x="147" y="1"/>
                    <a:pt x="148" y="4"/>
                    <a:pt x="147" y="4"/>
                  </a:cubicBezTo>
                  <a:cubicBezTo>
                    <a:pt x="146" y="4"/>
                    <a:pt x="145" y="4"/>
                    <a:pt x="145" y="4"/>
                  </a:cubicBezTo>
                  <a:cubicBezTo>
                    <a:pt x="142" y="4"/>
                    <a:pt x="139" y="4"/>
                    <a:pt x="136" y="4"/>
                  </a:cubicBezTo>
                  <a:cubicBezTo>
                    <a:pt x="125" y="4"/>
                    <a:pt x="115" y="4"/>
                    <a:pt x="105" y="4"/>
                  </a:cubicBezTo>
                  <a:cubicBezTo>
                    <a:pt x="80" y="4"/>
                    <a:pt x="55" y="4"/>
                    <a:pt x="30" y="4"/>
                  </a:cubicBezTo>
                  <a:cubicBezTo>
                    <a:pt x="24" y="4"/>
                    <a:pt x="17" y="4"/>
                    <a:pt x="11" y="4"/>
                  </a:cubicBezTo>
                  <a:cubicBezTo>
                    <a:pt x="12" y="5"/>
                    <a:pt x="14" y="13"/>
                    <a:pt x="11" y="14"/>
                  </a:cubicBezTo>
                  <a:cubicBezTo>
                    <a:pt x="9" y="14"/>
                    <a:pt x="8" y="14"/>
                    <a:pt x="10" y="12"/>
                  </a:cubicBezTo>
                  <a:cubicBezTo>
                    <a:pt x="12" y="9"/>
                    <a:pt x="9" y="9"/>
                    <a:pt x="7" y="9"/>
                  </a:cubicBezTo>
                  <a:cubicBezTo>
                    <a:pt x="5" y="9"/>
                    <a:pt x="2" y="7"/>
                    <a:pt x="1" y="7"/>
                  </a:cubicBezTo>
                  <a:cubicBezTo>
                    <a:pt x="0" y="8"/>
                    <a:pt x="2" y="12"/>
                    <a:pt x="2" y="12"/>
                  </a:cubicBezTo>
                  <a:cubicBezTo>
                    <a:pt x="3" y="15"/>
                    <a:pt x="4" y="16"/>
                    <a:pt x="4" y="18"/>
                  </a:cubicBezTo>
                  <a:cubicBezTo>
                    <a:pt x="4" y="19"/>
                    <a:pt x="7" y="21"/>
                    <a:pt x="8" y="21"/>
                  </a:cubicBezTo>
                  <a:cubicBezTo>
                    <a:pt x="7" y="21"/>
                    <a:pt x="6" y="21"/>
                    <a:pt x="5" y="22"/>
                  </a:cubicBezTo>
                  <a:cubicBezTo>
                    <a:pt x="4" y="23"/>
                    <a:pt x="5" y="24"/>
                    <a:pt x="5" y="25"/>
                  </a:cubicBezTo>
                  <a:cubicBezTo>
                    <a:pt x="5" y="28"/>
                    <a:pt x="5" y="30"/>
                    <a:pt x="4" y="32"/>
                  </a:cubicBezTo>
                  <a:cubicBezTo>
                    <a:pt x="4" y="35"/>
                    <a:pt x="3" y="37"/>
                    <a:pt x="2" y="40"/>
                  </a:cubicBezTo>
                  <a:cubicBezTo>
                    <a:pt x="1" y="43"/>
                    <a:pt x="3" y="46"/>
                    <a:pt x="4" y="49"/>
                  </a:cubicBezTo>
                  <a:cubicBezTo>
                    <a:pt x="4" y="52"/>
                    <a:pt x="3" y="54"/>
                    <a:pt x="3" y="56"/>
                  </a:cubicBezTo>
                  <a:cubicBezTo>
                    <a:pt x="3" y="57"/>
                    <a:pt x="4" y="58"/>
                    <a:pt x="4" y="59"/>
                  </a:cubicBezTo>
                  <a:cubicBezTo>
                    <a:pt x="5" y="60"/>
                    <a:pt x="5" y="62"/>
                    <a:pt x="5" y="63"/>
                  </a:cubicBezTo>
                  <a:cubicBezTo>
                    <a:pt x="6" y="66"/>
                    <a:pt x="9" y="67"/>
                    <a:pt x="10" y="70"/>
                  </a:cubicBezTo>
                  <a:cubicBezTo>
                    <a:pt x="11" y="72"/>
                    <a:pt x="11" y="71"/>
                    <a:pt x="12" y="70"/>
                  </a:cubicBezTo>
                  <a:cubicBezTo>
                    <a:pt x="12" y="70"/>
                    <a:pt x="13" y="73"/>
                    <a:pt x="13" y="73"/>
                  </a:cubicBezTo>
                  <a:cubicBezTo>
                    <a:pt x="13" y="73"/>
                    <a:pt x="12" y="72"/>
                    <a:pt x="12" y="73"/>
                  </a:cubicBezTo>
                  <a:cubicBezTo>
                    <a:pt x="12" y="74"/>
                    <a:pt x="12" y="75"/>
                    <a:pt x="13" y="76"/>
                  </a:cubicBezTo>
                  <a:cubicBezTo>
                    <a:pt x="14" y="76"/>
                    <a:pt x="14" y="76"/>
                    <a:pt x="15" y="77"/>
                  </a:cubicBezTo>
                  <a:cubicBezTo>
                    <a:pt x="16" y="78"/>
                    <a:pt x="14" y="79"/>
                    <a:pt x="15" y="80"/>
                  </a:cubicBezTo>
                  <a:cubicBezTo>
                    <a:pt x="17" y="83"/>
                    <a:pt x="21" y="85"/>
                    <a:pt x="21" y="88"/>
                  </a:cubicBezTo>
                  <a:cubicBezTo>
                    <a:pt x="22" y="90"/>
                    <a:pt x="23" y="90"/>
                    <a:pt x="25" y="91"/>
                  </a:cubicBezTo>
                  <a:cubicBezTo>
                    <a:pt x="27" y="92"/>
                    <a:pt x="29" y="93"/>
                    <a:pt x="31" y="93"/>
                  </a:cubicBezTo>
                  <a:cubicBezTo>
                    <a:pt x="33" y="93"/>
                    <a:pt x="35" y="95"/>
                    <a:pt x="36" y="96"/>
                  </a:cubicBezTo>
                  <a:cubicBezTo>
                    <a:pt x="36" y="97"/>
                    <a:pt x="40" y="101"/>
                    <a:pt x="39" y="102"/>
                  </a:cubicBezTo>
                  <a:cubicBezTo>
                    <a:pt x="43" y="101"/>
                    <a:pt x="48" y="100"/>
                    <a:pt x="52" y="101"/>
                  </a:cubicBezTo>
                  <a:cubicBezTo>
                    <a:pt x="58" y="103"/>
                    <a:pt x="63" y="106"/>
                    <a:pt x="68" y="108"/>
                  </a:cubicBezTo>
                  <a:close/>
                </a:path>
              </a:pathLst>
            </a:custGeom>
            <a:grpFill/>
            <a:ln w="9525"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82" name="Freeform 642">
              <a:extLst>
                <a:ext uri="{FF2B5EF4-FFF2-40B4-BE49-F238E27FC236}">
                  <a16:creationId xmlns:a16="http://schemas.microsoft.com/office/drawing/2014/main" id="{3757FD0C-4282-4BCE-AB24-94796E9A374B}"/>
                </a:ext>
              </a:extLst>
            </p:cNvPr>
            <p:cNvSpPr>
              <a:spLocks noEditPoints="1"/>
            </p:cNvSpPr>
            <p:nvPr/>
          </p:nvSpPr>
          <p:spPr bwMode="auto">
            <a:xfrm>
              <a:off x="5133309" y="4907791"/>
              <a:ext cx="3984080" cy="2048308"/>
            </a:xfrm>
            <a:custGeom>
              <a:avLst/>
              <a:gdLst>
                <a:gd name="T0" fmla="*/ 255 w 427"/>
                <a:gd name="T1" fmla="*/ 181 h 219"/>
                <a:gd name="T2" fmla="*/ 299 w 427"/>
                <a:gd name="T3" fmla="*/ 195 h 219"/>
                <a:gd name="T4" fmla="*/ 296 w 427"/>
                <a:gd name="T5" fmla="*/ 215 h 219"/>
                <a:gd name="T6" fmla="*/ 332 w 427"/>
                <a:gd name="T7" fmla="*/ 200 h 219"/>
                <a:gd name="T8" fmla="*/ 366 w 427"/>
                <a:gd name="T9" fmla="*/ 196 h 219"/>
                <a:gd name="T10" fmla="*/ 383 w 427"/>
                <a:gd name="T11" fmla="*/ 200 h 219"/>
                <a:gd name="T12" fmla="*/ 391 w 427"/>
                <a:gd name="T13" fmla="*/ 201 h 219"/>
                <a:gd name="T14" fmla="*/ 380 w 427"/>
                <a:gd name="T15" fmla="*/ 188 h 219"/>
                <a:gd name="T16" fmla="*/ 382 w 427"/>
                <a:gd name="T17" fmla="*/ 176 h 219"/>
                <a:gd name="T18" fmla="*/ 354 w 427"/>
                <a:gd name="T19" fmla="*/ 180 h 219"/>
                <a:gd name="T20" fmla="*/ 414 w 427"/>
                <a:gd name="T21" fmla="*/ 160 h 219"/>
                <a:gd name="T22" fmla="*/ 417 w 427"/>
                <a:gd name="T23" fmla="*/ 144 h 219"/>
                <a:gd name="T24" fmla="*/ 415 w 427"/>
                <a:gd name="T25" fmla="*/ 139 h 219"/>
                <a:gd name="T26" fmla="*/ 394 w 427"/>
                <a:gd name="T27" fmla="*/ 126 h 219"/>
                <a:gd name="T28" fmla="*/ 390 w 427"/>
                <a:gd name="T29" fmla="*/ 110 h 219"/>
                <a:gd name="T30" fmla="*/ 378 w 427"/>
                <a:gd name="T31" fmla="*/ 104 h 219"/>
                <a:gd name="T32" fmla="*/ 364 w 427"/>
                <a:gd name="T33" fmla="*/ 112 h 219"/>
                <a:gd name="T34" fmla="*/ 356 w 427"/>
                <a:gd name="T35" fmla="*/ 107 h 219"/>
                <a:gd name="T36" fmla="*/ 342 w 427"/>
                <a:gd name="T37" fmla="*/ 85 h 219"/>
                <a:gd name="T38" fmla="*/ 314 w 427"/>
                <a:gd name="T39" fmla="*/ 91 h 219"/>
                <a:gd name="T40" fmla="*/ 320 w 427"/>
                <a:gd name="T41" fmla="*/ 116 h 219"/>
                <a:gd name="T42" fmla="*/ 306 w 427"/>
                <a:gd name="T43" fmla="*/ 159 h 219"/>
                <a:gd name="T44" fmla="*/ 292 w 427"/>
                <a:gd name="T45" fmla="*/ 135 h 219"/>
                <a:gd name="T46" fmla="*/ 250 w 427"/>
                <a:gd name="T47" fmla="*/ 119 h 219"/>
                <a:gd name="T48" fmla="*/ 237 w 427"/>
                <a:gd name="T49" fmla="*/ 86 h 219"/>
                <a:gd name="T50" fmla="*/ 246 w 427"/>
                <a:gd name="T51" fmla="*/ 77 h 219"/>
                <a:gd name="T52" fmla="*/ 246 w 427"/>
                <a:gd name="T53" fmla="*/ 70 h 219"/>
                <a:gd name="T54" fmla="*/ 263 w 427"/>
                <a:gd name="T55" fmla="*/ 58 h 219"/>
                <a:gd name="T56" fmla="*/ 276 w 427"/>
                <a:gd name="T57" fmla="*/ 48 h 219"/>
                <a:gd name="T58" fmla="*/ 293 w 427"/>
                <a:gd name="T59" fmla="*/ 36 h 219"/>
                <a:gd name="T60" fmla="*/ 276 w 427"/>
                <a:gd name="T61" fmla="*/ 23 h 219"/>
                <a:gd name="T62" fmla="*/ 262 w 427"/>
                <a:gd name="T63" fmla="*/ 35 h 219"/>
                <a:gd name="T64" fmla="*/ 252 w 427"/>
                <a:gd name="T65" fmla="*/ 23 h 219"/>
                <a:gd name="T66" fmla="*/ 241 w 427"/>
                <a:gd name="T67" fmla="*/ 10 h 219"/>
                <a:gd name="T68" fmla="*/ 223 w 427"/>
                <a:gd name="T69" fmla="*/ 6 h 219"/>
                <a:gd name="T70" fmla="*/ 232 w 427"/>
                <a:gd name="T71" fmla="*/ 27 h 219"/>
                <a:gd name="T72" fmla="*/ 226 w 427"/>
                <a:gd name="T73" fmla="*/ 40 h 219"/>
                <a:gd name="T74" fmla="*/ 218 w 427"/>
                <a:gd name="T75" fmla="*/ 37 h 219"/>
                <a:gd name="T76" fmla="*/ 164 w 427"/>
                <a:gd name="T77" fmla="*/ 29 h 219"/>
                <a:gd name="T78" fmla="*/ 166 w 427"/>
                <a:gd name="T79" fmla="*/ 41 h 219"/>
                <a:gd name="T80" fmla="*/ 160 w 427"/>
                <a:gd name="T81" fmla="*/ 40 h 219"/>
                <a:gd name="T82" fmla="*/ 133 w 427"/>
                <a:gd name="T83" fmla="*/ 30 h 219"/>
                <a:gd name="T84" fmla="*/ 83 w 427"/>
                <a:gd name="T85" fmla="*/ 23 h 219"/>
                <a:gd name="T86" fmla="*/ 71 w 427"/>
                <a:gd name="T87" fmla="*/ 18 h 219"/>
                <a:gd name="T88" fmla="*/ 50 w 427"/>
                <a:gd name="T89" fmla="*/ 24 h 219"/>
                <a:gd name="T90" fmla="*/ 49 w 427"/>
                <a:gd name="T91" fmla="*/ 22 h 219"/>
                <a:gd name="T92" fmla="*/ 29 w 427"/>
                <a:gd name="T93" fmla="*/ 23 h 219"/>
                <a:gd name="T94" fmla="*/ 21 w 427"/>
                <a:gd name="T95" fmla="*/ 28 h 219"/>
                <a:gd name="T96" fmla="*/ 3 w 427"/>
                <a:gd name="T97" fmla="*/ 97 h 219"/>
                <a:gd name="T98" fmla="*/ 40 w 427"/>
                <a:gd name="T99" fmla="*/ 116 h 219"/>
                <a:gd name="T100" fmla="*/ 53 w 427"/>
                <a:gd name="T101" fmla="*/ 141 h 219"/>
                <a:gd name="T102" fmla="*/ 62 w 427"/>
                <a:gd name="T103" fmla="*/ 150 h 219"/>
                <a:gd name="T104" fmla="*/ 67 w 427"/>
                <a:gd name="T105" fmla="*/ 160 h 219"/>
                <a:gd name="T106" fmla="*/ 80 w 427"/>
                <a:gd name="T107" fmla="*/ 166 h 219"/>
                <a:gd name="T108" fmla="*/ 133 w 427"/>
                <a:gd name="T109" fmla="*/ 176 h 219"/>
                <a:gd name="T110" fmla="*/ 97 w 427"/>
                <a:gd name="T111" fmla="*/ 57 h 219"/>
                <a:gd name="T112" fmla="*/ 87 w 427"/>
                <a:gd name="T113" fmla="*/ 51 h 219"/>
                <a:gd name="T114" fmla="*/ 113 w 427"/>
                <a:gd name="T115" fmla="*/ 49 h 219"/>
                <a:gd name="T116" fmla="*/ 142 w 427"/>
                <a:gd name="T117" fmla="*/ 85 h 219"/>
                <a:gd name="T118" fmla="*/ 131 w 427"/>
                <a:gd name="T119" fmla="*/ 85 h 219"/>
                <a:gd name="T120" fmla="*/ 160 w 427"/>
                <a:gd name="T121" fmla="*/ 78 h 219"/>
                <a:gd name="T122" fmla="*/ 210 w 427"/>
                <a:gd name="T123" fmla="*/ 150 h 219"/>
                <a:gd name="T124" fmla="*/ 222 w 427"/>
                <a:gd name="T125" fmla="*/ 16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7" h="219">
                  <a:moveTo>
                    <a:pt x="229" y="174"/>
                  </a:moveTo>
                  <a:cubicBezTo>
                    <a:pt x="229" y="174"/>
                    <a:pt x="229" y="173"/>
                    <a:pt x="229" y="173"/>
                  </a:cubicBezTo>
                  <a:cubicBezTo>
                    <a:pt x="229" y="173"/>
                    <a:pt x="232" y="177"/>
                    <a:pt x="232" y="177"/>
                  </a:cubicBezTo>
                  <a:cubicBezTo>
                    <a:pt x="234" y="177"/>
                    <a:pt x="235" y="178"/>
                    <a:pt x="236" y="178"/>
                  </a:cubicBezTo>
                  <a:cubicBezTo>
                    <a:pt x="238" y="178"/>
                    <a:pt x="238" y="177"/>
                    <a:pt x="239" y="178"/>
                  </a:cubicBezTo>
                  <a:cubicBezTo>
                    <a:pt x="242" y="179"/>
                    <a:pt x="244" y="180"/>
                    <a:pt x="246" y="181"/>
                  </a:cubicBezTo>
                  <a:cubicBezTo>
                    <a:pt x="247" y="182"/>
                    <a:pt x="248" y="181"/>
                    <a:pt x="249" y="181"/>
                  </a:cubicBezTo>
                  <a:cubicBezTo>
                    <a:pt x="250" y="180"/>
                    <a:pt x="251" y="180"/>
                    <a:pt x="252" y="180"/>
                  </a:cubicBezTo>
                  <a:cubicBezTo>
                    <a:pt x="253" y="180"/>
                    <a:pt x="254" y="181"/>
                    <a:pt x="255" y="181"/>
                  </a:cubicBezTo>
                  <a:cubicBezTo>
                    <a:pt x="257" y="181"/>
                    <a:pt x="258" y="180"/>
                    <a:pt x="259" y="179"/>
                  </a:cubicBezTo>
                  <a:cubicBezTo>
                    <a:pt x="260" y="178"/>
                    <a:pt x="263" y="175"/>
                    <a:pt x="264" y="175"/>
                  </a:cubicBezTo>
                  <a:cubicBezTo>
                    <a:pt x="264" y="175"/>
                    <a:pt x="265" y="176"/>
                    <a:pt x="265" y="176"/>
                  </a:cubicBezTo>
                  <a:cubicBezTo>
                    <a:pt x="267" y="176"/>
                    <a:pt x="268" y="176"/>
                    <a:pt x="269" y="176"/>
                  </a:cubicBezTo>
                  <a:cubicBezTo>
                    <a:pt x="273" y="176"/>
                    <a:pt x="272" y="179"/>
                    <a:pt x="274" y="181"/>
                  </a:cubicBezTo>
                  <a:cubicBezTo>
                    <a:pt x="275" y="182"/>
                    <a:pt x="279" y="181"/>
                    <a:pt x="279" y="183"/>
                  </a:cubicBezTo>
                  <a:cubicBezTo>
                    <a:pt x="279" y="185"/>
                    <a:pt x="280" y="187"/>
                    <a:pt x="281" y="189"/>
                  </a:cubicBezTo>
                  <a:cubicBezTo>
                    <a:pt x="281" y="194"/>
                    <a:pt x="290" y="193"/>
                    <a:pt x="293" y="194"/>
                  </a:cubicBezTo>
                  <a:cubicBezTo>
                    <a:pt x="295" y="194"/>
                    <a:pt x="298" y="194"/>
                    <a:pt x="299" y="195"/>
                  </a:cubicBezTo>
                  <a:cubicBezTo>
                    <a:pt x="300" y="196"/>
                    <a:pt x="305" y="201"/>
                    <a:pt x="304" y="201"/>
                  </a:cubicBezTo>
                  <a:cubicBezTo>
                    <a:pt x="302" y="203"/>
                    <a:pt x="302" y="203"/>
                    <a:pt x="300" y="202"/>
                  </a:cubicBezTo>
                  <a:cubicBezTo>
                    <a:pt x="299" y="201"/>
                    <a:pt x="295" y="199"/>
                    <a:pt x="295" y="199"/>
                  </a:cubicBezTo>
                  <a:cubicBezTo>
                    <a:pt x="295" y="200"/>
                    <a:pt x="298" y="201"/>
                    <a:pt x="297" y="203"/>
                  </a:cubicBezTo>
                  <a:cubicBezTo>
                    <a:pt x="296" y="204"/>
                    <a:pt x="295" y="206"/>
                    <a:pt x="295" y="207"/>
                  </a:cubicBezTo>
                  <a:cubicBezTo>
                    <a:pt x="295" y="209"/>
                    <a:pt x="295" y="210"/>
                    <a:pt x="294" y="211"/>
                  </a:cubicBezTo>
                  <a:cubicBezTo>
                    <a:pt x="294" y="212"/>
                    <a:pt x="291" y="213"/>
                    <a:pt x="291" y="213"/>
                  </a:cubicBezTo>
                  <a:cubicBezTo>
                    <a:pt x="290" y="214"/>
                    <a:pt x="287" y="219"/>
                    <a:pt x="291" y="219"/>
                  </a:cubicBezTo>
                  <a:cubicBezTo>
                    <a:pt x="292" y="219"/>
                    <a:pt x="294" y="217"/>
                    <a:pt x="296" y="215"/>
                  </a:cubicBezTo>
                  <a:cubicBezTo>
                    <a:pt x="298" y="214"/>
                    <a:pt x="299" y="216"/>
                    <a:pt x="301" y="215"/>
                  </a:cubicBezTo>
                  <a:cubicBezTo>
                    <a:pt x="304" y="215"/>
                    <a:pt x="305" y="213"/>
                    <a:pt x="308" y="213"/>
                  </a:cubicBezTo>
                  <a:cubicBezTo>
                    <a:pt x="308" y="211"/>
                    <a:pt x="308" y="212"/>
                    <a:pt x="306" y="211"/>
                  </a:cubicBezTo>
                  <a:cubicBezTo>
                    <a:pt x="305" y="211"/>
                    <a:pt x="305" y="210"/>
                    <a:pt x="306" y="210"/>
                  </a:cubicBezTo>
                  <a:cubicBezTo>
                    <a:pt x="307" y="208"/>
                    <a:pt x="308" y="207"/>
                    <a:pt x="311" y="207"/>
                  </a:cubicBezTo>
                  <a:cubicBezTo>
                    <a:pt x="312" y="207"/>
                    <a:pt x="315" y="205"/>
                    <a:pt x="317" y="206"/>
                  </a:cubicBezTo>
                  <a:cubicBezTo>
                    <a:pt x="319" y="207"/>
                    <a:pt x="320" y="203"/>
                    <a:pt x="322" y="206"/>
                  </a:cubicBezTo>
                  <a:cubicBezTo>
                    <a:pt x="324" y="204"/>
                    <a:pt x="325" y="203"/>
                    <a:pt x="327" y="201"/>
                  </a:cubicBezTo>
                  <a:cubicBezTo>
                    <a:pt x="329" y="200"/>
                    <a:pt x="330" y="200"/>
                    <a:pt x="332" y="200"/>
                  </a:cubicBezTo>
                  <a:cubicBezTo>
                    <a:pt x="335" y="200"/>
                    <a:pt x="339" y="200"/>
                    <a:pt x="342" y="200"/>
                  </a:cubicBezTo>
                  <a:cubicBezTo>
                    <a:pt x="345" y="200"/>
                    <a:pt x="346" y="201"/>
                    <a:pt x="347" y="199"/>
                  </a:cubicBezTo>
                  <a:cubicBezTo>
                    <a:pt x="348" y="198"/>
                    <a:pt x="349" y="199"/>
                    <a:pt x="350" y="198"/>
                  </a:cubicBezTo>
                  <a:cubicBezTo>
                    <a:pt x="351" y="196"/>
                    <a:pt x="352" y="195"/>
                    <a:pt x="352" y="193"/>
                  </a:cubicBezTo>
                  <a:cubicBezTo>
                    <a:pt x="353" y="191"/>
                    <a:pt x="353" y="190"/>
                    <a:pt x="354" y="188"/>
                  </a:cubicBezTo>
                  <a:cubicBezTo>
                    <a:pt x="355" y="187"/>
                    <a:pt x="356" y="186"/>
                    <a:pt x="357" y="185"/>
                  </a:cubicBezTo>
                  <a:cubicBezTo>
                    <a:pt x="358" y="184"/>
                    <a:pt x="359" y="187"/>
                    <a:pt x="361" y="186"/>
                  </a:cubicBezTo>
                  <a:cubicBezTo>
                    <a:pt x="363" y="184"/>
                    <a:pt x="365" y="187"/>
                    <a:pt x="365" y="189"/>
                  </a:cubicBezTo>
                  <a:cubicBezTo>
                    <a:pt x="365" y="190"/>
                    <a:pt x="364" y="196"/>
                    <a:pt x="366" y="196"/>
                  </a:cubicBezTo>
                  <a:cubicBezTo>
                    <a:pt x="367" y="197"/>
                    <a:pt x="368" y="199"/>
                    <a:pt x="369" y="201"/>
                  </a:cubicBezTo>
                  <a:cubicBezTo>
                    <a:pt x="370" y="199"/>
                    <a:pt x="381" y="196"/>
                    <a:pt x="381" y="196"/>
                  </a:cubicBezTo>
                  <a:cubicBezTo>
                    <a:pt x="381" y="195"/>
                    <a:pt x="380" y="195"/>
                    <a:pt x="380" y="194"/>
                  </a:cubicBezTo>
                  <a:cubicBezTo>
                    <a:pt x="380" y="194"/>
                    <a:pt x="382" y="196"/>
                    <a:pt x="382" y="196"/>
                  </a:cubicBezTo>
                  <a:cubicBezTo>
                    <a:pt x="382" y="197"/>
                    <a:pt x="380" y="197"/>
                    <a:pt x="380" y="197"/>
                  </a:cubicBezTo>
                  <a:cubicBezTo>
                    <a:pt x="380" y="197"/>
                    <a:pt x="386" y="198"/>
                    <a:pt x="386" y="198"/>
                  </a:cubicBezTo>
                  <a:cubicBezTo>
                    <a:pt x="386" y="198"/>
                    <a:pt x="386" y="198"/>
                    <a:pt x="386" y="198"/>
                  </a:cubicBezTo>
                  <a:cubicBezTo>
                    <a:pt x="386" y="198"/>
                    <a:pt x="386" y="199"/>
                    <a:pt x="386" y="199"/>
                  </a:cubicBezTo>
                  <a:cubicBezTo>
                    <a:pt x="385" y="199"/>
                    <a:pt x="384" y="199"/>
                    <a:pt x="383" y="200"/>
                  </a:cubicBezTo>
                  <a:cubicBezTo>
                    <a:pt x="383" y="201"/>
                    <a:pt x="382" y="198"/>
                    <a:pt x="382" y="198"/>
                  </a:cubicBezTo>
                  <a:cubicBezTo>
                    <a:pt x="381" y="198"/>
                    <a:pt x="381" y="199"/>
                    <a:pt x="381" y="199"/>
                  </a:cubicBezTo>
                  <a:cubicBezTo>
                    <a:pt x="381" y="199"/>
                    <a:pt x="381" y="198"/>
                    <a:pt x="380" y="199"/>
                  </a:cubicBezTo>
                  <a:cubicBezTo>
                    <a:pt x="379" y="200"/>
                    <a:pt x="378" y="200"/>
                    <a:pt x="377" y="201"/>
                  </a:cubicBezTo>
                  <a:cubicBezTo>
                    <a:pt x="375" y="202"/>
                    <a:pt x="371" y="205"/>
                    <a:pt x="373" y="208"/>
                  </a:cubicBezTo>
                  <a:cubicBezTo>
                    <a:pt x="376" y="210"/>
                    <a:pt x="378" y="208"/>
                    <a:pt x="379" y="207"/>
                  </a:cubicBezTo>
                  <a:cubicBezTo>
                    <a:pt x="380" y="206"/>
                    <a:pt x="384" y="203"/>
                    <a:pt x="384" y="202"/>
                  </a:cubicBezTo>
                  <a:cubicBezTo>
                    <a:pt x="384" y="203"/>
                    <a:pt x="386" y="204"/>
                    <a:pt x="387" y="203"/>
                  </a:cubicBezTo>
                  <a:cubicBezTo>
                    <a:pt x="387" y="202"/>
                    <a:pt x="390" y="201"/>
                    <a:pt x="391" y="201"/>
                  </a:cubicBezTo>
                  <a:cubicBezTo>
                    <a:pt x="393" y="200"/>
                    <a:pt x="395" y="199"/>
                    <a:pt x="397" y="199"/>
                  </a:cubicBezTo>
                  <a:cubicBezTo>
                    <a:pt x="398" y="199"/>
                    <a:pt x="398" y="199"/>
                    <a:pt x="398" y="198"/>
                  </a:cubicBezTo>
                  <a:cubicBezTo>
                    <a:pt x="397" y="197"/>
                    <a:pt x="398" y="197"/>
                    <a:pt x="398" y="197"/>
                  </a:cubicBezTo>
                  <a:cubicBezTo>
                    <a:pt x="398" y="196"/>
                    <a:pt x="396" y="197"/>
                    <a:pt x="395" y="196"/>
                  </a:cubicBezTo>
                  <a:cubicBezTo>
                    <a:pt x="394" y="196"/>
                    <a:pt x="395" y="194"/>
                    <a:pt x="393" y="196"/>
                  </a:cubicBezTo>
                  <a:cubicBezTo>
                    <a:pt x="391" y="197"/>
                    <a:pt x="387" y="196"/>
                    <a:pt x="385" y="195"/>
                  </a:cubicBezTo>
                  <a:cubicBezTo>
                    <a:pt x="384" y="195"/>
                    <a:pt x="385" y="193"/>
                    <a:pt x="384" y="193"/>
                  </a:cubicBezTo>
                  <a:cubicBezTo>
                    <a:pt x="384" y="193"/>
                    <a:pt x="382" y="193"/>
                    <a:pt x="381" y="192"/>
                  </a:cubicBezTo>
                  <a:cubicBezTo>
                    <a:pt x="380" y="192"/>
                    <a:pt x="380" y="189"/>
                    <a:pt x="380" y="188"/>
                  </a:cubicBezTo>
                  <a:cubicBezTo>
                    <a:pt x="380" y="187"/>
                    <a:pt x="378" y="188"/>
                    <a:pt x="377" y="187"/>
                  </a:cubicBezTo>
                  <a:cubicBezTo>
                    <a:pt x="377" y="187"/>
                    <a:pt x="379" y="185"/>
                    <a:pt x="379" y="185"/>
                  </a:cubicBezTo>
                  <a:cubicBezTo>
                    <a:pt x="380" y="184"/>
                    <a:pt x="380" y="181"/>
                    <a:pt x="378" y="181"/>
                  </a:cubicBezTo>
                  <a:cubicBezTo>
                    <a:pt x="378" y="181"/>
                    <a:pt x="376" y="185"/>
                    <a:pt x="375" y="183"/>
                  </a:cubicBezTo>
                  <a:cubicBezTo>
                    <a:pt x="375" y="181"/>
                    <a:pt x="374" y="182"/>
                    <a:pt x="373" y="181"/>
                  </a:cubicBezTo>
                  <a:cubicBezTo>
                    <a:pt x="373" y="180"/>
                    <a:pt x="376" y="181"/>
                    <a:pt x="376" y="181"/>
                  </a:cubicBezTo>
                  <a:cubicBezTo>
                    <a:pt x="378" y="181"/>
                    <a:pt x="379" y="180"/>
                    <a:pt x="380" y="180"/>
                  </a:cubicBezTo>
                  <a:cubicBezTo>
                    <a:pt x="381" y="179"/>
                    <a:pt x="382" y="179"/>
                    <a:pt x="383" y="179"/>
                  </a:cubicBezTo>
                  <a:cubicBezTo>
                    <a:pt x="384" y="178"/>
                    <a:pt x="382" y="176"/>
                    <a:pt x="382" y="176"/>
                  </a:cubicBezTo>
                  <a:cubicBezTo>
                    <a:pt x="382" y="176"/>
                    <a:pt x="383" y="176"/>
                    <a:pt x="383" y="176"/>
                  </a:cubicBezTo>
                  <a:cubicBezTo>
                    <a:pt x="383" y="176"/>
                    <a:pt x="379" y="174"/>
                    <a:pt x="379" y="174"/>
                  </a:cubicBezTo>
                  <a:cubicBezTo>
                    <a:pt x="377" y="173"/>
                    <a:pt x="375" y="173"/>
                    <a:pt x="373" y="174"/>
                  </a:cubicBezTo>
                  <a:cubicBezTo>
                    <a:pt x="369" y="175"/>
                    <a:pt x="366" y="176"/>
                    <a:pt x="363" y="178"/>
                  </a:cubicBezTo>
                  <a:cubicBezTo>
                    <a:pt x="360" y="179"/>
                    <a:pt x="358" y="181"/>
                    <a:pt x="355" y="183"/>
                  </a:cubicBezTo>
                  <a:cubicBezTo>
                    <a:pt x="354" y="184"/>
                    <a:pt x="353" y="185"/>
                    <a:pt x="352" y="187"/>
                  </a:cubicBezTo>
                  <a:cubicBezTo>
                    <a:pt x="352" y="187"/>
                    <a:pt x="348" y="189"/>
                    <a:pt x="348" y="189"/>
                  </a:cubicBezTo>
                  <a:cubicBezTo>
                    <a:pt x="348" y="188"/>
                    <a:pt x="353" y="184"/>
                    <a:pt x="354" y="183"/>
                  </a:cubicBezTo>
                  <a:cubicBezTo>
                    <a:pt x="354" y="182"/>
                    <a:pt x="355" y="181"/>
                    <a:pt x="354" y="180"/>
                  </a:cubicBezTo>
                  <a:cubicBezTo>
                    <a:pt x="353" y="180"/>
                    <a:pt x="351" y="179"/>
                    <a:pt x="350" y="179"/>
                  </a:cubicBezTo>
                  <a:cubicBezTo>
                    <a:pt x="351" y="179"/>
                    <a:pt x="353" y="180"/>
                    <a:pt x="354" y="180"/>
                  </a:cubicBezTo>
                  <a:cubicBezTo>
                    <a:pt x="356" y="181"/>
                    <a:pt x="358" y="178"/>
                    <a:pt x="359" y="177"/>
                  </a:cubicBezTo>
                  <a:cubicBezTo>
                    <a:pt x="360" y="176"/>
                    <a:pt x="361" y="174"/>
                    <a:pt x="363" y="173"/>
                  </a:cubicBezTo>
                  <a:cubicBezTo>
                    <a:pt x="365" y="173"/>
                    <a:pt x="367" y="174"/>
                    <a:pt x="368" y="172"/>
                  </a:cubicBezTo>
                  <a:cubicBezTo>
                    <a:pt x="369" y="168"/>
                    <a:pt x="371" y="167"/>
                    <a:pt x="375" y="167"/>
                  </a:cubicBezTo>
                  <a:cubicBezTo>
                    <a:pt x="379" y="167"/>
                    <a:pt x="383" y="167"/>
                    <a:pt x="387" y="167"/>
                  </a:cubicBezTo>
                  <a:cubicBezTo>
                    <a:pt x="394" y="167"/>
                    <a:pt x="404" y="169"/>
                    <a:pt x="409" y="163"/>
                  </a:cubicBezTo>
                  <a:cubicBezTo>
                    <a:pt x="411" y="161"/>
                    <a:pt x="412" y="160"/>
                    <a:pt x="414" y="160"/>
                  </a:cubicBezTo>
                  <a:cubicBezTo>
                    <a:pt x="416" y="160"/>
                    <a:pt x="418" y="160"/>
                    <a:pt x="421" y="158"/>
                  </a:cubicBezTo>
                  <a:cubicBezTo>
                    <a:pt x="422" y="158"/>
                    <a:pt x="425" y="156"/>
                    <a:pt x="425" y="155"/>
                  </a:cubicBezTo>
                  <a:cubicBezTo>
                    <a:pt x="427" y="152"/>
                    <a:pt x="422" y="153"/>
                    <a:pt x="422" y="152"/>
                  </a:cubicBezTo>
                  <a:cubicBezTo>
                    <a:pt x="422" y="151"/>
                    <a:pt x="424" y="151"/>
                    <a:pt x="424" y="151"/>
                  </a:cubicBezTo>
                  <a:cubicBezTo>
                    <a:pt x="425" y="150"/>
                    <a:pt x="424" y="149"/>
                    <a:pt x="424" y="148"/>
                  </a:cubicBezTo>
                  <a:cubicBezTo>
                    <a:pt x="424" y="148"/>
                    <a:pt x="425" y="147"/>
                    <a:pt x="425" y="147"/>
                  </a:cubicBezTo>
                  <a:cubicBezTo>
                    <a:pt x="425" y="146"/>
                    <a:pt x="423" y="145"/>
                    <a:pt x="423" y="145"/>
                  </a:cubicBezTo>
                  <a:cubicBezTo>
                    <a:pt x="422" y="144"/>
                    <a:pt x="421" y="144"/>
                    <a:pt x="421" y="143"/>
                  </a:cubicBezTo>
                  <a:cubicBezTo>
                    <a:pt x="420" y="143"/>
                    <a:pt x="418" y="146"/>
                    <a:pt x="417" y="144"/>
                  </a:cubicBezTo>
                  <a:cubicBezTo>
                    <a:pt x="417" y="144"/>
                    <a:pt x="419" y="143"/>
                    <a:pt x="418" y="143"/>
                  </a:cubicBezTo>
                  <a:cubicBezTo>
                    <a:pt x="418" y="142"/>
                    <a:pt x="417" y="141"/>
                    <a:pt x="416" y="141"/>
                  </a:cubicBezTo>
                  <a:cubicBezTo>
                    <a:pt x="415" y="140"/>
                    <a:pt x="411" y="141"/>
                    <a:pt x="410" y="142"/>
                  </a:cubicBezTo>
                  <a:cubicBezTo>
                    <a:pt x="409" y="144"/>
                    <a:pt x="406" y="145"/>
                    <a:pt x="404" y="146"/>
                  </a:cubicBezTo>
                  <a:cubicBezTo>
                    <a:pt x="403" y="146"/>
                    <a:pt x="400" y="144"/>
                    <a:pt x="400" y="143"/>
                  </a:cubicBezTo>
                  <a:cubicBezTo>
                    <a:pt x="400" y="142"/>
                    <a:pt x="403" y="145"/>
                    <a:pt x="403" y="145"/>
                  </a:cubicBezTo>
                  <a:cubicBezTo>
                    <a:pt x="404" y="145"/>
                    <a:pt x="408" y="142"/>
                    <a:pt x="408" y="142"/>
                  </a:cubicBezTo>
                  <a:cubicBezTo>
                    <a:pt x="408" y="142"/>
                    <a:pt x="406" y="141"/>
                    <a:pt x="406" y="141"/>
                  </a:cubicBezTo>
                  <a:cubicBezTo>
                    <a:pt x="409" y="140"/>
                    <a:pt x="412" y="140"/>
                    <a:pt x="415" y="139"/>
                  </a:cubicBezTo>
                  <a:cubicBezTo>
                    <a:pt x="415" y="139"/>
                    <a:pt x="417" y="138"/>
                    <a:pt x="416" y="137"/>
                  </a:cubicBezTo>
                  <a:cubicBezTo>
                    <a:pt x="416" y="137"/>
                    <a:pt x="414" y="135"/>
                    <a:pt x="414" y="135"/>
                  </a:cubicBezTo>
                  <a:cubicBezTo>
                    <a:pt x="412" y="136"/>
                    <a:pt x="410" y="136"/>
                    <a:pt x="409" y="134"/>
                  </a:cubicBezTo>
                  <a:cubicBezTo>
                    <a:pt x="408" y="134"/>
                    <a:pt x="404" y="137"/>
                    <a:pt x="404" y="136"/>
                  </a:cubicBezTo>
                  <a:cubicBezTo>
                    <a:pt x="404" y="136"/>
                    <a:pt x="407" y="133"/>
                    <a:pt x="404" y="134"/>
                  </a:cubicBezTo>
                  <a:cubicBezTo>
                    <a:pt x="404" y="134"/>
                    <a:pt x="400" y="135"/>
                    <a:pt x="400" y="135"/>
                  </a:cubicBezTo>
                  <a:cubicBezTo>
                    <a:pt x="401" y="133"/>
                    <a:pt x="404" y="133"/>
                    <a:pt x="402" y="130"/>
                  </a:cubicBezTo>
                  <a:cubicBezTo>
                    <a:pt x="402" y="130"/>
                    <a:pt x="398" y="128"/>
                    <a:pt x="398" y="128"/>
                  </a:cubicBezTo>
                  <a:cubicBezTo>
                    <a:pt x="396" y="128"/>
                    <a:pt x="396" y="126"/>
                    <a:pt x="394" y="126"/>
                  </a:cubicBezTo>
                  <a:cubicBezTo>
                    <a:pt x="395" y="126"/>
                    <a:pt x="392" y="122"/>
                    <a:pt x="392" y="122"/>
                  </a:cubicBezTo>
                  <a:cubicBezTo>
                    <a:pt x="392" y="122"/>
                    <a:pt x="393" y="123"/>
                    <a:pt x="394" y="123"/>
                  </a:cubicBezTo>
                  <a:cubicBezTo>
                    <a:pt x="395" y="124"/>
                    <a:pt x="395" y="122"/>
                    <a:pt x="396" y="122"/>
                  </a:cubicBezTo>
                  <a:cubicBezTo>
                    <a:pt x="400" y="121"/>
                    <a:pt x="393" y="118"/>
                    <a:pt x="392" y="117"/>
                  </a:cubicBezTo>
                  <a:cubicBezTo>
                    <a:pt x="392" y="118"/>
                    <a:pt x="394" y="116"/>
                    <a:pt x="394" y="116"/>
                  </a:cubicBezTo>
                  <a:cubicBezTo>
                    <a:pt x="395" y="115"/>
                    <a:pt x="393" y="115"/>
                    <a:pt x="392" y="114"/>
                  </a:cubicBezTo>
                  <a:cubicBezTo>
                    <a:pt x="392" y="114"/>
                    <a:pt x="391" y="113"/>
                    <a:pt x="390" y="113"/>
                  </a:cubicBezTo>
                  <a:cubicBezTo>
                    <a:pt x="390" y="113"/>
                    <a:pt x="388" y="113"/>
                    <a:pt x="388" y="113"/>
                  </a:cubicBezTo>
                  <a:cubicBezTo>
                    <a:pt x="389" y="112"/>
                    <a:pt x="391" y="113"/>
                    <a:pt x="390" y="110"/>
                  </a:cubicBezTo>
                  <a:cubicBezTo>
                    <a:pt x="389" y="110"/>
                    <a:pt x="386" y="111"/>
                    <a:pt x="386" y="111"/>
                  </a:cubicBezTo>
                  <a:cubicBezTo>
                    <a:pt x="386" y="110"/>
                    <a:pt x="389" y="110"/>
                    <a:pt x="388" y="108"/>
                  </a:cubicBezTo>
                  <a:cubicBezTo>
                    <a:pt x="388" y="107"/>
                    <a:pt x="388" y="106"/>
                    <a:pt x="387" y="105"/>
                  </a:cubicBezTo>
                  <a:cubicBezTo>
                    <a:pt x="387" y="105"/>
                    <a:pt x="386" y="106"/>
                    <a:pt x="386" y="105"/>
                  </a:cubicBezTo>
                  <a:cubicBezTo>
                    <a:pt x="386" y="106"/>
                    <a:pt x="384" y="102"/>
                    <a:pt x="384" y="102"/>
                  </a:cubicBezTo>
                  <a:cubicBezTo>
                    <a:pt x="383" y="100"/>
                    <a:pt x="382" y="99"/>
                    <a:pt x="382" y="98"/>
                  </a:cubicBezTo>
                  <a:cubicBezTo>
                    <a:pt x="381" y="96"/>
                    <a:pt x="381" y="94"/>
                    <a:pt x="379" y="97"/>
                  </a:cubicBezTo>
                  <a:cubicBezTo>
                    <a:pt x="379" y="97"/>
                    <a:pt x="378" y="101"/>
                    <a:pt x="379" y="100"/>
                  </a:cubicBezTo>
                  <a:cubicBezTo>
                    <a:pt x="375" y="101"/>
                    <a:pt x="377" y="101"/>
                    <a:pt x="378" y="104"/>
                  </a:cubicBezTo>
                  <a:cubicBezTo>
                    <a:pt x="378" y="103"/>
                    <a:pt x="377" y="103"/>
                    <a:pt x="377" y="104"/>
                  </a:cubicBezTo>
                  <a:cubicBezTo>
                    <a:pt x="376" y="104"/>
                    <a:pt x="376" y="104"/>
                    <a:pt x="375" y="105"/>
                  </a:cubicBezTo>
                  <a:cubicBezTo>
                    <a:pt x="375" y="105"/>
                    <a:pt x="377" y="106"/>
                    <a:pt x="377" y="106"/>
                  </a:cubicBezTo>
                  <a:cubicBezTo>
                    <a:pt x="376" y="107"/>
                    <a:pt x="374" y="106"/>
                    <a:pt x="374" y="107"/>
                  </a:cubicBezTo>
                  <a:cubicBezTo>
                    <a:pt x="373" y="108"/>
                    <a:pt x="375" y="110"/>
                    <a:pt x="373" y="111"/>
                  </a:cubicBezTo>
                  <a:cubicBezTo>
                    <a:pt x="374" y="111"/>
                    <a:pt x="372" y="107"/>
                    <a:pt x="370" y="109"/>
                  </a:cubicBezTo>
                  <a:cubicBezTo>
                    <a:pt x="370" y="110"/>
                    <a:pt x="366" y="113"/>
                    <a:pt x="366" y="113"/>
                  </a:cubicBezTo>
                  <a:cubicBezTo>
                    <a:pt x="365" y="113"/>
                    <a:pt x="365" y="112"/>
                    <a:pt x="365" y="111"/>
                  </a:cubicBezTo>
                  <a:cubicBezTo>
                    <a:pt x="364" y="111"/>
                    <a:pt x="364" y="112"/>
                    <a:pt x="364" y="112"/>
                  </a:cubicBezTo>
                  <a:cubicBezTo>
                    <a:pt x="363" y="111"/>
                    <a:pt x="364" y="111"/>
                    <a:pt x="364" y="110"/>
                  </a:cubicBezTo>
                  <a:cubicBezTo>
                    <a:pt x="364" y="111"/>
                    <a:pt x="357" y="116"/>
                    <a:pt x="357" y="115"/>
                  </a:cubicBezTo>
                  <a:cubicBezTo>
                    <a:pt x="356" y="114"/>
                    <a:pt x="360" y="113"/>
                    <a:pt x="361" y="113"/>
                  </a:cubicBezTo>
                  <a:cubicBezTo>
                    <a:pt x="363" y="111"/>
                    <a:pt x="363" y="110"/>
                    <a:pt x="362" y="108"/>
                  </a:cubicBezTo>
                  <a:cubicBezTo>
                    <a:pt x="361" y="107"/>
                    <a:pt x="358" y="107"/>
                    <a:pt x="357" y="107"/>
                  </a:cubicBezTo>
                  <a:cubicBezTo>
                    <a:pt x="356" y="107"/>
                    <a:pt x="356" y="108"/>
                    <a:pt x="356" y="108"/>
                  </a:cubicBezTo>
                  <a:cubicBezTo>
                    <a:pt x="355" y="110"/>
                    <a:pt x="353" y="108"/>
                    <a:pt x="352" y="108"/>
                  </a:cubicBezTo>
                  <a:cubicBezTo>
                    <a:pt x="353" y="108"/>
                    <a:pt x="355" y="106"/>
                    <a:pt x="355" y="106"/>
                  </a:cubicBezTo>
                  <a:cubicBezTo>
                    <a:pt x="355" y="106"/>
                    <a:pt x="356" y="107"/>
                    <a:pt x="356" y="107"/>
                  </a:cubicBezTo>
                  <a:cubicBezTo>
                    <a:pt x="355" y="107"/>
                    <a:pt x="357" y="105"/>
                    <a:pt x="357" y="105"/>
                  </a:cubicBezTo>
                  <a:cubicBezTo>
                    <a:pt x="358" y="103"/>
                    <a:pt x="356" y="104"/>
                    <a:pt x="355" y="103"/>
                  </a:cubicBezTo>
                  <a:cubicBezTo>
                    <a:pt x="355" y="103"/>
                    <a:pt x="356" y="98"/>
                    <a:pt x="354" y="99"/>
                  </a:cubicBezTo>
                  <a:cubicBezTo>
                    <a:pt x="355" y="98"/>
                    <a:pt x="356" y="98"/>
                    <a:pt x="355" y="96"/>
                  </a:cubicBezTo>
                  <a:cubicBezTo>
                    <a:pt x="353" y="95"/>
                    <a:pt x="357" y="94"/>
                    <a:pt x="356" y="92"/>
                  </a:cubicBezTo>
                  <a:cubicBezTo>
                    <a:pt x="356" y="91"/>
                    <a:pt x="354" y="93"/>
                    <a:pt x="353" y="92"/>
                  </a:cubicBezTo>
                  <a:cubicBezTo>
                    <a:pt x="352" y="91"/>
                    <a:pt x="350" y="91"/>
                    <a:pt x="349" y="91"/>
                  </a:cubicBezTo>
                  <a:cubicBezTo>
                    <a:pt x="347" y="90"/>
                    <a:pt x="346" y="90"/>
                    <a:pt x="345" y="88"/>
                  </a:cubicBezTo>
                  <a:cubicBezTo>
                    <a:pt x="345" y="86"/>
                    <a:pt x="342" y="87"/>
                    <a:pt x="342" y="85"/>
                  </a:cubicBezTo>
                  <a:cubicBezTo>
                    <a:pt x="342" y="84"/>
                    <a:pt x="340" y="85"/>
                    <a:pt x="340" y="85"/>
                  </a:cubicBezTo>
                  <a:cubicBezTo>
                    <a:pt x="341" y="83"/>
                    <a:pt x="339" y="83"/>
                    <a:pt x="338" y="82"/>
                  </a:cubicBezTo>
                  <a:cubicBezTo>
                    <a:pt x="336" y="81"/>
                    <a:pt x="336" y="80"/>
                    <a:pt x="334" y="81"/>
                  </a:cubicBezTo>
                  <a:cubicBezTo>
                    <a:pt x="332" y="82"/>
                    <a:pt x="331" y="83"/>
                    <a:pt x="329" y="82"/>
                  </a:cubicBezTo>
                  <a:cubicBezTo>
                    <a:pt x="327" y="81"/>
                    <a:pt x="326" y="83"/>
                    <a:pt x="324" y="82"/>
                  </a:cubicBezTo>
                  <a:cubicBezTo>
                    <a:pt x="322" y="80"/>
                    <a:pt x="320" y="80"/>
                    <a:pt x="318" y="80"/>
                  </a:cubicBezTo>
                  <a:cubicBezTo>
                    <a:pt x="316" y="80"/>
                    <a:pt x="314" y="80"/>
                    <a:pt x="313" y="82"/>
                  </a:cubicBezTo>
                  <a:cubicBezTo>
                    <a:pt x="312" y="84"/>
                    <a:pt x="315" y="85"/>
                    <a:pt x="315" y="86"/>
                  </a:cubicBezTo>
                  <a:cubicBezTo>
                    <a:pt x="316" y="87"/>
                    <a:pt x="315" y="90"/>
                    <a:pt x="314" y="91"/>
                  </a:cubicBezTo>
                  <a:cubicBezTo>
                    <a:pt x="314" y="92"/>
                    <a:pt x="314" y="91"/>
                    <a:pt x="313" y="92"/>
                  </a:cubicBezTo>
                  <a:cubicBezTo>
                    <a:pt x="313" y="92"/>
                    <a:pt x="315" y="94"/>
                    <a:pt x="315" y="94"/>
                  </a:cubicBezTo>
                  <a:cubicBezTo>
                    <a:pt x="315" y="96"/>
                    <a:pt x="316" y="98"/>
                    <a:pt x="316" y="99"/>
                  </a:cubicBezTo>
                  <a:cubicBezTo>
                    <a:pt x="316" y="100"/>
                    <a:pt x="316" y="100"/>
                    <a:pt x="316" y="101"/>
                  </a:cubicBezTo>
                  <a:cubicBezTo>
                    <a:pt x="316" y="102"/>
                    <a:pt x="315" y="101"/>
                    <a:pt x="315" y="101"/>
                  </a:cubicBezTo>
                  <a:cubicBezTo>
                    <a:pt x="314" y="102"/>
                    <a:pt x="314" y="104"/>
                    <a:pt x="314" y="104"/>
                  </a:cubicBezTo>
                  <a:cubicBezTo>
                    <a:pt x="313" y="105"/>
                    <a:pt x="312" y="106"/>
                    <a:pt x="312" y="107"/>
                  </a:cubicBezTo>
                  <a:cubicBezTo>
                    <a:pt x="311" y="109"/>
                    <a:pt x="311" y="109"/>
                    <a:pt x="312" y="110"/>
                  </a:cubicBezTo>
                  <a:cubicBezTo>
                    <a:pt x="315" y="112"/>
                    <a:pt x="318" y="114"/>
                    <a:pt x="320" y="116"/>
                  </a:cubicBezTo>
                  <a:cubicBezTo>
                    <a:pt x="321" y="119"/>
                    <a:pt x="322" y="124"/>
                    <a:pt x="321" y="127"/>
                  </a:cubicBezTo>
                  <a:cubicBezTo>
                    <a:pt x="319" y="131"/>
                    <a:pt x="313" y="133"/>
                    <a:pt x="310" y="135"/>
                  </a:cubicBezTo>
                  <a:cubicBezTo>
                    <a:pt x="309" y="136"/>
                    <a:pt x="308" y="136"/>
                    <a:pt x="307" y="137"/>
                  </a:cubicBezTo>
                  <a:cubicBezTo>
                    <a:pt x="304" y="138"/>
                    <a:pt x="308" y="141"/>
                    <a:pt x="308" y="143"/>
                  </a:cubicBezTo>
                  <a:cubicBezTo>
                    <a:pt x="308" y="143"/>
                    <a:pt x="309" y="145"/>
                    <a:pt x="309" y="146"/>
                  </a:cubicBezTo>
                  <a:cubicBezTo>
                    <a:pt x="309" y="148"/>
                    <a:pt x="309" y="149"/>
                    <a:pt x="310" y="151"/>
                  </a:cubicBezTo>
                  <a:cubicBezTo>
                    <a:pt x="311" y="153"/>
                    <a:pt x="311" y="154"/>
                    <a:pt x="309" y="156"/>
                  </a:cubicBezTo>
                  <a:cubicBezTo>
                    <a:pt x="309" y="156"/>
                    <a:pt x="310" y="160"/>
                    <a:pt x="309" y="161"/>
                  </a:cubicBezTo>
                  <a:cubicBezTo>
                    <a:pt x="308" y="161"/>
                    <a:pt x="307" y="157"/>
                    <a:pt x="306" y="159"/>
                  </a:cubicBezTo>
                  <a:cubicBezTo>
                    <a:pt x="305" y="161"/>
                    <a:pt x="307" y="164"/>
                    <a:pt x="307" y="164"/>
                  </a:cubicBezTo>
                  <a:cubicBezTo>
                    <a:pt x="307" y="163"/>
                    <a:pt x="301" y="158"/>
                    <a:pt x="298" y="161"/>
                  </a:cubicBezTo>
                  <a:cubicBezTo>
                    <a:pt x="299" y="160"/>
                    <a:pt x="302" y="159"/>
                    <a:pt x="300" y="157"/>
                  </a:cubicBezTo>
                  <a:cubicBezTo>
                    <a:pt x="299" y="156"/>
                    <a:pt x="298" y="155"/>
                    <a:pt x="297" y="155"/>
                  </a:cubicBezTo>
                  <a:cubicBezTo>
                    <a:pt x="297" y="154"/>
                    <a:pt x="295" y="154"/>
                    <a:pt x="294" y="154"/>
                  </a:cubicBezTo>
                  <a:cubicBezTo>
                    <a:pt x="294" y="153"/>
                    <a:pt x="295" y="153"/>
                    <a:pt x="294" y="151"/>
                  </a:cubicBezTo>
                  <a:cubicBezTo>
                    <a:pt x="293" y="150"/>
                    <a:pt x="292" y="148"/>
                    <a:pt x="293" y="146"/>
                  </a:cubicBezTo>
                  <a:cubicBezTo>
                    <a:pt x="294" y="143"/>
                    <a:pt x="291" y="142"/>
                    <a:pt x="291" y="140"/>
                  </a:cubicBezTo>
                  <a:cubicBezTo>
                    <a:pt x="291" y="138"/>
                    <a:pt x="293" y="137"/>
                    <a:pt x="292" y="135"/>
                  </a:cubicBezTo>
                  <a:cubicBezTo>
                    <a:pt x="290" y="133"/>
                    <a:pt x="286" y="133"/>
                    <a:pt x="283" y="133"/>
                  </a:cubicBezTo>
                  <a:cubicBezTo>
                    <a:pt x="282" y="133"/>
                    <a:pt x="281" y="133"/>
                    <a:pt x="279" y="133"/>
                  </a:cubicBezTo>
                  <a:cubicBezTo>
                    <a:pt x="279" y="133"/>
                    <a:pt x="277" y="135"/>
                    <a:pt x="277" y="135"/>
                  </a:cubicBezTo>
                  <a:cubicBezTo>
                    <a:pt x="277" y="134"/>
                    <a:pt x="278" y="134"/>
                    <a:pt x="277" y="133"/>
                  </a:cubicBezTo>
                  <a:cubicBezTo>
                    <a:pt x="277" y="132"/>
                    <a:pt x="276" y="131"/>
                    <a:pt x="275" y="131"/>
                  </a:cubicBezTo>
                  <a:cubicBezTo>
                    <a:pt x="273" y="130"/>
                    <a:pt x="271" y="130"/>
                    <a:pt x="269" y="129"/>
                  </a:cubicBezTo>
                  <a:cubicBezTo>
                    <a:pt x="266" y="128"/>
                    <a:pt x="264" y="125"/>
                    <a:pt x="261" y="123"/>
                  </a:cubicBezTo>
                  <a:cubicBezTo>
                    <a:pt x="259" y="122"/>
                    <a:pt x="257" y="121"/>
                    <a:pt x="256" y="121"/>
                  </a:cubicBezTo>
                  <a:cubicBezTo>
                    <a:pt x="254" y="121"/>
                    <a:pt x="252" y="119"/>
                    <a:pt x="250" y="119"/>
                  </a:cubicBezTo>
                  <a:cubicBezTo>
                    <a:pt x="249" y="119"/>
                    <a:pt x="240" y="121"/>
                    <a:pt x="240" y="121"/>
                  </a:cubicBezTo>
                  <a:cubicBezTo>
                    <a:pt x="240" y="120"/>
                    <a:pt x="241" y="120"/>
                    <a:pt x="242" y="119"/>
                  </a:cubicBezTo>
                  <a:cubicBezTo>
                    <a:pt x="242" y="118"/>
                    <a:pt x="241" y="117"/>
                    <a:pt x="241" y="117"/>
                  </a:cubicBezTo>
                  <a:cubicBezTo>
                    <a:pt x="240" y="114"/>
                    <a:pt x="239" y="112"/>
                    <a:pt x="238" y="110"/>
                  </a:cubicBezTo>
                  <a:cubicBezTo>
                    <a:pt x="237" y="108"/>
                    <a:pt x="236" y="108"/>
                    <a:pt x="234" y="108"/>
                  </a:cubicBezTo>
                  <a:cubicBezTo>
                    <a:pt x="231" y="108"/>
                    <a:pt x="230" y="108"/>
                    <a:pt x="230" y="105"/>
                  </a:cubicBezTo>
                  <a:cubicBezTo>
                    <a:pt x="231" y="103"/>
                    <a:pt x="230" y="100"/>
                    <a:pt x="230" y="98"/>
                  </a:cubicBezTo>
                  <a:cubicBezTo>
                    <a:pt x="231" y="95"/>
                    <a:pt x="233" y="93"/>
                    <a:pt x="234" y="90"/>
                  </a:cubicBezTo>
                  <a:cubicBezTo>
                    <a:pt x="235" y="88"/>
                    <a:pt x="235" y="87"/>
                    <a:pt x="237" y="86"/>
                  </a:cubicBezTo>
                  <a:cubicBezTo>
                    <a:pt x="238" y="86"/>
                    <a:pt x="237" y="85"/>
                    <a:pt x="237" y="84"/>
                  </a:cubicBezTo>
                  <a:cubicBezTo>
                    <a:pt x="238" y="84"/>
                    <a:pt x="240" y="82"/>
                    <a:pt x="240" y="82"/>
                  </a:cubicBezTo>
                  <a:cubicBezTo>
                    <a:pt x="240" y="82"/>
                    <a:pt x="240" y="82"/>
                    <a:pt x="239" y="81"/>
                  </a:cubicBezTo>
                  <a:cubicBezTo>
                    <a:pt x="239" y="81"/>
                    <a:pt x="240" y="81"/>
                    <a:pt x="240" y="81"/>
                  </a:cubicBezTo>
                  <a:cubicBezTo>
                    <a:pt x="240" y="79"/>
                    <a:pt x="242" y="80"/>
                    <a:pt x="243" y="80"/>
                  </a:cubicBezTo>
                  <a:cubicBezTo>
                    <a:pt x="244" y="80"/>
                    <a:pt x="244" y="79"/>
                    <a:pt x="244" y="79"/>
                  </a:cubicBezTo>
                  <a:cubicBezTo>
                    <a:pt x="245" y="77"/>
                    <a:pt x="243" y="78"/>
                    <a:pt x="242" y="77"/>
                  </a:cubicBezTo>
                  <a:cubicBezTo>
                    <a:pt x="242" y="77"/>
                    <a:pt x="244" y="77"/>
                    <a:pt x="244" y="77"/>
                  </a:cubicBezTo>
                  <a:cubicBezTo>
                    <a:pt x="245" y="76"/>
                    <a:pt x="246" y="77"/>
                    <a:pt x="246" y="77"/>
                  </a:cubicBezTo>
                  <a:cubicBezTo>
                    <a:pt x="248" y="79"/>
                    <a:pt x="248" y="77"/>
                    <a:pt x="250" y="76"/>
                  </a:cubicBezTo>
                  <a:cubicBezTo>
                    <a:pt x="252" y="74"/>
                    <a:pt x="248" y="72"/>
                    <a:pt x="246" y="71"/>
                  </a:cubicBezTo>
                  <a:cubicBezTo>
                    <a:pt x="245" y="71"/>
                    <a:pt x="241" y="72"/>
                    <a:pt x="241" y="72"/>
                  </a:cubicBezTo>
                  <a:cubicBezTo>
                    <a:pt x="240" y="70"/>
                    <a:pt x="243" y="70"/>
                    <a:pt x="240" y="69"/>
                  </a:cubicBezTo>
                  <a:cubicBezTo>
                    <a:pt x="239" y="69"/>
                    <a:pt x="234" y="69"/>
                    <a:pt x="234" y="68"/>
                  </a:cubicBezTo>
                  <a:cubicBezTo>
                    <a:pt x="234" y="67"/>
                    <a:pt x="236" y="67"/>
                    <a:pt x="236" y="67"/>
                  </a:cubicBezTo>
                  <a:cubicBezTo>
                    <a:pt x="237" y="66"/>
                    <a:pt x="237" y="67"/>
                    <a:pt x="238" y="67"/>
                  </a:cubicBezTo>
                  <a:cubicBezTo>
                    <a:pt x="237" y="68"/>
                    <a:pt x="240" y="68"/>
                    <a:pt x="240" y="68"/>
                  </a:cubicBezTo>
                  <a:cubicBezTo>
                    <a:pt x="242" y="68"/>
                    <a:pt x="245" y="70"/>
                    <a:pt x="246" y="70"/>
                  </a:cubicBezTo>
                  <a:cubicBezTo>
                    <a:pt x="247" y="70"/>
                    <a:pt x="248" y="71"/>
                    <a:pt x="249" y="71"/>
                  </a:cubicBezTo>
                  <a:cubicBezTo>
                    <a:pt x="251" y="72"/>
                    <a:pt x="250" y="71"/>
                    <a:pt x="251" y="71"/>
                  </a:cubicBezTo>
                  <a:cubicBezTo>
                    <a:pt x="252" y="71"/>
                    <a:pt x="255" y="71"/>
                    <a:pt x="254" y="70"/>
                  </a:cubicBezTo>
                  <a:cubicBezTo>
                    <a:pt x="253" y="69"/>
                    <a:pt x="254" y="67"/>
                    <a:pt x="255" y="66"/>
                  </a:cubicBezTo>
                  <a:cubicBezTo>
                    <a:pt x="255" y="67"/>
                    <a:pt x="258" y="68"/>
                    <a:pt x="258" y="68"/>
                  </a:cubicBezTo>
                  <a:cubicBezTo>
                    <a:pt x="260" y="68"/>
                    <a:pt x="261" y="68"/>
                    <a:pt x="263" y="67"/>
                  </a:cubicBezTo>
                  <a:cubicBezTo>
                    <a:pt x="264" y="66"/>
                    <a:pt x="265" y="64"/>
                    <a:pt x="266" y="63"/>
                  </a:cubicBezTo>
                  <a:cubicBezTo>
                    <a:pt x="267" y="62"/>
                    <a:pt x="269" y="61"/>
                    <a:pt x="268" y="59"/>
                  </a:cubicBezTo>
                  <a:cubicBezTo>
                    <a:pt x="267" y="57"/>
                    <a:pt x="264" y="58"/>
                    <a:pt x="263" y="58"/>
                  </a:cubicBezTo>
                  <a:cubicBezTo>
                    <a:pt x="260" y="58"/>
                    <a:pt x="258" y="57"/>
                    <a:pt x="256" y="56"/>
                  </a:cubicBezTo>
                  <a:cubicBezTo>
                    <a:pt x="255" y="55"/>
                    <a:pt x="254" y="54"/>
                    <a:pt x="252" y="53"/>
                  </a:cubicBezTo>
                  <a:cubicBezTo>
                    <a:pt x="252" y="53"/>
                    <a:pt x="247" y="53"/>
                    <a:pt x="247" y="53"/>
                  </a:cubicBezTo>
                  <a:cubicBezTo>
                    <a:pt x="247" y="52"/>
                    <a:pt x="252" y="53"/>
                    <a:pt x="253" y="53"/>
                  </a:cubicBezTo>
                  <a:cubicBezTo>
                    <a:pt x="255" y="53"/>
                    <a:pt x="255" y="52"/>
                    <a:pt x="257" y="53"/>
                  </a:cubicBezTo>
                  <a:cubicBezTo>
                    <a:pt x="261" y="55"/>
                    <a:pt x="265" y="59"/>
                    <a:pt x="269" y="56"/>
                  </a:cubicBezTo>
                  <a:cubicBezTo>
                    <a:pt x="271" y="54"/>
                    <a:pt x="272" y="53"/>
                    <a:pt x="273" y="51"/>
                  </a:cubicBezTo>
                  <a:cubicBezTo>
                    <a:pt x="274" y="50"/>
                    <a:pt x="268" y="49"/>
                    <a:pt x="271" y="47"/>
                  </a:cubicBezTo>
                  <a:cubicBezTo>
                    <a:pt x="272" y="47"/>
                    <a:pt x="275" y="47"/>
                    <a:pt x="276" y="48"/>
                  </a:cubicBezTo>
                  <a:cubicBezTo>
                    <a:pt x="279" y="48"/>
                    <a:pt x="279" y="50"/>
                    <a:pt x="282" y="48"/>
                  </a:cubicBezTo>
                  <a:cubicBezTo>
                    <a:pt x="282" y="48"/>
                    <a:pt x="285" y="49"/>
                    <a:pt x="284" y="47"/>
                  </a:cubicBezTo>
                  <a:cubicBezTo>
                    <a:pt x="283" y="46"/>
                    <a:pt x="279" y="44"/>
                    <a:pt x="278" y="44"/>
                  </a:cubicBezTo>
                  <a:cubicBezTo>
                    <a:pt x="280" y="43"/>
                    <a:pt x="282" y="45"/>
                    <a:pt x="284" y="45"/>
                  </a:cubicBezTo>
                  <a:cubicBezTo>
                    <a:pt x="285" y="45"/>
                    <a:pt x="287" y="50"/>
                    <a:pt x="289" y="49"/>
                  </a:cubicBezTo>
                  <a:cubicBezTo>
                    <a:pt x="289" y="49"/>
                    <a:pt x="288" y="48"/>
                    <a:pt x="288" y="48"/>
                  </a:cubicBezTo>
                  <a:cubicBezTo>
                    <a:pt x="289" y="47"/>
                    <a:pt x="290" y="47"/>
                    <a:pt x="292" y="46"/>
                  </a:cubicBezTo>
                  <a:cubicBezTo>
                    <a:pt x="293" y="45"/>
                    <a:pt x="296" y="42"/>
                    <a:pt x="297" y="41"/>
                  </a:cubicBezTo>
                  <a:cubicBezTo>
                    <a:pt x="297" y="38"/>
                    <a:pt x="295" y="38"/>
                    <a:pt x="293" y="36"/>
                  </a:cubicBezTo>
                  <a:cubicBezTo>
                    <a:pt x="293" y="36"/>
                    <a:pt x="290" y="30"/>
                    <a:pt x="290" y="31"/>
                  </a:cubicBezTo>
                  <a:cubicBezTo>
                    <a:pt x="291" y="30"/>
                    <a:pt x="295" y="30"/>
                    <a:pt x="296" y="30"/>
                  </a:cubicBezTo>
                  <a:cubicBezTo>
                    <a:pt x="299" y="29"/>
                    <a:pt x="294" y="28"/>
                    <a:pt x="294" y="27"/>
                  </a:cubicBezTo>
                  <a:cubicBezTo>
                    <a:pt x="293" y="26"/>
                    <a:pt x="297" y="26"/>
                    <a:pt x="297" y="25"/>
                  </a:cubicBezTo>
                  <a:cubicBezTo>
                    <a:pt x="297" y="25"/>
                    <a:pt x="287" y="21"/>
                    <a:pt x="287" y="21"/>
                  </a:cubicBezTo>
                  <a:cubicBezTo>
                    <a:pt x="288" y="21"/>
                    <a:pt x="290" y="20"/>
                    <a:pt x="291" y="20"/>
                  </a:cubicBezTo>
                  <a:cubicBezTo>
                    <a:pt x="288" y="20"/>
                    <a:pt x="285" y="19"/>
                    <a:pt x="282" y="19"/>
                  </a:cubicBezTo>
                  <a:cubicBezTo>
                    <a:pt x="280" y="19"/>
                    <a:pt x="277" y="20"/>
                    <a:pt x="276" y="19"/>
                  </a:cubicBezTo>
                  <a:cubicBezTo>
                    <a:pt x="278" y="20"/>
                    <a:pt x="275" y="21"/>
                    <a:pt x="276" y="23"/>
                  </a:cubicBezTo>
                  <a:cubicBezTo>
                    <a:pt x="277" y="24"/>
                    <a:pt x="280" y="25"/>
                    <a:pt x="280" y="26"/>
                  </a:cubicBezTo>
                  <a:cubicBezTo>
                    <a:pt x="280" y="26"/>
                    <a:pt x="278" y="27"/>
                    <a:pt x="278" y="27"/>
                  </a:cubicBezTo>
                  <a:cubicBezTo>
                    <a:pt x="278" y="27"/>
                    <a:pt x="280" y="28"/>
                    <a:pt x="279" y="28"/>
                  </a:cubicBezTo>
                  <a:cubicBezTo>
                    <a:pt x="277" y="29"/>
                    <a:pt x="276" y="27"/>
                    <a:pt x="275" y="31"/>
                  </a:cubicBezTo>
                  <a:cubicBezTo>
                    <a:pt x="274" y="33"/>
                    <a:pt x="274" y="35"/>
                    <a:pt x="273" y="37"/>
                  </a:cubicBezTo>
                  <a:cubicBezTo>
                    <a:pt x="272" y="37"/>
                    <a:pt x="271" y="38"/>
                    <a:pt x="271" y="39"/>
                  </a:cubicBezTo>
                  <a:cubicBezTo>
                    <a:pt x="271" y="40"/>
                    <a:pt x="270" y="40"/>
                    <a:pt x="270" y="41"/>
                  </a:cubicBezTo>
                  <a:cubicBezTo>
                    <a:pt x="267" y="42"/>
                    <a:pt x="268" y="43"/>
                    <a:pt x="266" y="40"/>
                  </a:cubicBezTo>
                  <a:cubicBezTo>
                    <a:pt x="265" y="39"/>
                    <a:pt x="262" y="37"/>
                    <a:pt x="262" y="35"/>
                  </a:cubicBezTo>
                  <a:cubicBezTo>
                    <a:pt x="262" y="35"/>
                    <a:pt x="262" y="32"/>
                    <a:pt x="263" y="32"/>
                  </a:cubicBezTo>
                  <a:cubicBezTo>
                    <a:pt x="263" y="32"/>
                    <a:pt x="265" y="33"/>
                    <a:pt x="265" y="31"/>
                  </a:cubicBezTo>
                  <a:cubicBezTo>
                    <a:pt x="264" y="29"/>
                    <a:pt x="264" y="28"/>
                    <a:pt x="262" y="26"/>
                  </a:cubicBezTo>
                  <a:cubicBezTo>
                    <a:pt x="260" y="25"/>
                    <a:pt x="258" y="23"/>
                    <a:pt x="256" y="25"/>
                  </a:cubicBezTo>
                  <a:cubicBezTo>
                    <a:pt x="255" y="26"/>
                    <a:pt x="255" y="28"/>
                    <a:pt x="255" y="30"/>
                  </a:cubicBezTo>
                  <a:cubicBezTo>
                    <a:pt x="255" y="31"/>
                    <a:pt x="251" y="31"/>
                    <a:pt x="251" y="30"/>
                  </a:cubicBezTo>
                  <a:cubicBezTo>
                    <a:pt x="251" y="29"/>
                    <a:pt x="251" y="26"/>
                    <a:pt x="250" y="25"/>
                  </a:cubicBezTo>
                  <a:cubicBezTo>
                    <a:pt x="246" y="22"/>
                    <a:pt x="251" y="25"/>
                    <a:pt x="251" y="24"/>
                  </a:cubicBezTo>
                  <a:cubicBezTo>
                    <a:pt x="252" y="24"/>
                    <a:pt x="253" y="23"/>
                    <a:pt x="252" y="23"/>
                  </a:cubicBezTo>
                  <a:cubicBezTo>
                    <a:pt x="252" y="22"/>
                    <a:pt x="251" y="21"/>
                    <a:pt x="250" y="22"/>
                  </a:cubicBezTo>
                  <a:cubicBezTo>
                    <a:pt x="249" y="23"/>
                    <a:pt x="249" y="21"/>
                    <a:pt x="248" y="21"/>
                  </a:cubicBezTo>
                  <a:cubicBezTo>
                    <a:pt x="247" y="20"/>
                    <a:pt x="246" y="22"/>
                    <a:pt x="245" y="21"/>
                  </a:cubicBezTo>
                  <a:cubicBezTo>
                    <a:pt x="243" y="20"/>
                    <a:pt x="242" y="21"/>
                    <a:pt x="243" y="18"/>
                  </a:cubicBezTo>
                  <a:cubicBezTo>
                    <a:pt x="243" y="18"/>
                    <a:pt x="243" y="18"/>
                    <a:pt x="244" y="18"/>
                  </a:cubicBezTo>
                  <a:cubicBezTo>
                    <a:pt x="244" y="17"/>
                    <a:pt x="244" y="17"/>
                    <a:pt x="244" y="16"/>
                  </a:cubicBezTo>
                  <a:cubicBezTo>
                    <a:pt x="245" y="16"/>
                    <a:pt x="245" y="16"/>
                    <a:pt x="246" y="16"/>
                  </a:cubicBezTo>
                  <a:cubicBezTo>
                    <a:pt x="245" y="16"/>
                    <a:pt x="244" y="13"/>
                    <a:pt x="244" y="13"/>
                  </a:cubicBezTo>
                  <a:cubicBezTo>
                    <a:pt x="243" y="11"/>
                    <a:pt x="241" y="11"/>
                    <a:pt x="241" y="10"/>
                  </a:cubicBezTo>
                  <a:cubicBezTo>
                    <a:pt x="239" y="9"/>
                    <a:pt x="240" y="9"/>
                    <a:pt x="239" y="7"/>
                  </a:cubicBezTo>
                  <a:cubicBezTo>
                    <a:pt x="239" y="5"/>
                    <a:pt x="237" y="4"/>
                    <a:pt x="237" y="3"/>
                  </a:cubicBezTo>
                  <a:cubicBezTo>
                    <a:pt x="236" y="1"/>
                    <a:pt x="234" y="1"/>
                    <a:pt x="232" y="1"/>
                  </a:cubicBezTo>
                  <a:cubicBezTo>
                    <a:pt x="231" y="1"/>
                    <a:pt x="232" y="0"/>
                    <a:pt x="230" y="0"/>
                  </a:cubicBezTo>
                  <a:cubicBezTo>
                    <a:pt x="229" y="0"/>
                    <a:pt x="228" y="0"/>
                    <a:pt x="228" y="2"/>
                  </a:cubicBezTo>
                  <a:cubicBezTo>
                    <a:pt x="228" y="2"/>
                    <a:pt x="225" y="3"/>
                    <a:pt x="225" y="3"/>
                  </a:cubicBezTo>
                  <a:cubicBezTo>
                    <a:pt x="226" y="3"/>
                    <a:pt x="228" y="3"/>
                    <a:pt x="228" y="4"/>
                  </a:cubicBezTo>
                  <a:cubicBezTo>
                    <a:pt x="228" y="4"/>
                    <a:pt x="226" y="5"/>
                    <a:pt x="226" y="5"/>
                  </a:cubicBezTo>
                  <a:cubicBezTo>
                    <a:pt x="225" y="6"/>
                    <a:pt x="224" y="4"/>
                    <a:pt x="223" y="6"/>
                  </a:cubicBezTo>
                  <a:cubicBezTo>
                    <a:pt x="222" y="6"/>
                    <a:pt x="221" y="9"/>
                    <a:pt x="221" y="10"/>
                  </a:cubicBezTo>
                  <a:cubicBezTo>
                    <a:pt x="222" y="10"/>
                    <a:pt x="224" y="10"/>
                    <a:pt x="225" y="11"/>
                  </a:cubicBezTo>
                  <a:cubicBezTo>
                    <a:pt x="224" y="10"/>
                    <a:pt x="222" y="14"/>
                    <a:pt x="222" y="15"/>
                  </a:cubicBezTo>
                  <a:cubicBezTo>
                    <a:pt x="222" y="16"/>
                    <a:pt x="224" y="18"/>
                    <a:pt x="225" y="19"/>
                  </a:cubicBezTo>
                  <a:cubicBezTo>
                    <a:pt x="226" y="19"/>
                    <a:pt x="228" y="21"/>
                    <a:pt x="229" y="21"/>
                  </a:cubicBezTo>
                  <a:cubicBezTo>
                    <a:pt x="231" y="20"/>
                    <a:pt x="231" y="20"/>
                    <a:pt x="232" y="21"/>
                  </a:cubicBezTo>
                  <a:cubicBezTo>
                    <a:pt x="233" y="21"/>
                    <a:pt x="235" y="23"/>
                    <a:pt x="235" y="23"/>
                  </a:cubicBezTo>
                  <a:cubicBezTo>
                    <a:pt x="234" y="24"/>
                    <a:pt x="233" y="22"/>
                    <a:pt x="233" y="24"/>
                  </a:cubicBezTo>
                  <a:cubicBezTo>
                    <a:pt x="233" y="26"/>
                    <a:pt x="232" y="26"/>
                    <a:pt x="232" y="27"/>
                  </a:cubicBezTo>
                  <a:cubicBezTo>
                    <a:pt x="231" y="29"/>
                    <a:pt x="233" y="29"/>
                    <a:pt x="234" y="28"/>
                  </a:cubicBezTo>
                  <a:cubicBezTo>
                    <a:pt x="234" y="28"/>
                    <a:pt x="236" y="25"/>
                    <a:pt x="236" y="26"/>
                  </a:cubicBezTo>
                  <a:cubicBezTo>
                    <a:pt x="237" y="27"/>
                    <a:pt x="236" y="29"/>
                    <a:pt x="236" y="30"/>
                  </a:cubicBezTo>
                  <a:cubicBezTo>
                    <a:pt x="235" y="31"/>
                    <a:pt x="234" y="31"/>
                    <a:pt x="233" y="31"/>
                  </a:cubicBezTo>
                  <a:cubicBezTo>
                    <a:pt x="233" y="32"/>
                    <a:pt x="233" y="33"/>
                    <a:pt x="232" y="34"/>
                  </a:cubicBezTo>
                  <a:cubicBezTo>
                    <a:pt x="231" y="34"/>
                    <a:pt x="229" y="34"/>
                    <a:pt x="228" y="35"/>
                  </a:cubicBezTo>
                  <a:cubicBezTo>
                    <a:pt x="227" y="35"/>
                    <a:pt x="226" y="37"/>
                    <a:pt x="226" y="37"/>
                  </a:cubicBezTo>
                  <a:cubicBezTo>
                    <a:pt x="227" y="38"/>
                    <a:pt x="228" y="39"/>
                    <a:pt x="228" y="41"/>
                  </a:cubicBezTo>
                  <a:cubicBezTo>
                    <a:pt x="228" y="42"/>
                    <a:pt x="227" y="41"/>
                    <a:pt x="226" y="40"/>
                  </a:cubicBezTo>
                  <a:cubicBezTo>
                    <a:pt x="226" y="40"/>
                    <a:pt x="225" y="40"/>
                    <a:pt x="225" y="41"/>
                  </a:cubicBezTo>
                  <a:cubicBezTo>
                    <a:pt x="224" y="41"/>
                    <a:pt x="222" y="40"/>
                    <a:pt x="222" y="39"/>
                  </a:cubicBezTo>
                  <a:cubicBezTo>
                    <a:pt x="222" y="38"/>
                    <a:pt x="224" y="35"/>
                    <a:pt x="224" y="34"/>
                  </a:cubicBezTo>
                  <a:cubicBezTo>
                    <a:pt x="225" y="32"/>
                    <a:pt x="222" y="34"/>
                    <a:pt x="222" y="34"/>
                  </a:cubicBezTo>
                  <a:cubicBezTo>
                    <a:pt x="221" y="34"/>
                    <a:pt x="218" y="32"/>
                    <a:pt x="217" y="31"/>
                  </a:cubicBezTo>
                  <a:cubicBezTo>
                    <a:pt x="215" y="30"/>
                    <a:pt x="216" y="32"/>
                    <a:pt x="214" y="32"/>
                  </a:cubicBezTo>
                  <a:cubicBezTo>
                    <a:pt x="213" y="32"/>
                    <a:pt x="210" y="31"/>
                    <a:pt x="212" y="33"/>
                  </a:cubicBezTo>
                  <a:cubicBezTo>
                    <a:pt x="213" y="34"/>
                    <a:pt x="213" y="35"/>
                    <a:pt x="215" y="35"/>
                  </a:cubicBezTo>
                  <a:cubicBezTo>
                    <a:pt x="216" y="35"/>
                    <a:pt x="218" y="35"/>
                    <a:pt x="218" y="37"/>
                  </a:cubicBezTo>
                  <a:cubicBezTo>
                    <a:pt x="220" y="41"/>
                    <a:pt x="214" y="36"/>
                    <a:pt x="213" y="35"/>
                  </a:cubicBezTo>
                  <a:cubicBezTo>
                    <a:pt x="211" y="35"/>
                    <a:pt x="211" y="37"/>
                    <a:pt x="209" y="37"/>
                  </a:cubicBezTo>
                  <a:cubicBezTo>
                    <a:pt x="207" y="37"/>
                    <a:pt x="206" y="36"/>
                    <a:pt x="204" y="36"/>
                  </a:cubicBezTo>
                  <a:cubicBezTo>
                    <a:pt x="200" y="37"/>
                    <a:pt x="197" y="37"/>
                    <a:pt x="193" y="37"/>
                  </a:cubicBezTo>
                  <a:cubicBezTo>
                    <a:pt x="190" y="36"/>
                    <a:pt x="186" y="34"/>
                    <a:pt x="182" y="33"/>
                  </a:cubicBezTo>
                  <a:cubicBezTo>
                    <a:pt x="181" y="33"/>
                    <a:pt x="179" y="33"/>
                    <a:pt x="178" y="32"/>
                  </a:cubicBezTo>
                  <a:cubicBezTo>
                    <a:pt x="177" y="30"/>
                    <a:pt x="177" y="28"/>
                    <a:pt x="176" y="28"/>
                  </a:cubicBezTo>
                  <a:cubicBezTo>
                    <a:pt x="174" y="27"/>
                    <a:pt x="172" y="28"/>
                    <a:pt x="171" y="28"/>
                  </a:cubicBezTo>
                  <a:cubicBezTo>
                    <a:pt x="168" y="29"/>
                    <a:pt x="166" y="29"/>
                    <a:pt x="164" y="29"/>
                  </a:cubicBezTo>
                  <a:cubicBezTo>
                    <a:pt x="163" y="30"/>
                    <a:pt x="161" y="31"/>
                    <a:pt x="161" y="32"/>
                  </a:cubicBezTo>
                  <a:cubicBezTo>
                    <a:pt x="161" y="32"/>
                    <a:pt x="165" y="34"/>
                    <a:pt x="166" y="34"/>
                  </a:cubicBezTo>
                  <a:cubicBezTo>
                    <a:pt x="166" y="34"/>
                    <a:pt x="165" y="31"/>
                    <a:pt x="167" y="32"/>
                  </a:cubicBezTo>
                  <a:cubicBezTo>
                    <a:pt x="168" y="32"/>
                    <a:pt x="168" y="33"/>
                    <a:pt x="169" y="32"/>
                  </a:cubicBezTo>
                  <a:cubicBezTo>
                    <a:pt x="170" y="32"/>
                    <a:pt x="176" y="28"/>
                    <a:pt x="176" y="30"/>
                  </a:cubicBezTo>
                  <a:cubicBezTo>
                    <a:pt x="176" y="31"/>
                    <a:pt x="173" y="32"/>
                    <a:pt x="172" y="33"/>
                  </a:cubicBezTo>
                  <a:cubicBezTo>
                    <a:pt x="171" y="34"/>
                    <a:pt x="169" y="34"/>
                    <a:pt x="167" y="34"/>
                  </a:cubicBezTo>
                  <a:cubicBezTo>
                    <a:pt x="166" y="35"/>
                    <a:pt x="163" y="37"/>
                    <a:pt x="165" y="38"/>
                  </a:cubicBezTo>
                  <a:cubicBezTo>
                    <a:pt x="167" y="38"/>
                    <a:pt x="167" y="39"/>
                    <a:pt x="166" y="41"/>
                  </a:cubicBezTo>
                  <a:cubicBezTo>
                    <a:pt x="166" y="42"/>
                    <a:pt x="168" y="42"/>
                    <a:pt x="168" y="43"/>
                  </a:cubicBezTo>
                  <a:cubicBezTo>
                    <a:pt x="169" y="44"/>
                    <a:pt x="169" y="46"/>
                    <a:pt x="167" y="44"/>
                  </a:cubicBezTo>
                  <a:cubicBezTo>
                    <a:pt x="165" y="42"/>
                    <a:pt x="167" y="46"/>
                    <a:pt x="166" y="45"/>
                  </a:cubicBezTo>
                  <a:cubicBezTo>
                    <a:pt x="165" y="45"/>
                    <a:pt x="163" y="42"/>
                    <a:pt x="162" y="43"/>
                  </a:cubicBezTo>
                  <a:cubicBezTo>
                    <a:pt x="164" y="42"/>
                    <a:pt x="167" y="43"/>
                    <a:pt x="164" y="41"/>
                  </a:cubicBezTo>
                  <a:cubicBezTo>
                    <a:pt x="165" y="41"/>
                    <a:pt x="166" y="40"/>
                    <a:pt x="164" y="39"/>
                  </a:cubicBezTo>
                  <a:cubicBezTo>
                    <a:pt x="166" y="40"/>
                    <a:pt x="161" y="40"/>
                    <a:pt x="162" y="40"/>
                  </a:cubicBezTo>
                  <a:cubicBezTo>
                    <a:pt x="162" y="39"/>
                    <a:pt x="162" y="39"/>
                    <a:pt x="163" y="39"/>
                  </a:cubicBezTo>
                  <a:cubicBezTo>
                    <a:pt x="163" y="38"/>
                    <a:pt x="160" y="40"/>
                    <a:pt x="160" y="40"/>
                  </a:cubicBezTo>
                  <a:cubicBezTo>
                    <a:pt x="159" y="40"/>
                    <a:pt x="160" y="38"/>
                    <a:pt x="159" y="37"/>
                  </a:cubicBezTo>
                  <a:cubicBezTo>
                    <a:pt x="159" y="37"/>
                    <a:pt x="157" y="37"/>
                    <a:pt x="157" y="37"/>
                  </a:cubicBezTo>
                  <a:cubicBezTo>
                    <a:pt x="155" y="37"/>
                    <a:pt x="155" y="34"/>
                    <a:pt x="153" y="35"/>
                  </a:cubicBezTo>
                  <a:cubicBezTo>
                    <a:pt x="151" y="37"/>
                    <a:pt x="150" y="37"/>
                    <a:pt x="147" y="37"/>
                  </a:cubicBezTo>
                  <a:cubicBezTo>
                    <a:pt x="143" y="37"/>
                    <a:pt x="140" y="37"/>
                    <a:pt x="136" y="37"/>
                  </a:cubicBezTo>
                  <a:cubicBezTo>
                    <a:pt x="135" y="37"/>
                    <a:pt x="128" y="37"/>
                    <a:pt x="128" y="36"/>
                  </a:cubicBezTo>
                  <a:cubicBezTo>
                    <a:pt x="127" y="36"/>
                    <a:pt x="130" y="34"/>
                    <a:pt x="131" y="33"/>
                  </a:cubicBezTo>
                  <a:cubicBezTo>
                    <a:pt x="132" y="32"/>
                    <a:pt x="133" y="33"/>
                    <a:pt x="135" y="33"/>
                  </a:cubicBezTo>
                  <a:cubicBezTo>
                    <a:pt x="136" y="32"/>
                    <a:pt x="133" y="30"/>
                    <a:pt x="133" y="30"/>
                  </a:cubicBezTo>
                  <a:cubicBezTo>
                    <a:pt x="131" y="28"/>
                    <a:pt x="130" y="28"/>
                    <a:pt x="128" y="27"/>
                  </a:cubicBezTo>
                  <a:cubicBezTo>
                    <a:pt x="127" y="27"/>
                    <a:pt x="126" y="26"/>
                    <a:pt x="125" y="27"/>
                  </a:cubicBezTo>
                  <a:cubicBezTo>
                    <a:pt x="124" y="28"/>
                    <a:pt x="123" y="29"/>
                    <a:pt x="122" y="28"/>
                  </a:cubicBezTo>
                  <a:cubicBezTo>
                    <a:pt x="119" y="26"/>
                    <a:pt x="116" y="26"/>
                    <a:pt x="113" y="25"/>
                  </a:cubicBezTo>
                  <a:cubicBezTo>
                    <a:pt x="109" y="24"/>
                    <a:pt x="106" y="24"/>
                    <a:pt x="102" y="22"/>
                  </a:cubicBezTo>
                  <a:cubicBezTo>
                    <a:pt x="99" y="20"/>
                    <a:pt x="97" y="19"/>
                    <a:pt x="93" y="19"/>
                  </a:cubicBezTo>
                  <a:cubicBezTo>
                    <a:pt x="92" y="19"/>
                    <a:pt x="91" y="19"/>
                    <a:pt x="90" y="20"/>
                  </a:cubicBezTo>
                  <a:cubicBezTo>
                    <a:pt x="89" y="21"/>
                    <a:pt x="88" y="23"/>
                    <a:pt x="87" y="23"/>
                  </a:cubicBezTo>
                  <a:cubicBezTo>
                    <a:pt x="86" y="23"/>
                    <a:pt x="83" y="24"/>
                    <a:pt x="83" y="23"/>
                  </a:cubicBezTo>
                  <a:cubicBezTo>
                    <a:pt x="83" y="22"/>
                    <a:pt x="85" y="21"/>
                    <a:pt x="85" y="20"/>
                  </a:cubicBezTo>
                  <a:cubicBezTo>
                    <a:pt x="85" y="20"/>
                    <a:pt x="82" y="21"/>
                    <a:pt x="82" y="20"/>
                  </a:cubicBezTo>
                  <a:cubicBezTo>
                    <a:pt x="83" y="19"/>
                    <a:pt x="83" y="18"/>
                    <a:pt x="82" y="17"/>
                  </a:cubicBezTo>
                  <a:cubicBezTo>
                    <a:pt x="82" y="15"/>
                    <a:pt x="78" y="17"/>
                    <a:pt x="78" y="18"/>
                  </a:cubicBezTo>
                  <a:cubicBezTo>
                    <a:pt x="78" y="18"/>
                    <a:pt x="80" y="17"/>
                    <a:pt x="80" y="18"/>
                  </a:cubicBezTo>
                  <a:cubicBezTo>
                    <a:pt x="81" y="18"/>
                    <a:pt x="77" y="20"/>
                    <a:pt x="80" y="20"/>
                  </a:cubicBezTo>
                  <a:cubicBezTo>
                    <a:pt x="79" y="20"/>
                    <a:pt x="78" y="20"/>
                    <a:pt x="78" y="22"/>
                  </a:cubicBezTo>
                  <a:cubicBezTo>
                    <a:pt x="78" y="23"/>
                    <a:pt x="77" y="24"/>
                    <a:pt x="76" y="23"/>
                  </a:cubicBezTo>
                  <a:cubicBezTo>
                    <a:pt x="73" y="22"/>
                    <a:pt x="72" y="21"/>
                    <a:pt x="71" y="18"/>
                  </a:cubicBezTo>
                  <a:cubicBezTo>
                    <a:pt x="70" y="16"/>
                    <a:pt x="68" y="15"/>
                    <a:pt x="66" y="13"/>
                  </a:cubicBezTo>
                  <a:cubicBezTo>
                    <a:pt x="65" y="13"/>
                    <a:pt x="64" y="11"/>
                    <a:pt x="63" y="12"/>
                  </a:cubicBezTo>
                  <a:cubicBezTo>
                    <a:pt x="63" y="14"/>
                    <a:pt x="66" y="15"/>
                    <a:pt x="67" y="16"/>
                  </a:cubicBezTo>
                  <a:cubicBezTo>
                    <a:pt x="67" y="15"/>
                    <a:pt x="63" y="16"/>
                    <a:pt x="63" y="17"/>
                  </a:cubicBezTo>
                  <a:cubicBezTo>
                    <a:pt x="62" y="18"/>
                    <a:pt x="63" y="18"/>
                    <a:pt x="62" y="19"/>
                  </a:cubicBezTo>
                  <a:cubicBezTo>
                    <a:pt x="61" y="19"/>
                    <a:pt x="60" y="21"/>
                    <a:pt x="59" y="20"/>
                  </a:cubicBezTo>
                  <a:cubicBezTo>
                    <a:pt x="59" y="20"/>
                    <a:pt x="59" y="19"/>
                    <a:pt x="59" y="19"/>
                  </a:cubicBezTo>
                  <a:cubicBezTo>
                    <a:pt x="59" y="18"/>
                    <a:pt x="54" y="20"/>
                    <a:pt x="54" y="21"/>
                  </a:cubicBezTo>
                  <a:cubicBezTo>
                    <a:pt x="53" y="22"/>
                    <a:pt x="52" y="23"/>
                    <a:pt x="50" y="24"/>
                  </a:cubicBezTo>
                  <a:cubicBezTo>
                    <a:pt x="49" y="25"/>
                    <a:pt x="50" y="22"/>
                    <a:pt x="49" y="22"/>
                  </a:cubicBezTo>
                  <a:cubicBezTo>
                    <a:pt x="48" y="22"/>
                    <a:pt x="47" y="23"/>
                    <a:pt x="46" y="23"/>
                  </a:cubicBezTo>
                  <a:cubicBezTo>
                    <a:pt x="45" y="23"/>
                    <a:pt x="45" y="25"/>
                    <a:pt x="44" y="25"/>
                  </a:cubicBezTo>
                  <a:cubicBezTo>
                    <a:pt x="43" y="25"/>
                    <a:pt x="40" y="27"/>
                    <a:pt x="41" y="27"/>
                  </a:cubicBezTo>
                  <a:cubicBezTo>
                    <a:pt x="41" y="28"/>
                    <a:pt x="43" y="28"/>
                    <a:pt x="40" y="29"/>
                  </a:cubicBezTo>
                  <a:cubicBezTo>
                    <a:pt x="40" y="29"/>
                    <a:pt x="37" y="29"/>
                    <a:pt x="37" y="28"/>
                  </a:cubicBezTo>
                  <a:cubicBezTo>
                    <a:pt x="37" y="27"/>
                    <a:pt x="40" y="26"/>
                    <a:pt x="40" y="26"/>
                  </a:cubicBezTo>
                  <a:cubicBezTo>
                    <a:pt x="41" y="24"/>
                    <a:pt x="43" y="23"/>
                    <a:pt x="44" y="22"/>
                  </a:cubicBezTo>
                  <a:cubicBezTo>
                    <a:pt x="46" y="21"/>
                    <a:pt x="47" y="21"/>
                    <a:pt x="49" y="22"/>
                  </a:cubicBezTo>
                  <a:cubicBezTo>
                    <a:pt x="48" y="22"/>
                    <a:pt x="56" y="18"/>
                    <a:pt x="56" y="18"/>
                  </a:cubicBezTo>
                  <a:cubicBezTo>
                    <a:pt x="58" y="17"/>
                    <a:pt x="57" y="16"/>
                    <a:pt x="56" y="16"/>
                  </a:cubicBezTo>
                  <a:cubicBezTo>
                    <a:pt x="54" y="16"/>
                    <a:pt x="52" y="16"/>
                    <a:pt x="50" y="17"/>
                  </a:cubicBezTo>
                  <a:cubicBezTo>
                    <a:pt x="49" y="17"/>
                    <a:pt x="49" y="19"/>
                    <a:pt x="47" y="19"/>
                  </a:cubicBezTo>
                  <a:cubicBezTo>
                    <a:pt x="46" y="19"/>
                    <a:pt x="44" y="20"/>
                    <a:pt x="43" y="20"/>
                  </a:cubicBezTo>
                  <a:cubicBezTo>
                    <a:pt x="41" y="20"/>
                    <a:pt x="36" y="25"/>
                    <a:pt x="35" y="24"/>
                  </a:cubicBezTo>
                  <a:cubicBezTo>
                    <a:pt x="34" y="24"/>
                    <a:pt x="36" y="23"/>
                    <a:pt x="36" y="22"/>
                  </a:cubicBezTo>
                  <a:cubicBezTo>
                    <a:pt x="36" y="22"/>
                    <a:pt x="33" y="21"/>
                    <a:pt x="33" y="21"/>
                  </a:cubicBezTo>
                  <a:cubicBezTo>
                    <a:pt x="33" y="21"/>
                    <a:pt x="30" y="23"/>
                    <a:pt x="29" y="23"/>
                  </a:cubicBezTo>
                  <a:cubicBezTo>
                    <a:pt x="28" y="23"/>
                    <a:pt x="26" y="24"/>
                    <a:pt x="25" y="25"/>
                  </a:cubicBezTo>
                  <a:cubicBezTo>
                    <a:pt x="24" y="25"/>
                    <a:pt x="26" y="26"/>
                    <a:pt x="26" y="26"/>
                  </a:cubicBezTo>
                  <a:cubicBezTo>
                    <a:pt x="27" y="26"/>
                    <a:pt x="26" y="27"/>
                    <a:pt x="26" y="27"/>
                  </a:cubicBezTo>
                  <a:cubicBezTo>
                    <a:pt x="26" y="28"/>
                    <a:pt x="30" y="27"/>
                    <a:pt x="30" y="27"/>
                  </a:cubicBezTo>
                  <a:cubicBezTo>
                    <a:pt x="31" y="26"/>
                    <a:pt x="33" y="25"/>
                    <a:pt x="34" y="24"/>
                  </a:cubicBezTo>
                  <a:cubicBezTo>
                    <a:pt x="29" y="26"/>
                    <a:pt x="34" y="27"/>
                    <a:pt x="33" y="29"/>
                  </a:cubicBezTo>
                  <a:cubicBezTo>
                    <a:pt x="33" y="29"/>
                    <a:pt x="32" y="28"/>
                    <a:pt x="32" y="28"/>
                  </a:cubicBezTo>
                  <a:cubicBezTo>
                    <a:pt x="30" y="27"/>
                    <a:pt x="29" y="28"/>
                    <a:pt x="28" y="29"/>
                  </a:cubicBezTo>
                  <a:cubicBezTo>
                    <a:pt x="27" y="29"/>
                    <a:pt x="23" y="28"/>
                    <a:pt x="21" y="28"/>
                  </a:cubicBezTo>
                  <a:cubicBezTo>
                    <a:pt x="19" y="28"/>
                    <a:pt x="16" y="26"/>
                    <a:pt x="14" y="25"/>
                  </a:cubicBezTo>
                  <a:cubicBezTo>
                    <a:pt x="13" y="25"/>
                    <a:pt x="12" y="24"/>
                    <a:pt x="11" y="24"/>
                  </a:cubicBezTo>
                  <a:cubicBezTo>
                    <a:pt x="10" y="23"/>
                    <a:pt x="9" y="21"/>
                    <a:pt x="10" y="21"/>
                  </a:cubicBezTo>
                  <a:cubicBezTo>
                    <a:pt x="9" y="21"/>
                    <a:pt x="7" y="21"/>
                    <a:pt x="6" y="22"/>
                  </a:cubicBezTo>
                  <a:cubicBezTo>
                    <a:pt x="4" y="22"/>
                    <a:pt x="2" y="22"/>
                    <a:pt x="0" y="21"/>
                  </a:cubicBezTo>
                  <a:cubicBezTo>
                    <a:pt x="0" y="41"/>
                    <a:pt x="0" y="61"/>
                    <a:pt x="0" y="80"/>
                  </a:cubicBezTo>
                  <a:cubicBezTo>
                    <a:pt x="0" y="85"/>
                    <a:pt x="0" y="89"/>
                    <a:pt x="0" y="94"/>
                  </a:cubicBezTo>
                  <a:cubicBezTo>
                    <a:pt x="0" y="95"/>
                    <a:pt x="0" y="96"/>
                    <a:pt x="0" y="97"/>
                  </a:cubicBezTo>
                  <a:cubicBezTo>
                    <a:pt x="0" y="99"/>
                    <a:pt x="2" y="97"/>
                    <a:pt x="3" y="97"/>
                  </a:cubicBezTo>
                  <a:cubicBezTo>
                    <a:pt x="5" y="98"/>
                    <a:pt x="5" y="97"/>
                    <a:pt x="7" y="97"/>
                  </a:cubicBezTo>
                  <a:cubicBezTo>
                    <a:pt x="9" y="97"/>
                    <a:pt x="9" y="98"/>
                    <a:pt x="10" y="99"/>
                  </a:cubicBezTo>
                  <a:cubicBezTo>
                    <a:pt x="11" y="101"/>
                    <a:pt x="16" y="107"/>
                    <a:pt x="18" y="107"/>
                  </a:cubicBezTo>
                  <a:cubicBezTo>
                    <a:pt x="19" y="107"/>
                    <a:pt x="21" y="106"/>
                    <a:pt x="22" y="105"/>
                  </a:cubicBezTo>
                  <a:cubicBezTo>
                    <a:pt x="23" y="104"/>
                    <a:pt x="22" y="103"/>
                    <a:pt x="23" y="102"/>
                  </a:cubicBezTo>
                  <a:cubicBezTo>
                    <a:pt x="24" y="102"/>
                    <a:pt x="28" y="101"/>
                    <a:pt x="28" y="102"/>
                  </a:cubicBezTo>
                  <a:cubicBezTo>
                    <a:pt x="30" y="104"/>
                    <a:pt x="32" y="105"/>
                    <a:pt x="33" y="107"/>
                  </a:cubicBezTo>
                  <a:cubicBezTo>
                    <a:pt x="35" y="109"/>
                    <a:pt x="37" y="110"/>
                    <a:pt x="38" y="112"/>
                  </a:cubicBezTo>
                  <a:cubicBezTo>
                    <a:pt x="39" y="113"/>
                    <a:pt x="39" y="114"/>
                    <a:pt x="40" y="116"/>
                  </a:cubicBezTo>
                  <a:cubicBezTo>
                    <a:pt x="42" y="118"/>
                    <a:pt x="43" y="122"/>
                    <a:pt x="46" y="124"/>
                  </a:cubicBezTo>
                  <a:cubicBezTo>
                    <a:pt x="48" y="126"/>
                    <a:pt x="52" y="127"/>
                    <a:pt x="54" y="128"/>
                  </a:cubicBezTo>
                  <a:cubicBezTo>
                    <a:pt x="56" y="129"/>
                    <a:pt x="53" y="130"/>
                    <a:pt x="54" y="132"/>
                  </a:cubicBezTo>
                  <a:cubicBezTo>
                    <a:pt x="55" y="132"/>
                    <a:pt x="56" y="132"/>
                    <a:pt x="56" y="133"/>
                  </a:cubicBezTo>
                  <a:cubicBezTo>
                    <a:pt x="56" y="133"/>
                    <a:pt x="55" y="136"/>
                    <a:pt x="56" y="135"/>
                  </a:cubicBezTo>
                  <a:cubicBezTo>
                    <a:pt x="55" y="136"/>
                    <a:pt x="53" y="136"/>
                    <a:pt x="53" y="138"/>
                  </a:cubicBezTo>
                  <a:cubicBezTo>
                    <a:pt x="52" y="139"/>
                    <a:pt x="55" y="141"/>
                    <a:pt x="56" y="141"/>
                  </a:cubicBezTo>
                  <a:cubicBezTo>
                    <a:pt x="56" y="141"/>
                    <a:pt x="54" y="143"/>
                    <a:pt x="54" y="143"/>
                  </a:cubicBezTo>
                  <a:cubicBezTo>
                    <a:pt x="54" y="143"/>
                    <a:pt x="53" y="142"/>
                    <a:pt x="53" y="141"/>
                  </a:cubicBezTo>
                  <a:cubicBezTo>
                    <a:pt x="52" y="141"/>
                    <a:pt x="53" y="143"/>
                    <a:pt x="53" y="143"/>
                  </a:cubicBezTo>
                  <a:cubicBezTo>
                    <a:pt x="54" y="144"/>
                    <a:pt x="53" y="145"/>
                    <a:pt x="54" y="146"/>
                  </a:cubicBezTo>
                  <a:cubicBezTo>
                    <a:pt x="55" y="148"/>
                    <a:pt x="55" y="148"/>
                    <a:pt x="57" y="147"/>
                  </a:cubicBezTo>
                  <a:cubicBezTo>
                    <a:pt x="57" y="147"/>
                    <a:pt x="58" y="147"/>
                    <a:pt x="58" y="147"/>
                  </a:cubicBezTo>
                  <a:cubicBezTo>
                    <a:pt x="59" y="147"/>
                    <a:pt x="59" y="145"/>
                    <a:pt x="59" y="145"/>
                  </a:cubicBezTo>
                  <a:cubicBezTo>
                    <a:pt x="59" y="145"/>
                    <a:pt x="60" y="147"/>
                    <a:pt x="61" y="147"/>
                  </a:cubicBezTo>
                  <a:cubicBezTo>
                    <a:pt x="61" y="147"/>
                    <a:pt x="60" y="149"/>
                    <a:pt x="60" y="150"/>
                  </a:cubicBezTo>
                  <a:cubicBezTo>
                    <a:pt x="59" y="151"/>
                    <a:pt x="59" y="152"/>
                    <a:pt x="61" y="151"/>
                  </a:cubicBezTo>
                  <a:cubicBezTo>
                    <a:pt x="61" y="150"/>
                    <a:pt x="62" y="150"/>
                    <a:pt x="62" y="150"/>
                  </a:cubicBezTo>
                  <a:cubicBezTo>
                    <a:pt x="63" y="150"/>
                    <a:pt x="63" y="149"/>
                    <a:pt x="63" y="149"/>
                  </a:cubicBezTo>
                  <a:cubicBezTo>
                    <a:pt x="65" y="148"/>
                    <a:pt x="64" y="151"/>
                    <a:pt x="64" y="152"/>
                  </a:cubicBezTo>
                  <a:cubicBezTo>
                    <a:pt x="64" y="153"/>
                    <a:pt x="65" y="154"/>
                    <a:pt x="66" y="154"/>
                  </a:cubicBezTo>
                  <a:cubicBezTo>
                    <a:pt x="67" y="154"/>
                    <a:pt x="68" y="152"/>
                    <a:pt x="69" y="152"/>
                  </a:cubicBezTo>
                  <a:cubicBezTo>
                    <a:pt x="69" y="152"/>
                    <a:pt x="68" y="153"/>
                    <a:pt x="68" y="153"/>
                  </a:cubicBezTo>
                  <a:cubicBezTo>
                    <a:pt x="68" y="153"/>
                    <a:pt x="70" y="154"/>
                    <a:pt x="70" y="154"/>
                  </a:cubicBezTo>
                  <a:cubicBezTo>
                    <a:pt x="70" y="154"/>
                    <a:pt x="63" y="156"/>
                    <a:pt x="66" y="158"/>
                  </a:cubicBezTo>
                  <a:cubicBezTo>
                    <a:pt x="66" y="158"/>
                    <a:pt x="72" y="157"/>
                    <a:pt x="71" y="158"/>
                  </a:cubicBezTo>
                  <a:cubicBezTo>
                    <a:pt x="71" y="158"/>
                    <a:pt x="66" y="158"/>
                    <a:pt x="67" y="160"/>
                  </a:cubicBezTo>
                  <a:cubicBezTo>
                    <a:pt x="67" y="160"/>
                    <a:pt x="69" y="160"/>
                    <a:pt x="69" y="160"/>
                  </a:cubicBezTo>
                  <a:cubicBezTo>
                    <a:pt x="68" y="161"/>
                    <a:pt x="66" y="161"/>
                    <a:pt x="67" y="162"/>
                  </a:cubicBezTo>
                  <a:cubicBezTo>
                    <a:pt x="69" y="163"/>
                    <a:pt x="71" y="163"/>
                    <a:pt x="72" y="163"/>
                  </a:cubicBezTo>
                  <a:cubicBezTo>
                    <a:pt x="74" y="163"/>
                    <a:pt x="73" y="164"/>
                    <a:pt x="74" y="164"/>
                  </a:cubicBezTo>
                  <a:cubicBezTo>
                    <a:pt x="76" y="165"/>
                    <a:pt x="76" y="162"/>
                    <a:pt x="77" y="162"/>
                  </a:cubicBezTo>
                  <a:cubicBezTo>
                    <a:pt x="78" y="162"/>
                    <a:pt x="77" y="164"/>
                    <a:pt x="77" y="164"/>
                  </a:cubicBezTo>
                  <a:cubicBezTo>
                    <a:pt x="76" y="165"/>
                    <a:pt x="76" y="165"/>
                    <a:pt x="77" y="166"/>
                  </a:cubicBezTo>
                  <a:cubicBezTo>
                    <a:pt x="80" y="168"/>
                    <a:pt x="81" y="163"/>
                    <a:pt x="81" y="163"/>
                  </a:cubicBezTo>
                  <a:cubicBezTo>
                    <a:pt x="81" y="163"/>
                    <a:pt x="81" y="166"/>
                    <a:pt x="80" y="166"/>
                  </a:cubicBezTo>
                  <a:cubicBezTo>
                    <a:pt x="80" y="167"/>
                    <a:pt x="82" y="166"/>
                    <a:pt x="83" y="166"/>
                  </a:cubicBezTo>
                  <a:cubicBezTo>
                    <a:pt x="82" y="168"/>
                    <a:pt x="81" y="169"/>
                    <a:pt x="83" y="170"/>
                  </a:cubicBezTo>
                  <a:cubicBezTo>
                    <a:pt x="85" y="171"/>
                    <a:pt x="86" y="168"/>
                    <a:pt x="86" y="168"/>
                  </a:cubicBezTo>
                  <a:cubicBezTo>
                    <a:pt x="86" y="168"/>
                    <a:pt x="86" y="169"/>
                    <a:pt x="86" y="170"/>
                  </a:cubicBezTo>
                  <a:cubicBezTo>
                    <a:pt x="87" y="172"/>
                    <a:pt x="86" y="171"/>
                    <a:pt x="85" y="171"/>
                  </a:cubicBezTo>
                  <a:cubicBezTo>
                    <a:pt x="84" y="172"/>
                    <a:pt x="90" y="173"/>
                    <a:pt x="89" y="171"/>
                  </a:cubicBezTo>
                  <a:cubicBezTo>
                    <a:pt x="91" y="174"/>
                    <a:pt x="90" y="176"/>
                    <a:pt x="94" y="176"/>
                  </a:cubicBezTo>
                  <a:cubicBezTo>
                    <a:pt x="97" y="176"/>
                    <a:pt x="99" y="176"/>
                    <a:pt x="102" y="176"/>
                  </a:cubicBezTo>
                  <a:cubicBezTo>
                    <a:pt x="113" y="176"/>
                    <a:pt x="123" y="176"/>
                    <a:pt x="133" y="176"/>
                  </a:cubicBezTo>
                  <a:cubicBezTo>
                    <a:pt x="158" y="176"/>
                    <a:pt x="183" y="176"/>
                    <a:pt x="208" y="176"/>
                  </a:cubicBezTo>
                  <a:cubicBezTo>
                    <a:pt x="213" y="176"/>
                    <a:pt x="218" y="176"/>
                    <a:pt x="223" y="176"/>
                  </a:cubicBezTo>
                  <a:cubicBezTo>
                    <a:pt x="224" y="176"/>
                    <a:pt x="229" y="177"/>
                    <a:pt x="229" y="174"/>
                  </a:cubicBezTo>
                  <a:close/>
                  <a:moveTo>
                    <a:pt x="112" y="54"/>
                  </a:moveTo>
                  <a:cubicBezTo>
                    <a:pt x="110" y="54"/>
                    <a:pt x="108" y="53"/>
                    <a:pt x="106" y="54"/>
                  </a:cubicBezTo>
                  <a:cubicBezTo>
                    <a:pt x="104" y="57"/>
                    <a:pt x="108" y="56"/>
                    <a:pt x="108" y="57"/>
                  </a:cubicBezTo>
                  <a:cubicBezTo>
                    <a:pt x="108" y="56"/>
                    <a:pt x="100" y="60"/>
                    <a:pt x="100" y="60"/>
                  </a:cubicBezTo>
                  <a:cubicBezTo>
                    <a:pt x="98" y="59"/>
                    <a:pt x="107" y="53"/>
                    <a:pt x="99" y="56"/>
                  </a:cubicBezTo>
                  <a:cubicBezTo>
                    <a:pt x="98" y="56"/>
                    <a:pt x="97" y="57"/>
                    <a:pt x="97" y="57"/>
                  </a:cubicBezTo>
                  <a:cubicBezTo>
                    <a:pt x="96" y="58"/>
                    <a:pt x="97" y="59"/>
                    <a:pt x="96" y="60"/>
                  </a:cubicBezTo>
                  <a:cubicBezTo>
                    <a:pt x="95" y="60"/>
                    <a:pt x="88" y="59"/>
                    <a:pt x="88" y="59"/>
                  </a:cubicBezTo>
                  <a:cubicBezTo>
                    <a:pt x="88" y="58"/>
                    <a:pt x="91" y="59"/>
                    <a:pt x="91" y="58"/>
                  </a:cubicBezTo>
                  <a:cubicBezTo>
                    <a:pt x="92" y="57"/>
                    <a:pt x="91" y="57"/>
                    <a:pt x="92" y="56"/>
                  </a:cubicBezTo>
                  <a:cubicBezTo>
                    <a:pt x="92" y="55"/>
                    <a:pt x="94" y="54"/>
                    <a:pt x="94" y="54"/>
                  </a:cubicBezTo>
                  <a:cubicBezTo>
                    <a:pt x="94" y="53"/>
                    <a:pt x="91" y="52"/>
                    <a:pt x="94" y="52"/>
                  </a:cubicBezTo>
                  <a:cubicBezTo>
                    <a:pt x="94" y="52"/>
                    <a:pt x="98" y="53"/>
                    <a:pt x="98" y="52"/>
                  </a:cubicBezTo>
                  <a:cubicBezTo>
                    <a:pt x="98" y="51"/>
                    <a:pt x="93" y="50"/>
                    <a:pt x="92" y="50"/>
                  </a:cubicBezTo>
                  <a:cubicBezTo>
                    <a:pt x="91" y="50"/>
                    <a:pt x="89" y="51"/>
                    <a:pt x="87" y="51"/>
                  </a:cubicBezTo>
                  <a:cubicBezTo>
                    <a:pt x="86" y="51"/>
                    <a:pt x="84" y="50"/>
                    <a:pt x="82" y="51"/>
                  </a:cubicBezTo>
                  <a:cubicBezTo>
                    <a:pt x="81" y="51"/>
                    <a:pt x="79" y="53"/>
                    <a:pt x="80" y="51"/>
                  </a:cubicBezTo>
                  <a:cubicBezTo>
                    <a:pt x="81" y="49"/>
                    <a:pt x="83" y="50"/>
                    <a:pt x="84" y="49"/>
                  </a:cubicBezTo>
                  <a:cubicBezTo>
                    <a:pt x="86" y="49"/>
                    <a:pt x="89" y="48"/>
                    <a:pt x="91" y="47"/>
                  </a:cubicBezTo>
                  <a:cubicBezTo>
                    <a:pt x="95" y="46"/>
                    <a:pt x="99" y="46"/>
                    <a:pt x="102" y="44"/>
                  </a:cubicBezTo>
                  <a:cubicBezTo>
                    <a:pt x="104" y="44"/>
                    <a:pt x="107" y="43"/>
                    <a:pt x="108" y="45"/>
                  </a:cubicBezTo>
                  <a:cubicBezTo>
                    <a:pt x="109" y="46"/>
                    <a:pt x="105" y="47"/>
                    <a:pt x="104" y="48"/>
                  </a:cubicBezTo>
                  <a:cubicBezTo>
                    <a:pt x="102" y="49"/>
                    <a:pt x="110" y="49"/>
                    <a:pt x="111" y="49"/>
                  </a:cubicBezTo>
                  <a:cubicBezTo>
                    <a:pt x="111" y="49"/>
                    <a:pt x="113" y="49"/>
                    <a:pt x="113" y="49"/>
                  </a:cubicBezTo>
                  <a:cubicBezTo>
                    <a:pt x="114" y="48"/>
                    <a:pt x="116" y="46"/>
                    <a:pt x="117" y="47"/>
                  </a:cubicBezTo>
                  <a:cubicBezTo>
                    <a:pt x="118" y="48"/>
                    <a:pt x="113" y="54"/>
                    <a:pt x="112" y="54"/>
                  </a:cubicBezTo>
                  <a:cubicBezTo>
                    <a:pt x="110" y="54"/>
                    <a:pt x="114" y="54"/>
                    <a:pt x="112" y="54"/>
                  </a:cubicBezTo>
                  <a:close/>
                  <a:moveTo>
                    <a:pt x="157" y="78"/>
                  </a:moveTo>
                  <a:cubicBezTo>
                    <a:pt x="157" y="78"/>
                    <a:pt x="152" y="78"/>
                    <a:pt x="153" y="78"/>
                  </a:cubicBezTo>
                  <a:cubicBezTo>
                    <a:pt x="153" y="79"/>
                    <a:pt x="155" y="78"/>
                    <a:pt x="155" y="79"/>
                  </a:cubicBezTo>
                  <a:cubicBezTo>
                    <a:pt x="155" y="80"/>
                    <a:pt x="151" y="81"/>
                    <a:pt x="150" y="81"/>
                  </a:cubicBezTo>
                  <a:cubicBezTo>
                    <a:pt x="148" y="81"/>
                    <a:pt x="147" y="83"/>
                    <a:pt x="145" y="84"/>
                  </a:cubicBezTo>
                  <a:cubicBezTo>
                    <a:pt x="145" y="84"/>
                    <a:pt x="141" y="84"/>
                    <a:pt x="142" y="85"/>
                  </a:cubicBezTo>
                  <a:cubicBezTo>
                    <a:pt x="142" y="86"/>
                    <a:pt x="145" y="86"/>
                    <a:pt x="142" y="88"/>
                  </a:cubicBezTo>
                  <a:cubicBezTo>
                    <a:pt x="141" y="88"/>
                    <a:pt x="137" y="88"/>
                    <a:pt x="137" y="89"/>
                  </a:cubicBezTo>
                  <a:cubicBezTo>
                    <a:pt x="136" y="89"/>
                    <a:pt x="137" y="90"/>
                    <a:pt x="137" y="90"/>
                  </a:cubicBezTo>
                  <a:cubicBezTo>
                    <a:pt x="137" y="92"/>
                    <a:pt x="135" y="92"/>
                    <a:pt x="134" y="92"/>
                  </a:cubicBezTo>
                  <a:cubicBezTo>
                    <a:pt x="131" y="93"/>
                    <a:pt x="128" y="93"/>
                    <a:pt x="125" y="93"/>
                  </a:cubicBezTo>
                  <a:cubicBezTo>
                    <a:pt x="125" y="93"/>
                    <a:pt x="120" y="90"/>
                    <a:pt x="120" y="90"/>
                  </a:cubicBezTo>
                  <a:cubicBezTo>
                    <a:pt x="122" y="89"/>
                    <a:pt x="125" y="90"/>
                    <a:pt x="126" y="89"/>
                  </a:cubicBezTo>
                  <a:cubicBezTo>
                    <a:pt x="127" y="89"/>
                    <a:pt x="126" y="87"/>
                    <a:pt x="127" y="87"/>
                  </a:cubicBezTo>
                  <a:cubicBezTo>
                    <a:pt x="128" y="85"/>
                    <a:pt x="130" y="86"/>
                    <a:pt x="131" y="85"/>
                  </a:cubicBezTo>
                  <a:cubicBezTo>
                    <a:pt x="132" y="85"/>
                    <a:pt x="130" y="83"/>
                    <a:pt x="130" y="83"/>
                  </a:cubicBezTo>
                  <a:cubicBezTo>
                    <a:pt x="128" y="82"/>
                    <a:pt x="128" y="82"/>
                    <a:pt x="128" y="81"/>
                  </a:cubicBezTo>
                  <a:cubicBezTo>
                    <a:pt x="128" y="79"/>
                    <a:pt x="126" y="80"/>
                    <a:pt x="126" y="79"/>
                  </a:cubicBezTo>
                  <a:cubicBezTo>
                    <a:pt x="125" y="78"/>
                    <a:pt x="128" y="79"/>
                    <a:pt x="128" y="79"/>
                  </a:cubicBezTo>
                  <a:cubicBezTo>
                    <a:pt x="131" y="80"/>
                    <a:pt x="134" y="81"/>
                    <a:pt x="136" y="82"/>
                  </a:cubicBezTo>
                  <a:cubicBezTo>
                    <a:pt x="138" y="84"/>
                    <a:pt x="142" y="83"/>
                    <a:pt x="144" y="82"/>
                  </a:cubicBezTo>
                  <a:cubicBezTo>
                    <a:pt x="147" y="81"/>
                    <a:pt x="148" y="78"/>
                    <a:pt x="152" y="77"/>
                  </a:cubicBezTo>
                  <a:cubicBezTo>
                    <a:pt x="153" y="76"/>
                    <a:pt x="155" y="76"/>
                    <a:pt x="157" y="77"/>
                  </a:cubicBezTo>
                  <a:cubicBezTo>
                    <a:pt x="157" y="77"/>
                    <a:pt x="160" y="78"/>
                    <a:pt x="160" y="78"/>
                  </a:cubicBezTo>
                  <a:cubicBezTo>
                    <a:pt x="160" y="78"/>
                    <a:pt x="158" y="78"/>
                    <a:pt x="157" y="78"/>
                  </a:cubicBezTo>
                  <a:close/>
                  <a:moveTo>
                    <a:pt x="222" y="165"/>
                  </a:moveTo>
                  <a:cubicBezTo>
                    <a:pt x="221" y="167"/>
                    <a:pt x="219" y="163"/>
                    <a:pt x="219" y="162"/>
                  </a:cubicBezTo>
                  <a:cubicBezTo>
                    <a:pt x="219" y="160"/>
                    <a:pt x="221" y="159"/>
                    <a:pt x="221" y="157"/>
                  </a:cubicBezTo>
                  <a:cubicBezTo>
                    <a:pt x="220" y="156"/>
                    <a:pt x="219" y="159"/>
                    <a:pt x="218" y="158"/>
                  </a:cubicBezTo>
                  <a:cubicBezTo>
                    <a:pt x="218" y="157"/>
                    <a:pt x="218" y="154"/>
                    <a:pt x="216" y="154"/>
                  </a:cubicBezTo>
                  <a:cubicBezTo>
                    <a:pt x="216" y="154"/>
                    <a:pt x="216" y="156"/>
                    <a:pt x="215" y="156"/>
                  </a:cubicBezTo>
                  <a:cubicBezTo>
                    <a:pt x="214" y="155"/>
                    <a:pt x="214" y="154"/>
                    <a:pt x="213" y="153"/>
                  </a:cubicBezTo>
                  <a:cubicBezTo>
                    <a:pt x="212" y="152"/>
                    <a:pt x="211" y="151"/>
                    <a:pt x="210" y="150"/>
                  </a:cubicBezTo>
                  <a:cubicBezTo>
                    <a:pt x="209" y="149"/>
                    <a:pt x="212" y="149"/>
                    <a:pt x="212" y="148"/>
                  </a:cubicBezTo>
                  <a:cubicBezTo>
                    <a:pt x="211" y="147"/>
                    <a:pt x="209" y="148"/>
                    <a:pt x="209" y="147"/>
                  </a:cubicBezTo>
                  <a:cubicBezTo>
                    <a:pt x="209" y="146"/>
                    <a:pt x="210" y="143"/>
                    <a:pt x="210" y="142"/>
                  </a:cubicBezTo>
                  <a:cubicBezTo>
                    <a:pt x="212" y="140"/>
                    <a:pt x="217" y="147"/>
                    <a:pt x="217" y="148"/>
                  </a:cubicBezTo>
                  <a:cubicBezTo>
                    <a:pt x="218" y="150"/>
                    <a:pt x="219" y="151"/>
                    <a:pt x="219" y="153"/>
                  </a:cubicBezTo>
                  <a:cubicBezTo>
                    <a:pt x="220" y="155"/>
                    <a:pt x="220" y="154"/>
                    <a:pt x="221" y="156"/>
                  </a:cubicBezTo>
                  <a:cubicBezTo>
                    <a:pt x="221" y="157"/>
                    <a:pt x="222" y="158"/>
                    <a:pt x="222" y="159"/>
                  </a:cubicBezTo>
                  <a:cubicBezTo>
                    <a:pt x="223" y="161"/>
                    <a:pt x="222" y="163"/>
                    <a:pt x="222" y="165"/>
                  </a:cubicBezTo>
                  <a:cubicBezTo>
                    <a:pt x="221" y="166"/>
                    <a:pt x="222" y="164"/>
                    <a:pt x="222" y="16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83" name="Freeform 643">
              <a:extLst>
                <a:ext uri="{FF2B5EF4-FFF2-40B4-BE49-F238E27FC236}">
                  <a16:creationId xmlns:a16="http://schemas.microsoft.com/office/drawing/2014/main" id="{F52603A9-1BB3-4298-A74D-981242CDF757}"/>
                </a:ext>
              </a:extLst>
            </p:cNvPr>
            <p:cNvSpPr>
              <a:spLocks/>
            </p:cNvSpPr>
            <p:nvPr/>
          </p:nvSpPr>
          <p:spPr bwMode="auto">
            <a:xfrm>
              <a:off x="17343512" y="9466307"/>
              <a:ext cx="95541" cy="82827"/>
            </a:xfrm>
            <a:custGeom>
              <a:avLst/>
              <a:gdLst>
                <a:gd name="T0" fmla="*/ 9 w 10"/>
                <a:gd name="T1" fmla="*/ 0 h 9"/>
                <a:gd name="T2" fmla="*/ 2 w 10"/>
                <a:gd name="T3" fmla="*/ 7 h 9"/>
                <a:gd name="T4" fmla="*/ 10 w 10"/>
                <a:gd name="T5" fmla="*/ 3 h 9"/>
                <a:gd name="T6" fmla="*/ 9 w 10"/>
                <a:gd name="T7" fmla="*/ 0 h 9"/>
              </a:gdLst>
              <a:ahLst/>
              <a:cxnLst>
                <a:cxn ang="0">
                  <a:pos x="T0" y="T1"/>
                </a:cxn>
                <a:cxn ang="0">
                  <a:pos x="T2" y="T3"/>
                </a:cxn>
                <a:cxn ang="0">
                  <a:pos x="T4" y="T5"/>
                </a:cxn>
                <a:cxn ang="0">
                  <a:pos x="T6" y="T7"/>
                </a:cxn>
              </a:cxnLst>
              <a:rect l="0" t="0" r="r" b="b"/>
              <a:pathLst>
                <a:path w="10" h="9">
                  <a:moveTo>
                    <a:pt x="9" y="0"/>
                  </a:moveTo>
                  <a:cubicBezTo>
                    <a:pt x="7" y="1"/>
                    <a:pt x="0" y="4"/>
                    <a:pt x="2" y="7"/>
                  </a:cubicBezTo>
                  <a:cubicBezTo>
                    <a:pt x="4" y="9"/>
                    <a:pt x="9" y="3"/>
                    <a:pt x="10" y="3"/>
                  </a:cubicBezTo>
                  <a:cubicBezTo>
                    <a:pt x="10" y="2"/>
                    <a:pt x="9" y="1"/>
                    <a:pt x="9"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84" name="Freeform 644">
              <a:extLst>
                <a:ext uri="{FF2B5EF4-FFF2-40B4-BE49-F238E27FC236}">
                  <a16:creationId xmlns:a16="http://schemas.microsoft.com/office/drawing/2014/main" id="{5E3054A5-8BD7-4165-A143-6F7C84D6B499}"/>
                </a:ext>
              </a:extLst>
            </p:cNvPr>
            <p:cNvSpPr>
              <a:spLocks/>
            </p:cNvSpPr>
            <p:nvPr/>
          </p:nvSpPr>
          <p:spPr bwMode="auto">
            <a:xfrm>
              <a:off x="17419944" y="9447193"/>
              <a:ext cx="121018" cy="44598"/>
            </a:xfrm>
            <a:custGeom>
              <a:avLst/>
              <a:gdLst>
                <a:gd name="T0" fmla="*/ 12 w 13"/>
                <a:gd name="T1" fmla="*/ 0 h 5"/>
                <a:gd name="T2" fmla="*/ 7 w 13"/>
                <a:gd name="T3" fmla="*/ 0 h 5"/>
                <a:gd name="T4" fmla="*/ 1 w 13"/>
                <a:gd name="T5" fmla="*/ 2 h 5"/>
                <a:gd name="T6" fmla="*/ 5 w 13"/>
                <a:gd name="T7" fmla="*/ 3 h 5"/>
                <a:gd name="T8" fmla="*/ 12 w 13"/>
                <a:gd name="T9" fmla="*/ 0 h 5"/>
              </a:gdLst>
              <a:ahLst/>
              <a:cxnLst>
                <a:cxn ang="0">
                  <a:pos x="T0" y="T1"/>
                </a:cxn>
                <a:cxn ang="0">
                  <a:pos x="T2" y="T3"/>
                </a:cxn>
                <a:cxn ang="0">
                  <a:pos x="T4" y="T5"/>
                </a:cxn>
                <a:cxn ang="0">
                  <a:pos x="T6" y="T7"/>
                </a:cxn>
                <a:cxn ang="0">
                  <a:pos x="T8" y="T9"/>
                </a:cxn>
              </a:cxnLst>
              <a:rect l="0" t="0" r="r" b="b"/>
              <a:pathLst>
                <a:path w="13" h="5">
                  <a:moveTo>
                    <a:pt x="12" y="0"/>
                  </a:moveTo>
                  <a:cubicBezTo>
                    <a:pt x="13" y="0"/>
                    <a:pt x="7" y="0"/>
                    <a:pt x="7" y="0"/>
                  </a:cubicBezTo>
                  <a:cubicBezTo>
                    <a:pt x="6" y="0"/>
                    <a:pt x="0" y="1"/>
                    <a:pt x="1" y="2"/>
                  </a:cubicBezTo>
                  <a:cubicBezTo>
                    <a:pt x="3" y="5"/>
                    <a:pt x="2" y="5"/>
                    <a:pt x="5" y="3"/>
                  </a:cubicBezTo>
                  <a:cubicBezTo>
                    <a:pt x="8" y="2"/>
                    <a:pt x="10" y="2"/>
                    <a:pt x="12"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85" name="Freeform 645">
              <a:extLst>
                <a:ext uri="{FF2B5EF4-FFF2-40B4-BE49-F238E27FC236}">
                  <a16:creationId xmlns:a16="http://schemas.microsoft.com/office/drawing/2014/main" id="{DD01E405-9F64-40F4-9D86-B91C81918D7C}"/>
                </a:ext>
              </a:extLst>
            </p:cNvPr>
            <p:cNvSpPr>
              <a:spLocks/>
            </p:cNvSpPr>
            <p:nvPr/>
          </p:nvSpPr>
          <p:spPr bwMode="auto">
            <a:xfrm>
              <a:off x="12273444" y="6414553"/>
              <a:ext cx="289811" cy="159279"/>
            </a:xfrm>
            <a:custGeom>
              <a:avLst/>
              <a:gdLst>
                <a:gd name="T0" fmla="*/ 10 w 31"/>
                <a:gd name="T1" fmla="*/ 17 h 17"/>
                <a:gd name="T2" fmla="*/ 13 w 31"/>
                <a:gd name="T3" fmla="*/ 14 h 17"/>
                <a:gd name="T4" fmla="*/ 18 w 31"/>
                <a:gd name="T5" fmla="*/ 16 h 17"/>
                <a:gd name="T6" fmla="*/ 21 w 31"/>
                <a:gd name="T7" fmla="*/ 16 h 17"/>
                <a:gd name="T8" fmla="*/ 23 w 31"/>
                <a:gd name="T9" fmla="*/ 15 h 17"/>
                <a:gd name="T10" fmla="*/ 29 w 31"/>
                <a:gd name="T11" fmla="*/ 11 h 17"/>
                <a:gd name="T12" fmla="*/ 27 w 31"/>
                <a:gd name="T13" fmla="*/ 7 h 17"/>
                <a:gd name="T14" fmla="*/ 21 w 31"/>
                <a:gd name="T15" fmla="*/ 5 h 17"/>
                <a:gd name="T16" fmla="*/ 17 w 31"/>
                <a:gd name="T17" fmla="*/ 3 h 17"/>
                <a:gd name="T18" fmla="*/ 13 w 31"/>
                <a:gd name="T19" fmla="*/ 0 h 17"/>
                <a:gd name="T20" fmla="*/ 11 w 31"/>
                <a:gd name="T21" fmla="*/ 2 h 17"/>
                <a:gd name="T22" fmla="*/ 8 w 31"/>
                <a:gd name="T23" fmla="*/ 2 h 17"/>
                <a:gd name="T24" fmla="*/ 0 w 31"/>
                <a:gd name="T25" fmla="*/ 6 h 17"/>
                <a:gd name="T26" fmla="*/ 2 w 31"/>
                <a:gd name="T27" fmla="*/ 10 h 17"/>
                <a:gd name="T28" fmla="*/ 4 w 31"/>
                <a:gd name="T29" fmla="*/ 13 h 17"/>
                <a:gd name="T30" fmla="*/ 10 w 31"/>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7">
                  <a:moveTo>
                    <a:pt x="10" y="17"/>
                  </a:moveTo>
                  <a:cubicBezTo>
                    <a:pt x="12" y="17"/>
                    <a:pt x="11" y="14"/>
                    <a:pt x="13" y="14"/>
                  </a:cubicBezTo>
                  <a:cubicBezTo>
                    <a:pt x="15" y="14"/>
                    <a:pt x="16" y="16"/>
                    <a:pt x="18" y="16"/>
                  </a:cubicBezTo>
                  <a:cubicBezTo>
                    <a:pt x="19" y="16"/>
                    <a:pt x="20" y="16"/>
                    <a:pt x="21" y="16"/>
                  </a:cubicBezTo>
                  <a:cubicBezTo>
                    <a:pt x="22" y="16"/>
                    <a:pt x="23" y="15"/>
                    <a:pt x="23" y="15"/>
                  </a:cubicBezTo>
                  <a:cubicBezTo>
                    <a:pt x="26" y="14"/>
                    <a:pt x="27" y="13"/>
                    <a:pt x="29" y="11"/>
                  </a:cubicBezTo>
                  <a:cubicBezTo>
                    <a:pt x="31" y="9"/>
                    <a:pt x="29" y="8"/>
                    <a:pt x="27" y="7"/>
                  </a:cubicBezTo>
                  <a:cubicBezTo>
                    <a:pt x="25" y="6"/>
                    <a:pt x="22" y="3"/>
                    <a:pt x="21" y="5"/>
                  </a:cubicBezTo>
                  <a:cubicBezTo>
                    <a:pt x="19" y="8"/>
                    <a:pt x="18" y="4"/>
                    <a:pt x="17" y="3"/>
                  </a:cubicBezTo>
                  <a:cubicBezTo>
                    <a:pt x="16" y="2"/>
                    <a:pt x="13" y="3"/>
                    <a:pt x="13" y="0"/>
                  </a:cubicBezTo>
                  <a:cubicBezTo>
                    <a:pt x="13" y="1"/>
                    <a:pt x="12" y="3"/>
                    <a:pt x="11" y="2"/>
                  </a:cubicBezTo>
                  <a:cubicBezTo>
                    <a:pt x="9" y="0"/>
                    <a:pt x="9" y="0"/>
                    <a:pt x="8" y="2"/>
                  </a:cubicBezTo>
                  <a:cubicBezTo>
                    <a:pt x="7" y="3"/>
                    <a:pt x="0" y="5"/>
                    <a:pt x="0" y="6"/>
                  </a:cubicBezTo>
                  <a:cubicBezTo>
                    <a:pt x="0" y="6"/>
                    <a:pt x="1" y="9"/>
                    <a:pt x="2" y="10"/>
                  </a:cubicBezTo>
                  <a:cubicBezTo>
                    <a:pt x="2" y="11"/>
                    <a:pt x="3" y="12"/>
                    <a:pt x="4" y="13"/>
                  </a:cubicBezTo>
                  <a:cubicBezTo>
                    <a:pt x="6" y="14"/>
                    <a:pt x="8" y="17"/>
                    <a:pt x="10" y="1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86" name="Freeform 646">
              <a:extLst>
                <a:ext uri="{FF2B5EF4-FFF2-40B4-BE49-F238E27FC236}">
                  <a16:creationId xmlns:a16="http://schemas.microsoft.com/office/drawing/2014/main" id="{6A926BF1-68EB-4F14-9CA6-21CFFA0A0130}"/>
                </a:ext>
              </a:extLst>
            </p:cNvPr>
            <p:cNvSpPr>
              <a:spLocks/>
            </p:cNvSpPr>
            <p:nvPr/>
          </p:nvSpPr>
          <p:spPr bwMode="auto">
            <a:xfrm>
              <a:off x="12142870" y="6545160"/>
              <a:ext cx="347132" cy="149721"/>
            </a:xfrm>
            <a:custGeom>
              <a:avLst/>
              <a:gdLst>
                <a:gd name="T0" fmla="*/ 32 w 37"/>
                <a:gd name="T1" fmla="*/ 2 h 16"/>
                <a:gd name="T2" fmla="*/ 27 w 37"/>
                <a:gd name="T3" fmla="*/ 0 h 16"/>
                <a:gd name="T4" fmla="*/ 24 w 37"/>
                <a:gd name="T5" fmla="*/ 3 h 16"/>
                <a:gd name="T6" fmla="*/ 20 w 37"/>
                <a:gd name="T7" fmla="*/ 3 h 16"/>
                <a:gd name="T8" fmla="*/ 17 w 37"/>
                <a:gd name="T9" fmla="*/ 7 h 16"/>
                <a:gd name="T10" fmla="*/ 16 w 37"/>
                <a:gd name="T11" fmla="*/ 9 h 16"/>
                <a:gd name="T12" fmla="*/ 13 w 37"/>
                <a:gd name="T13" fmla="*/ 9 h 16"/>
                <a:gd name="T14" fmla="*/ 9 w 37"/>
                <a:gd name="T15" fmla="*/ 10 h 16"/>
                <a:gd name="T16" fmla="*/ 5 w 37"/>
                <a:gd name="T17" fmla="*/ 11 h 16"/>
                <a:gd name="T18" fmla="*/ 0 w 37"/>
                <a:gd name="T19" fmla="*/ 9 h 16"/>
                <a:gd name="T20" fmla="*/ 4 w 37"/>
                <a:gd name="T21" fmla="*/ 13 h 16"/>
                <a:gd name="T22" fmla="*/ 6 w 37"/>
                <a:gd name="T23" fmla="*/ 13 h 16"/>
                <a:gd name="T24" fmla="*/ 8 w 37"/>
                <a:gd name="T25" fmla="*/ 14 h 16"/>
                <a:gd name="T26" fmla="*/ 12 w 37"/>
                <a:gd name="T27" fmla="*/ 13 h 16"/>
                <a:gd name="T28" fmla="*/ 15 w 37"/>
                <a:gd name="T29" fmla="*/ 15 h 16"/>
                <a:gd name="T30" fmla="*/ 22 w 37"/>
                <a:gd name="T31" fmla="*/ 16 h 16"/>
                <a:gd name="T32" fmla="*/ 29 w 37"/>
                <a:gd name="T33" fmla="*/ 14 h 16"/>
                <a:gd name="T34" fmla="*/ 33 w 37"/>
                <a:gd name="T35" fmla="*/ 12 h 16"/>
                <a:gd name="T36" fmla="*/ 34 w 37"/>
                <a:gd name="T37" fmla="*/ 9 h 16"/>
                <a:gd name="T38" fmla="*/ 36 w 37"/>
                <a:gd name="T39" fmla="*/ 8 h 16"/>
                <a:gd name="T40" fmla="*/ 36 w 37"/>
                <a:gd name="T41" fmla="*/ 2 h 16"/>
                <a:gd name="T42" fmla="*/ 32 w 37"/>
                <a:gd name="T4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16">
                  <a:moveTo>
                    <a:pt x="32" y="2"/>
                  </a:moveTo>
                  <a:cubicBezTo>
                    <a:pt x="30" y="2"/>
                    <a:pt x="28" y="0"/>
                    <a:pt x="27" y="0"/>
                  </a:cubicBezTo>
                  <a:cubicBezTo>
                    <a:pt x="25" y="0"/>
                    <a:pt x="26" y="3"/>
                    <a:pt x="24" y="3"/>
                  </a:cubicBezTo>
                  <a:cubicBezTo>
                    <a:pt x="22" y="3"/>
                    <a:pt x="22" y="2"/>
                    <a:pt x="20" y="3"/>
                  </a:cubicBezTo>
                  <a:cubicBezTo>
                    <a:pt x="20" y="3"/>
                    <a:pt x="16" y="6"/>
                    <a:pt x="17" y="7"/>
                  </a:cubicBezTo>
                  <a:cubicBezTo>
                    <a:pt x="17" y="8"/>
                    <a:pt x="19" y="10"/>
                    <a:pt x="16" y="9"/>
                  </a:cubicBezTo>
                  <a:cubicBezTo>
                    <a:pt x="15" y="9"/>
                    <a:pt x="14" y="8"/>
                    <a:pt x="13" y="9"/>
                  </a:cubicBezTo>
                  <a:cubicBezTo>
                    <a:pt x="12" y="9"/>
                    <a:pt x="10" y="10"/>
                    <a:pt x="9" y="10"/>
                  </a:cubicBezTo>
                  <a:cubicBezTo>
                    <a:pt x="7" y="10"/>
                    <a:pt x="6" y="8"/>
                    <a:pt x="5" y="11"/>
                  </a:cubicBezTo>
                  <a:cubicBezTo>
                    <a:pt x="5" y="11"/>
                    <a:pt x="1" y="9"/>
                    <a:pt x="0" y="9"/>
                  </a:cubicBezTo>
                  <a:cubicBezTo>
                    <a:pt x="0" y="11"/>
                    <a:pt x="1" y="12"/>
                    <a:pt x="4" y="13"/>
                  </a:cubicBezTo>
                  <a:cubicBezTo>
                    <a:pt x="5" y="13"/>
                    <a:pt x="5" y="13"/>
                    <a:pt x="6" y="13"/>
                  </a:cubicBezTo>
                  <a:cubicBezTo>
                    <a:pt x="7" y="13"/>
                    <a:pt x="7" y="15"/>
                    <a:pt x="8" y="14"/>
                  </a:cubicBezTo>
                  <a:cubicBezTo>
                    <a:pt x="10" y="13"/>
                    <a:pt x="10" y="13"/>
                    <a:pt x="12" y="13"/>
                  </a:cubicBezTo>
                  <a:cubicBezTo>
                    <a:pt x="14" y="13"/>
                    <a:pt x="13" y="14"/>
                    <a:pt x="15" y="15"/>
                  </a:cubicBezTo>
                  <a:cubicBezTo>
                    <a:pt x="17" y="16"/>
                    <a:pt x="20" y="16"/>
                    <a:pt x="22" y="16"/>
                  </a:cubicBezTo>
                  <a:cubicBezTo>
                    <a:pt x="25" y="16"/>
                    <a:pt x="26" y="14"/>
                    <a:pt x="29" y="14"/>
                  </a:cubicBezTo>
                  <a:cubicBezTo>
                    <a:pt x="31" y="14"/>
                    <a:pt x="33" y="13"/>
                    <a:pt x="33" y="12"/>
                  </a:cubicBezTo>
                  <a:cubicBezTo>
                    <a:pt x="34" y="11"/>
                    <a:pt x="34" y="10"/>
                    <a:pt x="34" y="9"/>
                  </a:cubicBezTo>
                  <a:cubicBezTo>
                    <a:pt x="34" y="7"/>
                    <a:pt x="35" y="9"/>
                    <a:pt x="36" y="8"/>
                  </a:cubicBezTo>
                  <a:cubicBezTo>
                    <a:pt x="37" y="6"/>
                    <a:pt x="36" y="3"/>
                    <a:pt x="36" y="2"/>
                  </a:cubicBezTo>
                  <a:cubicBezTo>
                    <a:pt x="34" y="2"/>
                    <a:pt x="33" y="2"/>
                    <a:pt x="32"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87" name="Freeform 647">
              <a:extLst>
                <a:ext uri="{FF2B5EF4-FFF2-40B4-BE49-F238E27FC236}">
                  <a16:creationId xmlns:a16="http://schemas.microsoft.com/office/drawing/2014/main" id="{46362BA5-A25F-46EE-9F61-21B0E8BB2A67}"/>
                </a:ext>
              </a:extLst>
            </p:cNvPr>
            <p:cNvSpPr>
              <a:spLocks/>
            </p:cNvSpPr>
            <p:nvPr/>
          </p:nvSpPr>
          <p:spPr bwMode="auto">
            <a:xfrm>
              <a:off x="12021850" y="6656654"/>
              <a:ext cx="531848" cy="516057"/>
            </a:xfrm>
            <a:custGeom>
              <a:avLst/>
              <a:gdLst>
                <a:gd name="T0" fmla="*/ 37 w 57"/>
                <a:gd name="T1" fmla="*/ 10 h 55"/>
                <a:gd name="T2" fmla="*/ 41 w 57"/>
                <a:gd name="T3" fmla="*/ 9 h 55"/>
                <a:gd name="T4" fmla="*/ 43 w 57"/>
                <a:gd name="T5" fmla="*/ 6 h 55"/>
                <a:gd name="T6" fmla="*/ 45 w 57"/>
                <a:gd name="T7" fmla="*/ 4 h 55"/>
                <a:gd name="T8" fmla="*/ 45 w 57"/>
                <a:gd name="T9" fmla="*/ 1 h 55"/>
                <a:gd name="T10" fmla="*/ 41 w 57"/>
                <a:gd name="T11" fmla="*/ 2 h 55"/>
                <a:gd name="T12" fmla="*/ 36 w 57"/>
                <a:gd name="T13" fmla="*/ 4 h 55"/>
                <a:gd name="T14" fmla="*/ 27 w 57"/>
                <a:gd name="T15" fmla="*/ 1 h 55"/>
                <a:gd name="T16" fmla="*/ 22 w 57"/>
                <a:gd name="T17" fmla="*/ 1 h 55"/>
                <a:gd name="T18" fmla="*/ 19 w 57"/>
                <a:gd name="T19" fmla="*/ 1 h 55"/>
                <a:gd name="T20" fmla="*/ 18 w 57"/>
                <a:gd name="T21" fmla="*/ 3 h 55"/>
                <a:gd name="T22" fmla="*/ 17 w 57"/>
                <a:gd name="T23" fmla="*/ 4 h 55"/>
                <a:gd name="T24" fmla="*/ 15 w 57"/>
                <a:gd name="T25" fmla="*/ 5 h 55"/>
                <a:gd name="T26" fmla="*/ 13 w 57"/>
                <a:gd name="T27" fmla="*/ 5 h 55"/>
                <a:gd name="T28" fmla="*/ 12 w 57"/>
                <a:gd name="T29" fmla="*/ 4 h 55"/>
                <a:gd name="T30" fmla="*/ 11 w 57"/>
                <a:gd name="T31" fmla="*/ 8 h 55"/>
                <a:gd name="T32" fmla="*/ 9 w 57"/>
                <a:gd name="T33" fmla="*/ 5 h 55"/>
                <a:gd name="T34" fmla="*/ 5 w 57"/>
                <a:gd name="T35" fmla="*/ 7 h 55"/>
                <a:gd name="T36" fmla="*/ 0 w 57"/>
                <a:gd name="T37" fmla="*/ 7 h 55"/>
                <a:gd name="T38" fmla="*/ 1 w 57"/>
                <a:gd name="T39" fmla="*/ 10 h 55"/>
                <a:gd name="T40" fmla="*/ 0 w 57"/>
                <a:gd name="T41" fmla="*/ 14 h 55"/>
                <a:gd name="T42" fmla="*/ 2 w 57"/>
                <a:gd name="T43" fmla="*/ 18 h 55"/>
                <a:gd name="T44" fmla="*/ 4 w 57"/>
                <a:gd name="T45" fmla="*/ 21 h 55"/>
                <a:gd name="T46" fmla="*/ 12 w 57"/>
                <a:gd name="T47" fmla="*/ 17 h 55"/>
                <a:gd name="T48" fmla="*/ 15 w 57"/>
                <a:gd name="T49" fmla="*/ 19 h 55"/>
                <a:gd name="T50" fmla="*/ 17 w 57"/>
                <a:gd name="T51" fmla="*/ 22 h 55"/>
                <a:gd name="T52" fmla="*/ 18 w 57"/>
                <a:gd name="T53" fmla="*/ 25 h 55"/>
                <a:gd name="T54" fmla="*/ 21 w 57"/>
                <a:gd name="T55" fmla="*/ 28 h 55"/>
                <a:gd name="T56" fmla="*/ 28 w 57"/>
                <a:gd name="T57" fmla="*/ 33 h 55"/>
                <a:gd name="T58" fmla="*/ 33 w 57"/>
                <a:gd name="T59" fmla="*/ 36 h 55"/>
                <a:gd name="T60" fmla="*/ 42 w 57"/>
                <a:gd name="T61" fmla="*/ 42 h 55"/>
                <a:gd name="T62" fmla="*/ 45 w 57"/>
                <a:gd name="T63" fmla="*/ 48 h 55"/>
                <a:gd name="T64" fmla="*/ 43 w 57"/>
                <a:gd name="T65" fmla="*/ 55 h 55"/>
                <a:gd name="T66" fmla="*/ 49 w 57"/>
                <a:gd name="T67" fmla="*/ 48 h 55"/>
                <a:gd name="T68" fmla="*/ 47 w 57"/>
                <a:gd name="T69" fmla="*/ 45 h 55"/>
                <a:gd name="T70" fmla="*/ 50 w 57"/>
                <a:gd name="T71" fmla="*/ 40 h 55"/>
                <a:gd name="T72" fmla="*/ 53 w 57"/>
                <a:gd name="T73" fmla="*/ 41 h 55"/>
                <a:gd name="T74" fmla="*/ 55 w 57"/>
                <a:gd name="T75" fmla="*/ 44 h 55"/>
                <a:gd name="T76" fmla="*/ 53 w 57"/>
                <a:gd name="T77" fmla="*/ 39 h 55"/>
                <a:gd name="T78" fmla="*/ 44 w 57"/>
                <a:gd name="T79" fmla="*/ 35 h 55"/>
                <a:gd name="T80" fmla="*/ 44 w 57"/>
                <a:gd name="T81" fmla="*/ 32 h 55"/>
                <a:gd name="T82" fmla="*/ 39 w 57"/>
                <a:gd name="T83" fmla="*/ 31 h 55"/>
                <a:gd name="T84" fmla="*/ 35 w 57"/>
                <a:gd name="T85" fmla="*/ 26 h 55"/>
                <a:gd name="T86" fmla="*/ 32 w 57"/>
                <a:gd name="T87" fmla="*/ 21 h 55"/>
                <a:gd name="T88" fmla="*/ 27 w 57"/>
                <a:gd name="T89" fmla="*/ 17 h 55"/>
                <a:gd name="T90" fmla="*/ 27 w 57"/>
                <a:gd name="T91" fmla="*/ 15 h 55"/>
                <a:gd name="T92" fmla="*/ 28 w 57"/>
                <a:gd name="T93" fmla="*/ 12 h 55"/>
                <a:gd name="T94" fmla="*/ 30 w 57"/>
                <a:gd name="T95" fmla="*/ 9 h 55"/>
                <a:gd name="T96" fmla="*/ 32 w 57"/>
                <a:gd name="T97" fmla="*/ 8 h 55"/>
                <a:gd name="T98" fmla="*/ 34 w 57"/>
                <a:gd name="T99" fmla="*/ 10 h 55"/>
                <a:gd name="T100" fmla="*/ 37 w 57"/>
                <a:gd name="T101" fmla="*/ 10 h 55"/>
                <a:gd name="T102" fmla="*/ 37 w 57"/>
                <a:gd name="T103" fmla="*/ 1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55">
                  <a:moveTo>
                    <a:pt x="37" y="10"/>
                  </a:moveTo>
                  <a:cubicBezTo>
                    <a:pt x="38" y="9"/>
                    <a:pt x="40" y="10"/>
                    <a:pt x="41" y="9"/>
                  </a:cubicBezTo>
                  <a:cubicBezTo>
                    <a:pt x="43" y="8"/>
                    <a:pt x="42" y="7"/>
                    <a:pt x="43" y="6"/>
                  </a:cubicBezTo>
                  <a:cubicBezTo>
                    <a:pt x="43" y="5"/>
                    <a:pt x="44" y="4"/>
                    <a:pt x="45" y="4"/>
                  </a:cubicBezTo>
                  <a:cubicBezTo>
                    <a:pt x="46" y="3"/>
                    <a:pt x="45" y="3"/>
                    <a:pt x="45" y="1"/>
                  </a:cubicBezTo>
                  <a:cubicBezTo>
                    <a:pt x="44" y="2"/>
                    <a:pt x="43" y="2"/>
                    <a:pt x="41" y="2"/>
                  </a:cubicBezTo>
                  <a:cubicBezTo>
                    <a:pt x="39" y="2"/>
                    <a:pt x="37" y="5"/>
                    <a:pt x="36" y="4"/>
                  </a:cubicBezTo>
                  <a:cubicBezTo>
                    <a:pt x="33" y="3"/>
                    <a:pt x="28" y="4"/>
                    <a:pt x="27" y="1"/>
                  </a:cubicBezTo>
                  <a:cubicBezTo>
                    <a:pt x="26" y="0"/>
                    <a:pt x="23" y="1"/>
                    <a:pt x="22" y="1"/>
                  </a:cubicBezTo>
                  <a:cubicBezTo>
                    <a:pt x="20" y="3"/>
                    <a:pt x="20" y="1"/>
                    <a:pt x="19" y="1"/>
                  </a:cubicBezTo>
                  <a:cubicBezTo>
                    <a:pt x="18" y="1"/>
                    <a:pt x="18" y="3"/>
                    <a:pt x="18" y="3"/>
                  </a:cubicBezTo>
                  <a:cubicBezTo>
                    <a:pt x="18" y="3"/>
                    <a:pt x="17" y="4"/>
                    <a:pt x="17" y="4"/>
                  </a:cubicBezTo>
                  <a:cubicBezTo>
                    <a:pt x="17" y="5"/>
                    <a:pt x="16" y="5"/>
                    <a:pt x="15" y="5"/>
                  </a:cubicBezTo>
                  <a:cubicBezTo>
                    <a:pt x="15" y="5"/>
                    <a:pt x="14" y="5"/>
                    <a:pt x="13" y="5"/>
                  </a:cubicBezTo>
                  <a:cubicBezTo>
                    <a:pt x="13" y="5"/>
                    <a:pt x="13" y="5"/>
                    <a:pt x="12" y="4"/>
                  </a:cubicBezTo>
                  <a:cubicBezTo>
                    <a:pt x="12" y="4"/>
                    <a:pt x="11" y="7"/>
                    <a:pt x="11" y="8"/>
                  </a:cubicBezTo>
                  <a:cubicBezTo>
                    <a:pt x="11" y="9"/>
                    <a:pt x="9" y="6"/>
                    <a:pt x="9" y="5"/>
                  </a:cubicBezTo>
                  <a:cubicBezTo>
                    <a:pt x="7" y="4"/>
                    <a:pt x="6" y="7"/>
                    <a:pt x="5" y="7"/>
                  </a:cubicBezTo>
                  <a:cubicBezTo>
                    <a:pt x="3" y="7"/>
                    <a:pt x="1" y="7"/>
                    <a:pt x="0" y="7"/>
                  </a:cubicBezTo>
                  <a:cubicBezTo>
                    <a:pt x="0" y="8"/>
                    <a:pt x="1" y="9"/>
                    <a:pt x="1" y="10"/>
                  </a:cubicBezTo>
                  <a:cubicBezTo>
                    <a:pt x="1" y="12"/>
                    <a:pt x="0" y="12"/>
                    <a:pt x="0" y="14"/>
                  </a:cubicBezTo>
                  <a:cubicBezTo>
                    <a:pt x="0" y="15"/>
                    <a:pt x="0" y="18"/>
                    <a:pt x="2" y="18"/>
                  </a:cubicBezTo>
                  <a:cubicBezTo>
                    <a:pt x="3" y="19"/>
                    <a:pt x="4" y="18"/>
                    <a:pt x="4" y="21"/>
                  </a:cubicBezTo>
                  <a:cubicBezTo>
                    <a:pt x="6" y="20"/>
                    <a:pt x="10" y="16"/>
                    <a:pt x="12" y="17"/>
                  </a:cubicBezTo>
                  <a:cubicBezTo>
                    <a:pt x="13" y="18"/>
                    <a:pt x="14" y="19"/>
                    <a:pt x="15" y="19"/>
                  </a:cubicBezTo>
                  <a:cubicBezTo>
                    <a:pt x="16" y="19"/>
                    <a:pt x="17" y="21"/>
                    <a:pt x="17" y="22"/>
                  </a:cubicBezTo>
                  <a:cubicBezTo>
                    <a:pt x="18" y="23"/>
                    <a:pt x="18" y="24"/>
                    <a:pt x="18" y="25"/>
                  </a:cubicBezTo>
                  <a:cubicBezTo>
                    <a:pt x="19" y="26"/>
                    <a:pt x="20" y="27"/>
                    <a:pt x="21" y="28"/>
                  </a:cubicBezTo>
                  <a:cubicBezTo>
                    <a:pt x="23" y="29"/>
                    <a:pt x="25" y="31"/>
                    <a:pt x="28" y="33"/>
                  </a:cubicBezTo>
                  <a:cubicBezTo>
                    <a:pt x="30" y="35"/>
                    <a:pt x="31" y="35"/>
                    <a:pt x="33" y="36"/>
                  </a:cubicBezTo>
                  <a:cubicBezTo>
                    <a:pt x="36" y="38"/>
                    <a:pt x="38" y="41"/>
                    <a:pt x="42" y="42"/>
                  </a:cubicBezTo>
                  <a:cubicBezTo>
                    <a:pt x="44" y="43"/>
                    <a:pt x="44" y="46"/>
                    <a:pt x="45" y="48"/>
                  </a:cubicBezTo>
                  <a:cubicBezTo>
                    <a:pt x="45" y="50"/>
                    <a:pt x="42" y="52"/>
                    <a:pt x="43" y="55"/>
                  </a:cubicBezTo>
                  <a:cubicBezTo>
                    <a:pt x="43" y="54"/>
                    <a:pt x="49" y="49"/>
                    <a:pt x="49" y="48"/>
                  </a:cubicBezTo>
                  <a:cubicBezTo>
                    <a:pt x="50" y="47"/>
                    <a:pt x="47" y="45"/>
                    <a:pt x="47" y="45"/>
                  </a:cubicBezTo>
                  <a:cubicBezTo>
                    <a:pt x="45" y="43"/>
                    <a:pt x="49" y="39"/>
                    <a:pt x="50" y="40"/>
                  </a:cubicBezTo>
                  <a:cubicBezTo>
                    <a:pt x="51" y="41"/>
                    <a:pt x="52" y="41"/>
                    <a:pt x="53" y="41"/>
                  </a:cubicBezTo>
                  <a:cubicBezTo>
                    <a:pt x="54" y="42"/>
                    <a:pt x="54" y="43"/>
                    <a:pt x="55" y="44"/>
                  </a:cubicBezTo>
                  <a:cubicBezTo>
                    <a:pt x="57" y="44"/>
                    <a:pt x="54" y="40"/>
                    <a:pt x="53" y="39"/>
                  </a:cubicBezTo>
                  <a:cubicBezTo>
                    <a:pt x="51" y="37"/>
                    <a:pt x="47" y="37"/>
                    <a:pt x="44" y="35"/>
                  </a:cubicBezTo>
                  <a:cubicBezTo>
                    <a:pt x="43" y="34"/>
                    <a:pt x="46" y="32"/>
                    <a:pt x="44" y="32"/>
                  </a:cubicBezTo>
                  <a:cubicBezTo>
                    <a:pt x="43" y="31"/>
                    <a:pt x="41" y="32"/>
                    <a:pt x="39" y="31"/>
                  </a:cubicBezTo>
                  <a:cubicBezTo>
                    <a:pt x="37" y="30"/>
                    <a:pt x="36" y="28"/>
                    <a:pt x="35" y="26"/>
                  </a:cubicBezTo>
                  <a:cubicBezTo>
                    <a:pt x="34" y="24"/>
                    <a:pt x="34" y="22"/>
                    <a:pt x="32" y="21"/>
                  </a:cubicBezTo>
                  <a:cubicBezTo>
                    <a:pt x="31" y="20"/>
                    <a:pt x="27" y="19"/>
                    <a:pt x="27" y="17"/>
                  </a:cubicBezTo>
                  <a:cubicBezTo>
                    <a:pt x="27" y="16"/>
                    <a:pt x="27" y="15"/>
                    <a:pt x="27" y="15"/>
                  </a:cubicBezTo>
                  <a:cubicBezTo>
                    <a:pt x="28" y="13"/>
                    <a:pt x="28" y="13"/>
                    <a:pt x="28" y="12"/>
                  </a:cubicBezTo>
                  <a:cubicBezTo>
                    <a:pt x="27" y="9"/>
                    <a:pt x="30" y="10"/>
                    <a:pt x="30" y="9"/>
                  </a:cubicBezTo>
                  <a:cubicBezTo>
                    <a:pt x="31" y="8"/>
                    <a:pt x="32" y="8"/>
                    <a:pt x="32" y="8"/>
                  </a:cubicBezTo>
                  <a:cubicBezTo>
                    <a:pt x="34" y="8"/>
                    <a:pt x="34" y="9"/>
                    <a:pt x="34" y="10"/>
                  </a:cubicBezTo>
                  <a:cubicBezTo>
                    <a:pt x="35" y="10"/>
                    <a:pt x="36" y="10"/>
                    <a:pt x="37" y="10"/>
                  </a:cubicBezTo>
                  <a:cubicBezTo>
                    <a:pt x="37" y="9"/>
                    <a:pt x="36" y="10"/>
                    <a:pt x="37" y="1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88" name="Freeform 648">
              <a:extLst>
                <a:ext uri="{FF2B5EF4-FFF2-40B4-BE49-F238E27FC236}">
                  <a16:creationId xmlns:a16="http://schemas.microsoft.com/office/drawing/2014/main" id="{D9DD165C-DBD4-4603-B0B2-E7608B26579E}"/>
                </a:ext>
              </a:extLst>
            </p:cNvPr>
            <p:cNvSpPr>
              <a:spLocks/>
            </p:cNvSpPr>
            <p:nvPr/>
          </p:nvSpPr>
          <p:spPr bwMode="auto">
            <a:xfrm>
              <a:off x="12330767" y="6685324"/>
              <a:ext cx="251592" cy="235731"/>
            </a:xfrm>
            <a:custGeom>
              <a:avLst/>
              <a:gdLst>
                <a:gd name="T0" fmla="*/ 12 w 27"/>
                <a:gd name="T1" fmla="*/ 10 h 25"/>
                <a:gd name="T2" fmla="*/ 21 w 27"/>
                <a:gd name="T3" fmla="*/ 9 h 25"/>
                <a:gd name="T4" fmla="*/ 27 w 27"/>
                <a:gd name="T5" fmla="*/ 11 h 25"/>
                <a:gd name="T6" fmla="*/ 25 w 27"/>
                <a:gd name="T7" fmla="*/ 4 h 25"/>
                <a:gd name="T8" fmla="*/ 17 w 27"/>
                <a:gd name="T9" fmla="*/ 3 h 25"/>
                <a:gd name="T10" fmla="*/ 13 w 27"/>
                <a:gd name="T11" fmla="*/ 0 h 25"/>
                <a:gd name="T12" fmla="*/ 11 w 27"/>
                <a:gd name="T13" fmla="*/ 2 h 25"/>
                <a:gd name="T14" fmla="*/ 6 w 27"/>
                <a:gd name="T15" fmla="*/ 7 h 25"/>
                <a:gd name="T16" fmla="*/ 1 w 27"/>
                <a:gd name="T17" fmla="*/ 7 h 25"/>
                <a:gd name="T18" fmla="*/ 1 w 27"/>
                <a:gd name="T19" fmla="*/ 11 h 25"/>
                <a:gd name="T20" fmla="*/ 3 w 27"/>
                <a:gd name="T21" fmla="*/ 10 h 25"/>
                <a:gd name="T22" fmla="*/ 4 w 27"/>
                <a:gd name="T23" fmla="*/ 13 h 25"/>
                <a:gd name="T24" fmla="*/ 6 w 27"/>
                <a:gd name="T25" fmla="*/ 10 h 25"/>
                <a:gd name="T26" fmla="*/ 11 w 27"/>
                <a:gd name="T27" fmla="*/ 17 h 25"/>
                <a:gd name="T28" fmla="*/ 23 w 27"/>
                <a:gd name="T29" fmla="*/ 25 h 25"/>
                <a:gd name="T30" fmla="*/ 21 w 27"/>
                <a:gd name="T31" fmla="*/ 22 h 25"/>
                <a:gd name="T32" fmla="*/ 16 w 27"/>
                <a:gd name="T33" fmla="*/ 19 h 25"/>
                <a:gd name="T34" fmla="*/ 12 w 27"/>
                <a:gd name="T35"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25">
                  <a:moveTo>
                    <a:pt x="12" y="10"/>
                  </a:moveTo>
                  <a:cubicBezTo>
                    <a:pt x="15" y="10"/>
                    <a:pt x="18" y="8"/>
                    <a:pt x="21" y="9"/>
                  </a:cubicBezTo>
                  <a:cubicBezTo>
                    <a:pt x="23" y="9"/>
                    <a:pt x="25" y="10"/>
                    <a:pt x="27" y="11"/>
                  </a:cubicBezTo>
                  <a:cubicBezTo>
                    <a:pt x="26" y="9"/>
                    <a:pt x="26" y="7"/>
                    <a:pt x="25" y="4"/>
                  </a:cubicBezTo>
                  <a:cubicBezTo>
                    <a:pt x="22" y="6"/>
                    <a:pt x="19" y="4"/>
                    <a:pt x="17" y="3"/>
                  </a:cubicBezTo>
                  <a:cubicBezTo>
                    <a:pt x="15" y="2"/>
                    <a:pt x="14" y="2"/>
                    <a:pt x="13" y="0"/>
                  </a:cubicBezTo>
                  <a:cubicBezTo>
                    <a:pt x="13" y="0"/>
                    <a:pt x="11" y="1"/>
                    <a:pt x="11" y="2"/>
                  </a:cubicBezTo>
                  <a:cubicBezTo>
                    <a:pt x="9" y="3"/>
                    <a:pt x="10" y="8"/>
                    <a:pt x="6" y="7"/>
                  </a:cubicBezTo>
                  <a:cubicBezTo>
                    <a:pt x="4" y="6"/>
                    <a:pt x="2" y="7"/>
                    <a:pt x="1" y="7"/>
                  </a:cubicBezTo>
                  <a:cubicBezTo>
                    <a:pt x="0" y="8"/>
                    <a:pt x="1" y="11"/>
                    <a:pt x="1" y="11"/>
                  </a:cubicBezTo>
                  <a:cubicBezTo>
                    <a:pt x="1" y="11"/>
                    <a:pt x="3" y="10"/>
                    <a:pt x="3" y="10"/>
                  </a:cubicBezTo>
                  <a:cubicBezTo>
                    <a:pt x="4" y="10"/>
                    <a:pt x="4" y="12"/>
                    <a:pt x="4" y="13"/>
                  </a:cubicBezTo>
                  <a:cubicBezTo>
                    <a:pt x="4" y="11"/>
                    <a:pt x="5" y="8"/>
                    <a:pt x="6" y="10"/>
                  </a:cubicBezTo>
                  <a:cubicBezTo>
                    <a:pt x="7" y="13"/>
                    <a:pt x="9" y="15"/>
                    <a:pt x="11" y="17"/>
                  </a:cubicBezTo>
                  <a:cubicBezTo>
                    <a:pt x="14" y="20"/>
                    <a:pt x="19" y="22"/>
                    <a:pt x="23" y="25"/>
                  </a:cubicBezTo>
                  <a:cubicBezTo>
                    <a:pt x="23" y="23"/>
                    <a:pt x="23" y="23"/>
                    <a:pt x="21" y="22"/>
                  </a:cubicBezTo>
                  <a:cubicBezTo>
                    <a:pt x="19" y="21"/>
                    <a:pt x="17" y="20"/>
                    <a:pt x="16" y="19"/>
                  </a:cubicBezTo>
                  <a:cubicBezTo>
                    <a:pt x="14" y="17"/>
                    <a:pt x="9" y="10"/>
                    <a:pt x="12" y="1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89" name="Freeform 649">
              <a:extLst>
                <a:ext uri="{FF2B5EF4-FFF2-40B4-BE49-F238E27FC236}">
                  <a16:creationId xmlns:a16="http://schemas.microsoft.com/office/drawing/2014/main" id="{7CCFAB7C-8EC8-42F3-B50A-AB64FC29EA26}"/>
                </a:ext>
              </a:extLst>
            </p:cNvPr>
            <p:cNvSpPr>
              <a:spLocks/>
            </p:cNvSpPr>
            <p:nvPr/>
          </p:nvSpPr>
          <p:spPr bwMode="auto">
            <a:xfrm>
              <a:off x="11470893" y="6414553"/>
              <a:ext cx="617835" cy="531986"/>
            </a:xfrm>
            <a:custGeom>
              <a:avLst/>
              <a:gdLst>
                <a:gd name="T0" fmla="*/ 59 w 66"/>
                <a:gd name="T1" fmla="*/ 31 h 57"/>
                <a:gd name="T2" fmla="*/ 56 w 66"/>
                <a:gd name="T3" fmla="*/ 30 h 57"/>
                <a:gd name="T4" fmla="*/ 60 w 66"/>
                <a:gd name="T5" fmla="*/ 24 h 57"/>
                <a:gd name="T6" fmla="*/ 63 w 66"/>
                <a:gd name="T7" fmla="*/ 23 h 57"/>
                <a:gd name="T8" fmla="*/ 65 w 66"/>
                <a:gd name="T9" fmla="*/ 15 h 57"/>
                <a:gd name="T10" fmla="*/ 60 w 66"/>
                <a:gd name="T11" fmla="*/ 13 h 57"/>
                <a:gd name="T12" fmla="*/ 57 w 66"/>
                <a:gd name="T13" fmla="*/ 11 h 57"/>
                <a:gd name="T14" fmla="*/ 55 w 66"/>
                <a:gd name="T15" fmla="*/ 11 h 57"/>
                <a:gd name="T16" fmla="*/ 48 w 66"/>
                <a:gd name="T17" fmla="*/ 7 h 57"/>
                <a:gd name="T18" fmla="*/ 43 w 66"/>
                <a:gd name="T19" fmla="*/ 5 h 57"/>
                <a:gd name="T20" fmla="*/ 38 w 66"/>
                <a:gd name="T21" fmla="*/ 1 h 57"/>
                <a:gd name="T22" fmla="*/ 34 w 66"/>
                <a:gd name="T23" fmla="*/ 1 h 57"/>
                <a:gd name="T24" fmla="*/ 33 w 66"/>
                <a:gd name="T25" fmla="*/ 5 h 57"/>
                <a:gd name="T26" fmla="*/ 30 w 66"/>
                <a:gd name="T27" fmla="*/ 8 h 57"/>
                <a:gd name="T28" fmla="*/ 26 w 66"/>
                <a:gd name="T29" fmla="*/ 10 h 57"/>
                <a:gd name="T30" fmla="*/ 24 w 66"/>
                <a:gd name="T31" fmla="*/ 12 h 57"/>
                <a:gd name="T32" fmla="*/ 20 w 66"/>
                <a:gd name="T33" fmla="*/ 11 h 57"/>
                <a:gd name="T34" fmla="*/ 16 w 66"/>
                <a:gd name="T35" fmla="*/ 10 h 57"/>
                <a:gd name="T36" fmla="*/ 16 w 66"/>
                <a:gd name="T37" fmla="*/ 16 h 57"/>
                <a:gd name="T38" fmla="*/ 9 w 66"/>
                <a:gd name="T39" fmla="*/ 15 h 57"/>
                <a:gd name="T40" fmla="*/ 1 w 66"/>
                <a:gd name="T41" fmla="*/ 17 h 57"/>
                <a:gd name="T42" fmla="*/ 2 w 66"/>
                <a:gd name="T43" fmla="*/ 19 h 57"/>
                <a:gd name="T44" fmla="*/ 4 w 66"/>
                <a:gd name="T45" fmla="*/ 21 h 57"/>
                <a:gd name="T46" fmla="*/ 15 w 66"/>
                <a:gd name="T47" fmla="*/ 25 h 57"/>
                <a:gd name="T48" fmla="*/ 14 w 66"/>
                <a:gd name="T49" fmla="*/ 28 h 57"/>
                <a:gd name="T50" fmla="*/ 19 w 66"/>
                <a:gd name="T51" fmla="*/ 31 h 57"/>
                <a:gd name="T52" fmla="*/ 20 w 66"/>
                <a:gd name="T53" fmla="*/ 35 h 57"/>
                <a:gd name="T54" fmla="*/ 22 w 66"/>
                <a:gd name="T55" fmla="*/ 38 h 57"/>
                <a:gd name="T56" fmla="*/ 19 w 66"/>
                <a:gd name="T57" fmla="*/ 36 h 57"/>
                <a:gd name="T58" fmla="*/ 16 w 66"/>
                <a:gd name="T59" fmla="*/ 49 h 57"/>
                <a:gd name="T60" fmla="*/ 27 w 66"/>
                <a:gd name="T61" fmla="*/ 53 h 57"/>
                <a:gd name="T62" fmla="*/ 30 w 66"/>
                <a:gd name="T63" fmla="*/ 53 h 57"/>
                <a:gd name="T64" fmla="*/ 33 w 66"/>
                <a:gd name="T65" fmla="*/ 55 h 57"/>
                <a:gd name="T66" fmla="*/ 40 w 66"/>
                <a:gd name="T67" fmla="*/ 54 h 57"/>
                <a:gd name="T68" fmla="*/ 47 w 66"/>
                <a:gd name="T69" fmla="*/ 48 h 57"/>
                <a:gd name="T70" fmla="*/ 57 w 66"/>
                <a:gd name="T71" fmla="*/ 50 h 57"/>
                <a:gd name="T72" fmla="*/ 62 w 66"/>
                <a:gd name="T73" fmla="*/ 47 h 57"/>
                <a:gd name="T74" fmla="*/ 62 w 66"/>
                <a:gd name="T75" fmla="*/ 45 h 57"/>
                <a:gd name="T76" fmla="*/ 59 w 66"/>
                <a:gd name="T77" fmla="*/ 38 h 57"/>
                <a:gd name="T78" fmla="*/ 59 w 66"/>
                <a:gd name="T79" fmla="*/ 34 h 57"/>
                <a:gd name="T80" fmla="*/ 59 w 66"/>
                <a:gd name="T81" fmla="*/ 31 h 57"/>
                <a:gd name="T82" fmla="*/ 59 w 66"/>
                <a:gd name="T83"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57">
                  <a:moveTo>
                    <a:pt x="59" y="31"/>
                  </a:moveTo>
                  <a:cubicBezTo>
                    <a:pt x="58" y="29"/>
                    <a:pt x="55" y="33"/>
                    <a:pt x="56" y="30"/>
                  </a:cubicBezTo>
                  <a:cubicBezTo>
                    <a:pt x="56" y="29"/>
                    <a:pt x="59" y="24"/>
                    <a:pt x="60" y="24"/>
                  </a:cubicBezTo>
                  <a:cubicBezTo>
                    <a:pt x="61" y="23"/>
                    <a:pt x="62" y="25"/>
                    <a:pt x="63" y="23"/>
                  </a:cubicBezTo>
                  <a:cubicBezTo>
                    <a:pt x="64" y="20"/>
                    <a:pt x="63" y="18"/>
                    <a:pt x="65" y="15"/>
                  </a:cubicBezTo>
                  <a:cubicBezTo>
                    <a:pt x="66" y="13"/>
                    <a:pt x="61" y="13"/>
                    <a:pt x="60" y="13"/>
                  </a:cubicBezTo>
                  <a:cubicBezTo>
                    <a:pt x="58" y="13"/>
                    <a:pt x="57" y="12"/>
                    <a:pt x="57" y="11"/>
                  </a:cubicBezTo>
                  <a:cubicBezTo>
                    <a:pt x="56" y="11"/>
                    <a:pt x="55" y="11"/>
                    <a:pt x="55" y="11"/>
                  </a:cubicBezTo>
                  <a:cubicBezTo>
                    <a:pt x="53" y="11"/>
                    <a:pt x="48" y="9"/>
                    <a:pt x="48" y="7"/>
                  </a:cubicBezTo>
                  <a:cubicBezTo>
                    <a:pt x="47" y="10"/>
                    <a:pt x="44" y="5"/>
                    <a:pt x="43" y="5"/>
                  </a:cubicBezTo>
                  <a:cubicBezTo>
                    <a:pt x="41" y="4"/>
                    <a:pt x="39" y="3"/>
                    <a:pt x="38" y="1"/>
                  </a:cubicBezTo>
                  <a:cubicBezTo>
                    <a:pt x="37" y="0"/>
                    <a:pt x="35" y="0"/>
                    <a:pt x="34" y="1"/>
                  </a:cubicBezTo>
                  <a:cubicBezTo>
                    <a:pt x="33" y="2"/>
                    <a:pt x="32" y="4"/>
                    <a:pt x="33" y="5"/>
                  </a:cubicBezTo>
                  <a:cubicBezTo>
                    <a:pt x="33" y="6"/>
                    <a:pt x="31" y="7"/>
                    <a:pt x="30" y="8"/>
                  </a:cubicBezTo>
                  <a:cubicBezTo>
                    <a:pt x="29" y="8"/>
                    <a:pt x="27" y="8"/>
                    <a:pt x="26" y="10"/>
                  </a:cubicBezTo>
                  <a:cubicBezTo>
                    <a:pt x="26" y="11"/>
                    <a:pt x="25" y="12"/>
                    <a:pt x="24" y="12"/>
                  </a:cubicBezTo>
                  <a:cubicBezTo>
                    <a:pt x="22" y="12"/>
                    <a:pt x="21" y="12"/>
                    <a:pt x="20" y="11"/>
                  </a:cubicBezTo>
                  <a:cubicBezTo>
                    <a:pt x="18" y="11"/>
                    <a:pt x="18" y="10"/>
                    <a:pt x="16" y="10"/>
                  </a:cubicBezTo>
                  <a:cubicBezTo>
                    <a:pt x="14" y="9"/>
                    <a:pt x="20" y="16"/>
                    <a:pt x="16" y="16"/>
                  </a:cubicBezTo>
                  <a:cubicBezTo>
                    <a:pt x="13" y="16"/>
                    <a:pt x="11" y="17"/>
                    <a:pt x="9" y="15"/>
                  </a:cubicBezTo>
                  <a:cubicBezTo>
                    <a:pt x="8" y="14"/>
                    <a:pt x="1" y="16"/>
                    <a:pt x="1" y="17"/>
                  </a:cubicBezTo>
                  <a:cubicBezTo>
                    <a:pt x="1" y="18"/>
                    <a:pt x="4" y="18"/>
                    <a:pt x="2" y="19"/>
                  </a:cubicBezTo>
                  <a:cubicBezTo>
                    <a:pt x="0" y="20"/>
                    <a:pt x="3" y="21"/>
                    <a:pt x="4" y="21"/>
                  </a:cubicBezTo>
                  <a:cubicBezTo>
                    <a:pt x="6" y="22"/>
                    <a:pt x="15" y="23"/>
                    <a:pt x="15" y="25"/>
                  </a:cubicBezTo>
                  <a:cubicBezTo>
                    <a:pt x="15" y="26"/>
                    <a:pt x="13" y="26"/>
                    <a:pt x="14" y="28"/>
                  </a:cubicBezTo>
                  <a:cubicBezTo>
                    <a:pt x="16" y="30"/>
                    <a:pt x="17" y="30"/>
                    <a:pt x="19" y="31"/>
                  </a:cubicBezTo>
                  <a:cubicBezTo>
                    <a:pt x="21" y="32"/>
                    <a:pt x="18" y="34"/>
                    <a:pt x="20" y="35"/>
                  </a:cubicBezTo>
                  <a:cubicBezTo>
                    <a:pt x="20" y="35"/>
                    <a:pt x="22" y="38"/>
                    <a:pt x="22" y="38"/>
                  </a:cubicBezTo>
                  <a:cubicBezTo>
                    <a:pt x="21" y="39"/>
                    <a:pt x="20" y="36"/>
                    <a:pt x="19" y="36"/>
                  </a:cubicBezTo>
                  <a:cubicBezTo>
                    <a:pt x="18" y="36"/>
                    <a:pt x="19" y="48"/>
                    <a:pt x="16" y="49"/>
                  </a:cubicBezTo>
                  <a:cubicBezTo>
                    <a:pt x="19" y="51"/>
                    <a:pt x="23" y="54"/>
                    <a:pt x="27" y="53"/>
                  </a:cubicBezTo>
                  <a:cubicBezTo>
                    <a:pt x="28" y="53"/>
                    <a:pt x="29" y="52"/>
                    <a:pt x="30" y="53"/>
                  </a:cubicBezTo>
                  <a:cubicBezTo>
                    <a:pt x="31" y="53"/>
                    <a:pt x="32" y="54"/>
                    <a:pt x="33" y="55"/>
                  </a:cubicBezTo>
                  <a:cubicBezTo>
                    <a:pt x="35" y="56"/>
                    <a:pt x="41" y="57"/>
                    <a:pt x="40" y="54"/>
                  </a:cubicBezTo>
                  <a:cubicBezTo>
                    <a:pt x="39" y="49"/>
                    <a:pt x="44" y="47"/>
                    <a:pt x="47" y="48"/>
                  </a:cubicBezTo>
                  <a:cubicBezTo>
                    <a:pt x="51" y="49"/>
                    <a:pt x="53" y="52"/>
                    <a:pt x="57" y="50"/>
                  </a:cubicBezTo>
                  <a:cubicBezTo>
                    <a:pt x="59" y="49"/>
                    <a:pt x="60" y="48"/>
                    <a:pt x="62" y="47"/>
                  </a:cubicBezTo>
                  <a:cubicBezTo>
                    <a:pt x="62" y="47"/>
                    <a:pt x="64" y="45"/>
                    <a:pt x="62" y="45"/>
                  </a:cubicBezTo>
                  <a:cubicBezTo>
                    <a:pt x="60" y="44"/>
                    <a:pt x="58" y="40"/>
                    <a:pt x="59" y="38"/>
                  </a:cubicBezTo>
                  <a:cubicBezTo>
                    <a:pt x="61" y="36"/>
                    <a:pt x="60" y="36"/>
                    <a:pt x="59" y="34"/>
                  </a:cubicBezTo>
                  <a:cubicBezTo>
                    <a:pt x="59" y="33"/>
                    <a:pt x="59" y="32"/>
                    <a:pt x="59" y="31"/>
                  </a:cubicBezTo>
                  <a:cubicBezTo>
                    <a:pt x="58" y="30"/>
                    <a:pt x="59" y="32"/>
                    <a:pt x="59" y="31"/>
                  </a:cubicBezTo>
                  <a:close/>
                </a:path>
              </a:pathLst>
            </a:custGeom>
            <a:grpFill/>
            <a:ln w="9525"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90" name="Freeform 650">
              <a:extLst>
                <a:ext uri="{FF2B5EF4-FFF2-40B4-BE49-F238E27FC236}">
                  <a16:creationId xmlns:a16="http://schemas.microsoft.com/office/drawing/2014/main" id="{C717DEC9-5033-414D-AAEC-85D8ECDF5EE5}"/>
                </a:ext>
              </a:extLst>
            </p:cNvPr>
            <p:cNvSpPr>
              <a:spLocks/>
            </p:cNvSpPr>
            <p:nvPr/>
          </p:nvSpPr>
          <p:spPr bwMode="auto">
            <a:xfrm>
              <a:off x="11983632" y="6621615"/>
              <a:ext cx="207006" cy="140163"/>
            </a:xfrm>
            <a:custGeom>
              <a:avLst/>
              <a:gdLst>
                <a:gd name="T0" fmla="*/ 17 w 22"/>
                <a:gd name="T1" fmla="*/ 1 h 15"/>
                <a:gd name="T2" fmla="*/ 9 w 22"/>
                <a:gd name="T3" fmla="*/ 1 h 15"/>
                <a:gd name="T4" fmla="*/ 8 w 22"/>
                <a:gd name="T5" fmla="*/ 2 h 15"/>
                <a:gd name="T6" fmla="*/ 5 w 22"/>
                <a:gd name="T7" fmla="*/ 2 h 15"/>
                <a:gd name="T8" fmla="*/ 3 w 22"/>
                <a:gd name="T9" fmla="*/ 5 h 15"/>
                <a:gd name="T10" fmla="*/ 1 w 22"/>
                <a:gd name="T11" fmla="*/ 9 h 15"/>
                <a:gd name="T12" fmla="*/ 4 w 22"/>
                <a:gd name="T13" fmla="*/ 10 h 15"/>
                <a:gd name="T14" fmla="*/ 7 w 22"/>
                <a:gd name="T15" fmla="*/ 11 h 15"/>
                <a:gd name="T16" fmla="*/ 11 w 22"/>
                <a:gd name="T17" fmla="*/ 10 h 15"/>
                <a:gd name="T18" fmla="*/ 13 w 22"/>
                <a:gd name="T19" fmla="*/ 10 h 15"/>
                <a:gd name="T20" fmla="*/ 16 w 22"/>
                <a:gd name="T21" fmla="*/ 8 h 15"/>
                <a:gd name="T22" fmla="*/ 18 w 22"/>
                <a:gd name="T23" fmla="*/ 9 h 15"/>
                <a:gd name="T24" fmla="*/ 21 w 22"/>
                <a:gd name="T25" fmla="*/ 8 h 15"/>
                <a:gd name="T26" fmla="*/ 22 w 22"/>
                <a:gd name="T27" fmla="*/ 5 h 15"/>
                <a:gd name="T28" fmla="*/ 18 w 22"/>
                <a:gd name="T29" fmla="*/ 4 h 15"/>
                <a:gd name="T30" fmla="*/ 17 w 22"/>
                <a:gd name="T3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15">
                  <a:moveTo>
                    <a:pt x="17" y="1"/>
                  </a:moveTo>
                  <a:cubicBezTo>
                    <a:pt x="14" y="0"/>
                    <a:pt x="12" y="1"/>
                    <a:pt x="9" y="1"/>
                  </a:cubicBezTo>
                  <a:cubicBezTo>
                    <a:pt x="7" y="1"/>
                    <a:pt x="9" y="1"/>
                    <a:pt x="8" y="2"/>
                  </a:cubicBezTo>
                  <a:cubicBezTo>
                    <a:pt x="7" y="2"/>
                    <a:pt x="5" y="2"/>
                    <a:pt x="5" y="2"/>
                  </a:cubicBezTo>
                  <a:cubicBezTo>
                    <a:pt x="4" y="2"/>
                    <a:pt x="3" y="5"/>
                    <a:pt x="3" y="5"/>
                  </a:cubicBezTo>
                  <a:cubicBezTo>
                    <a:pt x="2" y="6"/>
                    <a:pt x="0" y="10"/>
                    <a:pt x="1" y="9"/>
                  </a:cubicBezTo>
                  <a:cubicBezTo>
                    <a:pt x="3" y="9"/>
                    <a:pt x="3" y="8"/>
                    <a:pt x="4" y="10"/>
                  </a:cubicBezTo>
                  <a:cubicBezTo>
                    <a:pt x="4" y="12"/>
                    <a:pt x="5" y="11"/>
                    <a:pt x="7" y="11"/>
                  </a:cubicBezTo>
                  <a:cubicBezTo>
                    <a:pt x="8" y="11"/>
                    <a:pt x="10" y="11"/>
                    <a:pt x="11" y="10"/>
                  </a:cubicBezTo>
                  <a:cubicBezTo>
                    <a:pt x="12" y="8"/>
                    <a:pt x="13" y="9"/>
                    <a:pt x="13" y="10"/>
                  </a:cubicBezTo>
                  <a:cubicBezTo>
                    <a:pt x="16" y="15"/>
                    <a:pt x="15" y="8"/>
                    <a:pt x="16" y="8"/>
                  </a:cubicBezTo>
                  <a:cubicBezTo>
                    <a:pt x="17" y="8"/>
                    <a:pt x="17" y="9"/>
                    <a:pt x="18" y="9"/>
                  </a:cubicBezTo>
                  <a:cubicBezTo>
                    <a:pt x="19" y="9"/>
                    <a:pt x="20" y="9"/>
                    <a:pt x="21" y="8"/>
                  </a:cubicBezTo>
                  <a:cubicBezTo>
                    <a:pt x="22" y="7"/>
                    <a:pt x="22" y="7"/>
                    <a:pt x="22" y="5"/>
                  </a:cubicBezTo>
                  <a:cubicBezTo>
                    <a:pt x="22" y="5"/>
                    <a:pt x="19" y="4"/>
                    <a:pt x="18" y="4"/>
                  </a:cubicBezTo>
                  <a:cubicBezTo>
                    <a:pt x="17" y="3"/>
                    <a:pt x="17" y="2"/>
                    <a:pt x="17"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91" name="Freeform 651">
              <a:extLst>
                <a:ext uri="{FF2B5EF4-FFF2-40B4-BE49-F238E27FC236}">
                  <a16:creationId xmlns:a16="http://schemas.microsoft.com/office/drawing/2014/main" id="{EA49008C-7F45-4173-92D3-1C107C55AB06}"/>
                </a:ext>
              </a:extLst>
            </p:cNvPr>
            <p:cNvSpPr>
              <a:spLocks/>
            </p:cNvSpPr>
            <p:nvPr/>
          </p:nvSpPr>
          <p:spPr bwMode="auto">
            <a:xfrm>
              <a:off x="11808475" y="6395439"/>
              <a:ext cx="194268" cy="121050"/>
            </a:xfrm>
            <a:custGeom>
              <a:avLst/>
              <a:gdLst>
                <a:gd name="T0" fmla="*/ 19 w 21"/>
                <a:gd name="T1" fmla="*/ 9 h 13"/>
                <a:gd name="T2" fmla="*/ 20 w 21"/>
                <a:gd name="T3" fmla="*/ 6 h 13"/>
                <a:gd name="T4" fmla="*/ 18 w 21"/>
                <a:gd name="T5" fmla="*/ 3 h 13"/>
                <a:gd name="T6" fmla="*/ 13 w 21"/>
                <a:gd name="T7" fmla="*/ 0 h 13"/>
                <a:gd name="T8" fmla="*/ 8 w 21"/>
                <a:gd name="T9" fmla="*/ 1 h 13"/>
                <a:gd name="T10" fmla="*/ 3 w 21"/>
                <a:gd name="T11" fmla="*/ 1 h 13"/>
                <a:gd name="T12" fmla="*/ 5 w 21"/>
                <a:gd name="T13" fmla="*/ 6 h 13"/>
                <a:gd name="T14" fmla="*/ 10 w 21"/>
                <a:gd name="T15" fmla="*/ 9 h 13"/>
                <a:gd name="T16" fmla="*/ 12 w 21"/>
                <a:gd name="T17" fmla="*/ 9 h 13"/>
                <a:gd name="T18" fmla="*/ 18 w 21"/>
                <a:gd name="T19" fmla="*/ 13 h 13"/>
                <a:gd name="T20" fmla="*/ 19 w 21"/>
                <a:gd name="T21" fmla="*/ 9 h 13"/>
                <a:gd name="T22" fmla="*/ 19 w 21"/>
                <a:gd name="T23"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3">
                  <a:moveTo>
                    <a:pt x="19" y="9"/>
                  </a:moveTo>
                  <a:cubicBezTo>
                    <a:pt x="18" y="9"/>
                    <a:pt x="21" y="7"/>
                    <a:pt x="20" y="6"/>
                  </a:cubicBezTo>
                  <a:cubicBezTo>
                    <a:pt x="20" y="5"/>
                    <a:pt x="19" y="3"/>
                    <a:pt x="18" y="3"/>
                  </a:cubicBezTo>
                  <a:cubicBezTo>
                    <a:pt x="17" y="2"/>
                    <a:pt x="15" y="0"/>
                    <a:pt x="13" y="0"/>
                  </a:cubicBezTo>
                  <a:cubicBezTo>
                    <a:pt x="11" y="0"/>
                    <a:pt x="10" y="1"/>
                    <a:pt x="8" y="1"/>
                  </a:cubicBezTo>
                  <a:cubicBezTo>
                    <a:pt x="6" y="1"/>
                    <a:pt x="5" y="0"/>
                    <a:pt x="3" y="1"/>
                  </a:cubicBezTo>
                  <a:cubicBezTo>
                    <a:pt x="0" y="3"/>
                    <a:pt x="3" y="5"/>
                    <a:pt x="5" y="6"/>
                  </a:cubicBezTo>
                  <a:cubicBezTo>
                    <a:pt x="7" y="7"/>
                    <a:pt x="8" y="7"/>
                    <a:pt x="10" y="9"/>
                  </a:cubicBezTo>
                  <a:cubicBezTo>
                    <a:pt x="10" y="10"/>
                    <a:pt x="12" y="10"/>
                    <a:pt x="12" y="9"/>
                  </a:cubicBezTo>
                  <a:cubicBezTo>
                    <a:pt x="12" y="10"/>
                    <a:pt x="17" y="13"/>
                    <a:pt x="18" y="13"/>
                  </a:cubicBezTo>
                  <a:cubicBezTo>
                    <a:pt x="18" y="11"/>
                    <a:pt x="18" y="10"/>
                    <a:pt x="19" y="9"/>
                  </a:cubicBezTo>
                  <a:cubicBezTo>
                    <a:pt x="19" y="9"/>
                    <a:pt x="17" y="10"/>
                    <a:pt x="19" y="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92" name="Freeform 652">
              <a:extLst>
                <a:ext uri="{FF2B5EF4-FFF2-40B4-BE49-F238E27FC236}">
                  <a16:creationId xmlns:a16="http://schemas.microsoft.com/office/drawing/2014/main" id="{76D4C121-A148-4353-BDC1-34B4B793864B}"/>
                </a:ext>
              </a:extLst>
            </p:cNvPr>
            <p:cNvSpPr>
              <a:spLocks/>
            </p:cNvSpPr>
            <p:nvPr/>
          </p:nvSpPr>
          <p:spPr bwMode="auto">
            <a:xfrm>
              <a:off x="11967711" y="6481449"/>
              <a:ext cx="35033" cy="35042"/>
            </a:xfrm>
            <a:custGeom>
              <a:avLst/>
              <a:gdLst>
                <a:gd name="T0" fmla="*/ 2 w 4"/>
                <a:gd name="T1" fmla="*/ 0 h 4"/>
                <a:gd name="T2" fmla="*/ 1 w 4"/>
                <a:gd name="T3" fmla="*/ 3 h 4"/>
                <a:gd name="T4" fmla="*/ 4 w 4"/>
                <a:gd name="T5" fmla="*/ 4 h 4"/>
                <a:gd name="T6" fmla="*/ 2 w 4"/>
                <a:gd name="T7" fmla="*/ 0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cubicBezTo>
                    <a:pt x="1" y="0"/>
                    <a:pt x="1" y="2"/>
                    <a:pt x="1" y="3"/>
                  </a:cubicBezTo>
                  <a:cubicBezTo>
                    <a:pt x="1" y="4"/>
                    <a:pt x="3" y="4"/>
                    <a:pt x="4" y="4"/>
                  </a:cubicBezTo>
                  <a:cubicBezTo>
                    <a:pt x="4" y="2"/>
                    <a:pt x="4" y="1"/>
                    <a:pt x="2" y="0"/>
                  </a:cubicBezTo>
                  <a:cubicBezTo>
                    <a:pt x="0" y="1"/>
                    <a:pt x="3" y="1"/>
                    <a:pt x="2"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93" name="Freeform 653">
              <a:extLst>
                <a:ext uri="{FF2B5EF4-FFF2-40B4-BE49-F238E27FC236}">
                  <a16:creationId xmlns:a16="http://schemas.microsoft.com/office/drawing/2014/main" id="{582688C4-E774-4E9D-AA49-26138DD2F23A}"/>
                </a:ext>
              </a:extLst>
            </p:cNvPr>
            <p:cNvSpPr>
              <a:spLocks/>
            </p:cNvSpPr>
            <p:nvPr/>
          </p:nvSpPr>
          <p:spPr bwMode="auto">
            <a:xfrm>
              <a:off x="11853061" y="6264832"/>
              <a:ext cx="187902" cy="168837"/>
            </a:xfrm>
            <a:custGeom>
              <a:avLst/>
              <a:gdLst>
                <a:gd name="T0" fmla="*/ 5 w 20"/>
                <a:gd name="T1" fmla="*/ 14 h 18"/>
                <a:gd name="T2" fmla="*/ 14 w 20"/>
                <a:gd name="T3" fmla="*/ 18 h 18"/>
                <a:gd name="T4" fmla="*/ 14 w 20"/>
                <a:gd name="T5" fmla="*/ 13 h 18"/>
                <a:gd name="T6" fmla="*/ 17 w 20"/>
                <a:gd name="T7" fmla="*/ 11 h 18"/>
                <a:gd name="T8" fmla="*/ 18 w 20"/>
                <a:gd name="T9" fmla="*/ 6 h 18"/>
                <a:gd name="T10" fmla="*/ 20 w 20"/>
                <a:gd name="T11" fmla="*/ 5 h 18"/>
                <a:gd name="T12" fmla="*/ 19 w 20"/>
                <a:gd name="T13" fmla="*/ 0 h 18"/>
                <a:gd name="T14" fmla="*/ 15 w 20"/>
                <a:gd name="T15" fmla="*/ 1 h 18"/>
                <a:gd name="T16" fmla="*/ 10 w 20"/>
                <a:gd name="T17" fmla="*/ 3 h 18"/>
                <a:gd name="T18" fmla="*/ 12 w 20"/>
                <a:gd name="T19" fmla="*/ 6 h 18"/>
                <a:gd name="T20" fmla="*/ 10 w 20"/>
                <a:gd name="T21" fmla="*/ 4 h 18"/>
                <a:gd name="T22" fmla="*/ 7 w 20"/>
                <a:gd name="T23" fmla="*/ 6 h 18"/>
                <a:gd name="T24" fmla="*/ 5 w 20"/>
                <a:gd name="T25" fmla="*/ 8 h 18"/>
                <a:gd name="T26" fmla="*/ 5 w 20"/>
                <a:gd name="T27" fmla="*/ 12 h 18"/>
                <a:gd name="T28" fmla="*/ 3 w 20"/>
                <a:gd name="T29" fmla="*/ 12 h 18"/>
                <a:gd name="T30" fmla="*/ 4 w 20"/>
                <a:gd name="T31" fmla="*/ 12 h 18"/>
                <a:gd name="T32" fmla="*/ 3 w 20"/>
                <a:gd name="T33" fmla="*/ 12 h 18"/>
                <a:gd name="T34" fmla="*/ 4 w 20"/>
                <a:gd name="T35" fmla="*/ 14 h 18"/>
                <a:gd name="T36" fmla="*/ 2 w 20"/>
                <a:gd name="T37" fmla="*/ 13 h 18"/>
                <a:gd name="T38" fmla="*/ 3 w 20"/>
                <a:gd name="T39" fmla="*/ 14 h 18"/>
                <a:gd name="T40" fmla="*/ 1 w 20"/>
                <a:gd name="T41" fmla="*/ 14 h 18"/>
                <a:gd name="T42" fmla="*/ 2 w 20"/>
                <a:gd name="T43" fmla="*/ 15 h 18"/>
                <a:gd name="T44" fmla="*/ 0 w 20"/>
                <a:gd name="T45" fmla="*/ 15 h 18"/>
                <a:gd name="T46" fmla="*/ 5 w 20"/>
                <a:gd name="T47" fmla="*/ 14 h 18"/>
                <a:gd name="T48" fmla="*/ 5 w 20"/>
                <a:gd name="T4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18">
                  <a:moveTo>
                    <a:pt x="5" y="14"/>
                  </a:moveTo>
                  <a:cubicBezTo>
                    <a:pt x="7" y="12"/>
                    <a:pt x="13" y="16"/>
                    <a:pt x="14" y="18"/>
                  </a:cubicBezTo>
                  <a:cubicBezTo>
                    <a:pt x="15" y="16"/>
                    <a:pt x="15" y="14"/>
                    <a:pt x="14" y="13"/>
                  </a:cubicBezTo>
                  <a:cubicBezTo>
                    <a:pt x="13" y="9"/>
                    <a:pt x="15" y="11"/>
                    <a:pt x="17" y="11"/>
                  </a:cubicBezTo>
                  <a:cubicBezTo>
                    <a:pt x="19" y="10"/>
                    <a:pt x="19" y="8"/>
                    <a:pt x="18" y="6"/>
                  </a:cubicBezTo>
                  <a:cubicBezTo>
                    <a:pt x="18" y="6"/>
                    <a:pt x="20" y="5"/>
                    <a:pt x="20" y="5"/>
                  </a:cubicBezTo>
                  <a:cubicBezTo>
                    <a:pt x="20" y="3"/>
                    <a:pt x="20" y="2"/>
                    <a:pt x="19" y="0"/>
                  </a:cubicBezTo>
                  <a:cubicBezTo>
                    <a:pt x="19" y="0"/>
                    <a:pt x="15" y="1"/>
                    <a:pt x="15" y="1"/>
                  </a:cubicBezTo>
                  <a:cubicBezTo>
                    <a:pt x="13" y="1"/>
                    <a:pt x="12" y="1"/>
                    <a:pt x="10" y="3"/>
                  </a:cubicBezTo>
                  <a:cubicBezTo>
                    <a:pt x="10" y="3"/>
                    <a:pt x="13" y="5"/>
                    <a:pt x="12" y="6"/>
                  </a:cubicBezTo>
                  <a:cubicBezTo>
                    <a:pt x="10" y="8"/>
                    <a:pt x="9" y="4"/>
                    <a:pt x="10" y="4"/>
                  </a:cubicBezTo>
                  <a:cubicBezTo>
                    <a:pt x="10" y="4"/>
                    <a:pt x="7" y="5"/>
                    <a:pt x="7" y="6"/>
                  </a:cubicBezTo>
                  <a:cubicBezTo>
                    <a:pt x="7" y="7"/>
                    <a:pt x="6" y="7"/>
                    <a:pt x="5" y="8"/>
                  </a:cubicBezTo>
                  <a:cubicBezTo>
                    <a:pt x="5" y="9"/>
                    <a:pt x="3" y="12"/>
                    <a:pt x="5" y="12"/>
                  </a:cubicBezTo>
                  <a:cubicBezTo>
                    <a:pt x="5" y="12"/>
                    <a:pt x="4" y="12"/>
                    <a:pt x="3" y="12"/>
                  </a:cubicBezTo>
                  <a:cubicBezTo>
                    <a:pt x="3" y="12"/>
                    <a:pt x="4" y="12"/>
                    <a:pt x="4" y="12"/>
                  </a:cubicBezTo>
                  <a:cubicBezTo>
                    <a:pt x="4" y="12"/>
                    <a:pt x="3" y="12"/>
                    <a:pt x="3" y="12"/>
                  </a:cubicBezTo>
                  <a:cubicBezTo>
                    <a:pt x="2" y="13"/>
                    <a:pt x="4" y="14"/>
                    <a:pt x="4" y="14"/>
                  </a:cubicBezTo>
                  <a:cubicBezTo>
                    <a:pt x="4" y="13"/>
                    <a:pt x="2" y="13"/>
                    <a:pt x="2" y="13"/>
                  </a:cubicBezTo>
                  <a:cubicBezTo>
                    <a:pt x="2" y="13"/>
                    <a:pt x="3" y="14"/>
                    <a:pt x="3" y="14"/>
                  </a:cubicBezTo>
                  <a:cubicBezTo>
                    <a:pt x="3" y="14"/>
                    <a:pt x="2" y="13"/>
                    <a:pt x="1" y="14"/>
                  </a:cubicBezTo>
                  <a:cubicBezTo>
                    <a:pt x="1" y="14"/>
                    <a:pt x="2" y="15"/>
                    <a:pt x="2" y="15"/>
                  </a:cubicBezTo>
                  <a:cubicBezTo>
                    <a:pt x="2" y="14"/>
                    <a:pt x="1" y="14"/>
                    <a:pt x="0" y="15"/>
                  </a:cubicBezTo>
                  <a:cubicBezTo>
                    <a:pt x="1" y="15"/>
                    <a:pt x="4" y="16"/>
                    <a:pt x="5" y="14"/>
                  </a:cubicBezTo>
                  <a:cubicBezTo>
                    <a:pt x="5" y="14"/>
                    <a:pt x="5" y="15"/>
                    <a:pt x="5" y="1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94" name="Freeform 654">
              <a:extLst>
                <a:ext uri="{FF2B5EF4-FFF2-40B4-BE49-F238E27FC236}">
                  <a16:creationId xmlns:a16="http://schemas.microsoft.com/office/drawing/2014/main" id="{5A145D37-4F4A-454D-8C0E-22CCEEF44B5F}"/>
                </a:ext>
              </a:extLst>
            </p:cNvPr>
            <p:cNvSpPr>
              <a:spLocks/>
            </p:cNvSpPr>
            <p:nvPr/>
          </p:nvSpPr>
          <p:spPr bwMode="auto">
            <a:xfrm>
              <a:off x="12079173" y="5984503"/>
              <a:ext cx="140127" cy="207060"/>
            </a:xfrm>
            <a:custGeom>
              <a:avLst/>
              <a:gdLst>
                <a:gd name="T0" fmla="*/ 10 w 15"/>
                <a:gd name="T1" fmla="*/ 21 h 22"/>
                <a:gd name="T2" fmla="*/ 8 w 15"/>
                <a:gd name="T3" fmla="*/ 17 h 22"/>
                <a:gd name="T4" fmla="*/ 11 w 15"/>
                <a:gd name="T5" fmla="*/ 12 h 22"/>
                <a:gd name="T6" fmla="*/ 11 w 15"/>
                <a:gd name="T7" fmla="*/ 13 h 22"/>
                <a:gd name="T8" fmla="*/ 15 w 15"/>
                <a:gd name="T9" fmla="*/ 10 h 22"/>
                <a:gd name="T10" fmla="*/ 11 w 15"/>
                <a:gd name="T11" fmla="*/ 7 h 22"/>
                <a:gd name="T12" fmla="*/ 10 w 15"/>
                <a:gd name="T13" fmla="*/ 5 h 22"/>
                <a:gd name="T14" fmla="*/ 12 w 15"/>
                <a:gd name="T15" fmla="*/ 4 h 22"/>
                <a:gd name="T16" fmla="*/ 12 w 15"/>
                <a:gd name="T17" fmla="*/ 1 h 22"/>
                <a:gd name="T18" fmla="*/ 11 w 15"/>
                <a:gd name="T19" fmla="*/ 1 h 22"/>
                <a:gd name="T20" fmla="*/ 7 w 15"/>
                <a:gd name="T21" fmla="*/ 4 h 22"/>
                <a:gd name="T22" fmla="*/ 2 w 15"/>
                <a:gd name="T23" fmla="*/ 5 h 22"/>
                <a:gd name="T24" fmla="*/ 4 w 15"/>
                <a:gd name="T25" fmla="*/ 6 h 22"/>
                <a:gd name="T26" fmla="*/ 6 w 15"/>
                <a:gd name="T27" fmla="*/ 8 h 22"/>
                <a:gd name="T28" fmla="*/ 4 w 15"/>
                <a:gd name="T29" fmla="*/ 8 h 22"/>
                <a:gd name="T30" fmla="*/ 2 w 15"/>
                <a:gd name="T31" fmla="*/ 8 h 22"/>
                <a:gd name="T32" fmla="*/ 0 w 15"/>
                <a:gd name="T33" fmla="*/ 9 h 22"/>
                <a:gd name="T34" fmla="*/ 0 w 15"/>
                <a:gd name="T35" fmla="*/ 14 h 22"/>
                <a:gd name="T36" fmla="*/ 2 w 15"/>
                <a:gd name="T37" fmla="*/ 16 h 22"/>
                <a:gd name="T38" fmla="*/ 2 w 15"/>
                <a:gd name="T39" fmla="*/ 20 h 22"/>
                <a:gd name="T40" fmla="*/ 10 w 15"/>
                <a:gd name="T41"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2">
                  <a:moveTo>
                    <a:pt x="10" y="21"/>
                  </a:moveTo>
                  <a:cubicBezTo>
                    <a:pt x="10" y="20"/>
                    <a:pt x="6" y="18"/>
                    <a:pt x="8" y="17"/>
                  </a:cubicBezTo>
                  <a:cubicBezTo>
                    <a:pt x="9" y="16"/>
                    <a:pt x="9" y="13"/>
                    <a:pt x="11" y="12"/>
                  </a:cubicBezTo>
                  <a:cubicBezTo>
                    <a:pt x="11" y="12"/>
                    <a:pt x="11" y="13"/>
                    <a:pt x="11" y="13"/>
                  </a:cubicBezTo>
                  <a:cubicBezTo>
                    <a:pt x="12" y="13"/>
                    <a:pt x="15" y="11"/>
                    <a:pt x="15" y="10"/>
                  </a:cubicBezTo>
                  <a:cubicBezTo>
                    <a:pt x="15" y="9"/>
                    <a:pt x="11" y="9"/>
                    <a:pt x="11" y="7"/>
                  </a:cubicBezTo>
                  <a:cubicBezTo>
                    <a:pt x="11" y="6"/>
                    <a:pt x="10" y="6"/>
                    <a:pt x="10" y="5"/>
                  </a:cubicBezTo>
                  <a:cubicBezTo>
                    <a:pt x="10" y="4"/>
                    <a:pt x="12" y="5"/>
                    <a:pt x="12" y="4"/>
                  </a:cubicBezTo>
                  <a:cubicBezTo>
                    <a:pt x="12" y="3"/>
                    <a:pt x="12" y="2"/>
                    <a:pt x="12" y="1"/>
                  </a:cubicBezTo>
                  <a:cubicBezTo>
                    <a:pt x="12" y="0"/>
                    <a:pt x="12" y="1"/>
                    <a:pt x="11" y="1"/>
                  </a:cubicBezTo>
                  <a:cubicBezTo>
                    <a:pt x="8" y="1"/>
                    <a:pt x="9" y="2"/>
                    <a:pt x="7" y="4"/>
                  </a:cubicBezTo>
                  <a:cubicBezTo>
                    <a:pt x="6" y="5"/>
                    <a:pt x="3" y="3"/>
                    <a:pt x="2" y="5"/>
                  </a:cubicBezTo>
                  <a:cubicBezTo>
                    <a:pt x="0" y="7"/>
                    <a:pt x="3" y="7"/>
                    <a:pt x="4" y="6"/>
                  </a:cubicBezTo>
                  <a:cubicBezTo>
                    <a:pt x="5" y="5"/>
                    <a:pt x="7" y="6"/>
                    <a:pt x="6" y="8"/>
                  </a:cubicBezTo>
                  <a:cubicBezTo>
                    <a:pt x="6" y="7"/>
                    <a:pt x="4" y="6"/>
                    <a:pt x="4" y="8"/>
                  </a:cubicBezTo>
                  <a:cubicBezTo>
                    <a:pt x="3" y="8"/>
                    <a:pt x="2" y="9"/>
                    <a:pt x="2" y="8"/>
                  </a:cubicBezTo>
                  <a:cubicBezTo>
                    <a:pt x="2" y="9"/>
                    <a:pt x="0" y="7"/>
                    <a:pt x="0" y="9"/>
                  </a:cubicBezTo>
                  <a:cubicBezTo>
                    <a:pt x="0" y="11"/>
                    <a:pt x="0" y="12"/>
                    <a:pt x="0" y="14"/>
                  </a:cubicBezTo>
                  <a:cubicBezTo>
                    <a:pt x="1" y="15"/>
                    <a:pt x="2" y="15"/>
                    <a:pt x="2" y="16"/>
                  </a:cubicBezTo>
                  <a:cubicBezTo>
                    <a:pt x="3" y="18"/>
                    <a:pt x="1" y="19"/>
                    <a:pt x="2" y="20"/>
                  </a:cubicBezTo>
                  <a:cubicBezTo>
                    <a:pt x="4" y="22"/>
                    <a:pt x="8" y="21"/>
                    <a:pt x="10" y="2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95" name="Freeform 655">
              <a:extLst>
                <a:ext uri="{FF2B5EF4-FFF2-40B4-BE49-F238E27FC236}">
                  <a16:creationId xmlns:a16="http://schemas.microsoft.com/office/drawing/2014/main" id="{B5EE32E8-E581-4543-A1DC-23C3E34A3AEA}"/>
                </a:ext>
              </a:extLst>
            </p:cNvPr>
            <p:cNvSpPr>
              <a:spLocks/>
            </p:cNvSpPr>
            <p:nvPr/>
          </p:nvSpPr>
          <p:spPr bwMode="auto">
            <a:xfrm>
              <a:off x="11977264" y="6172454"/>
              <a:ext cx="417198" cy="484203"/>
            </a:xfrm>
            <a:custGeom>
              <a:avLst/>
              <a:gdLst>
                <a:gd name="T0" fmla="*/ 44 w 45"/>
                <a:gd name="T1" fmla="*/ 24 h 52"/>
                <a:gd name="T2" fmla="*/ 43 w 45"/>
                <a:gd name="T3" fmla="*/ 18 h 52"/>
                <a:gd name="T4" fmla="*/ 42 w 45"/>
                <a:gd name="T5" fmla="*/ 12 h 52"/>
                <a:gd name="T6" fmla="*/ 41 w 45"/>
                <a:gd name="T7" fmla="*/ 7 h 52"/>
                <a:gd name="T8" fmla="*/ 38 w 45"/>
                <a:gd name="T9" fmla="*/ 4 h 52"/>
                <a:gd name="T10" fmla="*/ 38 w 45"/>
                <a:gd name="T11" fmla="*/ 2 h 52"/>
                <a:gd name="T12" fmla="*/ 37 w 45"/>
                <a:gd name="T13" fmla="*/ 5 h 52"/>
                <a:gd name="T14" fmla="*/ 33 w 45"/>
                <a:gd name="T15" fmla="*/ 4 h 52"/>
                <a:gd name="T16" fmla="*/ 25 w 45"/>
                <a:gd name="T17" fmla="*/ 7 h 52"/>
                <a:gd name="T18" fmla="*/ 26 w 45"/>
                <a:gd name="T19" fmla="*/ 4 h 52"/>
                <a:gd name="T20" fmla="*/ 21 w 45"/>
                <a:gd name="T21" fmla="*/ 4 h 52"/>
                <a:gd name="T22" fmla="*/ 20 w 45"/>
                <a:gd name="T23" fmla="*/ 1 h 52"/>
                <a:gd name="T24" fmla="*/ 13 w 45"/>
                <a:gd name="T25" fmla="*/ 0 h 52"/>
                <a:gd name="T26" fmla="*/ 15 w 45"/>
                <a:gd name="T27" fmla="*/ 3 h 52"/>
                <a:gd name="T28" fmla="*/ 15 w 45"/>
                <a:gd name="T29" fmla="*/ 6 h 52"/>
                <a:gd name="T30" fmla="*/ 17 w 45"/>
                <a:gd name="T31" fmla="*/ 7 h 52"/>
                <a:gd name="T32" fmla="*/ 20 w 45"/>
                <a:gd name="T33" fmla="*/ 9 h 52"/>
                <a:gd name="T34" fmla="*/ 15 w 45"/>
                <a:gd name="T35" fmla="*/ 8 h 52"/>
                <a:gd name="T36" fmla="*/ 14 w 45"/>
                <a:gd name="T37" fmla="*/ 8 h 52"/>
                <a:gd name="T38" fmla="*/ 13 w 45"/>
                <a:gd name="T39" fmla="*/ 10 h 52"/>
                <a:gd name="T40" fmla="*/ 6 w 45"/>
                <a:gd name="T41" fmla="*/ 10 h 52"/>
                <a:gd name="T42" fmla="*/ 6 w 45"/>
                <a:gd name="T43" fmla="*/ 15 h 52"/>
                <a:gd name="T44" fmla="*/ 6 w 45"/>
                <a:gd name="T45" fmla="*/ 17 h 52"/>
                <a:gd name="T46" fmla="*/ 1 w 45"/>
                <a:gd name="T47" fmla="*/ 22 h 52"/>
                <a:gd name="T48" fmla="*/ 2 w 45"/>
                <a:gd name="T49" fmla="*/ 26 h 52"/>
                <a:gd name="T50" fmla="*/ 2 w 45"/>
                <a:gd name="T51" fmla="*/ 30 h 52"/>
                <a:gd name="T52" fmla="*/ 1 w 45"/>
                <a:gd name="T53" fmla="*/ 33 h 52"/>
                <a:gd name="T54" fmla="*/ 3 w 45"/>
                <a:gd name="T55" fmla="*/ 37 h 52"/>
                <a:gd name="T56" fmla="*/ 11 w 45"/>
                <a:gd name="T57" fmla="*/ 40 h 52"/>
                <a:gd name="T58" fmla="*/ 9 w 45"/>
                <a:gd name="T59" fmla="*/ 49 h 52"/>
                <a:gd name="T60" fmla="*/ 19 w 45"/>
                <a:gd name="T61" fmla="*/ 49 h 52"/>
                <a:gd name="T62" fmla="*/ 23 w 45"/>
                <a:gd name="T63" fmla="*/ 51 h 52"/>
                <a:gd name="T64" fmla="*/ 26 w 45"/>
                <a:gd name="T65" fmla="*/ 50 h 52"/>
                <a:gd name="T66" fmla="*/ 33 w 45"/>
                <a:gd name="T67" fmla="*/ 49 h 52"/>
                <a:gd name="T68" fmla="*/ 36 w 45"/>
                <a:gd name="T69" fmla="*/ 49 h 52"/>
                <a:gd name="T70" fmla="*/ 36 w 45"/>
                <a:gd name="T71" fmla="*/ 45 h 52"/>
                <a:gd name="T72" fmla="*/ 40 w 45"/>
                <a:gd name="T73" fmla="*/ 43 h 52"/>
                <a:gd name="T74" fmla="*/ 35 w 45"/>
                <a:gd name="T75" fmla="*/ 37 h 52"/>
                <a:gd name="T76" fmla="*/ 32 w 45"/>
                <a:gd name="T77" fmla="*/ 31 h 52"/>
                <a:gd name="T78" fmla="*/ 41 w 45"/>
                <a:gd name="T79" fmla="*/ 26 h 52"/>
                <a:gd name="T80" fmla="*/ 44 w 45"/>
                <a:gd name="T81" fmla="*/ 28 h 52"/>
                <a:gd name="T82" fmla="*/ 44 w 45"/>
                <a:gd name="T83" fmla="*/ 24 h 52"/>
                <a:gd name="T84" fmla="*/ 44 w 45"/>
                <a:gd name="T85"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52">
                  <a:moveTo>
                    <a:pt x="44" y="24"/>
                  </a:moveTo>
                  <a:cubicBezTo>
                    <a:pt x="43" y="22"/>
                    <a:pt x="43" y="20"/>
                    <a:pt x="43" y="18"/>
                  </a:cubicBezTo>
                  <a:cubicBezTo>
                    <a:pt x="42" y="16"/>
                    <a:pt x="41" y="15"/>
                    <a:pt x="42" y="12"/>
                  </a:cubicBezTo>
                  <a:cubicBezTo>
                    <a:pt x="43" y="10"/>
                    <a:pt x="42" y="8"/>
                    <a:pt x="41" y="7"/>
                  </a:cubicBezTo>
                  <a:cubicBezTo>
                    <a:pt x="40" y="6"/>
                    <a:pt x="38" y="5"/>
                    <a:pt x="38" y="4"/>
                  </a:cubicBezTo>
                  <a:cubicBezTo>
                    <a:pt x="38" y="4"/>
                    <a:pt x="39" y="3"/>
                    <a:pt x="38" y="2"/>
                  </a:cubicBezTo>
                  <a:cubicBezTo>
                    <a:pt x="37" y="2"/>
                    <a:pt x="37" y="5"/>
                    <a:pt x="37" y="5"/>
                  </a:cubicBezTo>
                  <a:cubicBezTo>
                    <a:pt x="35" y="5"/>
                    <a:pt x="35" y="4"/>
                    <a:pt x="33" y="4"/>
                  </a:cubicBezTo>
                  <a:cubicBezTo>
                    <a:pt x="31" y="5"/>
                    <a:pt x="28" y="7"/>
                    <a:pt x="25" y="7"/>
                  </a:cubicBezTo>
                  <a:cubicBezTo>
                    <a:pt x="24" y="6"/>
                    <a:pt x="26" y="5"/>
                    <a:pt x="26" y="4"/>
                  </a:cubicBezTo>
                  <a:cubicBezTo>
                    <a:pt x="24" y="4"/>
                    <a:pt x="23" y="5"/>
                    <a:pt x="21" y="4"/>
                  </a:cubicBezTo>
                  <a:cubicBezTo>
                    <a:pt x="20" y="3"/>
                    <a:pt x="23" y="1"/>
                    <a:pt x="20" y="1"/>
                  </a:cubicBezTo>
                  <a:cubicBezTo>
                    <a:pt x="18" y="1"/>
                    <a:pt x="16" y="1"/>
                    <a:pt x="13" y="0"/>
                  </a:cubicBezTo>
                  <a:cubicBezTo>
                    <a:pt x="14" y="1"/>
                    <a:pt x="15" y="1"/>
                    <a:pt x="15" y="3"/>
                  </a:cubicBezTo>
                  <a:cubicBezTo>
                    <a:pt x="14" y="4"/>
                    <a:pt x="14" y="4"/>
                    <a:pt x="15" y="6"/>
                  </a:cubicBezTo>
                  <a:cubicBezTo>
                    <a:pt x="15" y="8"/>
                    <a:pt x="15" y="7"/>
                    <a:pt x="17" y="7"/>
                  </a:cubicBezTo>
                  <a:cubicBezTo>
                    <a:pt x="18" y="7"/>
                    <a:pt x="19" y="8"/>
                    <a:pt x="20" y="9"/>
                  </a:cubicBezTo>
                  <a:cubicBezTo>
                    <a:pt x="19" y="8"/>
                    <a:pt x="16" y="8"/>
                    <a:pt x="15" y="8"/>
                  </a:cubicBezTo>
                  <a:cubicBezTo>
                    <a:pt x="15" y="8"/>
                    <a:pt x="14" y="8"/>
                    <a:pt x="14" y="8"/>
                  </a:cubicBezTo>
                  <a:cubicBezTo>
                    <a:pt x="13" y="9"/>
                    <a:pt x="14" y="10"/>
                    <a:pt x="13" y="10"/>
                  </a:cubicBezTo>
                  <a:cubicBezTo>
                    <a:pt x="11" y="11"/>
                    <a:pt x="7" y="6"/>
                    <a:pt x="6" y="10"/>
                  </a:cubicBezTo>
                  <a:cubicBezTo>
                    <a:pt x="7" y="12"/>
                    <a:pt x="8" y="14"/>
                    <a:pt x="6" y="15"/>
                  </a:cubicBezTo>
                  <a:cubicBezTo>
                    <a:pt x="5" y="17"/>
                    <a:pt x="5" y="15"/>
                    <a:pt x="6" y="17"/>
                  </a:cubicBezTo>
                  <a:cubicBezTo>
                    <a:pt x="6" y="22"/>
                    <a:pt x="0" y="20"/>
                    <a:pt x="1" y="22"/>
                  </a:cubicBezTo>
                  <a:cubicBezTo>
                    <a:pt x="1" y="23"/>
                    <a:pt x="2" y="24"/>
                    <a:pt x="2" y="26"/>
                  </a:cubicBezTo>
                  <a:cubicBezTo>
                    <a:pt x="2" y="28"/>
                    <a:pt x="1" y="28"/>
                    <a:pt x="2" y="30"/>
                  </a:cubicBezTo>
                  <a:cubicBezTo>
                    <a:pt x="3" y="31"/>
                    <a:pt x="0" y="33"/>
                    <a:pt x="1" y="33"/>
                  </a:cubicBezTo>
                  <a:cubicBezTo>
                    <a:pt x="3" y="34"/>
                    <a:pt x="2" y="36"/>
                    <a:pt x="3" y="37"/>
                  </a:cubicBezTo>
                  <a:cubicBezTo>
                    <a:pt x="4" y="40"/>
                    <a:pt x="8" y="39"/>
                    <a:pt x="11" y="40"/>
                  </a:cubicBezTo>
                  <a:cubicBezTo>
                    <a:pt x="11" y="40"/>
                    <a:pt x="9" y="48"/>
                    <a:pt x="9" y="49"/>
                  </a:cubicBezTo>
                  <a:cubicBezTo>
                    <a:pt x="13" y="49"/>
                    <a:pt x="15" y="48"/>
                    <a:pt x="19" y="49"/>
                  </a:cubicBezTo>
                  <a:cubicBezTo>
                    <a:pt x="19" y="49"/>
                    <a:pt x="23" y="52"/>
                    <a:pt x="23" y="51"/>
                  </a:cubicBezTo>
                  <a:cubicBezTo>
                    <a:pt x="24" y="49"/>
                    <a:pt x="25" y="49"/>
                    <a:pt x="26" y="50"/>
                  </a:cubicBezTo>
                  <a:cubicBezTo>
                    <a:pt x="27" y="51"/>
                    <a:pt x="32" y="48"/>
                    <a:pt x="33" y="49"/>
                  </a:cubicBezTo>
                  <a:cubicBezTo>
                    <a:pt x="33" y="49"/>
                    <a:pt x="37" y="50"/>
                    <a:pt x="36" y="49"/>
                  </a:cubicBezTo>
                  <a:cubicBezTo>
                    <a:pt x="35" y="46"/>
                    <a:pt x="34" y="46"/>
                    <a:pt x="36" y="45"/>
                  </a:cubicBezTo>
                  <a:cubicBezTo>
                    <a:pt x="38" y="43"/>
                    <a:pt x="38" y="43"/>
                    <a:pt x="40" y="43"/>
                  </a:cubicBezTo>
                  <a:cubicBezTo>
                    <a:pt x="41" y="42"/>
                    <a:pt x="36" y="38"/>
                    <a:pt x="35" y="37"/>
                  </a:cubicBezTo>
                  <a:cubicBezTo>
                    <a:pt x="34" y="37"/>
                    <a:pt x="31" y="32"/>
                    <a:pt x="32" y="31"/>
                  </a:cubicBezTo>
                  <a:cubicBezTo>
                    <a:pt x="36" y="30"/>
                    <a:pt x="38" y="29"/>
                    <a:pt x="41" y="26"/>
                  </a:cubicBezTo>
                  <a:cubicBezTo>
                    <a:pt x="42" y="25"/>
                    <a:pt x="43" y="29"/>
                    <a:pt x="44" y="28"/>
                  </a:cubicBezTo>
                  <a:cubicBezTo>
                    <a:pt x="45" y="27"/>
                    <a:pt x="45" y="25"/>
                    <a:pt x="44" y="24"/>
                  </a:cubicBezTo>
                  <a:cubicBezTo>
                    <a:pt x="44" y="23"/>
                    <a:pt x="44" y="24"/>
                    <a:pt x="44" y="2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96" name="Freeform 656">
              <a:extLst>
                <a:ext uri="{FF2B5EF4-FFF2-40B4-BE49-F238E27FC236}">
                  <a16:creationId xmlns:a16="http://schemas.microsoft.com/office/drawing/2014/main" id="{224CB434-0815-406F-9D33-50EC3E4E0B41}"/>
                </a:ext>
              </a:extLst>
            </p:cNvPr>
            <p:cNvSpPr>
              <a:spLocks/>
            </p:cNvSpPr>
            <p:nvPr/>
          </p:nvSpPr>
          <p:spPr bwMode="auto">
            <a:xfrm>
              <a:off x="12712935" y="6322173"/>
              <a:ext cx="831212" cy="493761"/>
            </a:xfrm>
            <a:custGeom>
              <a:avLst/>
              <a:gdLst>
                <a:gd name="T0" fmla="*/ 0 w 89"/>
                <a:gd name="T1" fmla="*/ 27 h 53"/>
                <a:gd name="T2" fmla="*/ 9 w 89"/>
                <a:gd name="T3" fmla="*/ 30 h 53"/>
                <a:gd name="T4" fmla="*/ 16 w 89"/>
                <a:gd name="T5" fmla="*/ 31 h 53"/>
                <a:gd name="T6" fmla="*/ 22 w 89"/>
                <a:gd name="T7" fmla="*/ 28 h 53"/>
                <a:gd name="T8" fmla="*/ 33 w 89"/>
                <a:gd name="T9" fmla="*/ 30 h 53"/>
                <a:gd name="T10" fmla="*/ 40 w 89"/>
                <a:gd name="T11" fmla="*/ 41 h 53"/>
                <a:gd name="T12" fmla="*/ 44 w 89"/>
                <a:gd name="T13" fmla="*/ 38 h 53"/>
                <a:gd name="T14" fmla="*/ 47 w 89"/>
                <a:gd name="T15" fmla="*/ 41 h 53"/>
                <a:gd name="T16" fmla="*/ 57 w 89"/>
                <a:gd name="T17" fmla="*/ 42 h 53"/>
                <a:gd name="T18" fmla="*/ 51 w 89"/>
                <a:gd name="T19" fmla="*/ 46 h 53"/>
                <a:gd name="T20" fmla="*/ 55 w 89"/>
                <a:gd name="T21" fmla="*/ 49 h 53"/>
                <a:gd name="T22" fmla="*/ 59 w 89"/>
                <a:gd name="T23" fmla="*/ 51 h 53"/>
                <a:gd name="T24" fmla="*/ 67 w 89"/>
                <a:gd name="T25" fmla="*/ 48 h 53"/>
                <a:gd name="T26" fmla="*/ 72 w 89"/>
                <a:gd name="T27" fmla="*/ 46 h 53"/>
                <a:gd name="T28" fmla="*/ 68 w 89"/>
                <a:gd name="T29" fmla="*/ 46 h 53"/>
                <a:gd name="T30" fmla="*/ 63 w 89"/>
                <a:gd name="T31" fmla="*/ 44 h 53"/>
                <a:gd name="T32" fmla="*/ 72 w 89"/>
                <a:gd name="T33" fmla="*/ 38 h 53"/>
                <a:gd name="T34" fmla="*/ 78 w 89"/>
                <a:gd name="T35" fmla="*/ 35 h 53"/>
                <a:gd name="T36" fmla="*/ 84 w 89"/>
                <a:gd name="T37" fmla="*/ 31 h 53"/>
                <a:gd name="T38" fmla="*/ 87 w 89"/>
                <a:gd name="T39" fmla="*/ 28 h 53"/>
                <a:gd name="T40" fmla="*/ 86 w 89"/>
                <a:gd name="T41" fmla="*/ 26 h 53"/>
                <a:gd name="T42" fmla="*/ 88 w 89"/>
                <a:gd name="T43" fmla="*/ 25 h 53"/>
                <a:gd name="T44" fmla="*/ 86 w 89"/>
                <a:gd name="T45" fmla="*/ 24 h 53"/>
                <a:gd name="T46" fmla="*/ 88 w 89"/>
                <a:gd name="T47" fmla="*/ 21 h 53"/>
                <a:gd name="T48" fmla="*/ 85 w 89"/>
                <a:gd name="T49" fmla="*/ 19 h 53"/>
                <a:gd name="T50" fmla="*/ 82 w 89"/>
                <a:gd name="T51" fmla="*/ 18 h 53"/>
                <a:gd name="T52" fmla="*/ 78 w 89"/>
                <a:gd name="T53" fmla="*/ 18 h 53"/>
                <a:gd name="T54" fmla="*/ 75 w 89"/>
                <a:gd name="T55" fmla="*/ 15 h 53"/>
                <a:gd name="T56" fmla="*/ 72 w 89"/>
                <a:gd name="T57" fmla="*/ 17 h 53"/>
                <a:gd name="T58" fmla="*/ 69 w 89"/>
                <a:gd name="T59" fmla="*/ 14 h 53"/>
                <a:gd name="T60" fmla="*/ 65 w 89"/>
                <a:gd name="T61" fmla="*/ 14 h 53"/>
                <a:gd name="T62" fmla="*/ 64 w 89"/>
                <a:gd name="T63" fmla="*/ 10 h 53"/>
                <a:gd name="T64" fmla="*/ 60 w 89"/>
                <a:gd name="T65" fmla="*/ 9 h 53"/>
                <a:gd name="T66" fmla="*/ 60 w 89"/>
                <a:gd name="T67" fmla="*/ 5 h 53"/>
                <a:gd name="T68" fmla="*/ 58 w 89"/>
                <a:gd name="T69" fmla="*/ 2 h 53"/>
                <a:gd name="T70" fmla="*/ 53 w 89"/>
                <a:gd name="T71" fmla="*/ 1 h 53"/>
                <a:gd name="T72" fmla="*/ 47 w 89"/>
                <a:gd name="T73" fmla="*/ 2 h 53"/>
                <a:gd name="T74" fmla="*/ 43 w 89"/>
                <a:gd name="T75" fmla="*/ 3 h 53"/>
                <a:gd name="T76" fmla="*/ 41 w 89"/>
                <a:gd name="T77" fmla="*/ 9 h 53"/>
                <a:gd name="T78" fmla="*/ 38 w 89"/>
                <a:gd name="T79" fmla="*/ 7 h 53"/>
                <a:gd name="T80" fmla="*/ 36 w 89"/>
                <a:gd name="T81" fmla="*/ 8 h 53"/>
                <a:gd name="T82" fmla="*/ 34 w 89"/>
                <a:gd name="T83" fmla="*/ 6 h 53"/>
                <a:gd name="T84" fmla="*/ 31 w 89"/>
                <a:gd name="T85" fmla="*/ 7 h 53"/>
                <a:gd name="T86" fmla="*/ 29 w 89"/>
                <a:gd name="T87" fmla="*/ 6 h 53"/>
                <a:gd name="T88" fmla="*/ 28 w 89"/>
                <a:gd name="T89" fmla="*/ 8 h 53"/>
                <a:gd name="T90" fmla="*/ 21 w 89"/>
                <a:gd name="T91" fmla="*/ 5 h 53"/>
                <a:gd name="T92" fmla="*/ 12 w 89"/>
                <a:gd name="T93" fmla="*/ 4 h 53"/>
                <a:gd name="T94" fmla="*/ 6 w 89"/>
                <a:gd name="T95" fmla="*/ 6 h 53"/>
                <a:gd name="T96" fmla="*/ 9 w 89"/>
                <a:gd name="T97" fmla="*/ 11 h 53"/>
                <a:gd name="T98" fmla="*/ 10 w 89"/>
                <a:gd name="T99" fmla="*/ 14 h 53"/>
                <a:gd name="T100" fmla="*/ 5 w 89"/>
                <a:gd name="T101" fmla="*/ 16 h 53"/>
                <a:gd name="T102" fmla="*/ 2 w 89"/>
                <a:gd name="T103" fmla="*/ 23 h 53"/>
                <a:gd name="T104" fmla="*/ 0 w 89"/>
                <a:gd name="T105"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 h="53">
                  <a:moveTo>
                    <a:pt x="0" y="27"/>
                  </a:moveTo>
                  <a:cubicBezTo>
                    <a:pt x="0" y="30"/>
                    <a:pt x="7" y="30"/>
                    <a:pt x="9" y="30"/>
                  </a:cubicBezTo>
                  <a:cubicBezTo>
                    <a:pt x="11" y="30"/>
                    <a:pt x="13" y="32"/>
                    <a:pt x="16" y="31"/>
                  </a:cubicBezTo>
                  <a:cubicBezTo>
                    <a:pt x="17" y="29"/>
                    <a:pt x="20" y="28"/>
                    <a:pt x="22" y="28"/>
                  </a:cubicBezTo>
                  <a:cubicBezTo>
                    <a:pt x="25" y="26"/>
                    <a:pt x="31" y="28"/>
                    <a:pt x="33" y="30"/>
                  </a:cubicBezTo>
                  <a:cubicBezTo>
                    <a:pt x="36" y="34"/>
                    <a:pt x="37" y="38"/>
                    <a:pt x="40" y="41"/>
                  </a:cubicBezTo>
                  <a:cubicBezTo>
                    <a:pt x="42" y="40"/>
                    <a:pt x="42" y="39"/>
                    <a:pt x="44" y="38"/>
                  </a:cubicBezTo>
                  <a:cubicBezTo>
                    <a:pt x="46" y="38"/>
                    <a:pt x="46" y="40"/>
                    <a:pt x="47" y="41"/>
                  </a:cubicBezTo>
                  <a:cubicBezTo>
                    <a:pt x="48" y="42"/>
                    <a:pt x="57" y="43"/>
                    <a:pt x="57" y="42"/>
                  </a:cubicBezTo>
                  <a:cubicBezTo>
                    <a:pt x="57" y="43"/>
                    <a:pt x="51" y="45"/>
                    <a:pt x="51" y="46"/>
                  </a:cubicBezTo>
                  <a:cubicBezTo>
                    <a:pt x="52" y="47"/>
                    <a:pt x="56" y="46"/>
                    <a:pt x="55" y="49"/>
                  </a:cubicBezTo>
                  <a:cubicBezTo>
                    <a:pt x="54" y="51"/>
                    <a:pt x="57" y="53"/>
                    <a:pt x="59" y="51"/>
                  </a:cubicBezTo>
                  <a:cubicBezTo>
                    <a:pt x="61" y="50"/>
                    <a:pt x="64" y="48"/>
                    <a:pt x="67" y="48"/>
                  </a:cubicBezTo>
                  <a:cubicBezTo>
                    <a:pt x="70" y="48"/>
                    <a:pt x="71" y="48"/>
                    <a:pt x="72" y="46"/>
                  </a:cubicBezTo>
                  <a:cubicBezTo>
                    <a:pt x="72" y="46"/>
                    <a:pt x="69" y="46"/>
                    <a:pt x="68" y="46"/>
                  </a:cubicBezTo>
                  <a:cubicBezTo>
                    <a:pt x="66" y="46"/>
                    <a:pt x="64" y="47"/>
                    <a:pt x="63" y="44"/>
                  </a:cubicBezTo>
                  <a:cubicBezTo>
                    <a:pt x="60" y="40"/>
                    <a:pt x="70" y="38"/>
                    <a:pt x="72" y="38"/>
                  </a:cubicBezTo>
                  <a:cubicBezTo>
                    <a:pt x="74" y="37"/>
                    <a:pt x="76" y="36"/>
                    <a:pt x="78" y="35"/>
                  </a:cubicBezTo>
                  <a:cubicBezTo>
                    <a:pt x="79" y="33"/>
                    <a:pt x="81" y="31"/>
                    <a:pt x="84" y="31"/>
                  </a:cubicBezTo>
                  <a:cubicBezTo>
                    <a:pt x="85" y="31"/>
                    <a:pt x="87" y="31"/>
                    <a:pt x="87" y="28"/>
                  </a:cubicBezTo>
                  <a:cubicBezTo>
                    <a:pt x="87" y="27"/>
                    <a:pt x="86" y="27"/>
                    <a:pt x="86" y="26"/>
                  </a:cubicBezTo>
                  <a:cubicBezTo>
                    <a:pt x="86" y="25"/>
                    <a:pt x="88" y="25"/>
                    <a:pt x="88" y="25"/>
                  </a:cubicBezTo>
                  <a:cubicBezTo>
                    <a:pt x="88" y="25"/>
                    <a:pt x="86" y="24"/>
                    <a:pt x="86" y="24"/>
                  </a:cubicBezTo>
                  <a:cubicBezTo>
                    <a:pt x="86" y="23"/>
                    <a:pt x="89" y="23"/>
                    <a:pt x="88" y="21"/>
                  </a:cubicBezTo>
                  <a:cubicBezTo>
                    <a:pt x="88" y="21"/>
                    <a:pt x="86" y="20"/>
                    <a:pt x="85" y="19"/>
                  </a:cubicBezTo>
                  <a:cubicBezTo>
                    <a:pt x="84" y="18"/>
                    <a:pt x="83" y="20"/>
                    <a:pt x="82" y="18"/>
                  </a:cubicBezTo>
                  <a:cubicBezTo>
                    <a:pt x="81" y="17"/>
                    <a:pt x="80" y="17"/>
                    <a:pt x="78" y="18"/>
                  </a:cubicBezTo>
                  <a:cubicBezTo>
                    <a:pt x="77" y="18"/>
                    <a:pt x="76" y="15"/>
                    <a:pt x="75" y="15"/>
                  </a:cubicBezTo>
                  <a:cubicBezTo>
                    <a:pt x="74" y="14"/>
                    <a:pt x="73" y="16"/>
                    <a:pt x="72" y="17"/>
                  </a:cubicBezTo>
                  <a:cubicBezTo>
                    <a:pt x="71" y="17"/>
                    <a:pt x="70" y="14"/>
                    <a:pt x="69" y="14"/>
                  </a:cubicBezTo>
                  <a:cubicBezTo>
                    <a:pt x="68" y="14"/>
                    <a:pt x="65" y="15"/>
                    <a:pt x="65" y="14"/>
                  </a:cubicBezTo>
                  <a:cubicBezTo>
                    <a:pt x="65" y="13"/>
                    <a:pt x="65" y="11"/>
                    <a:pt x="64" y="10"/>
                  </a:cubicBezTo>
                  <a:cubicBezTo>
                    <a:pt x="63" y="9"/>
                    <a:pt x="61" y="10"/>
                    <a:pt x="60" y="9"/>
                  </a:cubicBezTo>
                  <a:cubicBezTo>
                    <a:pt x="59" y="8"/>
                    <a:pt x="58" y="6"/>
                    <a:pt x="60" y="5"/>
                  </a:cubicBezTo>
                  <a:cubicBezTo>
                    <a:pt x="61" y="5"/>
                    <a:pt x="59" y="2"/>
                    <a:pt x="58" y="2"/>
                  </a:cubicBezTo>
                  <a:cubicBezTo>
                    <a:pt x="57" y="1"/>
                    <a:pt x="54" y="2"/>
                    <a:pt x="53" y="1"/>
                  </a:cubicBezTo>
                  <a:cubicBezTo>
                    <a:pt x="50" y="0"/>
                    <a:pt x="50" y="6"/>
                    <a:pt x="47" y="2"/>
                  </a:cubicBezTo>
                  <a:cubicBezTo>
                    <a:pt x="46" y="2"/>
                    <a:pt x="44" y="3"/>
                    <a:pt x="43" y="3"/>
                  </a:cubicBezTo>
                  <a:cubicBezTo>
                    <a:pt x="41" y="4"/>
                    <a:pt x="42" y="9"/>
                    <a:pt x="41" y="9"/>
                  </a:cubicBezTo>
                  <a:cubicBezTo>
                    <a:pt x="40" y="9"/>
                    <a:pt x="39" y="7"/>
                    <a:pt x="38" y="7"/>
                  </a:cubicBezTo>
                  <a:cubicBezTo>
                    <a:pt x="38" y="7"/>
                    <a:pt x="37" y="8"/>
                    <a:pt x="36" y="8"/>
                  </a:cubicBezTo>
                  <a:cubicBezTo>
                    <a:pt x="35" y="8"/>
                    <a:pt x="34" y="7"/>
                    <a:pt x="34" y="6"/>
                  </a:cubicBezTo>
                  <a:cubicBezTo>
                    <a:pt x="34" y="5"/>
                    <a:pt x="32" y="7"/>
                    <a:pt x="31" y="7"/>
                  </a:cubicBezTo>
                  <a:cubicBezTo>
                    <a:pt x="30" y="7"/>
                    <a:pt x="30" y="6"/>
                    <a:pt x="29" y="6"/>
                  </a:cubicBezTo>
                  <a:cubicBezTo>
                    <a:pt x="28" y="6"/>
                    <a:pt x="28" y="7"/>
                    <a:pt x="28" y="8"/>
                  </a:cubicBezTo>
                  <a:cubicBezTo>
                    <a:pt x="28" y="8"/>
                    <a:pt x="21" y="5"/>
                    <a:pt x="21" y="5"/>
                  </a:cubicBezTo>
                  <a:cubicBezTo>
                    <a:pt x="18" y="4"/>
                    <a:pt x="15" y="4"/>
                    <a:pt x="12" y="4"/>
                  </a:cubicBezTo>
                  <a:cubicBezTo>
                    <a:pt x="10" y="4"/>
                    <a:pt x="9" y="6"/>
                    <a:pt x="6" y="6"/>
                  </a:cubicBezTo>
                  <a:cubicBezTo>
                    <a:pt x="6" y="9"/>
                    <a:pt x="9" y="9"/>
                    <a:pt x="9" y="11"/>
                  </a:cubicBezTo>
                  <a:cubicBezTo>
                    <a:pt x="9" y="12"/>
                    <a:pt x="10" y="13"/>
                    <a:pt x="10" y="14"/>
                  </a:cubicBezTo>
                  <a:cubicBezTo>
                    <a:pt x="9" y="15"/>
                    <a:pt x="6" y="15"/>
                    <a:pt x="5" y="16"/>
                  </a:cubicBezTo>
                  <a:cubicBezTo>
                    <a:pt x="2" y="18"/>
                    <a:pt x="3" y="20"/>
                    <a:pt x="2" y="23"/>
                  </a:cubicBezTo>
                  <a:cubicBezTo>
                    <a:pt x="2" y="25"/>
                    <a:pt x="1" y="26"/>
                    <a:pt x="0" y="2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97" name="Freeform 657">
              <a:extLst>
                <a:ext uri="{FF2B5EF4-FFF2-40B4-BE49-F238E27FC236}">
                  <a16:creationId xmlns:a16="http://schemas.microsoft.com/office/drawing/2014/main" id="{0BEEE028-4557-4F9E-A01F-892A4C7745F4}"/>
                </a:ext>
              </a:extLst>
            </p:cNvPr>
            <p:cNvSpPr>
              <a:spLocks/>
            </p:cNvSpPr>
            <p:nvPr/>
          </p:nvSpPr>
          <p:spPr bwMode="auto">
            <a:xfrm>
              <a:off x="12451788" y="6506933"/>
              <a:ext cx="280256" cy="114679"/>
            </a:xfrm>
            <a:custGeom>
              <a:avLst/>
              <a:gdLst>
                <a:gd name="T0" fmla="*/ 30 w 30"/>
                <a:gd name="T1" fmla="*/ 4 h 12"/>
                <a:gd name="T2" fmla="*/ 22 w 30"/>
                <a:gd name="T3" fmla="*/ 0 h 12"/>
                <a:gd name="T4" fmla="*/ 17 w 30"/>
                <a:gd name="T5" fmla="*/ 0 h 12"/>
                <a:gd name="T6" fmla="*/ 14 w 30"/>
                <a:gd name="T7" fmla="*/ 1 h 12"/>
                <a:gd name="T8" fmla="*/ 11 w 30"/>
                <a:gd name="T9" fmla="*/ 0 h 12"/>
                <a:gd name="T10" fmla="*/ 8 w 30"/>
                <a:gd name="T11" fmla="*/ 3 h 12"/>
                <a:gd name="T12" fmla="*/ 3 w 30"/>
                <a:gd name="T13" fmla="*/ 9 h 12"/>
                <a:gd name="T14" fmla="*/ 11 w 30"/>
                <a:gd name="T15" fmla="*/ 11 h 12"/>
                <a:gd name="T16" fmla="*/ 13 w 30"/>
                <a:gd name="T17" fmla="*/ 9 h 12"/>
                <a:gd name="T18" fmla="*/ 18 w 30"/>
                <a:gd name="T19" fmla="*/ 9 h 12"/>
                <a:gd name="T20" fmla="*/ 19 w 30"/>
                <a:gd name="T21" fmla="*/ 6 h 12"/>
                <a:gd name="T22" fmla="*/ 24 w 30"/>
                <a:gd name="T23" fmla="*/ 7 h 12"/>
                <a:gd name="T24" fmla="*/ 28 w 30"/>
                <a:gd name="T25" fmla="*/ 7 h 12"/>
                <a:gd name="T26" fmla="*/ 30 w 30"/>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2">
                  <a:moveTo>
                    <a:pt x="30" y="4"/>
                  </a:moveTo>
                  <a:cubicBezTo>
                    <a:pt x="27" y="2"/>
                    <a:pt x="26" y="0"/>
                    <a:pt x="22" y="0"/>
                  </a:cubicBezTo>
                  <a:cubicBezTo>
                    <a:pt x="20" y="0"/>
                    <a:pt x="19" y="0"/>
                    <a:pt x="17" y="0"/>
                  </a:cubicBezTo>
                  <a:cubicBezTo>
                    <a:pt x="15" y="0"/>
                    <a:pt x="15" y="1"/>
                    <a:pt x="14" y="1"/>
                  </a:cubicBezTo>
                  <a:cubicBezTo>
                    <a:pt x="13" y="1"/>
                    <a:pt x="12" y="0"/>
                    <a:pt x="11" y="0"/>
                  </a:cubicBezTo>
                  <a:cubicBezTo>
                    <a:pt x="10" y="1"/>
                    <a:pt x="9" y="2"/>
                    <a:pt x="8" y="3"/>
                  </a:cubicBezTo>
                  <a:cubicBezTo>
                    <a:pt x="6" y="5"/>
                    <a:pt x="0" y="4"/>
                    <a:pt x="3" y="9"/>
                  </a:cubicBezTo>
                  <a:cubicBezTo>
                    <a:pt x="4" y="11"/>
                    <a:pt x="8" y="12"/>
                    <a:pt x="11" y="11"/>
                  </a:cubicBezTo>
                  <a:cubicBezTo>
                    <a:pt x="12" y="11"/>
                    <a:pt x="12" y="9"/>
                    <a:pt x="13" y="9"/>
                  </a:cubicBezTo>
                  <a:cubicBezTo>
                    <a:pt x="15" y="9"/>
                    <a:pt x="17" y="9"/>
                    <a:pt x="18" y="9"/>
                  </a:cubicBezTo>
                  <a:cubicBezTo>
                    <a:pt x="19" y="9"/>
                    <a:pt x="19" y="7"/>
                    <a:pt x="19" y="6"/>
                  </a:cubicBezTo>
                  <a:cubicBezTo>
                    <a:pt x="20" y="5"/>
                    <a:pt x="23" y="7"/>
                    <a:pt x="24" y="7"/>
                  </a:cubicBezTo>
                  <a:cubicBezTo>
                    <a:pt x="25" y="7"/>
                    <a:pt x="27" y="7"/>
                    <a:pt x="28" y="7"/>
                  </a:cubicBezTo>
                  <a:cubicBezTo>
                    <a:pt x="29" y="7"/>
                    <a:pt x="29" y="5"/>
                    <a:pt x="30"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98" name="Freeform 658">
              <a:extLst>
                <a:ext uri="{FF2B5EF4-FFF2-40B4-BE49-F238E27FC236}">
                  <a16:creationId xmlns:a16="http://schemas.microsoft.com/office/drawing/2014/main" id="{81E7CEA1-AA36-4D2F-A601-100461FA1FCA}"/>
                </a:ext>
              </a:extLst>
            </p:cNvPr>
            <p:cNvSpPr>
              <a:spLocks/>
            </p:cNvSpPr>
            <p:nvPr/>
          </p:nvSpPr>
          <p:spPr bwMode="auto">
            <a:xfrm>
              <a:off x="12760703" y="6086441"/>
              <a:ext cx="439491" cy="328114"/>
            </a:xfrm>
            <a:custGeom>
              <a:avLst/>
              <a:gdLst>
                <a:gd name="T0" fmla="*/ 11 w 47"/>
                <a:gd name="T1" fmla="*/ 29 h 35"/>
                <a:gd name="T2" fmla="*/ 18 w 47"/>
                <a:gd name="T3" fmla="*/ 30 h 35"/>
                <a:gd name="T4" fmla="*/ 23 w 47"/>
                <a:gd name="T5" fmla="*/ 33 h 35"/>
                <a:gd name="T6" fmla="*/ 25 w 47"/>
                <a:gd name="T7" fmla="*/ 31 h 35"/>
                <a:gd name="T8" fmla="*/ 29 w 47"/>
                <a:gd name="T9" fmla="*/ 32 h 35"/>
                <a:gd name="T10" fmla="*/ 33 w 47"/>
                <a:gd name="T11" fmla="*/ 32 h 35"/>
                <a:gd name="T12" fmla="*/ 36 w 47"/>
                <a:gd name="T13" fmla="*/ 33 h 35"/>
                <a:gd name="T14" fmla="*/ 38 w 47"/>
                <a:gd name="T15" fmla="*/ 28 h 35"/>
                <a:gd name="T16" fmla="*/ 42 w 47"/>
                <a:gd name="T17" fmla="*/ 27 h 35"/>
                <a:gd name="T18" fmla="*/ 40 w 47"/>
                <a:gd name="T19" fmla="*/ 22 h 35"/>
                <a:gd name="T20" fmla="*/ 44 w 47"/>
                <a:gd name="T21" fmla="*/ 21 h 35"/>
                <a:gd name="T22" fmla="*/ 45 w 47"/>
                <a:gd name="T23" fmla="*/ 17 h 35"/>
                <a:gd name="T24" fmla="*/ 42 w 47"/>
                <a:gd name="T25" fmla="*/ 15 h 35"/>
                <a:gd name="T26" fmla="*/ 39 w 47"/>
                <a:gd name="T27" fmla="*/ 11 h 35"/>
                <a:gd name="T28" fmla="*/ 38 w 47"/>
                <a:gd name="T29" fmla="*/ 6 h 35"/>
                <a:gd name="T30" fmla="*/ 35 w 47"/>
                <a:gd name="T31" fmla="*/ 2 h 35"/>
                <a:gd name="T32" fmla="*/ 33 w 47"/>
                <a:gd name="T33" fmla="*/ 2 h 35"/>
                <a:gd name="T34" fmla="*/ 30 w 47"/>
                <a:gd name="T35" fmla="*/ 1 h 35"/>
                <a:gd name="T36" fmla="*/ 28 w 47"/>
                <a:gd name="T37" fmla="*/ 2 h 35"/>
                <a:gd name="T38" fmla="*/ 25 w 47"/>
                <a:gd name="T39" fmla="*/ 0 h 35"/>
                <a:gd name="T40" fmla="*/ 22 w 47"/>
                <a:gd name="T41" fmla="*/ 2 h 35"/>
                <a:gd name="T42" fmla="*/ 17 w 47"/>
                <a:gd name="T43" fmla="*/ 3 h 35"/>
                <a:gd name="T44" fmla="*/ 17 w 47"/>
                <a:gd name="T45" fmla="*/ 6 h 35"/>
                <a:gd name="T46" fmla="*/ 13 w 47"/>
                <a:gd name="T47" fmla="*/ 9 h 35"/>
                <a:gd name="T48" fmla="*/ 12 w 47"/>
                <a:gd name="T49" fmla="*/ 13 h 35"/>
                <a:gd name="T50" fmla="*/ 8 w 47"/>
                <a:gd name="T51" fmla="*/ 14 h 35"/>
                <a:gd name="T52" fmla="*/ 1 w 47"/>
                <a:gd name="T53" fmla="*/ 16 h 35"/>
                <a:gd name="T54" fmla="*/ 2 w 47"/>
                <a:gd name="T55" fmla="*/ 24 h 35"/>
                <a:gd name="T56" fmla="*/ 1 w 47"/>
                <a:gd name="T57" fmla="*/ 27 h 35"/>
                <a:gd name="T58" fmla="*/ 1 w 47"/>
                <a:gd name="T59" fmla="*/ 31 h 35"/>
                <a:gd name="T60" fmla="*/ 5 w 47"/>
                <a:gd name="T61" fmla="*/ 30 h 35"/>
                <a:gd name="T62" fmla="*/ 11 w 47"/>
                <a:gd name="T63"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35">
                  <a:moveTo>
                    <a:pt x="11" y="29"/>
                  </a:moveTo>
                  <a:cubicBezTo>
                    <a:pt x="14" y="29"/>
                    <a:pt x="16" y="30"/>
                    <a:pt x="18" y="30"/>
                  </a:cubicBezTo>
                  <a:cubicBezTo>
                    <a:pt x="18" y="30"/>
                    <a:pt x="23" y="33"/>
                    <a:pt x="23" y="33"/>
                  </a:cubicBezTo>
                  <a:cubicBezTo>
                    <a:pt x="23" y="32"/>
                    <a:pt x="24" y="29"/>
                    <a:pt x="25" y="31"/>
                  </a:cubicBezTo>
                  <a:cubicBezTo>
                    <a:pt x="27" y="34"/>
                    <a:pt x="28" y="29"/>
                    <a:pt x="29" y="32"/>
                  </a:cubicBezTo>
                  <a:cubicBezTo>
                    <a:pt x="30" y="34"/>
                    <a:pt x="32" y="32"/>
                    <a:pt x="33" y="32"/>
                  </a:cubicBezTo>
                  <a:cubicBezTo>
                    <a:pt x="34" y="31"/>
                    <a:pt x="36" y="35"/>
                    <a:pt x="36" y="33"/>
                  </a:cubicBezTo>
                  <a:cubicBezTo>
                    <a:pt x="37" y="31"/>
                    <a:pt x="36" y="29"/>
                    <a:pt x="38" y="28"/>
                  </a:cubicBezTo>
                  <a:cubicBezTo>
                    <a:pt x="39" y="28"/>
                    <a:pt x="41" y="27"/>
                    <a:pt x="42" y="27"/>
                  </a:cubicBezTo>
                  <a:cubicBezTo>
                    <a:pt x="41" y="26"/>
                    <a:pt x="40" y="24"/>
                    <a:pt x="40" y="22"/>
                  </a:cubicBezTo>
                  <a:cubicBezTo>
                    <a:pt x="40" y="20"/>
                    <a:pt x="42" y="22"/>
                    <a:pt x="44" y="21"/>
                  </a:cubicBezTo>
                  <a:cubicBezTo>
                    <a:pt x="46" y="21"/>
                    <a:pt x="47" y="19"/>
                    <a:pt x="45" y="17"/>
                  </a:cubicBezTo>
                  <a:cubicBezTo>
                    <a:pt x="44" y="16"/>
                    <a:pt x="43" y="17"/>
                    <a:pt x="42" y="15"/>
                  </a:cubicBezTo>
                  <a:cubicBezTo>
                    <a:pt x="41" y="14"/>
                    <a:pt x="40" y="13"/>
                    <a:pt x="39" y="11"/>
                  </a:cubicBezTo>
                  <a:cubicBezTo>
                    <a:pt x="38" y="10"/>
                    <a:pt x="38" y="8"/>
                    <a:pt x="38" y="6"/>
                  </a:cubicBezTo>
                  <a:cubicBezTo>
                    <a:pt x="39" y="4"/>
                    <a:pt x="36" y="2"/>
                    <a:pt x="35" y="2"/>
                  </a:cubicBezTo>
                  <a:cubicBezTo>
                    <a:pt x="34" y="1"/>
                    <a:pt x="34" y="2"/>
                    <a:pt x="33" y="2"/>
                  </a:cubicBezTo>
                  <a:cubicBezTo>
                    <a:pt x="31" y="3"/>
                    <a:pt x="31" y="2"/>
                    <a:pt x="30" y="1"/>
                  </a:cubicBezTo>
                  <a:cubicBezTo>
                    <a:pt x="29" y="0"/>
                    <a:pt x="29" y="2"/>
                    <a:pt x="28" y="2"/>
                  </a:cubicBezTo>
                  <a:cubicBezTo>
                    <a:pt x="27" y="2"/>
                    <a:pt x="25" y="0"/>
                    <a:pt x="25" y="0"/>
                  </a:cubicBezTo>
                  <a:cubicBezTo>
                    <a:pt x="23" y="0"/>
                    <a:pt x="23" y="2"/>
                    <a:pt x="22" y="2"/>
                  </a:cubicBezTo>
                  <a:cubicBezTo>
                    <a:pt x="20" y="3"/>
                    <a:pt x="19" y="3"/>
                    <a:pt x="17" y="3"/>
                  </a:cubicBezTo>
                  <a:cubicBezTo>
                    <a:pt x="16" y="4"/>
                    <a:pt x="17" y="6"/>
                    <a:pt x="17" y="6"/>
                  </a:cubicBezTo>
                  <a:cubicBezTo>
                    <a:pt x="16" y="8"/>
                    <a:pt x="13" y="7"/>
                    <a:pt x="13" y="9"/>
                  </a:cubicBezTo>
                  <a:cubicBezTo>
                    <a:pt x="12" y="10"/>
                    <a:pt x="12" y="11"/>
                    <a:pt x="12" y="13"/>
                  </a:cubicBezTo>
                  <a:cubicBezTo>
                    <a:pt x="12" y="14"/>
                    <a:pt x="9" y="14"/>
                    <a:pt x="8" y="14"/>
                  </a:cubicBezTo>
                  <a:cubicBezTo>
                    <a:pt x="5" y="15"/>
                    <a:pt x="4" y="16"/>
                    <a:pt x="1" y="16"/>
                  </a:cubicBezTo>
                  <a:cubicBezTo>
                    <a:pt x="2" y="19"/>
                    <a:pt x="5" y="21"/>
                    <a:pt x="2" y="24"/>
                  </a:cubicBezTo>
                  <a:cubicBezTo>
                    <a:pt x="0" y="25"/>
                    <a:pt x="0" y="26"/>
                    <a:pt x="1" y="27"/>
                  </a:cubicBezTo>
                  <a:cubicBezTo>
                    <a:pt x="3" y="28"/>
                    <a:pt x="1" y="30"/>
                    <a:pt x="1" y="31"/>
                  </a:cubicBezTo>
                  <a:cubicBezTo>
                    <a:pt x="3" y="31"/>
                    <a:pt x="4" y="31"/>
                    <a:pt x="5" y="30"/>
                  </a:cubicBezTo>
                  <a:cubicBezTo>
                    <a:pt x="7" y="29"/>
                    <a:pt x="10" y="29"/>
                    <a:pt x="11" y="2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299" name="Freeform 659">
              <a:extLst>
                <a:ext uri="{FF2B5EF4-FFF2-40B4-BE49-F238E27FC236}">
                  <a16:creationId xmlns:a16="http://schemas.microsoft.com/office/drawing/2014/main" id="{4AF76590-5DD1-47B2-8CCA-12DBCF0D522F}"/>
                </a:ext>
              </a:extLst>
            </p:cNvPr>
            <p:cNvSpPr>
              <a:spLocks/>
            </p:cNvSpPr>
            <p:nvPr/>
          </p:nvSpPr>
          <p:spPr bwMode="auto">
            <a:xfrm>
              <a:off x="12658794" y="6067328"/>
              <a:ext cx="270700" cy="178393"/>
            </a:xfrm>
            <a:custGeom>
              <a:avLst/>
              <a:gdLst>
                <a:gd name="T0" fmla="*/ 16 w 29"/>
                <a:gd name="T1" fmla="*/ 18 h 19"/>
                <a:gd name="T2" fmla="*/ 23 w 29"/>
                <a:gd name="T3" fmla="*/ 15 h 19"/>
                <a:gd name="T4" fmla="*/ 23 w 29"/>
                <a:gd name="T5" fmla="*/ 12 h 19"/>
                <a:gd name="T6" fmla="*/ 27 w 29"/>
                <a:gd name="T7" fmla="*/ 9 h 19"/>
                <a:gd name="T8" fmla="*/ 26 w 29"/>
                <a:gd name="T9" fmla="*/ 4 h 19"/>
                <a:gd name="T10" fmla="*/ 19 w 29"/>
                <a:gd name="T11" fmla="*/ 1 h 19"/>
                <a:gd name="T12" fmla="*/ 10 w 29"/>
                <a:gd name="T13" fmla="*/ 1 h 19"/>
                <a:gd name="T14" fmla="*/ 0 w 29"/>
                <a:gd name="T15" fmla="*/ 4 h 19"/>
                <a:gd name="T16" fmla="*/ 1 w 29"/>
                <a:gd name="T17" fmla="*/ 6 h 19"/>
                <a:gd name="T18" fmla="*/ 2 w 29"/>
                <a:gd name="T19" fmla="*/ 9 h 19"/>
                <a:gd name="T20" fmla="*/ 5 w 29"/>
                <a:gd name="T21" fmla="*/ 10 h 19"/>
                <a:gd name="T22" fmla="*/ 9 w 29"/>
                <a:gd name="T23" fmla="*/ 11 h 19"/>
                <a:gd name="T24" fmla="*/ 8 w 29"/>
                <a:gd name="T25" fmla="*/ 15 h 19"/>
                <a:gd name="T26" fmla="*/ 12 w 29"/>
                <a:gd name="T27" fmla="*/ 18 h 19"/>
                <a:gd name="T28" fmla="*/ 16 w 29"/>
                <a:gd name="T29" fmla="*/ 18 h 19"/>
                <a:gd name="T30" fmla="*/ 16 w 29"/>
                <a:gd name="T3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9">
                  <a:moveTo>
                    <a:pt x="16" y="18"/>
                  </a:moveTo>
                  <a:cubicBezTo>
                    <a:pt x="18" y="16"/>
                    <a:pt x="21" y="16"/>
                    <a:pt x="23" y="15"/>
                  </a:cubicBezTo>
                  <a:cubicBezTo>
                    <a:pt x="23" y="14"/>
                    <a:pt x="23" y="13"/>
                    <a:pt x="23" y="12"/>
                  </a:cubicBezTo>
                  <a:cubicBezTo>
                    <a:pt x="24" y="10"/>
                    <a:pt x="25" y="10"/>
                    <a:pt x="27" y="9"/>
                  </a:cubicBezTo>
                  <a:cubicBezTo>
                    <a:pt x="29" y="8"/>
                    <a:pt x="28" y="5"/>
                    <a:pt x="26" y="4"/>
                  </a:cubicBezTo>
                  <a:cubicBezTo>
                    <a:pt x="24" y="3"/>
                    <a:pt x="22" y="2"/>
                    <a:pt x="19" y="1"/>
                  </a:cubicBezTo>
                  <a:cubicBezTo>
                    <a:pt x="17" y="0"/>
                    <a:pt x="13" y="1"/>
                    <a:pt x="10" y="1"/>
                  </a:cubicBezTo>
                  <a:cubicBezTo>
                    <a:pt x="8" y="1"/>
                    <a:pt x="0" y="0"/>
                    <a:pt x="0" y="4"/>
                  </a:cubicBezTo>
                  <a:cubicBezTo>
                    <a:pt x="0" y="4"/>
                    <a:pt x="1" y="5"/>
                    <a:pt x="1" y="6"/>
                  </a:cubicBezTo>
                  <a:cubicBezTo>
                    <a:pt x="2" y="7"/>
                    <a:pt x="1" y="8"/>
                    <a:pt x="2" y="9"/>
                  </a:cubicBezTo>
                  <a:cubicBezTo>
                    <a:pt x="3" y="9"/>
                    <a:pt x="4" y="11"/>
                    <a:pt x="5" y="10"/>
                  </a:cubicBezTo>
                  <a:cubicBezTo>
                    <a:pt x="7" y="10"/>
                    <a:pt x="9" y="9"/>
                    <a:pt x="9" y="11"/>
                  </a:cubicBezTo>
                  <a:cubicBezTo>
                    <a:pt x="9" y="12"/>
                    <a:pt x="9" y="14"/>
                    <a:pt x="8" y="15"/>
                  </a:cubicBezTo>
                  <a:cubicBezTo>
                    <a:pt x="11" y="15"/>
                    <a:pt x="11" y="15"/>
                    <a:pt x="12" y="18"/>
                  </a:cubicBezTo>
                  <a:cubicBezTo>
                    <a:pt x="13" y="18"/>
                    <a:pt x="16" y="18"/>
                    <a:pt x="16" y="18"/>
                  </a:cubicBezTo>
                  <a:cubicBezTo>
                    <a:pt x="17" y="17"/>
                    <a:pt x="15" y="19"/>
                    <a:pt x="16" y="18"/>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00" name="Freeform 660">
              <a:extLst>
                <a:ext uri="{FF2B5EF4-FFF2-40B4-BE49-F238E27FC236}">
                  <a16:creationId xmlns:a16="http://schemas.microsoft.com/office/drawing/2014/main" id="{291051DF-B412-4666-A920-124E1DA839B6}"/>
                </a:ext>
              </a:extLst>
            </p:cNvPr>
            <p:cNvSpPr>
              <a:spLocks/>
            </p:cNvSpPr>
            <p:nvPr/>
          </p:nvSpPr>
          <p:spPr bwMode="auto">
            <a:xfrm>
              <a:off x="12658794" y="5955834"/>
              <a:ext cx="334397" cy="168837"/>
            </a:xfrm>
            <a:custGeom>
              <a:avLst/>
              <a:gdLst>
                <a:gd name="T0" fmla="*/ 11 w 36"/>
                <a:gd name="T1" fmla="*/ 13 h 18"/>
                <a:gd name="T2" fmla="*/ 19 w 36"/>
                <a:gd name="T3" fmla="*/ 12 h 18"/>
                <a:gd name="T4" fmla="*/ 25 w 36"/>
                <a:gd name="T5" fmla="*/ 15 h 18"/>
                <a:gd name="T6" fmla="*/ 29 w 36"/>
                <a:gd name="T7" fmla="*/ 17 h 18"/>
                <a:gd name="T8" fmla="*/ 33 w 36"/>
                <a:gd name="T9" fmla="*/ 16 h 18"/>
                <a:gd name="T10" fmla="*/ 36 w 36"/>
                <a:gd name="T11" fmla="*/ 14 h 18"/>
                <a:gd name="T12" fmla="*/ 34 w 36"/>
                <a:gd name="T13" fmla="*/ 8 h 18"/>
                <a:gd name="T14" fmla="*/ 31 w 36"/>
                <a:gd name="T15" fmla="*/ 4 h 18"/>
                <a:gd name="T16" fmla="*/ 25 w 36"/>
                <a:gd name="T17" fmla="*/ 3 h 18"/>
                <a:gd name="T18" fmla="*/ 18 w 36"/>
                <a:gd name="T19" fmla="*/ 1 h 18"/>
                <a:gd name="T20" fmla="*/ 17 w 36"/>
                <a:gd name="T21" fmla="*/ 5 h 18"/>
                <a:gd name="T22" fmla="*/ 15 w 36"/>
                <a:gd name="T23" fmla="*/ 7 h 18"/>
                <a:gd name="T24" fmla="*/ 8 w 36"/>
                <a:gd name="T25" fmla="*/ 4 h 18"/>
                <a:gd name="T26" fmla="*/ 0 w 36"/>
                <a:gd name="T27" fmla="*/ 15 h 18"/>
                <a:gd name="T28" fmla="*/ 11 w 36"/>
                <a:gd name="T2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8">
                  <a:moveTo>
                    <a:pt x="11" y="13"/>
                  </a:moveTo>
                  <a:cubicBezTo>
                    <a:pt x="14" y="13"/>
                    <a:pt x="16" y="12"/>
                    <a:pt x="19" y="12"/>
                  </a:cubicBezTo>
                  <a:cubicBezTo>
                    <a:pt x="20" y="12"/>
                    <a:pt x="24" y="14"/>
                    <a:pt x="25" y="15"/>
                  </a:cubicBezTo>
                  <a:cubicBezTo>
                    <a:pt x="26" y="16"/>
                    <a:pt x="27" y="18"/>
                    <a:pt x="29" y="17"/>
                  </a:cubicBezTo>
                  <a:cubicBezTo>
                    <a:pt x="30" y="17"/>
                    <a:pt x="31" y="16"/>
                    <a:pt x="33" y="16"/>
                  </a:cubicBezTo>
                  <a:cubicBezTo>
                    <a:pt x="34" y="16"/>
                    <a:pt x="34" y="14"/>
                    <a:pt x="36" y="14"/>
                  </a:cubicBezTo>
                  <a:cubicBezTo>
                    <a:pt x="35" y="12"/>
                    <a:pt x="33" y="9"/>
                    <a:pt x="34" y="8"/>
                  </a:cubicBezTo>
                  <a:cubicBezTo>
                    <a:pt x="35" y="6"/>
                    <a:pt x="32" y="4"/>
                    <a:pt x="31" y="4"/>
                  </a:cubicBezTo>
                  <a:cubicBezTo>
                    <a:pt x="29" y="3"/>
                    <a:pt x="27" y="5"/>
                    <a:pt x="25" y="3"/>
                  </a:cubicBezTo>
                  <a:cubicBezTo>
                    <a:pt x="22" y="1"/>
                    <a:pt x="21" y="0"/>
                    <a:pt x="18" y="1"/>
                  </a:cubicBezTo>
                  <a:cubicBezTo>
                    <a:pt x="16" y="2"/>
                    <a:pt x="17" y="3"/>
                    <a:pt x="17" y="5"/>
                  </a:cubicBezTo>
                  <a:cubicBezTo>
                    <a:pt x="16" y="6"/>
                    <a:pt x="16" y="7"/>
                    <a:pt x="15" y="7"/>
                  </a:cubicBezTo>
                  <a:cubicBezTo>
                    <a:pt x="12" y="9"/>
                    <a:pt x="10" y="5"/>
                    <a:pt x="8" y="4"/>
                  </a:cubicBezTo>
                  <a:cubicBezTo>
                    <a:pt x="3" y="0"/>
                    <a:pt x="0" y="11"/>
                    <a:pt x="0" y="15"/>
                  </a:cubicBezTo>
                  <a:cubicBezTo>
                    <a:pt x="4" y="13"/>
                    <a:pt x="7" y="13"/>
                    <a:pt x="11" y="1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01" name="Freeform 661">
              <a:extLst>
                <a:ext uri="{FF2B5EF4-FFF2-40B4-BE49-F238E27FC236}">
                  <a16:creationId xmlns:a16="http://schemas.microsoft.com/office/drawing/2014/main" id="{C3D82290-C063-47E4-8670-677A1385A638}"/>
                </a:ext>
              </a:extLst>
            </p:cNvPr>
            <p:cNvSpPr>
              <a:spLocks/>
            </p:cNvSpPr>
            <p:nvPr/>
          </p:nvSpPr>
          <p:spPr bwMode="auto">
            <a:xfrm>
              <a:off x="12760703" y="5853898"/>
              <a:ext cx="222932" cy="140163"/>
            </a:xfrm>
            <a:custGeom>
              <a:avLst/>
              <a:gdLst>
                <a:gd name="T0" fmla="*/ 16 w 24"/>
                <a:gd name="T1" fmla="*/ 15 h 15"/>
                <a:gd name="T2" fmla="*/ 20 w 24"/>
                <a:gd name="T3" fmla="*/ 15 h 15"/>
                <a:gd name="T4" fmla="*/ 22 w 24"/>
                <a:gd name="T5" fmla="*/ 13 h 15"/>
                <a:gd name="T6" fmla="*/ 22 w 24"/>
                <a:gd name="T7" fmla="*/ 10 h 15"/>
                <a:gd name="T8" fmla="*/ 21 w 24"/>
                <a:gd name="T9" fmla="*/ 5 h 15"/>
                <a:gd name="T10" fmla="*/ 24 w 24"/>
                <a:gd name="T11" fmla="*/ 0 h 15"/>
                <a:gd name="T12" fmla="*/ 12 w 24"/>
                <a:gd name="T13" fmla="*/ 0 h 15"/>
                <a:gd name="T14" fmla="*/ 6 w 24"/>
                <a:gd name="T15" fmla="*/ 1 h 15"/>
                <a:gd name="T16" fmla="*/ 0 w 24"/>
                <a:gd name="T17" fmla="*/ 5 h 15"/>
                <a:gd name="T18" fmla="*/ 2 w 24"/>
                <a:gd name="T19" fmla="*/ 6 h 15"/>
                <a:gd name="T20" fmla="*/ 2 w 24"/>
                <a:gd name="T21" fmla="*/ 8 h 15"/>
                <a:gd name="T22" fmla="*/ 7 w 24"/>
                <a:gd name="T23" fmla="*/ 9 h 15"/>
                <a:gd name="T24" fmla="*/ 6 w 24"/>
                <a:gd name="T25" fmla="*/ 13 h 15"/>
                <a:gd name="T26" fmla="*/ 11 w 24"/>
                <a:gd name="T27" fmla="*/ 12 h 15"/>
                <a:gd name="T28" fmla="*/ 16 w 24"/>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15">
                  <a:moveTo>
                    <a:pt x="16" y="15"/>
                  </a:moveTo>
                  <a:cubicBezTo>
                    <a:pt x="17" y="15"/>
                    <a:pt x="19" y="15"/>
                    <a:pt x="20" y="15"/>
                  </a:cubicBezTo>
                  <a:cubicBezTo>
                    <a:pt x="20" y="14"/>
                    <a:pt x="22" y="14"/>
                    <a:pt x="22" y="13"/>
                  </a:cubicBezTo>
                  <a:cubicBezTo>
                    <a:pt x="22" y="12"/>
                    <a:pt x="22" y="11"/>
                    <a:pt x="22" y="10"/>
                  </a:cubicBezTo>
                  <a:cubicBezTo>
                    <a:pt x="21" y="8"/>
                    <a:pt x="20" y="7"/>
                    <a:pt x="21" y="5"/>
                  </a:cubicBezTo>
                  <a:cubicBezTo>
                    <a:pt x="23" y="4"/>
                    <a:pt x="24" y="2"/>
                    <a:pt x="24" y="0"/>
                  </a:cubicBezTo>
                  <a:cubicBezTo>
                    <a:pt x="22" y="3"/>
                    <a:pt x="15" y="0"/>
                    <a:pt x="12" y="0"/>
                  </a:cubicBezTo>
                  <a:cubicBezTo>
                    <a:pt x="10" y="0"/>
                    <a:pt x="8" y="0"/>
                    <a:pt x="6" y="1"/>
                  </a:cubicBezTo>
                  <a:cubicBezTo>
                    <a:pt x="5" y="1"/>
                    <a:pt x="0" y="5"/>
                    <a:pt x="0" y="5"/>
                  </a:cubicBezTo>
                  <a:cubicBezTo>
                    <a:pt x="0" y="6"/>
                    <a:pt x="3" y="5"/>
                    <a:pt x="2" y="6"/>
                  </a:cubicBezTo>
                  <a:cubicBezTo>
                    <a:pt x="2" y="7"/>
                    <a:pt x="2" y="7"/>
                    <a:pt x="2" y="8"/>
                  </a:cubicBezTo>
                  <a:cubicBezTo>
                    <a:pt x="3" y="10"/>
                    <a:pt x="7" y="9"/>
                    <a:pt x="7" y="9"/>
                  </a:cubicBezTo>
                  <a:cubicBezTo>
                    <a:pt x="7" y="10"/>
                    <a:pt x="6" y="12"/>
                    <a:pt x="6" y="13"/>
                  </a:cubicBezTo>
                  <a:cubicBezTo>
                    <a:pt x="7" y="12"/>
                    <a:pt x="9" y="11"/>
                    <a:pt x="11" y="12"/>
                  </a:cubicBezTo>
                  <a:cubicBezTo>
                    <a:pt x="13" y="13"/>
                    <a:pt x="14" y="15"/>
                    <a:pt x="16" y="1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02" name="Freeform 662">
              <a:extLst>
                <a:ext uri="{FF2B5EF4-FFF2-40B4-BE49-F238E27FC236}">
                  <a16:creationId xmlns:a16="http://schemas.microsoft.com/office/drawing/2014/main" id="{D335066A-FB88-4114-8A87-B92E5867AC7E}"/>
                </a:ext>
              </a:extLst>
            </p:cNvPr>
            <p:cNvSpPr>
              <a:spLocks/>
            </p:cNvSpPr>
            <p:nvPr/>
          </p:nvSpPr>
          <p:spPr bwMode="auto">
            <a:xfrm>
              <a:off x="12591917" y="6143782"/>
              <a:ext cx="149682" cy="73269"/>
            </a:xfrm>
            <a:custGeom>
              <a:avLst/>
              <a:gdLst>
                <a:gd name="T0" fmla="*/ 16 w 16"/>
                <a:gd name="T1" fmla="*/ 4 h 8"/>
                <a:gd name="T2" fmla="*/ 12 w 16"/>
                <a:gd name="T3" fmla="*/ 2 h 8"/>
                <a:gd name="T4" fmla="*/ 8 w 16"/>
                <a:gd name="T5" fmla="*/ 0 h 8"/>
                <a:gd name="T6" fmla="*/ 7 w 16"/>
                <a:gd name="T7" fmla="*/ 3 h 8"/>
                <a:gd name="T8" fmla="*/ 5 w 16"/>
                <a:gd name="T9" fmla="*/ 2 h 8"/>
                <a:gd name="T10" fmla="*/ 2 w 16"/>
                <a:gd name="T11" fmla="*/ 3 h 8"/>
                <a:gd name="T12" fmla="*/ 0 w 16"/>
                <a:gd name="T13" fmla="*/ 5 h 8"/>
                <a:gd name="T14" fmla="*/ 0 w 16"/>
                <a:gd name="T15" fmla="*/ 6 h 8"/>
                <a:gd name="T16" fmla="*/ 2 w 16"/>
                <a:gd name="T17" fmla="*/ 6 h 8"/>
                <a:gd name="T18" fmla="*/ 8 w 16"/>
                <a:gd name="T19" fmla="*/ 7 h 8"/>
                <a:gd name="T20" fmla="*/ 16 w 16"/>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8">
                  <a:moveTo>
                    <a:pt x="16" y="4"/>
                  </a:moveTo>
                  <a:cubicBezTo>
                    <a:pt x="16" y="1"/>
                    <a:pt x="14" y="2"/>
                    <a:pt x="12" y="2"/>
                  </a:cubicBezTo>
                  <a:cubicBezTo>
                    <a:pt x="11" y="3"/>
                    <a:pt x="10" y="1"/>
                    <a:pt x="8" y="0"/>
                  </a:cubicBezTo>
                  <a:cubicBezTo>
                    <a:pt x="8" y="1"/>
                    <a:pt x="8" y="2"/>
                    <a:pt x="7" y="3"/>
                  </a:cubicBezTo>
                  <a:cubicBezTo>
                    <a:pt x="6" y="3"/>
                    <a:pt x="7" y="1"/>
                    <a:pt x="5" y="2"/>
                  </a:cubicBezTo>
                  <a:cubicBezTo>
                    <a:pt x="4" y="2"/>
                    <a:pt x="2" y="2"/>
                    <a:pt x="2" y="3"/>
                  </a:cubicBezTo>
                  <a:cubicBezTo>
                    <a:pt x="1" y="5"/>
                    <a:pt x="2" y="6"/>
                    <a:pt x="0" y="5"/>
                  </a:cubicBezTo>
                  <a:cubicBezTo>
                    <a:pt x="0" y="5"/>
                    <a:pt x="0" y="5"/>
                    <a:pt x="0" y="6"/>
                  </a:cubicBezTo>
                  <a:cubicBezTo>
                    <a:pt x="0" y="6"/>
                    <a:pt x="1" y="6"/>
                    <a:pt x="2" y="6"/>
                  </a:cubicBezTo>
                  <a:cubicBezTo>
                    <a:pt x="4" y="7"/>
                    <a:pt x="6" y="7"/>
                    <a:pt x="8" y="7"/>
                  </a:cubicBezTo>
                  <a:cubicBezTo>
                    <a:pt x="10" y="7"/>
                    <a:pt x="16" y="8"/>
                    <a:pt x="16"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03" name="Freeform 663">
              <a:extLst>
                <a:ext uri="{FF2B5EF4-FFF2-40B4-BE49-F238E27FC236}">
                  <a16:creationId xmlns:a16="http://schemas.microsoft.com/office/drawing/2014/main" id="{EDA09714-7DF1-456A-9A3D-BCF4AE8D1741}"/>
                </a:ext>
              </a:extLst>
            </p:cNvPr>
            <p:cNvSpPr>
              <a:spLocks/>
            </p:cNvSpPr>
            <p:nvPr/>
          </p:nvSpPr>
          <p:spPr bwMode="auto">
            <a:xfrm>
              <a:off x="12359429" y="6162893"/>
              <a:ext cx="445860" cy="391823"/>
            </a:xfrm>
            <a:custGeom>
              <a:avLst/>
              <a:gdLst>
                <a:gd name="T0" fmla="*/ 1 w 48"/>
                <a:gd name="T1" fmla="*/ 12 h 42"/>
                <a:gd name="T2" fmla="*/ 0 w 48"/>
                <a:gd name="T3" fmla="*/ 16 h 42"/>
                <a:gd name="T4" fmla="*/ 2 w 48"/>
                <a:gd name="T5" fmla="*/ 20 h 42"/>
                <a:gd name="T6" fmla="*/ 4 w 48"/>
                <a:gd name="T7" fmla="*/ 27 h 42"/>
                <a:gd name="T8" fmla="*/ 9 w 48"/>
                <a:gd name="T9" fmla="*/ 31 h 42"/>
                <a:gd name="T10" fmla="*/ 10 w 48"/>
                <a:gd name="T11" fmla="*/ 33 h 42"/>
                <a:gd name="T12" fmla="*/ 13 w 48"/>
                <a:gd name="T13" fmla="*/ 32 h 42"/>
                <a:gd name="T14" fmla="*/ 21 w 48"/>
                <a:gd name="T15" fmla="*/ 36 h 42"/>
                <a:gd name="T16" fmla="*/ 25 w 48"/>
                <a:gd name="T17" fmla="*/ 37 h 42"/>
                <a:gd name="T18" fmla="*/ 33 w 48"/>
                <a:gd name="T19" fmla="*/ 37 h 42"/>
                <a:gd name="T20" fmla="*/ 39 w 48"/>
                <a:gd name="T21" fmla="*/ 41 h 42"/>
                <a:gd name="T22" fmla="*/ 41 w 48"/>
                <a:gd name="T23" fmla="*/ 35 h 42"/>
                <a:gd name="T24" fmla="*/ 44 w 48"/>
                <a:gd name="T25" fmla="*/ 32 h 42"/>
                <a:gd name="T26" fmla="*/ 48 w 48"/>
                <a:gd name="T27" fmla="*/ 31 h 42"/>
                <a:gd name="T28" fmla="*/ 45 w 48"/>
                <a:gd name="T29" fmla="*/ 26 h 42"/>
                <a:gd name="T30" fmla="*/ 44 w 48"/>
                <a:gd name="T31" fmla="*/ 19 h 42"/>
                <a:gd name="T32" fmla="*/ 46 w 48"/>
                <a:gd name="T33" fmla="*/ 12 h 42"/>
                <a:gd name="T34" fmla="*/ 44 w 48"/>
                <a:gd name="T35" fmla="*/ 7 h 42"/>
                <a:gd name="T36" fmla="*/ 42 w 48"/>
                <a:gd name="T37" fmla="*/ 5 h 42"/>
                <a:gd name="T38" fmla="*/ 25 w 48"/>
                <a:gd name="T39" fmla="*/ 4 h 42"/>
                <a:gd name="T40" fmla="*/ 20 w 48"/>
                <a:gd name="T41" fmla="*/ 2 h 42"/>
                <a:gd name="T42" fmla="*/ 13 w 48"/>
                <a:gd name="T43" fmla="*/ 4 h 42"/>
                <a:gd name="T44" fmla="*/ 6 w 48"/>
                <a:gd name="T45" fmla="*/ 6 h 42"/>
                <a:gd name="T46" fmla="*/ 2 w 48"/>
                <a:gd name="T47" fmla="*/ 7 h 42"/>
                <a:gd name="T48" fmla="*/ 1 w 48"/>
                <a:gd name="T49" fmla="*/ 9 h 42"/>
                <a:gd name="T50" fmla="*/ 1 w 48"/>
                <a:gd name="T51" fmla="*/ 12 h 42"/>
                <a:gd name="T52" fmla="*/ 1 w 48"/>
                <a:gd name="T53"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42">
                  <a:moveTo>
                    <a:pt x="1" y="12"/>
                  </a:moveTo>
                  <a:cubicBezTo>
                    <a:pt x="1" y="13"/>
                    <a:pt x="0" y="15"/>
                    <a:pt x="0" y="16"/>
                  </a:cubicBezTo>
                  <a:cubicBezTo>
                    <a:pt x="1" y="17"/>
                    <a:pt x="2" y="19"/>
                    <a:pt x="2" y="20"/>
                  </a:cubicBezTo>
                  <a:cubicBezTo>
                    <a:pt x="2" y="22"/>
                    <a:pt x="3" y="25"/>
                    <a:pt x="4" y="27"/>
                  </a:cubicBezTo>
                  <a:cubicBezTo>
                    <a:pt x="5" y="30"/>
                    <a:pt x="8" y="29"/>
                    <a:pt x="9" y="31"/>
                  </a:cubicBezTo>
                  <a:cubicBezTo>
                    <a:pt x="9" y="31"/>
                    <a:pt x="9" y="33"/>
                    <a:pt x="10" y="33"/>
                  </a:cubicBezTo>
                  <a:cubicBezTo>
                    <a:pt x="11" y="34"/>
                    <a:pt x="12" y="32"/>
                    <a:pt x="13" y="32"/>
                  </a:cubicBezTo>
                  <a:cubicBezTo>
                    <a:pt x="15" y="31"/>
                    <a:pt x="19" y="35"/>
                    <a:pt x="21" y="36"/>
                  </a:cubicBezTo>
                  <a:cubicBezTo>
                    <a:pt x="22" y="37"/>
                    <a:pt x="23" y="39"/>
                    <a:pt x="25" y="37"/>
                  </a:cubicBezTo>
                  <a:cubicBezTo>
                    <a:pt x="26" y="36"/>
                    <a:pt x="31" y="37"/>
                    <a:pt x="33" y="37"/>
                  </a:cubicBezTo>
                  <a:cubicBezTo>
                    <a:pt x="36" y="37"/>
                    <a:pt x="37" y="39"/>
                    <a:pt x="39" y="41"/>
                  </a:cubicBezTo>
                  <a:cubicBezTo>
                    <a:pt x="40" y="42"/>
                    <a:pt x="40" y="36"/>
                    <a:pt x="41" y="35"/>
                  </a:cubicBezTo>
                  <a:cubicBezTo>
                    <a:pt x="42" y="34"/>
                    <a:pt x="43" y="33"/>
                    <a:pt x="44" y="32"/>
                  </a:cubicBezTo>
                  <a:cubicBezTo>
                    <a:pt x="45" y="32"/>
                    <a:pt x="48" y="32"/>
                    <a:pt x="48" y="31"/>
                  </a:cubicBezTo>
                  <a:cubicBezTo>
                    <a:pt x="47" y="28"/>
                    <a:pt x="47" y="27"/>
                    <a:pt x="45" y="26"/>
                  </a:cubicBezTo>
                  <a:cubicBezTo>
                    <a:pt x="43" y="24"/>
                    <a:pt x="46" y="21"/>
                    <a:pt x="44" y="19"/>
                  </a:cubicBezTo>
                  <a:cubicBezTo>
                    <a:pt x="42" y="18"/>
                    <a:pt x="47" y="14"/>
                    <a:pt x="46" y="12"/>
                  </a:cubicBezTo>
                  <a:cubicBezTo>
                    <a:pt x="45" y="10"/>
                    <a:pt x="44" y="9"/>
                    <a:pt x="44" y="7"/>
                  </a:cubicBezTo>
                  <a:cubicBezTo>
                    <a:pt x="44" y="6"/>
                    <a:pt x="44" y="5"/>
                    <a:pt x="42" y="5"/>
                  </a:cubicBezTo>
                  <a:cubicBezTo>
                    <a:pt x="37" y="3"/>
                    <a:pt x="30" y="6"/>
                    <a:pt x="25" y="4"/>
                  </a:cubicBezTo>
                  <a:cubicBezTo>
                    <a:pt x="25" y="7"/>
                    <a:pt x="21" y="2"/>
                    <a:pt x="20" y="2"/>
                  </a:cubicBezTo>
                  <a:cubicBezTo>
                    <a:pt x="17" y="0"/>
                    <a:pt x="15" y="2"/>
                    <a:pt x="13" y="4"/>
                  </a:cubicBezTo>
                  <a:cubicBezTo>
                    <a:pt x="10" y="5"/>
                    <a:pt x="8" y="6"/>
                    <a:pt x="6" y="6"/>
                  </a:cubicBezTo>
                  <a:cubicBezTo>
                    <a:pt x="5" y="7"/>
                    <a:pt x="3" y="7"/>
                    <a:pt x="2" y="7"/>
                  </a:cubicBezTo>
                  <a:cubicBezTo>
                    <a:pt x="1" y="8"/>
                    <a:pt x="3" y="9"/>
                    <a:pt x="1" y="9"/>
                  </a:cubicBezTo>
                  <a:cubicBezTo>
                    <a:pt x="1" y="10"/>
                    <a:pt x="1" y="11"/>
                    <a:pt x="1" y="12"/>
                  </a:cubicBezTo>
                  <a:cubicBezTo>
                    <a:pt x="1" y="14"/>
                    <a:pt x="1" y="12"/>
                    <a:pt x="1" y="1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04" name="Freeform 664">
              <a:extLst>
                <a:ext uri="{FF2B5EF4-FFF2-40B4-BE49-F238E27FC236}">
                  <a16:creationId xmlns:a16="http://schemas.microsoft.com/office/drawing/2014/main" id="{99FB5532-91CB-4A22-AD99-1F1CA8A58154}"/>
                </a:ext>
              </a:extLst>
            </p:cNvPr>
            <p:cNvSpPr>
              <a:spLocks/>
            </p:cNvSpPr>
            <p:nvPr/>
          </p:nvSpPr>
          <p:spPr bwMode="auto">
            <a:xfrm>
              <a:off x="12630129" y="6573832"/>
              <a:ext cx="429938" cy="280329"/>
            </a:xfrm>
            <a:custGeom>
              <a:avLst/>
              <a:gdLst>
                <a:gd name="T0" fmla="*/ 38 w 46"/>
                <a:gd name="T1" fmla="*/ 13 h 30"/>
                <a:gd name="T2" fmla="*/ 35 w 46"/>
                <a:gd name="T3" fmla="*/ 6 h 30"/>
                <a:gd name="T4" fmla="*/ 32 w 46"/>
                <a:gd name="T5" fmla="*/ 0 h 30"/>
                <a:gd name="T6" fmla="*/ 22 w 46"/>
                <a:gd name="T7" fmla="*/ 4 h 30"/>
                <a:gd name="T8" fmla="*/ 18 w 46"/>
                <a:gd name="T9" fmla="*/ 3 h 30"/>
                <a:gd name="T10" fmla="*/ 12 w 46"/>
                <a:gd name="T11" fmla="*/ 3 h 30"/>
                <a:gd name="T12" fmla="*/ 8 w 46"/>
                <a:gd name="T13" fmla="*/ 6 h 30"/>
                <a:gd name="T14" fmla="*/ 4 w 46"/>
                <a:gd name="T15" fmla="*/ 14 h 30"/>
                <a:gd name="T16" fmla="*/ 0 w 46"/>
                <a:gd name="T17" fmla="*/ 15 h 30"/>
                <a:gd name="T18" fmla="*/ 3 w 46"/>
                <a:gd name="T19" fmla="*/ 18 h 30"/>
                <a:gd name="T20" fmla="*/ 5 w 46"/>
                <a:gd name="T21" fmla="*/ 22 h 30"/>
                <a:gd name="T22" fmla="*/ 8 w 46"/>
                <a:gd name="T23" fmla="*/ 24 h 30"/>
                <a:gd name="T24" fmla="*/ 11 w 46"/>
                <a:gd name="T25" fmla="*/ 25 h 30"/>
                <a:gd name="T26" fmla="*/ 11 w 46"/>
                <a:gd name="T27" fmla="*/ 28 h 30"/>
                <a:gd name="T28" fmla="*/ 21 w 46"/>
                <a:gd name="T29" fmla="*/ 30 h 30"/>
                <a:gd name="T30" fmla="*/ 28 w 46"/>
                <a:gd name="T31" fmla="*/ 28 h 30"/>
                <a:gd name="T32" fmla="*/ 40 w 46"/>
                <a:gd name="T33" fmla="*/ 30 h 30"/>
                <a:gd name="T34" fmla="*/ 41 w 46"/>
                <a:gd name="T35" fmla="*/ 23 h 30"/>
                <a:gd name="T36" fmla="*/ 46 w 46"/>
                <a:gd name="T37" fmla="*/ 20 h 30"/>
                <a:gd name="T38" fmla="*/ 39 w 46"/>
                <a:gd name="T39" fmla="*/ 20 h 30"/>
                <a:gd name="T40" fmla="*/ 38 w 46"/>
                <a:gd name="T41" fmla="*/ 13 h 30"/>
                <a:gd name="T42" fmla="*/ 38 w 46"/>
                <a:gd name="T4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30">
                  <a:moveTo>
                    <a:pt x="38" y="13"/>
                  </a:moveTo>
                  <a:cubicBezTo>
                    <a:pt x="39" y="10"/>
                    <a:pt x="36" y="8"/>
                    <a:pt x="35" y="6"/>
                  </a:cubicBezTo>
                  <a:cubicBezTo>
                    <a:pt x="33" y="5"/>
                    <a:pt x="32" y="2"/>
                    <a:pt x="32" y="0"/>
                  </a:cubicBezTo>
                  <a:cubicBezTo>
                    <a:pt x="29" y="1"/>
                    <a:pt x="26" y="4"/>
                    <a:pt x="22" y="4"/>
                  </a:cubicBezTo>
                  <a:cubicBezTo>
                    <a:pt x="21" y="4"/>
                    <a:pt x="19" y="3"/>
                    <a:pt x="18" y="3"/>
                  </a:cubicBezTo>
                  <a:cubicBezTo>
                    <a:pt x="16" y="3"/>
                    <a:pt x="14" y="3"/>
                    <a:pt x="12" y="3"/>
                  </a:cubicBezTo>
                  <a:cubicBezTo>
                    <a:pt x="12" y="3"/>
                    <a:pt x="9" y="6"/>
                    <a:pt x="8" y="6"/>
                  </a:cubicBezTo>
                  <a:cubicBezTo>
                    <a:pt x="7" y="9"/>
                    <a:pt x="5" y="11"/>
                    <a:pt x="4" y="14"/>
                  </a:cubicBezTo>
                  <a:cubicBezTo>
                    <a:pt x="3" y="14"/>
                    <a:pt x="1" y="14"/>
                    <a:pt x="0" y="15"/>
                  </a:cubicBezTo>
                  <a:cubicBezTo>
                    <a:pt x="0" y="16"/>
                    <a:pt x="3" y="17"/>
                    <a:pt x="3" y="18"/>
                  </a:cubicBezTo>
                  <a:cubicBezTo>
                    <a:pt x="3" y="20"/>
                    <a:pt x="4" y="20"/>
                    <a:pt x="5" y="22"/>
                  </a:cubicBezTo>
                  <a:cubicBezTo>
                    <a:pt x="5" y="24"/>
                    <a:pt x="6" y="24"/>
                    <a:pt x="8" y="24"/>
                  </a:cubicBezTo>
                  <a:cubicBezTo>
                    <a:pt x="9" y="24"/>
                    <a:pt x="11" y="24"/>
                    <a:pt x="11" y="25"/>
                  </a:cubicBezTo>
                  <a:cubicBezTo>
                    <a:pt x="11" y="26"/>
                    <a:pt x="11" y="27"/>
                    <a:pt x="11" y="28"/>
                  </a:cubicBezTo>
                  <a:cubicBezTo>
                    <a:pt x="13" y="30"/>
                    <a:pt x="18" y="30"/>
                    <a:pt x="21" y="30"/>
                  </a:cubicBezTo>
                  <a:cubicBezTo>
                    <a:pt x="24" y="30"/>
                    <a:pt x="26" y="30"/>
                    <a:pt x="28" y="28"/>
                  </a:cubicBezTo>
                  <a:cubicBezTo>
                    <a:pt x="32" y="26"/>
                    <a:pt x="36" y="28"/>
                    <a:pt x="40" y="30"/>
                  </a:cubicBezTo>
                  <a:cubicBezTo>
                    <a:pt x="40" y="28"/>
                    <a:pt x="40" y="25"/>
                    <a:pt x="41" y="23"/>
                  </a:cubicBezTo>
                  <a:cubicBezTo>
                    <a:pt x="42" y="22"/>
                    <a:pt x="45" y="24"/>
                    <a:pt x="46" y="20"/>
                  </a:cubicBezTo>
                  <a:cubicBezTo>
                    <a:pt x="43" y="18"/>
                    <a:pt x="42" y="20"/>
                    <a:pt x="39" y="20"/>
                  </a:cubicBezTo>
                  <a:cubicBezTo>
                    <a:pt x="37" y="19"/>
                    <a:pt x="37" y="14"/>
                    <a:pt x="38" y="13"/>
                  </a:cubicBezTo>
                  <a:cubicBezTo>
                    <a:pt x="39" y="11"/>
                    <a:pt x="37" y="15"/>
                    <a:pt x="38" y="1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05" name="Freeform 665">
              <a:extLst>
                <a:ext uri="{FF2B5EF4-FFF2-40B4-BE49-F238E27FC236}">
                  <a16:creationId xmlns:a16="http://schemas.microsoft.com/office/drawing/2014/main" id="{89CB9A5C-1183-454B-8784-DC7CB95FFF4F}"/>
                </a:ext>
              </a:extLst>
            </p:cNvPr>
            <p:cNvSpPr>
              <a:spLocks/>
            </p:cNvSpPr>
            <p:nvPr/>
          </p:nvSpPr>
          <p:spPr bwMode="auto">
            <a:xfrm>
              <a:off x="12929494" y="6564274"/>
              <a:ext cx="156051" cy="187951"/>
            </a:xfrm>
            <a:custGeom>
              <a:avLst/>
              <a:gdLst>
                <a:gd name="T0" fmla="*/ 14 w 17"/>
                <a:gd name="T1" fmla="*/ 10 h 20"/>
                <a:gd name="T2" fmla="*/ 9 w 17"/>
                <a:gd name="T3" fmla="*/ 3 h 20"/>
                <a:gd name="T4" fmla="*/ 0 w 17"/>
                <a:gd name="T5" fmla="*/ 1 h 20"/>
                <a:gd name="T6" fmla="*/ 5 w 17"/>
                <a:gd name="T7" fmla="*/ 10 h 20"/>
                <a:gd name="T8" fmla="*/ 7 w 17"/>
                <a:gd name="T9" fmla="*/ 20 h 20"/>
                <a:gd name="T10" fmla="*/ 10 w 17"/>
                <a:gd name="T11" fmla="*/ 14 h 20"/>
                <a:gd name="T12" fmla="*/ 14 w 17"/>
                <a:gd name="T13" fmla="*/ 14 h 20"/>
                <a:gd name="T14" fmla="*/ 14 w 17"/>
                <a:gd name="T15" fmla="*/ 10 h 20"/>
                <a:gd name="T16" fmla="*/ 14 w 17"/>
                <a:gd name="T1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0">
                  <a:moveTo>
                    <a:pt x="14" y="10"/>
                  </a:moveTo>
                  <a:cubicBezTo>
                    <a:pt x="12" y="8"/>
                    <a:pt x="11" y="4"/>
                    <a:pt x="9" y="3"/>
                  </a:cubicBezTo>
                  <a:cubicBezTo>
                    <a:pt x="8" y="3"/>
                    <a:pt x="0" y="0"/>
                    <a:pt x="0" y="1"/>
                  </a:cubicBezTo>
                  <a:cubicBezTo>
                    <a:pt x="1" y="5"/>
                    <a:pt x="3" y="7"/>
                    <a:pt x="5" y="10"/>
                  </a:cubicBezTo>
                  <a:cubicBezTo>
                    <a:pt x="7" y="13"/>
                    <a:pt x="4" y="17"/>
                    <a:pt x="7" y="20"/>
                  </a:cubicBezTo>
                  <a:cubicBezTo>
                    <a:pt x="8" y="19"/>
                    <a:pt x="9" y="16"/>
                    <a:pt x="10" y="14"/>
                  </a:cubicBezTo>
                  <a:cubicBezTo>
                    <a:pt x="12" y="13"/>
                    <a:pt x="13" y="14"/>
                    <a:pt x="14" y="14"/>
                  </a:cubicBezTo>
                  <a:cubicBezTo>
                    <a:pt x="17" y="14"/>
                    <a:pt x="14" y="10"/>
                    <a:pt x="14" y="10"/>
                  </a:cubicBezTo>
                  <a:cubicBezTo>
                    <a:pt x="13" y="9"/>
                    <a:pt x="14" y="10"/>
                    <a:pt x="14" y="1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06" name="Freeform 666">
              <a:extLst>
                <a:ext uri="{FF2B5EF4-FFF2-40B4-BE49-F238E27FC236}">
                  <a16:creationId xmlns:a16="http://schemas.microsoft.com/office/drawing/2014/main" id="{F2D8E531-CB37-4582-A3B9-263E5CF51FC5}"/>
                </a:ext>
              </a:extLst>
            </p:cNvPr>
            <p:cNvSpPr>
              <a:spLocks/>
            </p:cNvSpPr>
            <p:nvPr/>
          </p:nvSpPr>
          <p:spPr bwMode="auto">
            <a:xfrm>
              <a:off x="12993189" y="6666210"/>
              <a:ext cx="92356" cy="95566"/>
            </a:xfrm>
            <a:custGeom>
              <a:avLst/>
              <a:gdLst>
                <a:gd name="T0" fmla="*/ 7 w 10"/>
                <a:gd name="T1" fmla="*/ 9 h 10"/>
                <a:gd name="T2" fmla="*/ 7 w 10"/>
                <a:gd name="T3" fmla="*/ 7 h 10"/>
                <a:gd name="T4" fmla="*/ 10 w 10"/>
                <a:gd name="T5" fmla="*/ 4 h 10"/>
                <a:gd name="T6" fmla="*/ 8 w 10"/>
                <a:gd name="T7" fmla="*/ 1 h 10"/>
                <a:gd name="T8" fmla="*/ 3 w 10"/>
                <a:gd name="T9" fmla="*/ 4 h 10"/>
                <a:gd name="T10" fmla="*/ 0 w 10"/>
                <a:gd name="T11" fmla="*/ 9 h 10"/>
                <a:gd name="T12" fmla="*/ 3 w 10"/>
                <a:gd name="T13" fmla="*/ 9 h 10"/>
                <a:gd name="T14" fmla="*/ 7 w 10"/>
                <a:gd name="T15" fmla="*/ 10 h 10"/>
                <a:gd name="T16" fmla="*/ 7 w 10"/>
                <a:gd name="T17" fmla="*/ 9 h 10"/>
                <a:gd name="T18" fmla="*/ 7 w 10"/>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7" y="9"/>
                  </a:moveTo>
                  <a:cubicBezTo>
                    <a:pt x="6" y="8"/>
                    <a:pt x="6" y="8"/>
                    <a:pt x="7" y="7"/>
                  </a:cubicBezTo>
                  <a:cubicBezTo>
                    <a:pt x="8" y="6"/>
                    <a:pt x="9" y="5"/>
                    <a:pt x="10" y="4"/>
                  </a:cubicBezTo>
                  <a:cubicBezTo>
                    <a:pt x="10" y="4"/>
                    <a:pt x="8" y="2"/>
                    <a:pt x="8" y="1"/>
                  </a:cubicBezTo>
                  <a:cubicBezTo>
                    <a:pt x="8" y="5"/>
                    <a:pt x="3" y="0"/>
                    <a:pt x="3" y="4"/>
                  </a:cubicBezTo>
                  <a:cubicBezTo>
                    <a:pt x="3" y="6"/>
                    <a:pt x="1" y="8"/>
                    <a:pt x="0" y="9"/>
                  </a:cubicBezTo>
                  <a:cubicBezTo>
                    <a:pt x="0" y="10"/>
                    <a:pt x="2" y="9"/>
                    <a:pt x="3" y="9"/>
                  </a:cubicBezTo>
                  <a:cubicBezTo>
                    <a:pt x="5" y="9"/>
                    <a:pt x="6" y="9"/>
                    <a:pt x="7" y="10"/>
                  </a:cubicBezTo>
                  <a:cubicBezTo>
                    <a:pt x="7" y="10"/>
                    <a:pt x="7" y="9"/>
                    <a:pt x="7" y="9"/>
                  </a:cubicBezTo>
                  <a:cubicBezTo>
                    <a:pt x="6" y="8"/>
                    <a:pt x="7" y="9"/>
                    <a:pt x="7" y="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07" name="Freeform 667">
              <a:extLst>
                <a:ext uri="{FF2B5EF4-FFF2-40B4-BE49-F238E27FC236}">
                  <a16:creationId xmlns:a16="http://schemas.microsoft.com/office/drawing/2014/main" id="{5D38330A-3423-40C3-AE79-22F0231B4B7A}"/>
                </a:ext>
              </a:extLst>
            </p:cNvPr>
            <p:cNvSpPr>
              <a:spLocks/>
            </p:cNvSpPr>
            <p:nvPr/>
          </p:nvSpPr>
          <p:spPr bwMode="auto">
            <a:xfrm>
              <a:off x="12712935" y="6815931"/>
              <a:ext cx="299364" cy="178393"/>
            </a:xfrm>
            <a:custGeom>
              <a:avLst/>
              <a:gdLst>
                <a:gd name="T0" fmla="*/ 17 w 32"/>
                <a:gd name="T1" fmla="*/ 4 h 19"/>
                <a:gd name="T2" fmla="*/ 2 w 32"/>
                <a:gd name="T3" fmla="*/ 0 h 19"/>
                <a:gd name="T4" fmla="*/ 2 w 32"/>
                <a:gd name="T5" fmla="*/ 5 h 19"/>
                <a:gd name="T6" fmla="*/ 3 w 32"/>
                <a:gd name="T7" fmla="*/ 8 h 19"/>
                <a:gd name="T8" fmla="*/ 1 w 32"/>
                <a:gd name="T9" fmla="*/ 11 h 19"/>
                <a:gd name="T10" fmla="*/ 3 w 32"/>
                <a:gd name="T11" fmla="*/ 17 h 19"/>
                <a:gd name="T12" fmla="*/ 9 w 32"/>
                <a:gd name="T13" fmla="*/ 17 h 19"/>
                <a:gd name="T14" fmla="*/ 16 w 32"/>
                <a:gd name="T15" fmla="*/ 18 h 19"/>
                <a:gd name="T16" fmla="*/ 21 w 32"/>
                <a:gd name="T17" fmla="*/ 15 h 19"/>
                <a:gd name="T18" fmla="*/ 28 w 32"/>
                <a:gd name="T19" fmla="*/ 14 h 19"/>
                <a:gd name="T20" fmla="*/ 28 w 32"/>
                <a:gd name="T21" fmla="*/ 8 h 19"/>
                <a:gd name="T22" fmla="*/ 29 w 32"/>
                <a:gd name="T23" fmla="*/ 3 h 19"/>
                <a:gd name="T24" fmla="*/ 21 w 32"/>
                <a:gd name="T25" fmla="*/ 2 h 19"/>
                <a:gd name="T26" fmla="*/ 17 w 32"/>
                <a:gd name="T2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9">
                  <a:moveTo>
                    <a:pt x="17" y="4"/>
                  </a:moveTo>
                  <a:cubicBezTo>
                    <a:pt x="13" y="4"/>
                    <a:pt x="3" y="6"/>
                    <a:pt x="2" y="0"/>
                  </a:cubicBezTo>
                  <a:cubicBezTo>
                    <a:pt x="1" y="2"/>
                    <a:pt x="0" y="4"/>
                    <a:pt x="2" y="5"/>
                  </a:cubicBezTo>
                  <a:cubicBezTo>
                    <a:pt x="3" y="6"/>
                    <a:pt x="4" y="7"/>
                    <a:pt x="3" y="8"/>
                  </a:cubicBezTo>
                  <a:cubicBezTo>
                    <a:pt x="2" y="9"/>
                    <a:pt x="1" y="9"/>
                    <a:pt x="1" y="11"/>
                  </a:cubicBezTo>
                  <a:cubicBezTo>
                    <a:pt x="2" y="13"/>
                    <a:pt x="3" y="14"/>
                    <a:pt x="3" y="17"/>
                  </a:cubicBezTo>
                  <a:cubicBezTo>
                    <a:pt x="5" y="17"/>
                    <a:pt x="7" y="17"/>
                    <a:pt x="9" y="17"/>
                  </a:cubicBezTo>
                  <a:cubicBezTo>
                    <a:pt x="11" y="17"/>
                    <a:pt x="14" y="19"/>
                    <a:pt x="16" y="18"/>
                  </a:cubicBezTo>
                  <a:cubicBezTo>
                    <a:pt x="18" y="18"/>
                    <a:pt x="20" y="16"/>
                    <a:pt x="21" y="15"/>
                  </a:cubicBezTo>
                  <a:cubicBezTo>
                    <a:pt x="23" y="13"/>
                    <a:pt x="25" y="14"/>
                    <a:pt x="28" y="14"/>
                  </a:cubicBezTo>
                  <a:cubicBezTo>
                    <a:pt x="27" y="12"/>
                    <a:pt x="27" y="11"/>
                    <a:pt x="28" y="8"/>
                  </a:cubicBezTo>
                  <a:cubicBezTo>
                    <a:pt x="29" y="6"/>
                    <a:pt x="32" y="4"/>
                    <a:pt x="29" y="3"/>
                  </a:cubicBezTo>
                  <a:cubicBezTo>
                    <a:pt x="27" y="2"/>
                    <a:pt x="24" y="1"/>
                    <a:pt x="21" y="2"/>
                  </a:cubicBezTo>
                  <a:cubicBezTo>
                    <a:pt x="19" y="2"/>
                    <a:pt x="18" y="4"/>
                    <a:pt x="17"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08" name="Freeform 668">
              <a:extLst>
                <a:ext uri="{FF2B5EF4-FFF2-40B4-BE49-F238E27FC236}">
                  <a16:creationId xmlns:a16="http://schemas.microsoft.com/office/drawing/2014/main" id="{C202A7F5-B49E-400F-A4F8-264FA3D187D9}"/>
                </a:ext>
              </a:extLst>
            </p:cNvPr>
            <p:cNvSpPr>
              <a:spLocks/>
            </p:cNvSpPr>
            <p:nvPr/>
          </p:nvSpPr>
          <p:spPr bwMode="auto">
            <a:xfrm>
              <a:off x="12423124" y="6771334"/>
              <a:ext cx="168791" cy="140163"/>
            </a:xfrm>
            <a:custGeom>
              <a:avLst/>
              <a:gdLst>
                <a:gd name="T0" fmla="*/ 10 w 18"/>
                <a:gd name="T1" fmla="*/ 0 h 15"/>
                <a:gd name="T2" fmla="*/ 1 w 18"/>
                <a:gd name="T3" fmla="*/ 2 h 15"/>
                <a:gd name="T4" fmla="*/ 4 w 18"/>
                <a:gd name="T5" fmla="*/ 8 h 15"/>
                <a:gd name="T6" fmla="*/ 13 w 18"/>
                <a:gd name="T7" fmla="*/ 15 h 15"/>
                <a:gd name="T8" fmla="*/ 15 w 18"/>
                <a:gd name="T9" fmla="*/ 10 h 15"/>
                <a:gd name="T10" fmla="*/ 17 w 18"/>
                <a:gd name="T11" fmla="*/ 6 h 15"/>
                <a:gd name="T12" fmla="*/ 16 w 18"/>
                <a:gd name="T13" fmla="*/ 2 h 15"/>
                <a:gd name="T14" fmla="*/ 10 w 18"/>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0" y="0"/>
                  </a:moveTo>
                  <a:cubicBezTo>
                    <a:pt x="8" y="0"/>
                    <a:pt x="0" y="0"/>
                    <a:pt x="1" y="2"/>
                  </a:cubicBezTo>
                  <a:cubicBezTo>
                    <a:pt x="1" y="3"/>
                    <a:pt x="3" y="7"/>
                    <a:pt x="4" y="8"/>
                  </a:cubicBezTo>
                  <a:cubicBezTo>
                    <a:pt x="6" y="11"/>
                    <a:pt x="10" y="13"/>
                    <a:pt x="13" y="15"/>
                  </a:cubicBezTo>
                  <a:cubicBezTo>
                    <a:pt x="13" y="13"/>
                    <a:pt x="13" y="11"/>
                    <a:pt x="15" y="10"/>
                  </a:cubicBezTo>
                  <a:cubicBezTo>
                    <a:pt x="17" y="9"/>
                    <a:pt x="18" y="8"/>
                    <a:pt x="17" y="6"/>
                  </a:cubicBezTo>
                  <a:cubicBezTo>
                    <a:pt x="17" y="4"/>
                    <a:pt x="17" y="3"/>
                    <a:pt x="16" y="2"/>
                  </a:cubicBezTo>
                  <a:cubicBezTo>
                    <a:pt x="14" y="1"/>
                    <a:pt x="12" y="0"/>
                    <a:pt x="10"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09" name="Freeform 669">
              <a:extLst>
                <a:ext uri="{FF2B5EF4-FFF2-40B4-BE49-F238E27FC236}">
                  <a16:creationId xmlns:a16="http://schemas.microsoft.com/office/drawing/2014/main" id="{CC601813-B141-4C05-B169-803CF40985E5}"/>
                </a:ext>
              </a:extLst>
            </p:cNvPr>
            <p:cNvSpPr>
              <a:spLocks/>
            </p:cNvSpPr>
            <p:nvPr/>
          </p:nvSpPr>
          <p:spPr bwMode="auto">
            <a:xfrm>
              <a:off x="12544142" y="6704437"/>
              <a:ext cx="207006" cy="251657"/>
            </a:xfrm>
            <a:custGeom>
              <a:avLst/>
              <a:gdLst>
                <a:gd name="T0" fmla="*/ 21 w 22"/>
                <a:gd name="T1" fmla="*/ 19 h 27"/>
                <a:gd name="T2" fmla="*/ 20 w 22"/>
                <a:gd name="T3" fmla="*/ 17 h 27"/>
                <a:gd name="T4" fmla="*/ 19 w 22"/>
                <a:gd name="T5" fmla="*/ 13 h 27"/>
                <a:gd name="T6" fmla="*/ 15 w 22"/>
                <a:gd name="T7" fmla="*/ 10 h 27"/>
                <a:gd name="T8" fmla="*/ 14 w 22"/>
                <a:gd name="T9" fmla="*/ 8 h 27"/>
                <a:gd name="T10" fmla="*/ 12 w 22"/>
                <a:gd name="T11" fmla="*/ 5 h 27"/>
                <a:gd name="T12" fmla="*/ 5 w 22"/>
                <a:gd name="T13" fmla="*/ 1 h 27"/>
                <a:gd name="T14" fmla="*/ 2 w 22"/>
                <a:gd name="T15" fmla="*/ 4 h 27"/>
                <a:gd name="T16" fmla="*/ 4 w 22"/>
                <a:gd name="T17" fmla="*/ 14 h 27"/>
                <a:gd name="T18" fmla="*/ 1 w 22"/>
                <a:gd name="T19" fmla="*/ 19 h 27"/>
                <a:gd name="T20" fmla="*/ 0 w 22"/>
                <a:gd name="T21" fmla="*/ 23 h 27"/>
                <a:gd name="T22" fmla="*/ 4 w 22"/>
                <a:gd name="T23" fmla="*/ 27 h 27"/>
                <a:gd name="T24" fmla="*/ 6 w 22"/>
                <a:gd name="T25" fmla="*/ 23 h 27"/>
                <a:gd name="T26" fmla="*/ 10 w 22"/>
                <a:gd name="T27" fmla="*/ 26 h 27"/>
                <a:gd name="T28" fmla="*/ 20 w 22"/>
                <a:gd name="T29" fmla="*/ 24 h 27"/>
                <a:gd name="T30" fmla="*/ 21 w 22"/>
                <a:gd name="T31" fmla="*/ 19 h 27"/>
                <a:gd name="T32" fmla="*/ 21 w 22"/>
                <a:gd name="T33"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21" y="19"/>
                  </a:moveTo>
                  <a:cubicBezTo>
                    <a:pt x="22" y="18"/>
                    <a:pt x="21" y="18"/>
                    <a:pt x="20" y="17"/>
                  </a:cubicBezTo>
                  <a:cubicBezTo>
                    <a:pt x="19" y="16"/>
                    <a:pt x="19" y="15"/>
                    <a:pt x="19" y="13"/>
                  </a:cubicBezTo>
                  <a:cubicBezTo>
                    <a:pt x="21" y="10"/>
                    <a:pt x="18" y="10"/>
                    <a:pt x="15" y="10"/>
                  </a:cubicBezTo>
                  <a:cubicBezTo>
                    <a:pt x="14" y="10"/>
                    <a:pt x="14" y="9"/>
                    <a:pt x="14" y="8"/>
                  </a:cubicBezTo>
                  <a:cubicBezTo>
                    <a:pt x="13" y="6"/>
                    <a:pt x="12" y="7"/>
                    <a:pt x="12" y="5"/>
                  </a:cubicBezTo>
                  <a:cubicBezTo>
                    <a:pt x="11" y="2"/>
                    <a:pt x="9" y="0"/>
                    <a:pt x="5" y="1"/>
                  </a:cubicBezTo>
                  <a:cubicBezTo>
                    <a:pt x="2" y="2"/>
                    <a:pt x="2" y="2"/>
                    <a:pt x="2" y="4"/>
                  </a:cubicBezTo>
                  <a:cubicBezTo>
                    <a:pt x="3" y="7"/>
                    <a:pt x="4" y="10"/>
                    <a:pt x="4" y="14"/>
                  </a:cubicBezTo>
                  <a:cubicBezTo>
                    <a:pt x="5" y="17"/>
                    <a:pt x="2" y="16"/>
                    <a:pt x="1" y="19"/>
                  </a:cubicBezTo>
                  <a:cubicBezTo>
                    <a:pt x="0" y="20"/>
                    <a:pt x="0" y="22"/>
                    <a:pt x="0" y="23"/>
                  </a:cubicBezTo>
                  <a:cubicBezTo>
                    <a:pt x="0" y="25"/>
                    <a:pt x="3" y="26"/>
                    <a:pt x="4" y="27"/>
                  </a:cubicBezTo>
                  <a:cubicBezTo>
                    <a:pt x="4" y="26"/>
                    <a:pt x="4" y="23"/>
                    <a:pt x="6" y="23"/>
                  </a:cubicBezTo>
                  <a:cubicBezTo>
                    <a:pt x="8" y="23"/>
                    <a:pt x="9" y="24"/>
                    <a:pt x="10" y="26"/>
                  </a:cubicBezTo>
                  <a:cubicBezTo>
                    <a:pt x="11" y="26"/>
                    <a:pt x="18" y="24"/>
                    <a:pt x="20" y="24"/>
                  </a:cubicBezTo>
                  <a:cubicBezTo>
                    <a:pt x="18" y="22"/>
                    <a:pt x="20" y="21"/>
                    <a:pt x="21" y="19"/>
                  </a:cubicBezTo>
                  <a:cubicBezTo>
                    <a:pt x="22" y="18"/>
                    <a:pt x="20" y="20"/>
                    <a:pt x="21" y="1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10" name="Freeform 670">
              <a:extLst>
                <a:ext uri="{FF2B5EF4-FFF2-40B4-BE49-F238E27FC236}">
                  <a16:creationId xmlns:a16="http://schemas.microsoft.com/office/drawing/2014/main" id="{23947D26-F658-48E9-93C7-D84A799F41F0}"/>
                </a:ext>
              </a:extLst>
            </p:cNvPr>
            <p:cNvSpPr>
              <a:spLocks/>
            </p:cNvSpPr>
            <p:nvPr/>
          </p:nvSpPr>
          <p:spPr bwMode="auto">
            <a:xfrm>
              <a:off x="12432679" y="6554719"/>
              <a:ext cx="328029" cy="178393"/>
            </a:xfrm>
            <a:custGeom>
              <a:avLst/>
              <a:gdLst>
                <a:gd name="T0" fmla="*/ 30 w 35"/>
                <a:gd name="T1" fmla="*/ 3 h 19"/>
                <a:gd name="T2" fmla="*/ 24 w 35"/>
                <a:gd name="T3" fmla="*/ 1 h 19"/>
                <a:gd name="T4" fmla="*/ 19 w 35"/>
                <a:gd name="T5" fmla="*/ 4 h 19"/>
                <a:gd name="T6" fmla="*/ 15 w 35"/>
                <a:gd name="T7" fmla="*/ 4 h 19"/>
                <a:gd name="T8" fmla="*/ 13 w 35"/>
                <a:gd name="T9" fmla="*/ 6 h 19"/>
                <a:gd name="T10" fmla="*/ 5 w 35"/>
                <a:gd name="T11" fmla="*/ 4 h 19"/>
                <a:gd name="T12" fmla="*/ 5 w 35"/>
                <a:gd name="T13" fmla="*/ 7 h 19"/>
                <a:gd name="T14" fmla="*/ 3 w 35"/>
                <a:gd name="T15" fmla="*/ 8 h 19"/>
                <a:gd name="T16" fmla="*/ 3 w 35"/>
                <a:gd name="T17" fmla="*/ 15 h 19"/>
                <a:gd name="T18" fmla="*/ 11 w 35"/>
                <a:gd name="T19" fmla="*/ 19 h 19"/>
                <a:gd name="T20" fmla="*/ 21 w 35"/>
                <a:gd name="T21" fmla="*/ 17 h 19"/>
                <a:gd name="T22" fmla="*/ 25 w 35"/>
                <a:gd name="T23" fmla="*/ 15 h 19"/>
                <a:gd name="T24" fmla="*/ 29 w 35"/>
                <a:gd name="T25" fmla="*/ 9 h 19"/>
                <a:gd name="T26" fmla="*/ 33 w 35"/>
                <a:gd name="T27" fmla="*/ 6 h 19"/>
                <a:gd name="T28" fmla="*/ 30 w 35"/>
                <a:gd name="T29" fmla="*/ 3 h 19"/>
                <a:gd name="T30" fmla="*/ 30 w 35"/>
                <a:gd name="T3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9">
                  <a:moveTo>
                    <a:pt x="30" y="3"/>
                  </a:moveTo>
                  <a:cubicBezTo>
                    <a:pt x="30" y="2"/>
                    <a:pt x="25" y="2"/>
                    <a:pt x="24" y="1"/>
                  </a:cubicBezTo>
                  <a:cubicBezTo>
                    <a:pt x="20" y="0"/>
                    <a:pt x="22" y="4"/>
                    <a:pt x="19" y="4"/>
                  </a:cubicBezTo>
                  <a:cubicBezTo>
                    <a:pt x="18" y="3"/>
                    <a:pt x="17" y="4"/>
                    <a:pt x="15" y="4"/>
                  </a:cubicBezTo>
                  <a:cubicBezTo>
                    <a:pt x="14" y="4"/>
                    <a:pt x="14" y="6"/>
                    <a:pt x="13" y="6"/>
                  </a:cubicBezTo>
                  <a:cubicBezTo>
                    <a:pt x="9" y="8"/>
                    <a:pt x="7" y="6"/>
                    <a:pt x="5" y="4"/>
                  </a:cubicBezTo>
                  <a:cubicBezTo>
                    <a:pt x="5" y="5"/>
                    <a:pt x="5" y="6"/>
                    <a:pt x="5" y="7"/>
                  </a:cubicBezTo>
                  <a:cubicBezTo>
                    <a:pt x="4" y="8"/>
                    <a:pt x="3" y="6"/>
                    <a:pt x="3" y="8"/>
                  </a:cubicBezTo>
                  <a:cubicBezTo>
                    <a:pt x="3" y="11"/>
                    <a:pt x="0" y="13"/>
                    <a:pt x="3" y="15"/>
                  </a:cubicBezTo>
                  <a:cubicBezTo>
                    <a:pt x="5" y="17"/>
                    <a:pt x="8" y="19"/>
                    <a:pt x="11" y="19"/>
                  </a:cubicBezTo>
                  <a:cubicBezTo>
                    <a:pt x="15" y="19"/>
                    <a:pt x="17" y="16"/>
                    <a:pt x="21" y="17"/>
                  </a:cubicBezTo>
                  <a:cubicBezTo>
                    <a:pt x="21" y="16"/>
                    <a:pt x="24" y="16"/>
                    <a:pt x="25" y="15"/>
                  </a:cubicBezTo>
                  <a:cubicBezTo>
                    <a:pt x="26" y="13"/>
                    <a:pt x="27" y="11"/>
                    <a:pt x="29" y="9"/>
                  </a:cubicBezTo>
                  <a:cubicBezTo>
                    <a:pt x="30" y="7"/>
                    <a:pt x="31" y="7"/>
                    <a:pt x="33" y="6"/>
                  </a:cubicBezTo>
                  <a:cubicBezTo>
                    <a:pt x="35" y="4"/>
                    <a:pt x="30" y="4"/>
                    <a:pt x="30" y="3"/>
                  </a:cubicBezTo>
                  <a:cubicBezTo>
                    <a:pt x="30" y="3"/>
                    <a:pt x="30" y="4"/>
                    <a:pt x="30"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11" name="Freeform 671">
              <a:extLst>
                <a:ext uri="{FF2B5EF4-FFF2-40B4-BE49-F238E27FC236}">
                  <a16:creationId xmlns:a16="http://schemas.microsoft.com/office/drawing/2014/main" id="{06583A30-4E73-4078-9681-5AF8FE0E6ED6}"/>
                </a:ext>
              </a:extLst>
            </p:cNvPr>
            <p:cNvSpPr>
              <a:spLocks/>
            </p:cNvSpPr>
            <p:nvPr/>
          </p:nvSpPr>
          <p:spPr bwMode="auto">
            <a:xfrm>
              <a:off x="12620574" y="6956097"/>
              <a:ext cx="289811" cy="299442"/>
            </a:xfrm>
            <a:custGeom>
              <a:avLst/>
              <a:gdLst>
                <a:gd name="T0" fmla="*/ 31 w 31"/>
                <a:gd name="T1" fmla="*/ 0 h 32"/>
                <a:gd name="T2" fmla="*/ 23 w 31"/>
                <a:gd name="T3" fmla="*/ 3 h 32"/>
                <a:gd name="T4" fmla="*/ 13 w 31"/>
                <a:gd name="T5" fmla="*/ 2 h 32"/>
                <a:gd name="T6" fmla="*/ 9 w 31"/>
                <a:gd name="T7" fmla="*/ 4 h 32"/>
                <a:gd name="T8" fmla="*/ 6 w 31"/>
                <a:gd name="T9" fmla="*/ 5 h 32"/>
                <a:gd name="T10" fmla="*/ 4 w 31"/>
                <a:gd name="T11" fmla="*/ 8 h 32"/>
                <a:gd name="T12" fmla="*/ 2 w 31"/>
                <a:gd name="T13" fmla="*/ 11 h 32"/>
                <a:gd name="T14" fmla="*/ 2 w 31"/>
                <a:gd name="T15" fmla="*/ 15 h 32"/>
                <a:gd name="T16" fmla="*/ 4 w 31"/>
                <a:gd name="T17" fmla="*/ 17 h 32"/>
                <a:gd name="T18" fmla="*/ 5 w 31"/>
                <a:gd name="T19" fmla="*/ 22 h 32"/>
                <a:gd name="T20" fmla="*/ 6 w 31"/>
                <a:gd name="T21" fmla="*/ 25 h 32"/>
                <a:gd name="T22" fmla="*/ 7 w 31"/>
                <a:gd name="T23" fmla="*/ 28 h 32"/>
                <a:gd name="T24" fmla="*/ 8 w 31"/>
                <a:gd name="T25" fmla="*/ 29 h 32"/>
                <a:gd name="T26" fmla="*/ 10 w 31"/>
                <a:gd name="T27" fmla="*/ 31 h 32"/>
                <a:gd name="T28" fmla="*/ 12 w 31"/>
                <a:gd name="T29" fmla="*/ 30 h 32"/>
                <a:gd name="T30" fmla="*/ 13 w 31"/>
                <a:gd name="T31" fmla="*/ 31 h 32"/>
                <a:gd name="T32" fmla="*/ 13 w 31"/>
                <a:gd name="T33" fmla="*/ 26 h 32"/>
                <a:gd name="T34" fmla="*/ 17 w 31"/>
                <a:gd name="T35" fmla="*/ 26 h 32"/>
                <a:gd name="T36" fmla="*/ 14 w 31"/>
                <a:gd name="T37" fmla="*/ 23 h 32"/>
                <a:gd name="T38" fmla="*/ 17 w 31"/>
                <a:gd name="T39" fmla="*/ 24 h 32"/>
                <a:gd name="T40" fmla="*/ 18 w 31"/>
                <a:gd name="T41" fmla="*/ 22 h 32"/>
                <a:gd name="T42" fmla="*/ 21 w 31"/>
                <a:gd name="T43" fmla="*/ 23 h 32"/>
                <a:gd name="T44" fmla="*/ 19 w 31"/>
                <a:gd name="T45" fmla="*/ 19 h 32"/>
                <a:gd name="T46" fmla="*/ 15 w 31"/>
                <a:gd name="T47" fmla="*/ 17 h 32"/>
                <a:gd name="T48" fmla="*/ 15 w 31"/>
                <a:gd name="T49" fmla="*/ 16 h 32"/>
                <a:gd name="T50" fmla="*/ 11 w 31"/>
                <a:gd name="T51" fmla="*/ 10 h 32"/>
                <a:gd name="T52" fmla="*/ 16 w 31"/>
                <a:gd name="T53" fmla="*/ 11 h 32"/>
                <a:gd name="T54" fmla="*/ 16 w 31"/>
                <a:gd name="T55" fmla="*/ 10 h 32"/>
                <a:gd name="T56" fmla="*/ 18 w 31"/>
                <a:gd name="T57" fmla="*/ 11 h 32"/>
                <a:gd name="T58" fmla="*/ 17 w 31"/>
                <a:gd name="T59" fmla="*/ 9 h 32"/>
                <a:gd name="T60" fmla="*/ 21 w 31"/>
                <a:gd name="T61" fmla="*/ 10 h 32"/>
                <a:gd name="T62" fmla="*/ 17 w 31"/>
                <a:gd name="T63" fmla="*/ 7 h 32"/>
                <a:gd name="T64" fmla="*/ 22 w 31"/>
                <a:gd name="T65" fmla="*/ 5 h 32"/>
                <a:gd name="T66" fmla="*/ 21 w 31"/>
                <a:gd name="T67" fmla="*/ 7 h 32"/>
                <a:gd name="T68" fmla="*/ 25 w 31"/>
                <a:gd name="T69" fmla="*/ 5 h 32"/>
                <a:gd name="T70" fmla="*/ 29 w 31"/>
                <a:gd name="T71" fmla="*/ 7 h 32"/>
                <a:gd name="T72" fmla="*/ 31 w 31"/>
                <a:gd name="T7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 h="32">
                  <a:moveTo>
                    <a:pt x="31" y="0"/>
                  </a:moveTo>
                  <a:cubicBezTo>
                    <a:pt x="28" y="2"/>
                    <a:pt x="27" y="4"/>
                    <a:pt x="23" y="3"/>
                  </a:cubicBezTo>
                  <a:cubicBezTo>
                    <a:pt x="21" y="2"/>
                    <a:pt x="15" y="1"/>
                    <a:pt x="13" y="2"/>
                  </a:cubicBezTo>
                  <a:cubicBezTo>
                    <a:pt x="13" y="5"/>
                    <a:pt x="10" y="3"/>
                    <a:pt x="9" y="4"/>
                  </a:cubicBezTo>
                  <a:cubicBezTo>
                    <a:pt x="8" y="5"/>
                    <a:pt x="7" y="5"/>
                    <a:pt x="6" y="5"/>
                  </a:cubicBezTo>
                  <a:cubicBezTo>
                    <a:pt x="4" y="6"/>
                    <a:pt x="4" y="7"/>
                    <a:pt x="4" y="8"/>
                  </a:cubicBezTo>
                  <a:cubicBezTo>
                    <a:pt x="3" y="9"/>
                    <a:pt x="3" y="10"/>
                    <a:pt x="2" y="11"/>
                  </a:cubicBezTo>
                  <a:cubicBezTo>
                    <a:pt x="0" y="13"/>
                    <a:pt x="0" y="13"/>
                    <a:pt x="2" y="15"/>
                  </a:cubicBezTo>
                  <a:cubicBezTo>
                    <a:pt x="3" y="16"/>
                    <a:pt x="4" y="16"/>
                    <a:pt x="4" y="17"/>
                  </a:cubicBezTo>
                  <a:cubicBezTo>
                    <a:pt x="4" y="19"/>
                    <a:pt x="4" y="20"/>
                    <a:pt x="5" y="22"/>
                  </a:cubicBezTo>
                  <a:cubicBezTo>
                    <a:pt x="5" y="23"/>
                    <a:pt x="5" y="24"/>
                    <a:pt x="6" y="25"/>
                  </a:cubicBezTo>
                  <a:cubicBezTo>
                    <a:pt x="8" y="26"/>
                    <a:pt x="6" y="27"/>
                    <a:pt x="7" y="28"/>
                  </a:cubicBezTo>
                  <a:cubicBezTo>
                    <a:pt x="7" y="30"/>
                    <a:pt x="8" y="29"/>
                    <a:pt x="8" y="29"/>
                  </a:cubicBezTo>
                  <a:cubicBezTo>
                    <a:pt x="10" y="29"/>
                    <a:pt x="10" y="30"/>
                    <a:pt x="10" y="31"/>
                  </a:cubicBezTo>
                  <a:cubicBezTo>
                    <a:pt x="11" y="31"/>
                    <a:pt x="12" y="30"/>
                    <a:pt x="12" y="30"/>
                  </a:cubicBezTo>
                  <a:cubicBezTo>
                    <a:pt x="13" y="29"/>
                    <a:pt x="13" y="31"/>
                    <a:pt x="13" y="31"/>
                  </a:cubicBezTo>
                  <a:cubicBezTo>
                    <a:pt x="14" y="32"/>
                    <a:pt x="13" y="25"/>
                    <a:pt x="13" y="26"/>
                  </a:cubicBezTo>
                  <a:cubicBezTo>
                    <a:pt x="13" y="25"/>
                    <a:pt x="16" y="26"/>
                    <a:pt x="17" y="26"/>
                  </a:cubicBezTo>
                  <a:cubicBezTo>
                    <a:pt x="17" y="25"/>
                    <a:pt x="14" y="24"/>
                    <a:pt x="14" y="23"/>
                  </a:cubicBezTo>
                  <a:cubicBezTo>
                    <a:pt x="15" y="21"/>
                    <a:pt x="17" y="23"/>
                    <a:pt x="17" y="24"/>
                  </a:cubicBezTo>
                  <a:cubicBezTo>
                    <a:pt x="19" y="25"/>
                    <a:pt x="18" y="23"/>
                    <a:pt x="18" y="22"/>
                  </a:cubicBezTo>
                  <a:cubicBezTo>
                    <a:pt x="18" y="21"/>
                    <a:pt x="21" y="23"/>
                    <a:pt x="21" y="23"/>
                  </a:cubicBezTo>
                  <a:cubicBezTo>
                    <a:pt x="21" y="22"/>
                    <a:pt x="19" y="19"/>
                    <a:pt x="19" y="19"/>
                  </a:cubicBezTo>
                  <a:cubicBezTo>
                    <a:pt x="18" y="18"/>
                    <a:pt x="16" y="18"/>
                    <a:pt x="15" y="17"/>
                  </a:cubicBezTo>
                  <a:cubicBezTo>
                    <a:pt x="15" y="17"/>
                    <a:pt x="15" y="15"/>
                    <a:pt x="15" y="16"/>
                  </a:cubicBezTo>
                  <a:cubicBezTo>
                    <a:pt x="14" y="14"/>
                    <a:pt x="11" y="12"/>
                    <a:pt x="11" y="10"/>
                  </a:cubicBezTo>
                  <a:cubicBezTo>
                    <a:pt x="12" y="6"/>
                    <a:pt x="15" y="10"/>
                    <a:pt x="16" y="11"/>
                  </a:cubicBezTo>
                  <a:cubicBezTo>
                    <a:pt x="16" y="11"/>
                    <a:pt x="16" y="10"/>
                    <a:pt x="16" y="10"/>
                  </a:cubicBezTo>
                  <a:cubicBezTo>
                    <a:pt x="17" y="9"/>
                    <a:pt x="18" y="10"/>
                    <a:pt x="18" y="11"/>
                  </a:cubicBezTo>
                  <a:cubicBezTo>
                    <a:pt x="18" y="11"/>
                    <a:pt x="17" y="9"/>
                    <a:pt x="17" y="9"/>
                  </a:cubicBezTo>
                  <a:cubicBezTo>
                    <a:pt x="18" y="9"/>
                    <a:pt x="20" y="10"/>
                    <a:pt x="21" y="10"/>
                  </a:cubicBezTo>
                  <a:cubicBezTo>
                    <a:pt x="21" y="9"/>
                    <a:pt x="17" y="9"/>
                    <a:pt x="17" y="7"/>
                  </a:cubicBezTo>
                  <a:cubicBezTo>
                    <a:pt x="17" y="7"/>
                    <a:pt x="21" y="5"/>
                    <a:pt x="22" y="5"/>
                  </a:cubicBezTo>
                  <a:cubicBezTo>
                    <a:pt x="22" y="5"/>
                    <a:pt x="21" y="7"/>
                    <a:pt x="21" y="7"/>
                  </a:cubicBezTo>
                  <a:cubicBezTo>
                    <a:pt x="21" y="7"/>
                    <a:pt x="24" y="5"/>
                    <a:pt x="25" y="5"/>
                  </a:cubicBezTo>
                  <a:cubicBezTo>
                    <a:pt x="26" y="5"/>
                    <a:pt x="27" y="6"/>
                    <a:pt x="29" y="7"/>
                  </a:cubicBezTo>
                  <a:cubicBezTo>
                    <a:pt x="30" y="5"/>
                    <a:pt x="31" y="2"/>
                    <a:pt x="31"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12" name="Freeform 672">
              <a:extLst>
                <a:ext uri="{FF2B5EF4-FFF2-40B4-BE49-F238E27FC236}">
                  <a16:creationId xmlns:a16="http://schemas.microsoft.com/office/drawing/2014/main" id="{9D8713AC-940C-444E-8B12-79B65D72CFB6}"/>
                </a:ext>
              </a:extLst>
            </p:cNvPr>
            <p:cNvSpPr>
              <a:spLocks/>
            </p:cNvSpPr>
            <p:nvPr/>
          </p:nvSpPr>
          <p:spPr bwMode="auto">
            <a:xfrm>
              <a:off x="12881724" y="6940166"/>
              <a:ext cx="140127" cy="92380"/>
            </a:xfrm>
            <a:custGeom>
              <a:avLst/>
              <a:gdLst>
                <a:gd name="T0" fmla="*/ 15 w 15"/>
                <a:gd name="T1" fmla="*/ 6 h 10"/>
                <a:gd name="T2" fmla="*/ 10 w 15"/>
                <a:gd name="T3" fmla="*/ 1 h 10"/>
                <a:gd name="T4" fmla="*/ 2 w 15"/>
                <a:gd name="T5" fmla="*/ 5 h 10"/>
                <a:gd name="T6" fmla="*/ 1 w 15"/>
                <a:gd name="T7" fmla="*/ 9 h 10"/>
                <a:gd name="T8" fmla="*/ 6 w 15"/>
                <a:gd name="T9" fmla="*/ 9 h 10"/>
                <a:gd name="T10" fmla="*/ 11 w 15"/>
                <a:gd name="T11" fmla="*/ 7 h 10"/>
                <a:gd name="T12" fmla="*/ 15 w 15"/>
                <a:gd name="T13" fmla="*/ 6 h 10"/>
                <a:gd name="T14" fmla="*/ 15 w 15"/>
                <a:gd name="T15" fmla="*/ 6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15" y="6"/>
                  </a:moveTo>
                  <a:cubicBezTo>
                    <a:pt x="13" y="4"/>
                    <a:pt x="10" y="4"/>
                    <a:pt x="10" y="1"/>
                  </a:cubicBezTo>
                  <a:cubicBezTo>
                    <a:pt x="5" y="0"/>
                    <a:pt x="4" y="0"/>
                    <a:pt x="2" y="5"/>
                  </a:cubicBezTo>
                  <a:cubicBezTo>
                    <a:pt x="2" y="6"/>
                    <a:pt x="0" y="9"/>
                    <a:pt x="1" y="9"/>
                  </a:cubicBezTo>
                  <a:cubicBezTo>
                    <a:pt x="3" y="10"/>
                    <a:pt x="5" y="10"/>
                    <a:pt x="6" y="9"/>
                  </a:cubicBezTo>
                  <a:cubicBezTo>
                    <a:pt x="8" y="8"/>
                    <a:pt x="9" y="7"/>
                    <a:pt x="11" y="7"/>
                  </a:cubicBezTo>
                  <a:cubicBezTo>
                    <a:pt x="11" y="7"/>
                    <a:pt x="15" y="7"/>
                    <a:pt x="15" y="6"/>
                  </a:cubicBezTo>
                  <a:cubicBezTo>
                    <a:pt x="14" y="6"/>
                    <a:pt x="15" y="7"/>
                    <a:pt x="15" y="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13" name="Freeform 673">
              <a:extLst>
                <a:ext uri="{FF2B5EF4-FFF2-40B4-BE49-F238E27FC236}">
                  <a16:creationId xmlns:a16="http://schemas.microsoft.com/office/drawing/2014/main" id="{D995736D-D22B-4232-8B70-268BB2EB3C29}"/>
                </a:ext>
              </a:extLst>
            </p:cNvPr>
            <p:cNvSpPr>
              <a:spLocks/>
            </p:cNvSpPr>
            <p:nvPr/>
          </p:nvSpPr>
          <p:spPr bwMode="auto">
            <a:xfrm>
              <a:off x="12582361" y="6911499"/>
              <a:ext cx="82803" cy="168837"/>
            </a:xfrm>
            <a:custGeom>
              <a:avLst/>
              <a:gdLst>
                <a:gd name="T0" fmla="*/ 6 w 9"/>
                <a:gd name="T1" fmla="*/ 16 h 18"/>
                <a:gd name="T2" fmla="*/ 7 w 9"/>
                <a:gd name="T3" fmla="*/ 11 h 18"/>
                <a:gd name="T4" fmla="*/ 6 w 9"/>
                <a:gd name="T5" fmla="*/ 6 h 18"/>
                <a:gd name="T6" fmla="*/ 7 w 9"/>
                <a:gd name="T7" fmla="*/ 4 h 18"/>
                <a:gd name="T8" fmla="*/ 3 w 9"/>
                <a:gd name="T9" fmla="*/ 1 h 18"/>
                <a:gd name="T10" fmla="*/ 0 w 9"/>
                <a:gd name="T11" fmla="*/ 9 h 18"/>
                <a:gd name="T12" fmla="*/ 4 w 9"/>
                <a:gd name="T13" fmla="*/ 18 h 18"/>
                <a:gd name="T14" fmla="*/ 6 w 9"/>
                <a:gd name="T15" fmla="*/ 16 h 18"/>
                <a:gd name="T16" fmla="*/ 6 w 9"/>
                <a:gd name="T1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8">
                  <a:moveTo>
                    <a:pt x="6" y="16"/>
                  </a:moveTo>
                  <a:cubicBezTo>
                    <a:pt x="7" y="14"/>
                    <a:pt x="9" y="12"/>
                    <a:pt x="7" y="11"/>
                  </a:cubicBezTo>
                  <a:cubicBezTo>
                    <a:pt x="6" y="10"/>
                    <a:pt x="5" y="8"/>
                    <a:pt x="6" y="6"/>
                  </a:cubicBezTo>
                  <a:cubicBezTo>
                    <a:pt x="6" y="6"/>
                    <a:pt x="7" y="4"/>
                    <a:pt x="7" y="4"/>
                  </a:cubicBezTo>
                  <a:cubicBezTo>
                    <a:pt x="6" y="3"/>
                    <a:pt x="4" y="1"/>
                    <a:pt x="3" y="1"/>
                  </a:cubicBezTo>
                  <a:cubicBezTo>
                    <a:pt x="0" y="0"/>
                    <a:pt x="0" y="7"/>
                    <a:pt x="0" y="9"/>
                  </a:cubicBezTo>
                  <a:cubicBezTo>
                    <a:pt x="0" y="13"/>
                    <a:pt x="2" y="15"/>
                    <a:pt x="4" y="18"/>
                  </a:cubicBezTo>
                  <a:cubicBezTo>
                    <a:pt x="5" y="17"/>
                    <a:pt x="6" y="16"/>
                    <a:pt x="6" y="16"/>
                  </a:cubicBezTo>
                  <a:cubicBezTo>
                    <a:pt x="7" y="14"/>
                    <a:pt x="6" y="16"/>
                    <a:pt x="6" y="1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14" name="Freeform 674">
              <a:extLst>
                <a:ext uri="{FF2B5EF4-FFF2-40B4-BE49-F238E27FC236}">
                  <a16:creationId xmlns:a16="http://schemas.microsoft.com/office/drawing/2014/main" id="{16F69A2D-F96C-4D26-A2F1-26B650033561}"/>
                </a:ext>
              </a:extLst>
            </p:cNvPr>
            <p:cNvSpPr>
              <a:spLocks/>
            </p:cNvSpPr>
            <p:nvPr/>
          </p:nvSpPr>
          <p:spPr bwMode="auto">
            <a:xfrm>
              <a:off x="12630129" y="6930613"/>
              <a:ext cx="121018" cy="82827"/>
            </a:xfrm>
            <a:custGeom>
              <a:avLst/>
              <a:gdLst>
                <a:gd name="T0" fmla="*/ 11 w 13"/>
                <a:gd name="T1" fmla="*/ 0 h 9"/>
                <a:gd name="T2" fmla="*/ 2 w 13"/>
                <a:gd name="T3" fmla="*/ 2 h 9"/>
                <a:gd name="T4" fmla="*/ 3 w 13"/>
                <a:gd name="T5" fmla="*/ 9 h 9"/>
                <a:gd name="T6" fmla="*/ 7 w 13"/>
                <a:gd name="T7" fmla="*/ 8 h 9"/>
                <a:gd name="T8" fmla="*/ 10 w 13"/>
                <a:gd name="T9" fmla="*/ 7 h 9"/>
                <a:gd name="T10" fmla="*/ 11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1" y="0"/>
                  </a:moveTo>
                  <a:cubicBezTo>
                    <a:pt x="9" y="0"/>
                    <a:pt x="2" y="0"/>
                    <a:pt x="2" y="2"/>
                  </a:cubicBezTo>
                  <a:cubicBezTo>
                    <a:pt x="0" y="4"/>
                    <a:pt x="0" y="8"/>
                    <a:pt x="3" y="9"/>
                  </a:cubicBezTo>
                  <a:cubicBezTo>
                    <a:pt x="4" y="8"/>
                    <a:pt x="6" y="9"/>
                    <a:pt x="7" y="8"/>
                  </a:cubicBezTo>
                  <a:cubicBezTo>
                    <a:pt x="8" y="8"/>
                    <a:pt x="9" y="6"/>
                    <a:pt x="10" y="7"/>
                  </a:cubicBezTo>
                  <a:cubicBezTo>
                    <a:pt x="13" y="9"/>
                    <a:pt x="11" y="1"/>
                    <a:pt x="11"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15" name="Freeform 675">
              <a:extLst>
                <a:ext uri="{FF2B5EF4-FFF2-40B4-BE49-F238E27FC236}">
                  <a16:creationId xmlns:a16="http://schemas.microsoft.com/office/drawing/2014/main" id="{B7DB5551-8657-4E88-8F81-E431ABD73306}"/>
                </a:ext>
              </a:extLst>
            </p:cNvPr>
            <p:cNvSpPr>
              <a:spLocks/>
            </p:cNvSpPr>
            <p:nvPr/>
          </p:nvSpPr>
          <p:spPr bwMode="auto">
            <a:xfrm>
              <a:off x="13655610" y="6984764"/>
              <a:ext cx="178346" cy="149721"/>
            </a:xfrm>
            <a:custGeom>
              <a:avLst/>
              <a:gdLst>
                <a:gd name="T0" fmla="*/ 19 w 19"/>
                <a:gd name="T1" fmla="*/ 14 h 16"/>
                <a:gd name="T2" fmla="*/ 17 w 19"/>
                <a:gd name="T3" fmla="*/ 10 h 16"/>
                <a:gd name="T4" fmla="*/ 16 w 19"/>
                <a:gd name="T5" fmla="*/ 7 h 16"/>
                <a:gd name="T6" fmla="*/ 14 w 19"/>
                <a:gd name="T7" fmla="*/ 3 h 16"/>
                <a:gd name="T8" fmla="*/ 12 w 19"/>
                <a:gd name="T9" fmla="*/ 0 h 16"/>
                <a:gd name="T10" fmla="*/ 6 w 19"/>
                <a:gd name="T11" fmla="*/ 6 h 16"/>
                <a:gd name="T12" fmla="*/ 9 w 19"/>
                <a:gd name="T13" fmla="*/ 9 h 16"/>
                <a:gd name="T14" fmla="*/ 12 w 19"/>
                <a:gd name="T15" fmla="*/ 11 h 16"/>
                <a:gd name="T16" fmla="*/ 16 w 19"/>
                <a:gd name="T17" fmla="*/ 13 h 16"/>
                <a:gd name="T18" fmla="*/ 19 w 19"/>
                <a:gd name="T19" fmla="*/ 14 h 16"/>
                <a:gd name="T20" fmla="*/ 19 w 19"/>
                <a:gd name="T21"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6">
                  <a:moveTo>
                    <a:pt x="19" y="14"/>
                  </a:moveTo>
                  <a:cubicBezTo>
                    <a:pt x="19" y="12"/>
                    <a:pt x="19" y="11"/>
                    <a:pt x="17" y="10"/>
                  </a:cubicBezTo>
                  <a:cubicBezTo>
                    <a:pt x="15" y="9"/>
                    <a:pt x="17" y="8"/>
                    <a:pt x="16" y="7"/>
                  </a:cubicBezTo>
                  <a:cubicBezTo>
                    <a:pt x="15" y="5"/>
                    <a:pt x="14" y="6"/>
                    <a:pt x="14" y="3"/>
                  </a:cubicBezTo>
                  <a:cubicBezTo>
                    <a:pt x="14" y="3"/>
                    <a:pt x="11" y="1"/>
                    <a:pt x="12" y="0"/>
                  </a:cubicBezTo>
                  <a:cubicBezTo>
                    <a:pt x="9" y="0"/>
                    <a:pt x="0" y="1"/>
                    <a:pt x="6" y="6"/>
                  </a:cubicBezTo>
                  <a:cubicBezTo>
                    <a:pt x="7" y="7"/>
                    <a:pt x="8" y="8"/>
                    <a:pt x="9" y="9"/>
                  </a:cubicBezTo>
                  <a:cubicBezTo>
                    <a:pt x="10" y="10"/>
                    <a:pt x="11" y="10"/>
                    <a:pt x="12" y="11"/>
                  </a:cubicBezTo>
                  <a:cubicBezTo>
                    <a:pt x="14" y="11"/>
                    <a:pt x="16" y="11"/>
                    <a:pt x="16" y="13"/>
                  </a:cubicBezTo>
                  <a:cubicBezTo>
                    <a:pt x="17" y="14"/>
                    <a:pt x="18" y="16"/>
                    <a:pt x="19" y="14"/>
                  </a:cubicBezTo>
                  <a:cubicBezTo>
                    <a:pt x="19" y="13"/>
                    <a:pt x="18" y="15"/>
                    <a:pt x="19" y="1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16" name="Freeform 676">
              <a:extLst>
                <a:ext uri="{FF2B5EF4-FFF2-40B4-BE49-F238E27FC236}">
                  <a16:creationId xmlns:a16="http://schemas.microsoft.com/office/drawing/2014/main" id="{E8D51A2E-113A-4794-B113-77E0502306AB}"/>
                </a:ext>
              </a:extLst>
            </p:cNvPr>
            <p:cNvSpPr>
              <a:spLocks/>
            </p:cNvSpPr>
            <p:nvPr/>
          </p:nvSpPr>
          <p:spPr bwMode="auto">
            <a:xfrm>
              <a:off x="13722489" y="7061218"/>
              <a:ext cx="923568" cy="783643"/>
            </a:xfrm>
            <a:custGeom>
              <a:avLst/>
              <a:gdLst>
                <a:gd name="T0" fmla="*/ 95 w 99"/>
                <a:gd name="T1" fmla="*/ 73 h 84"/>
                <a:gd name="T2" fmla="*/ 93 w 99"/>
                <a:gd name="T3" fmla="*/ 68 h 84"/>
                <a:gd name="T4" fmla="*/ 90 w 99"/>
                <a:gd name="T5" fmla="*/ 65 h 84"/>
                <a:gd name="T6" fmla="*/ 86 w 99"/>
                <a:gd name="T7" fmla="*/ 60 h 84"/>
                <a:gd name="T8" fmla="*/ 87 w 99"/>
                <a:gd name="T9" fmla="*/ 55 h 84"/>
                <a:gd name="T10" fmla="*/ 89 w 99"/>
                <a:gd name="T11" fmla="*/ 50 h 84"/>
                <a:gd name="T12" fmla="*/ 84 w 99"/>
                <a:gd name="T13" fmla="*/ 49 h 84"/>
                <a:gd name="T14" fmla="*/ 84 w 99"/>
                <a:gd name="T15" fmla="*/ 46 h 84"/>
                <a:gd name="T16" fmla="*/ 84 w 99"/>
                <a:gd name="T17" fmla="*/ 40 h 84"/>
                <a:gd name="T18" fmla="*/ 82 w 99"/>
                <a:gd name="T19" fmla="*/ 36 h 84"/>
                <a:gd name="T20" fmla="*/ 85 w 99"/>
                <a:gd name="T21" fmla="*/ 31 h 84"/>
                <a:gd name="T22" fmla="*/ 86 w 99"/>
                <a:gd name="T23" fmla="*/ 20 h 84"/>
                <a:gd name="T24" fmla="*/ 79 w 99"/>
                <a:gd name="T25" fmla="*/ 18 h 84"/>
                <a:gd name="T26" fmla="*/ 76 w 99"/>
                <a:gd name="T27" fmla="*/ 15 h 84"/>
                <a:gd name="T28" fmla="*/ 71 w 99"/>
                <a:gd name="T29" fmla="*/ 13 h 84"/>
                <a:gd name="T30" fmla="*/ 66 w 99"/>
                <a:gd name="T31" fmla="*/ 12 h 84"/>
                <a:gd name="T32" fmla="*/ 61 w 99"/>
                <a:gd name="T33" fmla="*/ 11 h 84"/>
                <a:gd name="T34" fmla="*/ 57 w 99"/>
                <a:gd name="T35" fmla="*/ 12 h 84"/>
                <a:gd name="T36" fmla="*/ 53 w 99"/>
                <a:gd name="T37" fmla="*/ 15 h 84"/>
                <a:gd name="T38" fmla="*/ 49 w 99"/>
                <a:gd name="T39" fmla="*/ 17 h 84"/>
                <a:gd name="T40" fmla="*/ 46 w 99"/>
                <a:gd name="T41" fmla="*/ 20 h 84"/>
                <a:gd name="T42" fmla="*/ 33 w 99"/>
                <a:gd name="T43" fmla="*/ 18 h 84"/>
                <a:gd name="T44" fmla="*/ 30 w 99"/>
                <a:gd name="T45" fmla="*/ 16 h 84"/>
                <a:gd name="T46" fmla="*/ 25 w 99"/>
                <a:gd name="T47" fmla="*/ 15 h 84"/>
                <a:gd name="T48" fmla="*/ 24 w 99"/>
                <a:gd name="T49" fmla="*/ 10 h 84"/>
                <a:gd name="T50" fmla="*/ 20 w 99"/>
                <a:gd name="T51" fmla="*/ 5 h 84"/>
                <a:gd name="T52" fmla="*/ 14 w 99"/>
                <a:gd name="T53" fmla="*/ 5 h 84"/>
                <a:gd name="T54" fmla="*/ 11 w 99"/>
                <a:gd name="T55" fmla="*/ 7 h 84"/>
                <a:gd name="T56" fmla="*/ 5 w 99"/>
                <a:gd name="T57" fmla="*/ 4 h 84"/>
                <a:gd name="T58" fmla="*/ 1 w 99"/>
                <a:gd name="T59" fmla="*/ 3 h 84"/>
                <a:gd name="T60" fmla="*/ 0 w 99"/>
                <a:gd name="T61" fmla="*/ 5 h 84"/>
                <a:gd name="T62" fmla="*/ 1 w 99"/>
                <a:gd name="T63" fmla="*/ 8 h 84"/>
                <a:gd name="T64" fmla="*/ 1 w 99"/>
                <a:gd name="T65" fmla="*/ 10 h 84"/>
                <a:gd name="T66" fmla="*/ 1 w 99"/>
                <a:gd name="T67" fmla="*/ 12 h 84"/>
                <a:gd name="T68" fmla="*/ 3 w 99"/>
                <a:gd name="T69" fmla="*/ 14 h 84"/>
                <a:gd name="T70" fmla="*/ 3 w 99"/>
                <a:gd name="T71" fmla="*/ 16 h 84"/>
                <a:gd name="T72" fmla="*/ 5 w 99"/>
                <a:gd name="T73" fmla="*/ 21 h 84"/>
                <a:gd name="T74" fmla="*/ 8 w 99"/>
                <a:gd name="T75" fmla="*/ 24 h 84"/>
                <a:gd name="T76" fmla="*/ 10 w 99"/>
                <a:gd name="T77" fmla="*/ 25 h 84"/>
                <a:gd name="T78" fmla="*/ 8 w 99"/>
                <a:gd name="T79" fmla="*/ 37 h 84"/>
                <a:gd name="T80" fmla="*/ 12 w 99"/>
                <a:gd name="T81" fmla="*/ 41 h 84"/>
                <a:gd name="T82" fmla="*/ 18 w 99"/>
                <a:gd name="T83" fmla="*/ 47 h 84"/>
                <a:gd name="T84" fmla="*/ 17 w 99"/>
                <a:gd name="T85" fmla="*/ 50 h 84"/>
                <a:gd name="T86" fmla="*/ 19 w 99"/>
                <a:gd name="T87" fmla="*/ 52 h 84"/>
                <a:gd name="T88" fmla="*/ 22 w 99"/>
                <a:gd name="T89" fmla="*/ 58 h 84"/>
                <a:gd name="T90" fmla="*/ 24 w 99"/>
                <a:gd name="T91" fmla="*/ 55 h 84"/>
                <a:gd name="T92" fmla="*/ 25 w 99"/>
                <a:gd name="T93" fmla="*/ 56 h 84"/>
                <a:gd name="T94" fmla="*/ 26 w 99"/>
                <a:gd name="T95" fmla="*/ 57 h 84"/>
                <a:gd name="T96" fmla="*/ 30 w 99"/>
                <a:gd name="T97" fmla="*/ 57 h 84"/>
                <a:gd name="T98" fmla="*/ 35 w 99"/>
                <a:gd name="T99" fmla="*/ 66 h 84"/>
                <a:gd name="T100" fmla="*/ 46 w 99"/>
                <a:gd name="T101" fmla="*/ 74 h 84"/>
                <a:gd name="T102" fmla="*/ 52 w 99"/>
                <a:gd name="T103" fmla="*/ 76 h 84"/>
                <a:gd name="T104" fmla="*/ 56 w 99"/>
                <a:gd name="T105" fmla="*/ 75 h 84"/>
                <a:gd name="T106" fmla="*/ 56 w 99"/>
                <a:gd name="T107" fmla="*/ 76 h 84"/>
                <a:gd name="T108" fmla="*/ 61 w 99"/>
                <a:gd name="T109" fmla="*/ 73 h 84"/>
                <a:gd name="T110" fmla="*/ 60 w 99"/>
                <a:gd name="T111" fmla="*/ 73 h 84"/>
                <a:gd name="T112" fmla="*/ 62 w 99"/>
                <a:gd name="T113" fmla="*/ 73 h 84"/>
                <a:gd name="T114" fmla="*/ 65 w 99"/>
                <a:gd name="T115" fmla="*/ 77 h 84"/>
                <a:gd name="T116" fmla="*/ 69 w 99"/>
                <a:gd name="T117" fmla="*/ 81 h 84"/>
                <a:gd name="T118" fmla="*/ 88 w 99"/>
                <a:gd name="T119" fmla="*/ 84 h 84"/>
                <a:gd name="T120" fmla="*/ 92 w 99"/>
                <a:gd name="T121" fmla="*/ 77 h 84"/>
                <a:gd name="T122" fmla="*/ 95 w 99"/>
                <a:gd name="T123" fmla="*/ 73 h 84"/>
                <a:gd name="T124" fmla="*/ 95 w 99"/>
                <a:gd name="T125" fmla="*/ 7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84">
                  <a:moveTo>
                    <a:pt x="95" y="73"/>
                  </a:moveTo>
                  <a:cubicBezTo>
                    <a:pt x="93" y="72"/>
                    <a:pt x="94" y="70"/>
                    <a:pt x="93" y="68"/>
                  </a:cubicBezTo>
                  <a:cubicBezTo>
                    <a:pt x="93" y="67"/>
                    <a:pt x="91" y="66"/>
                    <a:pt x="90" y="65"/>
                  </a:cubicBezTo>
                  <a:cubicBezTo>
                    <a:pt x="88" y="64"/>
                    <a:pt x="87" y="62"/>
                    <a:pt x="86" y="60"/>
                  </a:cubicBezTo>
                  <a:cubicBezTo>
                    <a:pt x="84" y="58"/>
                    <a:pt x="85" y="58"/>
                    <a:pt x="87" y="55"/>
                  </a:cubicBezTo>
                  <a:cubicBezTo>
                    <a:pt x="88" y="54"/>
                    <a:pt x="90" y="52"/>
                    <a:pt x="89" y="50"/>
                  </a:cubicBezTo>
                  <a:cubicBezTo>
                    <a:pt x="88" y="49"/>
                    <a:pt x="85" y="49"/>
                    <a:pt x="84" y="49"/>
                  </a:cubicBezTo>
                  <a:cubicBezTo>
                    <a:pt x="83" y="48"/>
                    <a:pt x="84" y="46"/>
                    <a:pt x="84" y="46"/>
                  </a:cubicBezTo>
                  <a:cubicBezTo>
                    <a:pt x="83" y="44"/>
                    <a:pt x="83" y="41"/>
                    <a:pt x="84" y="40"/>
                  </a:cubicBezTo>
                  <a:cubicBezTo>
                    <a:pt x="86" y="38"/>
                    <a:pt x="83" y="37"/>
                    <a:pt x="82" y="36"/>
                  </a:cubicBezTo>
                  <a:cubicBezTo>
                    <a:pt x="82" y="35"/>
                    <a:pt x="84" y="32"/>
                    <a:pt x="85" y="31"/>
                  </a:cubicBezTo>
                  <a:cubicBezTo>
                    <a:pt x="85" y="30"/>
                    <a:pt x="87" y="20"/>
                    <a:pt x="86" y="20"/>
                  </a:cubicBezTo>
                  <a:cubicBezTo>
                    <a:pt x="83" y="20"/>
                    <a:pt x="82" y="20"/>
                    <a:pt x="79" y="18"/>
                  </a:cubicBezTo>
                  <a:cubicBezTo>
                    <a:pt x="78" y="17"/>
                    <a:pt x="77" y="16"/>
                    <a:pt x="76" y="15"/>
                  </a:cubicBezTo>
                  <a:cubicBezTo>
                    <a:pt x="75" y="14"/>
                    <a:pt x="72" y="14"/>
                    <a:pt x="71" y="13"/>
                  </a:cubicBezTo>
                  <a:cubicBezTo>
                    <a:pt x="69" y="13"/>
                    <a:pt x="68" y="13"/>
                    <a:pt x="66" y="12"/>
                  </a:cubicBezTo>
                  <a:cubicBezTo>
                    <a:pt x="65" y="10"/>
                    <a:pt x="63" y="11"/>
                    <a:pt x="61" y="11"/>
                  </a:cubicBezTo>
                  <a:cubicBezTo>
                    <a:pt x="60" y="12"/>
                    <a:pt x="58" y="11"/>
                    <a:pt x="57" y="12"/>
                  </a:cubicBezTo>
                  <a:cubicBezTo>
                    <a:pt x="55" y="12"/>
                    <a:pt x="54" y="14"/>
                    <a:pt x="53" y="15"/>
                  </a:cubicBezTo>
                  <a:cubicBezTo>
                    <a:pt x="52" y="16"/>
                    <a:pt x="49" y="15"/>
                    <a:pt x="49" y="17"/>
                  </a:cubicBezTo>
                  <a:cubicBezTo>
                    <a:pt x="49" y="19"/>
                    <a:pt x="48" y="19"/>
                    <a:pt x="46" y="20"/>
                  </a:cubicBezTo>
                  <a:cubicBezTo>
                    <a:pt x="41" y="21"/>
                    <a:pt x="37" y="21"/>
                    <a:pt x="33" y="18"/>
                  </a:cubicBezTo>
                  <a:cubicBezTo>
                    <a:pt x="32" y="17"/>
                    <a:pt x="31" y="16"/>
                    <a:pt x="30" y="16"/>
                  </a:cubicBezTo>
                  <a:cubicBezTo>
                    <a:pt x="28" y="14"/>
                    <a:pt x="27" y="15"/>
                    <a:pt x="25" y="15"/>
                  </a:cubicBezTo>
                  <a:cubicBezTo>
                    <a:pt x="24" y="14"/>
                    <a:pt x="24" y="11"/>
                    <a:pt x="24" y="10"/>
                  </a:cubicBezTo>
                  <a:cubicBezTo>
                    <a:pt x="21" y="9"/>
                    <a:pt x="20" y="8"/>
                    <a:pt x="20" y="5"/>
                  </a:cubicBezTo>
                  <a:cubicBezTo>
                    <a:pt x="20" y="0"/>
                    <a:pt x="16" y="3"/>
                    <a:pt x="14" y="5"/>
                  </a:cubicBezTo>
                  <a:cubicBezTo>
                    <a:pt x="13" y="6"/>
                    <a:pt x="12" y="7"/>
                    <a:pt x="11" y="7"/>
                  </a:cubicBezTo>
                  <a:cubicBezTo>
                    <a:pt x="9" y="6"/>
                    <a:pt x="6" y="6"/>
                    <a:pt x="5" y="4"/>
                  </a:cubicBezTo>
                  <a:cubicBezTo>
                    <a:pt x="3" y="2"/>
                    <a:pt x="3" y="1"/>
                    <a:pt x="1" y="3"/>
                  </a:cubicBezTo>
                  <a:cubicBezTo>
                    <a:pt x="1" y="4"/>
                    <a:pt x="0" y="4"/>
                    <a:pt x="0" y="5"/>
                  </a:cubicBezTo>
                  <a:cubicBezTo>
                    <a:pt x="0" y="6"/>
                    <a:pt x="0" y="7"/>
                    <a:pt x="1" y="8"/>
                  </a:cubicBezTo>
                  <a:cubicBezTo>
                    <a:pt x="1" y="8"/>
                    <a:pt x="2" y="10"/>
                    <a:pt x="1" y="10"/>
                  </a:cubicBezTo>
                  <a:cubicBezTo>
                    <a:pt x="1" y="11"/>
                    <a:pt x="0" y="11"/>
                    <a:pt x="1" y="12"/>
                  </a:cubicBezTo>
                  <a:cubicBezTo>
                    <a:pt x="1" y="13"/>
                    <a:pt x="3" y="13"/>
                    <a:pt x="3" y="14"/>
                  </a:cubicBezTo>
                  <a:cubicBezTo>
                    <a:pt x="3" y="15"/>
                    <a:pt x="2" y="16"/>
                    <a:pt x="3" y="16"/>
                  </a:cubicBezTo>
                  <a:cubicBezTo>
                    <a:pt x="4" y="18"/>
                    <a:pt x="4" y="19"/>
                    <a:pt x="5" y="21"/>
                  </a:cubicBezTo>
                  <a:cubicBezTo>
                    <a:pt x="6" y="22"/>
                    <a:pt x="6" y="23"/>
                    <a:pt x="8" y="24"/>
                  </a:cubicBezTo>
                  <a:cubicBezTo>
                    <a:pt x="8" y="24"/>
                    <a:pt x="10" y="25"/>
                    <a:pt x="10" y="25"/>
                  </a:cubicBezTo>
                  <a:cubicBezTo>
                    <a:pt x="11" y="29"/>
                    <a:pt x="2" y="33"/>
                    <a:pt x="8" y="37"/>
                  </a:cubicBezTo>
                  <a:cubicBezTo>
                    <a:pt x="10" y="38"/>
                    <a:pt x="10" y="40"/>
                    <a:pt x="12" y="41"/>
                  </a:cubicBezTo>
                  <a:cubicBezTo>
                    <a:pt x="14" y="43"/>
                    <a:pt x="16" y="44"/>
                    <a:pt x="18" y="47"/>
                  </a:cubicBezTo>
                  <a:cubicBezTo>
                    <a:pt x="18" y="48"/>
                    <a:pt x="17" y="49"/>
                    <a:pt x="17" y="50"/>
                  </a:cubicBezTo>
                  <a:cubicBezTo>
                    <a:pt x="18" y="51"/>
                    <a:pt x="20" y="51"/>
                    <a:pt x="19" y="52"/>
                  </a:cubicBezTo>
                  <a:cubicBezTo>
                    <a:pt x="19" y="55"/>
                    <a:pt x="21" y="56"/>
                    <a:pt x="22" y="58"/>
                  </a:cubicBezTo>
                  <a:cubicBezTo>
                    <a:pt x="24" y="57"/>
                    <a:pt x="23" y="56"/>
                    <a:pt x="24" y="55"/>
                  </a:cubicBezTo>
                  <a:cubicBezTo>
                    <a:pt x="24" y="55"/>
                    <a:pt x="25" y="56"/>
                    <a:pt x="25" y="56"/>
                  </a:cubicBezTo>
                  <a:cubicBezTo>
                    <a:pt x="27" y="56"/>
                    <a:pt x="25" y="56"/>
                    <a:pt x="26" y="57"/>
                  </a:cubicBezTo>
                  <a:cubicBezTo>
                    <a:pt x="27" y="58"/>
                    <a:pt x="28" y="55"/>
                    <a:pt x="30" y="57"/>
                  </a:cubicBezTo>
                  <a:cubicBezTo>
                    <a:pt x="32" y="60"/>
                    <a:pt x="33" y="63"/>
                    <a:pt x="35" y="66"/>
                  </a:cubicBezTo>
                  <a:cubicBezTo>
                    <a:pt x="37" y="69"/>
                    <a:pt x="42" y="72"/>
                    <a:pt x="46" y="74"/>
                  </a:cubicBezTo>
                  <a:cubicBezTo>
                    <a:pt x="48" y="75"/>
                    <a:pt x="50" y="75"/>
                    <a:pt x="52" y="76"/>
                  </a:cubicBezTo>
                  <a:cubicBezTo>
                    <a:pt x="53" y="76"/>
                    <a:pt x="56" y="75"/>
                    <a:pt x="56" y="75"/>
                  </a:cubicBezTo>
                  <a:cubicBezTo>
                    <a:pt x="56" y="75"/>
                    <a:pt x="56" y="76"/>
                    <a:pt x="56" y="76"/>
                  </a:cubicBezTo>
                  <a:cubicBezTo>
                    <a:pt x="57" y="76"/>
                    <a:pt x="60" y="74"/>
                    <a:pt x="61" y="73"/>
                  </a:cubicBezTo>
                  <a:cubicBezTo>
                    <a:pt x="61" y="73"/>
                    <a:pt x="60" y="73"/>
                    <a:pt x="60" y="73"/>
                  </a:cubicBezTo>
                  <a:cubicBezTo>
                    <a:pt x="60" y="72"/>
                    <a:pt x="62" y="73"/>
                    <a:pt x="62" y="73"/>
                  </a:cubicBezTo>
                  <a:cubicBezTo>
                    <a:pt x="64" y="74"/>
                    <a:pt x="64" y="75"/>
                    <a:pt x="65" y="77"/>
                  </a:cubicBezTo>
                  <a:cubicBezTo>
                    <a:pt x="66" y="80"/>
                    <a:pt x="67" y="80"/>
                    <a:pt x="69" y="81"/>
                  </a:cubicBezTo>
                  <a:cubicBezTo>
                    <a:pt x="75" y="82"/>
                    <a:pt x="82" y="83"/>
                    <a:pt x="88" y="84"/>
                  </a:cubicBezTo>
                  <a:cubicBezTo>
                    <a:pt x="88" y="80"/>
                    <a:pt x="89" y="79"/>
                    <a:pt x="92" y="77"/>
                  </a:cubicBezTo>
                  <a:cubicBezTo>
                    <a:pt x="94" y="76"/>
                    <a:pt x="99" y="75"/>
                    <a:pt x="95" y="73"/>
                  </a:cubicBezTo>
                  <a:cubicBezTo>
                    <a:pt x="94" y="72"/>
                    <a:pt x="97" y="74"/>
                    <a:pt x="95" y="7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17" name="Freeform 677">
              <a:extLst>
                <a:ext uri="{FF2B5EF4-FFF2-40B4-BE49-F238E27FC236}">
                  <a16:creationId xmlns:a16="http://schemas.microsoft.com/office/drawing/2014/main" id="{7B780267-2F0C-4BF8-9F74-A982A759C97A}"/>
                </a:ext>
              </a:extLst>
            </p:cNvPr>
            <p:cNvSpPr>
              <a:spLocks/>
            </p:cNvSpPr>
            <p:nvPr/>
          </p:nvSpPr>
          <p:spPr bwMode="auto">
            <a:xfrm>
              <a:off x="13741597" y="7070776"/>
              <a:ext cx="73250" cy="54156"/>
            </a:xfrm>
            <a:custGeom>
              <a:avLst/>
              <a:gdLst>
                <a:gd name="T0" fmla="*/ 1 w 8"/>
                <a:gd name="T1" fmla="*/ 1 h 6"/>
                <a:gd name="T2" fmla="*/ 3 w 8"/>
                <a:gd name="T3" fmla="*/ 4 h 6"/>
                <a:gd name="T4" fmla="*/ 8 w 8"/>
                <a:gd name="T5" fmla="*/ 6 h 6"/>
                <a:gd name="T6" fmla="*/ 0 w 8"/>
                <a:gd name="T7" fmla="*/ 0 h 6"/>
                <a:gd name="T8" fmla="*/ 1 w 8"/>
                <a:gd name="T9" fmla="*/ 1 h 6"/>
                <a:gd name="T10" fmla="*/ 1 w 8"/>
                <a:gd name="T11" fmla="*/ 1 h 6"/>
              </a:gdLst>
              <a:ahLst/>
              <a:cxnLst>
                <a:cxn ang="0">
                  <a:pos x="T0" y="T1"/>
                </a:cxn>
                <a:cxn ang="0">
                  <a:pos x="T2" y="T3"/>
                </a:cxn>
                <a:cxn ang="0">
                  <a:pos x="T4" y="T5"/>
                </a:cxn>
                <a:cxn ang="0">
                  <a:pos x="T6" y="T7"/>
                </a:cxn>
                <a:cxn ang="0">
                  <a:pos x="T8" y="T9"/>
                </a:cxn>
                <a:cxn ang="0">
                  <a:pos x="T10" y="T11"/>
                </a:cxn>
              </a:cxnLst>
              <a:rect l="0" t="0" r="r" b="b"/>
              <a:pathLst>
                <a:path w="8" h="6">
                  <a:moveTo>
                    <a:pt x="1" y="1"/>
                  </a:moveTo>
                  <a:cubicBezTo>
                    <a:pt x="2" y="1"/>
                    <a:pt x="2" y="3"/>
                    <a:pt x="3" y="4"/>
                  </a:cubicBezTo>
                  <a:cubicBezTo>
                    <a:pt x="5" y="4"/>
                    <a:pt x="6" y="5"/>
                    <a:pt x="8" y="6"/>
                  </a:cubicBezTo>
                  <a:cubicBezTo>
                    <a:pt x="7" y="2"/>
                    <a:pt x="3" y="1"/>
                    <a:pt x="0" y="0"/>
                  </a:cubicBezTo>
                  <a:cubicBezTo>
                    <a:pt x="0" y="1"/>
                    <a:pt x="0" y="1"/>
                    <a:pt x="1" y="1"/>
                  </a:cubicBezTo>
                  <a:cubicBezTo>
                    <a:pt x="2" y="1"/>
                    <a:pt x="0" y="1"/>
                    <a:pt x="1"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18" name="Freeform 678">
              <a:extLst>
                <a:ext uri="{FF2B5EF4-FFF2-40B4-BE49-F238E27FC236}">
                  <a16:creationId xmlns:a16="http://schemas.microsoft.com/office/drawing/2014/main" id="{12D9C9E5-5041-40F0-8B54-41FC6B7BB76C}"/>
                </a:ext>
              </a:extLst>
            </p:cNvPr>
            <p:cNvSpPr>
              <a:spLocks/>
            </p:cNvSpPr>
            <p:nvPr/>
          </p:nvSpPr>
          <p:spPr bwMode="auto">
            <a:xfrm>
              <a:off x="13525034" y="6844600"/>
              <a:ext cx="328029" cy="168837"/>
            </a:xfrm>
            <a:custGeom>
              <a:avLst/>
              <a:gdLst>
                <a:gd name="T0" fmla="*/ 26 w 35"/>
                <a:gd name="T1" fmla="*/ 15 h 18"/>
                <a:gd name="T2" fmla="*/ 30 w 35"/>
                <a:gd name="T3" fmla="*/ 17 h 18"/>
                <a:gd name="T4" fmla="*/ 34 w 35"/>
                <a:gd name="T5" fmla="*/ 17 h 18"/>
                <a:gd name="T6" fmla="*/ 33 w 35"/>
                <a:gd name="T7" fmla="*/ 12 h 18"/>
                <a:gd name="T8" fmla="*/ 30 w 35"/>
                <a:gd name="T9" fmla="*/ 10 h 18"/>
                <a:gd name="T10" fmla="*/ 27 w 35"/>
                <a:gd name="T11" fmla="*/ 7 h 18"/>
                <a:gd name="T12" fmla="*/ 19 w 35"/>
                <a:gd name="T13" fmla="*/ 6 h 18"/>
                <a:gd name="T14" fmla="*/ 9 w 35"/>
                <a:gd name="T15" fmla="*/ 4 h 18"/>
                <a:gd name="T16" fmla="*/ 0 w 35"/>
                <a:gd name="T17" fmla="*/ 2 h 18"/>
                <a:gd name="T18" fmla="*/ 8 w 35"/>
                <a:gd name="T19" fmla="*/ 14 h 18"/>
                <a:gd name="T20" fmla="*/ 18 w 35"/>
                <a:gd name="T21" fmla="*/ 18 h 18"/>
                <a:gd name="T22" fmla="*/ 26 w 35"/>
                <a:gd name="T23" fmla="*/ 15 h 18"/>
                <a:gd name="T24" fmla="*/ 26 w 35"/>
                <a:gd name="T2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18">
                  <a:moveTo>
                    <a:pt x="26" y="15"/>
                  </a:moveTo>
                  <a:cubicBezTo>
                    <a:pt x="27" y="14"/>
                    <a:pt x="29" y="16"/>
                    <a:pt x="30" y="17"/>
                  </a:cubicBezTo>
                  <a:cubicBezTo>
                    <a:pt x="30" y="17"/>
                    <a:pt x="34" y="17"/>
                    <a:pt x="34" y="17"/>
                  </a:cubicBezTo>
                  <a:cubicBezTo>
                    <a:pt x="35" y="16"/>
                    <a:pt x="30" y="12"/>
                    <a:pt x="33" y="12"/>
                  </a:cubicBezTo>
                  <a:cubicBezTo>
                    <a:pt x="32" y="11"/>
                    <a:pt x="30" y="11"/>
                    <a:pt x="30" y="10"/>
                  </a:cubicBezTo>
                  <a:cubicBezTo>
                    <a:pt x="30" y="8"/>
                    <a:pt x="29" y="7"/>
                    <a:pt x="27" y="7"/>
                  </a:cubicBezTo>
                  <a:cubicBezTo>
                    <a:pt x="24" y="7"/>
                    <a:pt x="22" y="8"/>
                    <a:pt x="19" y="6"/>
                  </a:cubicBezTo>
                  <a:cubicBezTo>
                    <a:pt x="16" y="5"/>
                    <a:pt x="13" y="5"/>
                    <a:pt x="9" y="4"/>
                  </a:cubicBezTo>
                  <a:cubicBezTo>
                    <a:pt x="6" y="3"/>
                    <a:pt x="4" y="0"/>
                    <a:pt x="0" y="2"/>
                  </a:cubicBezTo>
                  <a:cubicBezTo>
                    <a:pt x="3" y="6"/>
                    <a:pt x="11" y="7"/>
                    <a:pt x="8" y="14"/>
                  </a:cubicBezTo>
                  <a:cubicBezTo>
                    <a:pt x="11" y="14"/>
                    <a:pt x="18" y="14"/>
                    <a:pt x="18" y="18"/>
                  </a:cubicBezTo>
                  <a:cubicBezTo>
                    <a:pt x="18" y="15"/>
                    <a:pt x="24" y="15"/>
                    <a:pt x="26" y="15"/>
                  </a:cubicBezTo>
                  <a:cubicBezTo>
                    <a:pt x="27" y="14"/>
                    <a:pt x="19" y="15"/>
                    <a:pt x="26" y="1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19" name="Freeform 679">
              <a:extLst>
                <a:ext uri="{FF2B5EF4-FFF2-40B4-BE49-F238E27FC236}">
                  <a16:creationId xmlns:a16="http://schemas.microsoft.com/office/drawing/2014/main" id="{557D9344-26FB-4CF1-9AF3-6C96B476C1DE}"/>
                </a:ext>
              </a:extLst>
            </p:cNvPr>
            <p:cNvSpPr>
              <a:spLocks/>
            </p:cNvSpPr>
            <p:nvPr/>
          </p:nvSpPr>
          <p:spPr bwMode="auto">
            <a:xfrm>
              <a:off x="13751153" y="6956097"/>
              <a:ext cx="251592" cy="197506"/>
            </a:xfrm>
            <a:custGeom>
              <a:avLst/>
              <a:gdLst>
                <a:gd name="T0" fmla="*/ 8 w 27"/>
                <a:gd name="T1" fmla="*/ 2 h 21"/>
                <a:gd name="T2" fmla="*/ 10 w 27"/>
                <a:gd name="T3" fmla="*/ 5 h 21"/>
                <a:gd name="T4" fmla="*/ 7 w 27"/>
                <a:gd name="T5" fmla="*/ 5 h 21"/>
                <a:gd name="T6" fmla="*/ 4 w 27"/>
                <a:gd name="T7" fmla="*/ 3 h 21"/>
                <a:gd name="T8" fmla="*/ 4 w 27"/>
                <a:gd name="T9" fmla="*/ 7 h 21"/>
                <a:gd name="T10" fmla="*/ 6 w 27"/>
                <a:gd name="T11" fmla="*/ 11 h 21"/>
                <a:gd name="T12" fmla="*/ 8 w 27"/>
                <a:gd name="T13" fmla="*/ 14 h 21"/>
                <a:gd name="T14" fmla="*/ 9 w 27"/>
                <a:gd name="T15" fmla="*/ 17 h 21"/>
                <a:gd name="T16" fmla="*/ 16 w 27"/>
                <a:gd name="T17" fmla="*/ 13 h 21"/>
                <a:gd name="T18" fmla="*/ 17 w 27"/>
                <a:gd name="T19" fmla="*/ 16 h 21"/>
                <a:gd name="T20" fmla="*/ 21 w 27"/>
                <a:gd name="T21" fmla="*/ 21 h 21"/>
                <a:gd name="T22" fmla="*/ 21 w 27"/>
                <a:gd name="T23" fmla="*/ 18 h 21"/>
                <a:gd name="T24" fmla="*/ 23 w 27"/>
                <a:gd name="T25" fmla="*/ 16 h 21"/>
                <a:gd name="T26" fmla="*/ 25 w 27"/>
                <a:gd name="T27" fmla="*/ 11 h 21"/>
                <a:gd name="T28" fmla="*/ 19 w 27"/>
                <a:gd name="T29" fmla="*/ 1 h 21"/>
                <a:gd name="T30" fmla="*/ 12 w 27"/>
                <a:gd name="T31" fmla="*/ 2 h 21"/>
                <a:gd name="T32" fmla="*/ 9 w 27"/>
                <a:gd name="T33" fmla="*/ 0 h 21"/>
                <a:gd name="T34" fmla="*/ 8 w 27"/>
                <a:gd name="T35" fmla="*/ 2 h 21"/>
                <a:gd name="T36" fmla="*/ 8 w 2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1">
                  <a:moveTo>
                    <a:pt x="8" y="2"/>
                  </a:moveTo>
                  <a:cubicBezTo>
                    <a:pt x="8" y="2"/>
                    <a:pt x="11" y="4"/>
                    <a:pt x="10" y="5"/>
                  </a:cubicBezTo>
                  <a:cubicBezTo>
                    <a:pt x="10" y="5"/>
                    <a:pt x="7" y="5"/>
                    <a:pt x="7" y="5"/>
                  </a:cubicBezTo>
                  <a:cubicBezTo>
                    <a:pt x="5" y="5"/>
                    <a:pt x="5" y="3"/>
                    <a:pt x="4" y="3"/>
                  </a:cubicBezTo>
                  <a:cubicBezTo>
                    <a:pt x="0" y="2"/>
                    <a:pt x="4" y="6"/>
                    <a:pt x="4" y="7"/>
                  </a:cubicBezTo>
                  <a:cubicBezTo>
                    <a:pt x="4" y="10"/>
                    <a:pt x="7" y="8"/>
                    <a:pt x="6" y="11"/>
                  </a:cubicBezTo>
                  <a:cubicBezTo>
                    <a:pt x="5" y="13"/>
                    <a:pt x="7" y="13"/>
                    <a:pt x="8" y="14"/>
                  </a:cubicBezTo>
                  <a:cubicBezTo>
                    <a:pt x="9" y="14"/>
                    <a:pt x="9" y="16"/>
                    <a:pt x="9" y="17"/>
                  </a:cubicBezTo>
                  <a:cubicBezTo>
                    <a:pt x="10" y="16"/>
                    <a:pt x="14" y="14"/>
                    <a:pt x="16" y="13"/>
                  </a:cubicBezTo>
                  <a:cubicBezTo>
                    <a:pt x="17" y="13"/>
                    <a:pt x="17" y="15"/>
                    <a:pt x="17" y="16"/>
                  </a:cubicBezTo>
                  <a:cubicBezTo>
                    <a:pt x="17" y="19"/>
                    <a:pt x="18" y="20"/>
                    <a:pt x="21" y="21"/>
                  </a:cubicBezTo>
                  <a:cubicBezTo>
                    <a:pt x="21" y="20"/>
                    <a:pt x="21" y="18"/>
                    <a:pt x="21" y="18"/>
                  </a:cubicBezTo>
                  <a:cubicBezTo>
                    <a:pt x="22" y="17"/>
                    <a:pt x="23" y="17"/>
                    <a:pt x="23" y="16"/>
                  </a:cubicBezTo>
                  <a:cubicBezTo>
                    <a:pt x="24" y="14"/>
                    <a:pt x="24" y="12"/>
                    <a:pt x="25" y="11"/>
                  </a:cubicBezTo>
                  <a:cubicBezTo>
                    <a:pt x="27" y="8"/>
                    <a:pt x="21" y="2"/>
                    <a:pt x="19" y="1"/>
                  </a:cubicBezTo>
                  <a:cubicBezTo>
                    <a:pt x="17" y="4"/>
                    <a:pt x="15" y="4"/>
                    <a:pt x="12" y="2"/>
                  </a:cubicBezTo>
                  <a:cubicBezTo>
                    <a:pt x="12" y="1"/>
                    <a:pt x="10" y="0"/>
                    <a:pt x="9" y="0"/>
                  </a:cubicBezTo>
                  <a:cubicBezTo>
                    <a:pt x="8" y="0"/>
                    <a:pt x="8" y="1"/>
                    <a:pt x="8" y="2"/>
                  </a:cubicBezTo>
                  <a:cubicBezTo>
                    <a:pt x="9" y="3"/>
                    <a:pt x="7" y="0"/>
                    <a:pt x="8"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20" name="Freeform 680">
              <a:extLst>
                <a:ext uri="{FF2B5EF4-FFF2-40B4-BE49-F238E27FC236}">
                  <a16:creationId xmlns:a16="http://schemas.microsoft.com/office/drawing/2014/main" id="{D6AFC62C-79FA-4D6F-99E0-53FFDF7DAB0F}"/>
                </a:ext>
              </a:extLst>
            </p:cNvPr>
            <p:cNvSpPr>
              <a:spLocks/>
            </p:cNvSpPr>
            <p:nvPr/>
          </p:nvSpPr>
          <p:spPr bwMode="auto">
            <a:xfrm>
              <a:off x="13833954" y="7574093"/>
              <a:ext cx="82803" cy="95566"/>
            </a:xfrm>
            <a:custGeom>
              <a:avLst/>
              <a:gdLst>
                <a:gd name="T0" fmla="*/ 3 w 9"/>
                <a:gd name="T1" fmla="*/ 2 h 10"/>
                <a:gd name="T2" fmla="*/ 0 w 9"/>
                <a:gd name="T3" fmla="*/ 7 h 10"/>
                <a:gd name="T4" fmla="*/ 4 w 9"/>
                <a:gd name="T5" fmla="*/ 8 h 10"/>
                <a:gd name="T6" fmla="*/ 9 w 9"/>
                <a:gd name="T7" fmla="*/ 10 h 10"/>
                <a:gd name="T8" fmla="*/ 7 w 9"/>
                <a:gd name="T9" fmla="*/ 5 h 10"/>
                <a:gd name="T10" fmla="*/ 8 w 9"/>
                <a:gd name="T11" fmla="*/ 3 h 10"/>
                <a:gd name="T12" fmla="*/ 3 w 9"/>
                <a:gd name="T13" fmla="*/ 2 h 10"/>
                <a:gd name="T14" fmla="*/ 3 w 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2"/>
                  </a:moveTo>
                  <a:cubicBezTo>
                    <a:pt x="1" y="3"/>
                    <a:pt x="0" y="5"/>
                    <a:pt x="0" y="7"/>
                  </a:cubicBezTo>
                  <a:cubicBezTo>
                    <a:pt x="1" y="7"/>
                    <a:pt x="4" y="7"/>
                    <a:pt x="4" y="8"/>
                  </a:cubicBezTo>
                  <a:cubicBezTo>
                    <a:pt x="6" y="10"/>
                    <a:pt x="7" y="10"/>
                    <a:pt x="9" y="10"/>
                  </a:cubicBezTo>
                  <a:cubicBezTo>
                    <a:pt x="9" y="10"/>
                    <a:pt x="7" y="5"/>
                    <a:pt x="7" y="5"/>
                  </a:cubicBezTo>
                  <a:cubicBezTo>
                    <a:pt x="8" y="5"/>
                    <a:pt x="9" y="5"/>
                    <a:pt x="8" y="3"/>
                  </a:cubicBezTo>
                  <a:cubicBezTo>
                    <a:pt x="6" y="2"/>
                    <a:pt x="5" y="0"/>
                    <a:pt x="3" y="2"/>
                  </a:cubicBezTo>
                  <a:cubicBezTo>
                    <a:pt x="1" y="4"/>
                    <a:pt x="4" y="1"/>
                    <a:pt x="3"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21" name="Freeform 681">
              <a:extLst>
                <a:ext uri="{FF2B5EF4-FFF2-40B4-BE49-F238E27FC236}">
                  <a16:creationId xmlns:a16="http://schemas.microsoft.com/office/drawing/2014/main" id="{E8020CB1-4835-4CED-AFB6-8A17FD47B558}"/>
                </a:ext>
              </a:extLst>
            </p:cNvPr>
            <p:cNvSpPr>
              <a:spLocks/>
            </p:cNvSpPr>
            <p:nvPr/>
          </p:nvSpPr>
          <p:spPr bwMode="auto">
            <a:xfrm>
              <a:off x="13311662" y="7220495"/>
              <a:ext cx="324842" cy="251657"/>
            </a:xfrm>
            <a:custGeom>
              <a:avLst/>
              <a:gdLst>
                <a:gd name="T0" fmla="*/ 29 w 35"/>
                <a:gd name="T1" fmla="*/ 10 h 27"/>
                <a:gd name="T2" fmla="*/ 30 w 35"/>
                <a:gd name="T3" fmla="*/ 7 h 27"/>
                <a:gd name="T4" fmla="*/ 29 w 35"/>
                <a:gd name="T5" fmla="*/ 5 h 27"/>
                <a:gd name="T6" fmla="*/ 35 w 35"/>
                <a:gd name="T7" fmla="*/ 0 h 27"/>
                <a:gd name="T8" fmla="*/ 25 w 35"/>
                <a:gd name="T9" fmla="*/ 1 h 27"/>
                <a:gd name="T10" fmla="*/ 19 w 35"/>
                <a:gd name="T11" fmla="*/ 2 h 27"/>
                <a:gd name="T12" fmla="*/ 13 w 35"/>
                <a:gd name="T13" fmla="*/ 2 h 27"/>
                <a:gd name="T14" fmla="*/ 8 w 35"/>
                <a:gd name="T15" fmla="*/ 2 h 27"/>
                <a:gd name="T16" fmla="*/ 7 w 35"/>
                <a:gd name="T17" fmla="*/ 4 h 27"/>
                <a:gd name="T18" fmla="*/ 6 w 35"/>
                <a:gd name="T19" fmla="*/ 6 h 27"/>
                <a:gd name="T20" fmla="*/ 3 w 35"/>
                <a:gd name="T21" fmla="*/ 6 h 27"/>
                <a:gd name="T22" fmla="*/ 3 w 35"/>
                <a:gd name="T23" fmla="*/ 10 h 27"/>
                <a:gd name="T24" fmla="*/ 4 w 35"/>
                <a:gd name="T25" fmla="*/ 14 h 27"/>
                <a:gd name="T26" fmla="*/ 2 w 35"/>
                <a:gd name="T27" fmla="*/ 22 h 27"/>
                <a:gd name="T28" fmla="*/ 7 w 35"/>
                <a:gd name="T29" fmla="*/ 27 h 27"/>
                <a:gd name="T30" fmla="*/ 13 w 35"/>
                <a:gd name="T31" fmla="*/ 24 h 27"/>
                <a:gd name="T32" fmla="*/ 22 w 35"/>
                <a:gd name="T33" fmla="*/ 19 h 27"/>
                <a:gd name="T34" fmla="*/ 28 w 35"/>
                <a:gd name="T35" fmla="*/ 15 h 27"/>
                <a:gd name="T36" fmla="*/ 29 w 35"/>
                <a:gd name="T37" fmla="*/ 10 h 27"/>
                <a:gd name="T38" fmla="*/ 29 w 35"/>
                <a:gd name="T39"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7">
                  <a:moveTo>
                    <a:pt x="29" y="10"/>
                  </a:moveTo>
                  <a:cubicBezTo>
                    <a:pt x="30" y="9"/>
                    <a:pt x="31" y="8"/>
                    <a:pt x="30" y="7"/>
                  </a:cubicBezTo>
                  <a:cubicBezTo>
                    <a:pt x="29" y="6"/>
                    <a:pt x="28" y="6"/>
                    <a:pt x="29" y="5"/>
                  </a:cubicBezTo>
                  <a:cubicBezTo>
                    <a:pt x="31" y="3"/>
                    <a:pt x="35" y="3"/>
                    <a:pt x="35" y="0"/>
                  </a:cubicBezTo>
                  <a:cubicBezTo>
                    <a:pt x="32" y="0"/>
                    <a:pt x="28" y="0"/>
                    <a:pt x="25" y="1"/>
                  </a:cubicBezTo>
                  <a:cubicBezTo>
                    <a:pt x="23" y="1"/>
                    <a:pt x="21" y="2"/>
                    <a:pt x="19" y="2"/>
                  </a:cubicBezTo>
                  <a:cubicBezTo>
                    <a:pt x="16" y="2"/>
                    <a:pt x="15" y="1"/>
                    <a:pt x="13" y="2"/>
                  </a:cubicBezTo>
                  <a:cubicBezTo>
                    <a:pt x="11" y="3"/>
                    <a:pt x="10" y="3"/>
                    <a:pt x="8" y="2"/>
                  </a:cubicBezTo>
                  <a:cubicBezTo>
                    <a:pt x="6" y="0"/>
                    <a:pt x="7" y="4"/>
                    <a:pt x="7" y="4"/>
                  </a:cubicBezTo>
                  <a:cubicBezTo>
                    <a:pt x="6" y="5"/>
                    <a:pt x="6" y="6"/>
                    <a:pt x="6" y="6"/>
                  </a:cubicBezTo>
                  <a:cubicBezTo>
                    <a:pt x="5" y="8"/>
                    <a:pt x="4" y="6"/>
                    <a:pt x="3" y="6"/>
                  </a:cubicBezTo>
                  <a:cubicBezTo>
                    <a:pt x="2" y="7"/>
                    <a:pt x="3" y="9"/>
                    <a:pt x="3" y="10"/>
                  </a:cubicBezTo>
                  <a:cubicBezTo>
                    <a:pt x="3" y="11"/>
                    <a:pt x="2" y="13"/>
                    <a:pt x="4" y="14"/>
                  </a:cubicBezTo>
                  <a:cubicBezTo>
                    <a:pt x="9" y="17"/>
                    <a:pt x="5" y="19"/>
                    <a:pt x="2" y="22"/>
                  </a:cubicBezTo>
                  <a:cubicBezTo>
                    <a:pt x="0" y="24"/>
                    <a:pt x="5" y="27"/>
                    <a:pt x="7" y="27"/>
                  </a:cubicBezTo>
                  <a:cubicBezTo>
                    <a:pt x="9" y="27"/>
                    <a:pt x="11" y="25"/>
                    <a:pt x="13" y="24"/>
                  </a:cubicBezTo>
                  <a:cubicBezTo>
                    <a:pt x="16" y="22"/>
                    <a:pt x="19" y="21"/>
                    <a:pt x="22" y="19"/>
                  </a:cubicBezTo>
                  <a:cubicBezTo>
                    <a:pt x="24" y="18"/>
                    <a:pt x="26" y="17"/>
                    <a:pt x="28" y="15"/>
                  </a:cubicBezTo>
                  <a:cubicBezTo>
                    <a:pt x="29" y="13"/>
                    <a:pt x="28" y="11"/>
                    <a:pt x="29" y="10"/>
                  </a:cubicBezTo>
                  <a:cubicBezTo>
                    <a:pt x="30" y="8"/>
                    <a:pt x="29" y="11"/>
                    <a:pt x="29" y="1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22" name="Freeform 682">
              <a:extLst>
                <a:ext uri="{FF2B5EF4-FFF2-40B4-BE49-F238E27FC236}">
                  <a16:creationId xmlns:a16="http://schemas.microsoft.com/office/drawing/2014/main" id="{D0EFC68B-2F2E-4E23-BBF2-0C7D9064BACD}"/>
                </a:ext>
              </a:extLst>
            </p:cNvPr>
            <p:cNvSpPr>
              <a:spLocks/>
            </p:cNvSpPr>
            <p:nvPr/>
          </p:nvSpPr>
          <p:spPr bwMode="auto">
            <a:xfrm>
              <a:off x="13461341" y="7201383"/>
              <a:ext cx="464969" cy="439605"/>
            </a:xfrm>
            <a:custGeom>
              <a:avLst/>
              <a:gdLst>
                <a:gd name="T0" fmla="*/ 47 w 50"/>
                <a:gd name="T1" fmla="*/ 36 h 47"/>
                <a:gd name="T2" fmla="*/ 45 w 50"/>
                <a:gd name="T3" fmla="*/ 34 h 47"/>
                <a:gd name="T4" fmla="*/ 46 w 50"/>
                <a:gd name="T5" fmla="*/ 32 h 47"/>
                <a:gd name="T6" fmla="*/ 41 w 50"/>
                <a:gd name="T7" fmla="*/ 27 h 47"/>
                <a:gd name="T8" fmla="*/ 38 w 50"/>
                <a:gd name="T9" fmla="*/ 25 h 47"/>
                <a:gd name="T10" fmla="*/ 35 w 50"/>
                <a:gd name="T11" fmla="*/ 18 h 47"/>
                <a:gd name="T12" fmla="*/ 38 w 50"/>
                <a:gd name="T13" fmla="*/ 10 h 47"/>
                <a:gd name="T14" fmla="*/ 34 w 50"/>
                <a:gd name="T15" fmla="*/ 6 h 47"/>
                <a:gd name="T16" fmla="*/ 32 w 50"/>
                <a:gd name="T17" fmla="*/ 2 h 47"/>
                <a:gd name="T18" fmla="*/ 30 w 50"/>
                <a:gd name="T19" fmla="*/ 3 h 47"/>
                <a:gd name="T20" fmla="*/ 28 w 50"/>
                <a:gd name="T21" fmla="*/ 1 h 47"/>
                <a:gd name="T22" fmla="*/ 25 w 50"/>
                <a:gd name="T23" fmla="*/ 2 h 47"/>
                <a:gd name="T24" fmla="*/ 20 w 50"/>
                <a:gd name="T25" fmla="*/ 1 h 47"/>
                <a:gd name="T26" fmla="*/ 18 w 50"/>
                <a:gd name="T27" fmla="*/ 4 h 47"/>
                <a:gd name="T28" fmla="*/ 13 w 50"/>
                <a:gd name="T29" fmla="*/ 7 h 47"/>
                <a:gd name="T30" fmla="*/ 14 w 50"/>
                <a:gd name="T31" fmla="*/ 10 h 47"/>
                <a:gd name="T32" fmla="*/ 13 w 50"/>
                <a:gd name="T33" fmla="*/ 13 h 47"/>
                <a:gd name="T34" fmla="*/ 9 w 50"/>
                <a:gd name="T35" fmla="*/ 19 h 47"/>
                <a:gd name="T36" fmla="*/ 1 w 50"/>
                <a:gd name="T37" fmla="*/ 25 h 47"/>
                <a:gd name="T38" fmla="*/ 3 w 50"/>
                <a:gd name="T39" fmla="*/ 30 h 47"/>
                <a:gd name="T40" fmla="*/ 9 w 50"/>
                <a:gd name="T41" fmla="*/ 31 h 47"/>
                <a:gd name="T42" fmla="*/ 18 w 50"/>
                <a:gd name="T43" fmla="*/ 36 h 47"/>
                <a:gd name="T44" fmla="*/ 29 w 50"/>
                <a:gd name="T45" fmla="*/ 45 h 47"/>
                <a:gd name="T46" fmla="*/ 38 w 50"/>
                <a:gd name="T47" fmla="*/ 47 h 47"/>
                <a:gd name="T48" fmla="*/ 43 w 50"/>
                <a:gd name="T49" fmla="*/ 42 h 47"/>
                <a:gd name="T50" fmla="*/ 50 w 50"/>
                <a:gd name="T51" fmla="*/ 43 h 47"/>
                <a:gd name="T52" fmla="*/ 47 w 50"/>
                <a:gd name="T53" fmla="*/ 39 h 47"/>
                <a:gd name="T54" fmla="*/ 47 w 50"/>
                <a:gd name="T55" fmla="*/ 36 h 47"/>
                <a:gd name="T56" fmla="*/ 47 w 50"/>
                <a:gd name="T57"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47">
                  <a:moveTo>
                    <a:pt x="47" y="36"/>
                  </a:moveTo>
                  <a:cubicBezTo>
                    <a:pt x="47" y="36"/>
                    <a:pt x="45" y="35"/>
                    <a:pt x="45" y="34"/>
                  </a:cubicBezTo>
                  <a:cubicBezTo>
                    <a:pt x="45" y="33"/>
                    <a:pt x="46" y="33"/>
                    <a:pt x="46" y="32"/>
                  </a:cubicBezTo>
                  <a:cubicBezTo>
                    <a:pt x="45" y="30"/>
                    <a:pt x="43" y="29"/>
                    <a:pt x="41" y="27"/>
                  </a:cubicBezTo>
                  <a:cubicBezTo>
                    <a:pt x="40" y="27"/>
                    <a:pt x="38" y="26"/>
                    <a:pt x="38" y="25"/>
                  </a:cubicBezTo>
                  <a:cubicBezTo>
                    <a:pt x="37" y="23"/>
                    <a:pt x="35" y="21"/>
                    <a:pt x="35" y="18"/>
                  </a:cubicBezTo>
                  <a:cubicBezTo>
                    <a:pt x="34" y="16"/>
                    <a:pt x="40" y="12"/>
                    <a:pt x="38" y="10"/>
                  </a:cubicBezTo>
                  <a:cubicBezTo>
                    <a:pt x="36" y="9"/>
                    <a:pt x="35" y="8"/>
                    <a:pt x="34" y="6"/>
                  </a:cubicBezTo>
                  <a:cubicBezTo>
                    <a:pt x="33" y="5"/>
                    <a:pt x="33" y="3"/>
                    <a:pt x="32" y="2"/>
                  </a:cubicBezTo>
                  <a:cubicBezTo>
                    <a:pt x="31" y="2"/>
                    <a:pt x="31" y="3"/>
                    <a:pt x="30" y="3"/>
                  </a:cubicBezTo>
                  <a:cubicBezTo>
                    <a:pt x="28" y="3"/>
                    <a:pt x="29" y="1"/>
                    <a:pt x="28" y="1"/>
                  </a:cubicBezTo>
                  <a:cubicBezTo>
                    <a:pt x="27" y="1"/>
                    <a:pt x="25" y="2"/>
                    <a:pt x="25" y="2"/>
                  </a:cubicBezTo>
                  <a:cubicBezTo>
                    <a:pt x="23" y="0"/>
                    <a:pt x="22" y="1"/>
                    <a:pt x="20" y="1"/>
                  </a:cubicBezTo>
                  <a:cubicBezTo>
                    <a:pt x="18" y="2"/>
                    <a:pt x="19" y="3"/>
                    <a:pt x="18" y="4"/>
                  </a:cubicBezTo>
                  <a:cubicBezTo>
                    <a:pt x="16" y="5"/>
                    <a:pt x="14" y="5"/>
                    <a:pt x="13" y="7"/>
                  </a:cubicBezTo>
                  <a:cubicBezTo>
                    <a:pt x="12" y="9"/>
                    <a:pt x="14" y="8"/>
                    <a:pt x="14" y="10"/>
                  </a:cubicBezTo>
                  <a:cubicBezTo>
                    <a:pt x="14" y="11"/>
                    <a:pt x="13" y="11"/>
                    <a:pt x="13" y="13"/>
                  </a:cubicBezTo>
                  <a:cubicBezTo>
                    <a:pt x="13" y="16"/>
                    <a:pt x="12" y="17"/>
                    <a:pt x="9" y="19"/>
                  </a:cubicBezTo>
                  <a:cubicBezTo>
                    <a:pt x="7" y="20"/>
                    <a:pt x="0" y="23"/>
                    <a:pt x="1" y="25"/>
                  </a:cubicBezTo>
                  <a:cubicBezTo>
                    <a:pt x="2" y="26"/>
                    <a:pt x="2" y="29"/>
                    <a:pt x="3" y="30"/>
                  </a:cubicBezTo>
                  <a:cubicBezTo>
                    <a:pt x="4" y="31"/>
                    <a:pt x="8" y="31"/>
                    <a:pt x="9" y="31"/>
                  </a:cubicBezTo>
                  <a:cubicBezTo>
                    <a:pt x="12" y="32"/>
                    <a:pt x="15" y="34"/>
                    <a:pt x="18" y="36"/>
                  </a:cubicBezTo>
                  <a:cubicBezTo>
                    <a:pt x="22" y="39"/>
                    <a:pt x="25" y="42"/>
                    <a:pt x="29" y="45"/>
                  </a:cubicBezTo>
                  <a:cubicBezTo>
                    <a:pt x="32" y="47"/>
                    <a:pt x="35" y="47"/>
                    <a:pt x="38" y="47"/>
                  </a:cubicBezTo>
                  <a:cubicBezTo>
                    <a:pt x="41" y="47"/>
                    <a:pt x="41" y="44"/>
                    <a:pt x="43" y="42"/>
                  </a:cubicBezTo>
                  <a:cubicBezTo>
                    <a:pt x="45" y="40"/>
                    <a:pt x="49" y="44"/>
                    <a:pt x="50" y="43"/>
                  </a:cubicBezTo>
                  <a:cubicBezTo>
                    <a:pt x="49" y="42"/>
                    <a:pt x="48" y="41"/>
                    <a:pt x="47" y="39"/>
                  </a:cubicBezTo>
                  <a:cubicBezTo>
                    <a:pt x="47" y="38"/>
                    <a:pt x="48" y="37"/>
                    <a:pt x="47" y="36"/>
                  </a:cubicBezTo>
                  <a:cubicBezTo>
                    <a:pt x="46" y="35"/>
                    <a:pt x="48" y="37"/>
                    <a:pt x="47" y="3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23" name="Freeform 683">
              <a:extLst>
                <a:ext uri="{FF2B5EF4-FFF2-40B4-BE49-F238E27FC236}">
                  <a16:creationId xmlns:a16="http://schemas.microsoft.com/office/drawing/2014/main" id="{36C52E8E-ED08-451D-905A-FCE0DE71C010}"/>
                </a:ext>
              </a:extLst>
            </p:cNvPr>
            <p:cNvSpPr>
              <a:spLocks/>
            </p:cNvSpPr>
            <p:nvPr/>
          </p:nvSpPr>
          <p:spPr bwMode="auto">
            <a:xfrm>
              <a:off x="12872168" y="6946541"/>
              <a:ext cx="885351" cy="337667"/>
            </a:xfrm>
            <a:custGeom>
              <a:avLst/>
              <a:gdLst>
                <a:gd name="T0" fmla="*/ 52 w 95"/>
                <a:gd name="T1" fmla="*/ 36 h 36"/>
                <a:gd name="T2" fmla="*/ 54 w 95"/>
                <a:gd name="T3" fmla="*/ 33 h 36"/>
                <a:gd name="T4" fmla="*/ 55 w 95"/>
                <a:gd name="T5" fmla="*/ 31 h 36"/>
                <a:gd name="T6" fmla="*/ 60 w 95"/>
                <a:gd name="T7" fmla="*/ 31 h 36"/>
                <a:gd name="T8" fmla="*/ 64 w 95"/>
                <a:gd name="T9" fmla="*/ 31 h 36"/>
                <a:gd name="T10" fmla="*/ 75 w 95"/>
                <a:gd name="T11" fmla="*/ 29 h 36"/>
                <a:gd name="T12" fmla="*/ 85 w 95"/>
                <a:gd name="T13" fmla="*/ 28 h 36"/>
                <a:gd name="T14" fmla="*/ 90 w 95"/>
                <a:gd name="T15" fmla="*/ 28 h 36"/>
                <a:gd name="T16" fmla="*/ 92 w 95"/>
                <a:gd name="T17" fmla="*/ 30 h 36"/>
                <a:gd name="T18" fmla="*/ 94 w 95"/>
                <a:gd name="T19" fmla="*/ 28 h 36"/>
                <a:gd name="T20" fmla="*/ 92 w 95"/>
                <a:gd name="T21" fmla="*/ 24 h 36"/>
                <a:gd name="T22" fmla="*/ 92 w 95"/>
                <a:gd name="T23" fmla="*/ 22 h 36"/>
                <a:gd name="T24" fmla="*/ 91 w 95"/>
                <a:gd name="T25" fmla="*/ 17 h 36"/>
                <a:gd name="T26" fmla="*/ 93 w 95"/>
                <a:gd name="T27" fmla="*/ 14 h 36"/>
                <a:gd name="T28" fmla="*/ 89 w 95"/>
                <a:gd name="T29" fmla="*/ 8 h 36"/>
                <a:gd name="T30" fmla="*/ 83 w 95"/>
                <a:gd name="T31" fmla="*/ 3 h 36"/>
                <a:gd name="T32" fmla="*/ 80 w 95"/>
                <a:gd name="T33" fmla="*/ 3 h 36"/>
                <a:gd name="T34" fmla="*/ 78 w 95"/>
                <a:gd name="T35" fmla="*/ 3 h 36"/>
                <a:gd name="T36" fmla="*/ 73 w 95"/>
                <a:gd name="T37" fmla="*/ 6 h 36"/>
                <a:gd name="T38" fmla="*/ 63 w 95"/>
                <a:gd name="T39" fmla="*/ 6 h 36"/>
                <a:gd name="T40" fmla="*/ 58 w 95"/>
                <a:gd name="T41" fmla="*/ 6 h 36"/>
                <a:gd name="T42" fmla="*/ 54 w 95"/>
                <a:gd name="T43" fmla="*/ 4 h 36"/>
                <a:gd name="T44" fmla="*/ 50 w 95"/>
                <a:gd name="T45" fmla="*/ 2 h 36"/>
                <a:gd name="T46" fmla="*/ 46 w 95"/>
                <a:gd name="T47" fmla="*/ 0 h 36"/>
                <a:gd name="T48" fmla="*/ 37 w 95"/>
                <a:gd name="T49" fmla="*/ 0 h 36"/>
                <a:gd name="T50" fmla="*/ 29 w 95"/>
                <a:gd name="T51" fmla="*/ 4 h 36"/>
                <a:gd name="T52" fmla="*/ 18 w 95"/>
                <a:gd name="T53" fmla="*/ 5 h 36"/>
                <a:gd name="T54" fmla="*/ 16 w 95"/>
                <a:gd name="T55" fmla="*/ 6 h 36"/>
                <a:gd name="T56" fmla="*/ 18 w 95"/>
                <a:gd name="T57" fmla="*/ 7 h 36"/>
                <a:gd name="T58" fmla="*/ 15 w 95"/>
                <a:gd name="T59" fmla="*/ 8 h 36"/>
                <a:gd name="T60" fmla="*/ 13 w 95"/>
                <a:gd name="T61" fmla="*/ 9 h 36"/>
                <a:gd name="T62" fmla="*/ 4 w 95"/>
                <a:gd name="T63" fmla="*/ 9 h 36"/>
                <a:gd name="T64" fmla="*/ 3 w 95"/>
                <a:gd name="T65" fmla="*/ 11 h 36"/>
                <a:gd name="T66" fmla="*/ 3 w 95"/>
                <a:gd name="T67" fmla="*/ 15 h 36"/>
                <a:gd name="T68" fmla="*/ 5 w 95"/>
                <a:gd name="T69" fmla="*/ 14 h 36"/>
                <a:gd name="T70" fmla="*/ 3 w 95"/>
                <a:gd name="T71" fmla="*/ 17 h 36"/>
                <a:gd name="T72" fmla="*/ 5 w 95"/>
                <a:gd name="T73" fmla="*/ 17 h 36"/>
                <a:gd name="T74" fmla="*/ 5 w 95"/>
                <a:gd name="T75" fmla="*/ 19 h 36"/>
                <a:gd name="T76" fmla="*/ 3 w 95"/>
                <a:gd name="T77" fmla="*/ 20 h 36"/>
                <a:gd name="T78" fmla="*/ 4 w 95"/>
                <a:gd name="T79" fmla="*/ 22 h 36"/>
                <a:gd name="T80" fmla="*/ 4 w 95"/>
                <a:gd name="T81" fmla="*/ 25 h 36"/>
                <a:gd name="T82" fmla="*/ 8 w 95"/>
                <a:gd name="T83" fmla="*/ 27 h 36"/>
                <a:gd name="T84" fmla="*/ 7 w 95"/>
                <a:gd name="T85" fmla="*/ 30 h 36"/>
                <a:gd name="T86" fmla="*/ 10 w 95"/>
                <a:gd name="T87" fmla="*/ 30 h 36"/>
                <a:gd name="T88" fmla="*/ 8 w 95"/>
                <a:gd name="T89" fmla="*/ 31 h 36"/>
                <a:gd name="T90" fmla="*/ 10 w 95"/>
                <a:gd name="T91" fmla="*/ 31 h 36"/>
                <a:gd name="T92" fmla="*/ 9 w 95"/>
                <a:gd name="T93" fmla="*/ 34 h 36"/>
                <a:gd name="T94" fmla="*/ 11 w 95"/>
                <a:gd name="T95" fmla="*/ 35 h 36"/>
                <a:gd name="T96" fmla="*/ 12 w 95"/>
                <a:gd name="T97" fmla="*/ 31 h 36"/>
                <a:gd name="T98" fmla="*/ 16 w 95"/>
                <a:gd name="T99" fmla="*/ 32 h 36"/>
                <a:gd name="T100" fmla="*/ 22 w 95"/>
                <a:gd name="T101" fmla="*/ 33 h 36"/>
                <a:gd name="T102" fmla="*/ 27 w 95"/>
                <a:gd name="T103" fmla="*/ 31 h 36"/>
                <a:gd name="T104" fmla="*/ 35 w 95"/>
                <a:gd name="T105" fmla="*/ 35 h 36"/>
                <a:gd name="T106" fmla="*/ 42 w 95"/>
                <a:gd name="T107" fmla="*/ 32 h 36"/>
                <a:gd name="T108" fmla="*/ 44 w 95"/>
                <a:gd name="T109" fmla="*/ 30 h 36"/>
                <a:gd name="T110" fmla="*/ 48 w 95"/>
                <a:gd name="T111" fmla="*/ 31 h 36"/>
                <a:gd name="T112" fmla="*/ 50 w 95"/>
                <a:gd name="T113" fmla="*/ 33 h 36"/>
                <a:gd name="T114" fmla="*/ 50 w 95"/>
                <a:gd name="T115" fmla="*/ 35 h 36"/>
                <a:gd name="T116" fmla="*/ 52 w 95"/>
                <a:gd name="T117" fmla="*/ 36 h 36"/>
                <a:gd name="T118" fmla="*/ 52 w 95"/>
                <a:gd name="T1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36">
                  <a:moveTo>
                    <a:pt x="52" y="36"/>
                  </a:moveTo>
                  <a:cubicBezTo>
                    <a:pt x="53" y="35"/>
                    <a:pt x="54" y="33"/>
                    <a:pt x="54" y="33"/>
                  </a:cubicBezTo>
                  <a:cubicBezTo>
                    <a:pt x="53" y="31"/>
                    <a:pt x="54" y="30"/>
                    <a:pt x="55" y="31"/>
                  </a:cubicBezTo>
                  <a:cubicBezTo>
                    <a:pt x="57" y="32"/>
                    <a:pt x="58" y="31"/>
                    <a:pt x="60" y="31"/>
                  </a:cubicBezTo>
                  <a:cubicBezTo>
                    <a:pt x="62" y="30"/>
                    <a:pt x="62" y="30"/>
                    <a:pt x="64" y="31"/>
                  </a:cubicBezTo>
                  <a:cubicBezTo>
                    <a:pt x="68" y="31"/>
                    <a:pt x="71" y="29"/>
                    <a:pt x="75" y="29"/>
                  </a:cubicBezTo>
                  <a:cubicBezTo>
                    <a:pt x="78" y="29"/>
                    <a:pt x="82" y="29"/>
                    <a:pt x="85" y="28"/>
                  </a:cubicBezTo>
                  <a:cubicBezTo>
                    <a:pt x="87" y="27"/>
                    <a:pt x="87" y="29"/>
                    <a:pt x="90" y="28"/>
                  </a:cubicBezTo>
                  <a:cubicBezTo>
                    <a:pt x="92" y="27"/>
                    <a:pt x="91" y="29"/>
                    <a:pt x="92" y="30"/>
                  </a:cubicBezTo>
                  <a:cubicBezTo>
                    <a:pt x="93" y="31"/>
                    <a:pt x="95" y="29"/>
                    <a:pt x="94" y="28"/>
                  </a:cubicBezTo>
                  <a:cubicBezTo>
                    <a:pt x="93" y="27"/>
                    <a:pt x="95" y="25"/>
                    <a:pt x="92" y="24"/>
                  </a:cubicBezTo>
                  <a:cubicBezTo>
                    <a:pt x="91" y="23"/>
                    <a:pt x="93" y="23"/>
                    <a:pt x="92" y="22"/>
                  </a:cubicBezTo>
                  <a:cubicBezTo>
                    <a:pt x="92" y="20"/>
                    <a:pt x="91" y="19"/>
                    <a:pt x="91" y="17"/>
                  </a:cubicBezTo>
                  <a:cubicBezTo>
                    <a:pt x="91" y="16"/>
                    <a:pt x="93" y="14"/>
                    <a:pt x="93" y="14"/>
                  </a:cubicBezTo>
                  <a:cubicBezTo>
                    <a:pt x="92" y="12"/>
                    <a:pt x="90" y="11"/>
                    <a:pt x="89" y="8"/>
                  </a:cubicBezTo>
                  <a:cubicBezTo>
                    <a:pt x="87" y="5"/>
                    <a:pt x="87" y="4"/>
                    <a:pt x="83" y="3"/>
                  </a:cubicBezTo>
                  <a:cubicBezTo>
                    <a:pt x="82" y="3"/>
                    <a:pt x="81" y="3"/>
                    <a:pt x="80" y="3"/>
                  </a:cubicBezTo>
                  <a:cubicBezTo>
                    <a:pt x="78" y="2"/>
                    <a:pt x="79" y="3"/>
                    <a:pt x="78" y="3"/>
                  </a:cubicBezTo>
                  <a:cubicBezTo>
                    <a:pt x="76" y="5"/>
                    <a:pt x="74" y="5"/>
                    <a:pt x="73" y="6"/>
                  </a:cubicBezTo>
                  <a:cubicBezTo>
                    <a:pt x="70" y="7"/>
                    <a:pt x="66" y="6"/>
                    <a:pt x="63" y="6"/>
                  </a:cubicBezTo>
                  <a:cubicBezTo>
                    <a:pt x="61" y="6"/>
                    <a:pt x="59" y="6"/>
                    <a:pt x="58" y="6"/>
                  </a:cubicBezTo>
                  <a:cubicBezTo>
                    <a:pt x="56" y="5"/>
                    <a:pt x="56" y="4"/>
                    <a:pt x="54" y="4"/>
                  </a:cubicBezTo>
                  <a:cubicBezTo>
                    <a:pt x="52" y="4"/>
                    <a:pt x="51" y="3"/>
                    <a:pt x="50" y="2"/>
                  </a:cubicBezTo>
                  <a:cubicBezTo>
                    <a:pt x="49" y="2"/>
                    <a:pt x="45" y="0"/>
                    <a:pt x="46" y="0"/>
                  </a:cubicBezTo>
                  <a:cubicBezTo>
                    <a:pt x="44" y="1"/>
                    <a:pt x="39" y="0"/>
                    <a:pt x="37" y="0"/>
                  </a:cubicBezTo>
                  <a:cubicBezTo>
                    <a:pt x="34" y="0"/>
                    <a:pt x="31" y="3"/>
                    <a:pt x="29" y="4"/>
                  </a:cubicBezTo>
                  <a:cubicBezTo>
                    <a:pt x="26" y="6"/>
                    <a:pt x="21" y="4"/>
                    <a:pt x="18" y="5"/>
                  </a:cubicBezTo>
                  <a:cubicBezTo>
                    <a:pt x="17" y="5"/>
                    <a:pt x="16" y="5"/>
                    <a:pt x="16" y="6"/>
                  </a:cubicBezTo>
                  <a:cubicBezTo>
                    <a:pt x="16" y="6"/>
                    <a:pt x="18" y="6"/>
                    <a:pt x="18" y="7"/>
                  </a:cubicBezTo>
                  <a:cubicBezTo>
                    <a:pt x="18" y="7"/>
                    <a:pt x="15" y="7"/>
                    <a:pt x="15" y="8"/>
                  </a:cubicBezTo>
                  <a:cubicBezTo>
                    <a:pt x="15" y="9"/>
                    <a:pt x="15" y="9"/>
                    <a:pt x="13" y="9"/>
                  </a:cubicBezTo>
                  <a:cubicBezTo>
                    <a:pt x="10" y="9"/>
                    <a:pt x="7" y="9"/>
                    <a:pt x="4" y="9"/>
                  </a:cubicBezTo>
                  <a:cubicBezTo>
                    <a:pt x="2" y="9"/>
                    <a:pt x="3" y="10"/>
                    <a:pt x="3" y="11"/>
                  </a:cubicBezTo>
                  <a:cubicBezTo>
                    <a:pt x="2" y="13"/>
                    <a:pt x="0" y="14"/>
                    <a:pt x="3" y="15"/>
                  </a:cubicBezTo>
                  <a:cubicBezTo>
                    <a:pt x="3" y="15"/>
                    <a:pt x="5" y="14"/>
                    <a:pt x="5" y="14"/>
                  </a:cubicBezTo>
                  <a:cubicBezTo>
                    <a:pt x="5" y="15"/>
                    <a:pt x="3" y="17"/>
                    <a:pt x="3" y="17"/>
                  </a:cubicBezTo>
                  <a:cubicBezTo>
                    <a:pt x="4" y="18"/>
                    <a:pt x="4" y="17"/>
                    <a:pt x="5" y="17"/>
                  </a:cubicBezTo>
                  <a:cubicBezTo>
                    <a:pt x="5" y="17"/>
                    <a:pt x="5" y="19"/>
                    <a:pt x="5" y="19"/>
                  </a:cubicBezTo>
                  <a:cubicBezTo>
                    <a:pt x="7" y="22"/>
                    <a:pt x="4" y="20"/>
                    <a:pt x="3" y="20"/>
                  </a:cubicBezTo>
                  <a:cubicBezTo>
                    <a:pt x="3" y="20"/>
                    <a:pt x="2" y="23"/>
                    <a:pt x="4" y="22"/>
                  </a:cubicBezTo>
                  <a:cubicBezTo>
                    <a:pt x="6" y="22"/>
                    <a:pt x="4" y="24"/>
                    <a:pt x="4" y="25"/>
                  </a:cubicBezTo>
                  <a:cubicBezTo>
                    <a:pt x="4" y="26"/>
                    <a:pt x="7" y="26"/>
                    <a:pt x="8" y="27"/>
                  </a:cubicBezTo>
                  <a:cubicBezTo>
                    <a:pt x="9" y="28"/>
                    <a:pt x="7" y="30"/>
                    <a:pt x="7" y="30"/>
                  </a:cubicBezTo>
                  <a:cubicBezTo>
                    <a:pt x="8" y="30"/>
                    <a:pt x="9" y="28"/>
                    <a:pt x="10" y="30"/>
                  </a:cubicBezTo>
                  <a:cubicBezTo>
                    <a:pt x="10" y="31"/>
                    <a:pt x="8" y="31"/>
                    <a:pt x="8" y="31"/>
                  </a:cubicBezTo>
                  <a:cubicBezTo>
                    <a:pt x="8" y="31"/>
                    <a:pt x="10" y="31"/>
                    <a:pt x="10" y="31"/>
                  </a:cubicBezTo>
                  <a:cubicBezTo>
                    <a:pt x="11" y="32"/>
                    <a:pt x="10" y="33"/>
                    <a:pt x="9" y="34"/>
                  </a:cubicBezTo>
                  <a:cubicBezTo>
                    <a:pt x="9" y="35"/>
                    <a:pt x="11" y="36"/>
                    <a:pt x="11" y="35"/>
                  </a:cubicBezTo>
                  <a:cubicBezTo>
                    <a:pt x="12" y="34"/>
                    <a:pt x="11" y="32"/>
                    <a:pt x="12" y="31"/>
                  </a:cubicBezTo>
                  <a:cubicBezTo>
                    <a:pt x="13" y="30"/>
                    <a:pt x="15" y="32"/>
                    <a:pt x="16" y="32"/>
                  </a:cubicBezTo>
                  <a:cubicBezTo>
                    <a:pt x="18" y="33"/>
                    <a:pt x="20" y="35"/>
                    <a:pt x="22" y="33"/>
                  </a:cubicBezTo>
                  <a:cubicBezTo>
                    <a:pt x="25" y="32"/>
                    <a:pt x="23" y="29"/>
                    <a:pt x="27" y="31"/>
                  </a:cubicBezTo>
                  <a:cubicBezTo>
                    <a:pt x="29" y="33"/>
                    <a:pt x="32" y="35"/>
                    <a:pt x="35" y="35"/>
                  </a:cubicBezTo>
                  <a:cubicBezTo>
                    <a:pt x="37" y="34"/>
                    <a:pt x="40" y="33"/>
                    <a:pt x="42" y="32"/>
                  </a:cubicBezTo>
                  <a:cubicBezTo>
                    <a:pt x="43" y="31"/>
                    <a:pt x="43" y="30"/>
                    <a:pt x="44" y="30"/>
                  </a:cubicBezTo>
                  <a:cubicBezTo>
                    <a:pt x="46" y="31"/>
                    <a:pt x="47" y="32"/>
                    <a:pt x="48" y="31"/>
                  </a:cubicBezTo>
                  <a:cubicBezTo>
                    <a:pt x="51" y="30"/>
                    <a:pt x="51" y="31"/>
                    <a:pt x="50" y="33"/>
                  </a:cubicBezTo>
                  <a:cubicBezTo>
                    <a:pt x="50" y="34"/>
                    <a:pt x="52" y="34"/>
                    <a:pt x="50" y="35"/>
                  </a:cubicBezTo>
                  <a:cubicBezTo>
                    <a:pt x="51" y="36"/>
                    <a:pt x="51" y="36"/>
                    <a:pt x="52" y="36"/>
                  </a:cubicBezTo>
                  <a:cubicBezTo>
                    <a:pt x="53" y="35"/>
                    <a:pt x="51" y="36"/>
                    <a:pt x="52" y="36"/>
                  </a:cubicBezTo>
                  <a:close/>
                </a:path>
              </a:pathLst>
            </a:custGeom>
            <a:grpFill/>
            <a:ln w="9525"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24" name="Freeform 684">
              <a:extLst>
                <a:ext uri="{FF2B5EF4-FFF2-40B4-BE49-F238E27FC236}">
                  <a16:creationId xmlns:a16="http://schemas.microsoft.com/office/drawing/2014/main" id="{7BF861BD-473B-4628-BE93-AB7F78115B79}"/>
                </a:ext>
              </a:extLst>
            </p:cNvPr>
            <p:cNvSpPr>
              <a:spLocks/>
            </p:cNvSpPr>
            <p:nvPr/>
          </p:nvSpPr>
          <p:spPr bwMode="auto">
            <a:xfrm>
              <a:off x="13273442" y="7481712"/>
              <a:ext cx="980892" cy="786831"/>
            </a:xfrm>
            <a:custGeom>
              <a:avLst/>
              <a:gdLst>
                <a:gd name="T0" fmla="*/ 65 w 105"/>
                <a:gd name="T1" fmla="*/ 20 h 84"/>
                <a:gd name="T2" fmla="*/ 61 w 105"/>
                <a:gd name="T3" fmla="*/ 17 h 84"/>
                <a:gd name="T4" fmla="*/ 52 w 105"/>
                <a:gd name="T5" fmla="*/ 17 h 84"/>
                <a:gd name="T6" fmla="*/ 48 w 105"/>
                <a:gd name="T7" fmla="*/ 15 h 84"/>
                <a:gd name="T8" fmla="*/ 40 w 105"/>
                <a:gd name="T9" fmla="*/ 8 h 84"/>
                <a:gd name="T10" fmla="*/ 27 w 105"/>
                <a:gd name="T11" fmla="*/ 1 h 84"/>
                <a:gd name="T12" fmla="*/ 21 w 105"/>
                <a:gd name="T13" fmla="*/ 1 h 84"/>
                <a:gd name="T14" fmla="*/ 13 w 105"/>
                <a:gd name="T15" fmla="*/ 3 h 84"/>
                <a:gd name="T16" fmla="*/ 17 w 105"/>
                <a:gd name="T17" fmla="*/ 9 h 84"/>
                <a:gd name="T18" fmla="*/ 13 w 105"/>
                <a:gd name="T19" fmla="*/ 12 h 84"/>
                <a:gd name="T20" fmla="*/ 10 w 105"/>
                <a:gd name="T21" fmla="*/ 12 h 84"/>
                <a:gd name="T22" fmla="*/ 9 w 105"/>
                <a:gd name="T23" fmla="*/ 14 h 84"/>
                <a:gd name="T24" fmla="*/ 2 w 105"/>
                <a:gd name="T25" fmla="*/ 14 h 84"/>
                <a:gd name="T26" fmla="*/ 1 w 105"/>
                <a:gd name="T27" fmla="*/ 19 h 84"/>
                <a:gd name="T28" fmla="*/ 3 w 105"/>
                <a:gd name="T29" fmla="*/ 22 h 84"/>
                <a:gd name="T30" fmla="*/ 8 w 105"/>
                <a:gd name="T31" fmla="*/ 31 h 84"/>
                <a:gd name="T32" fmla="*/ 12 w 105"/>
                <a:gd name="T33" fmla="*/ 38 h 84"/>
                <a:gd name="T34" fmla="*/ 15 w 105"/>
                <a:gd name="T35" fmla="*/ 42 h 84"/>
                <a:gd name="T36" fmla="*/ 20 w 105"/>
                <a:gd name="T37" fmla="*/ 46 h 84"/>
                <a:gd name="T38" fmla="*/ 22 w 105"/>
                <a:gd name="T39" fmla="*/ 53 h 84"/>
                <a:gd name="T40" fmla="*/ 23 w 105"/>
                <a:gd name="T41" fmla="*/ 59 h 84"/>
                <a:gd name="T42" fmla="*/ 31 w 105"/>
                <a:gd name="T43" fmla="*/ 67 h 84"/>
                <a:gd name="T44" fmla="*/ 36 w 105"/>
                <a:gd name="T45" fmla="*/ 76 h 84"/>
                <a:gd name="T46" fmla="*/ 40 w 105"/>
                <a:gd name="T47" fmla="*/ 81 h 84"/>
                <a:gd name="T48" fmla="*/ 41 w 105"/>
                <a:gd name="T49" fmla="*/ 84 h 84"/>
                <a:gd name="T50" fmla="*/ 43 w 105"/>
                <a:gd name="T51" fmla="*/ 81 h 84"/>
                <a:gd name="T52" fmla="*/ 50 w 105"/>
                <a:gd name="T53" fmla="*/ 79 h 84"/>
                <a:gd name="T54" fmla="*/ 60 w 105"/>
                <a:gd name="T55" fmla="*/ 80 h 84"/>
                <a:gd name="T56" fmla="*/ 66 w 105"/>
                <a:gd name="T57" fmla="*/ 77 h 84"/>
                <a:gd name="T58" fmla="*/ 76 w 105"/>
                <a:gd name="T59" fmla="*/ 72 h 84"/>
                <a:gd name="T60" fmla="*/ 94 w 105"/>
                <a:gd name="T61" fmla="*/ 68 h 84"/>
                <a:gd name="T62" fmla="*/ 102 w 105"/>
                <a:gd name="T63" fmla="*/ 66 h 84"/>
                <a:gd name="T64" fmla="*/ 104 w 105"/>
                <a:gd name="T65" fmla="*/ 61 h 84"/>
                <a:gd name="T66" fmla="*/ 105 w 105"/>
                <a:gd name="T67" fmla="*/ 56 h 84"/>
                <a:gd name="T68" fmla="*/ 103 w 105"/>
                <a:gd name="T69" fmla="*/ 51 h 84"/>
                <a:gd name="T70" fmla="*/ 93 w 105"/>
                <a:gd name="T71" fmla="*/ 50 h 84"/>
                <a:gd name="T72" fmla="*/ 88 w 105"/>
                <a:gd name="T73" fmla="*/ 47 h 84"/>
                <a:gd name="T74" fmla="*/ 81 w 105"/>
                <a:gd name="T75" fmla="*/ 39 h 84"/>
                <a:gd name="T76" fmla="*/ 77 w 105"/>
                <a:gd name="T77" fmla="*/ 34 h 84"/>
                <a:gd name="T78" fmla="*/ 77 w 105"/>
                <a:gd name="T79" fmla="*/ 29 h 84"/>
                <a:gd name="T80" fmla="*/ 74 w 105"/>
                <a:gd name="T81" fmla="*/ 27 h 84"/>
                <a:gd name="T82" fmla="*/ 70 w 105"/>
                <a:gd name="T83" fmla="*/ 22 h 84"/>
                <a:gd name="T84" fmla="*/ 65 w 105"/>
                <a:gd name="T8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84">
                  <a:moveTo>
                    <a:pt x="65" y="20"/>
                  </a:moveTo>
                  <a:cubicBezTo>
                    <a:pt x="64" y="17"/>
                    <a:pt x="64" y="17"/>
                    <a:pt x="61" y="17"/>
                  </a:cubicBezTo>
                  <a:cubicBezTo>
                    <a:pt x="58" y="17"/>
                    <a:pt x="55" y="17"/>
                    <a:pt x="52" y="17"/>
                  </a:cubicBezTo>
                  <a:cubicBezTo>
                    <a:pt x="50" y="17"/>
                    <a:pt x="49" y="15"/>
                    <a:pt x="48" y="15"/>
                  </a:cubicBezTo>
                  <a:cubicBezTo>
                    <a:pt x="45" y="12"/>
                    <a:pt x="42" y="10"/>
                    <a:pt x="40" y="8"/>
                  </a:cubicBezTo>
                  <a:cubicBezTo>
                    <a:pt x="36" y="5"/>
                    <a:pt x="32" y="2"/>
                    <a:pt x="27" y="1"/>
                  </a:cubicBezTo>
                  <a:cubicBezTo>
                    <a:pt x="25" y="0"/>
                    <a:pt x="24" y="0"/>
                    <a:pt x="21" y="1"/>
                  </a:cubicBezTo>
                  <a:cubicBezTo>
                    <a:pt x="19" y="1"/>
                    <a:pt x="16" y="2"/>
                    <a:pt x="13" y="3"/>
                  </a:cubicBezTo>
                  <a:cubicBezTo>
                    <a:pt x="14" y="5"/>
                    <a:pt x="17" y="7"/>
                    <a:pt x="17" y="9"/>
                  </a:cubicBezTo>
                  <a:cubicBezTo>
                    <a:pt x="17" y="11"/>
                    <a:pt x="14" y="12"/>
                    <a:pt x="13" y="12"/>
                  </a:cubicBezTo>
                  <a:cubicBezTo>
                    <a:pt x="12" y="13"/>
                    <a:pt x="11" y="12"/>
                    <a:pt x="10" y="12"/>
                  </a:cubicBezTo>
                  <a:cubicBezTo>
                    <a:pt x="9" y="13"/>
                    <a:pt x="9" y="14"/>
                    <a:pt x="9" y="14"/>
                  </a:cubicBezTo>
                  <a:cubicBezTo>
                    <a:pt x="7" y="17"/>
                    <a:pt x="3" y="15"/>
                    <a:pt x="2" y="14"/>
                  </a:cubicBezTo>
                  <a:cubicBezTo>
                    <a:pt x="1" y="16"/>
                    <a:pt x="1" y="17"/>
                    <a:pt x="1" y="19"/>
                  </a:cubicBezTo>
                  <a:cubicBezTo>
                    <a:pt x="0" y="22"/>
                    <a:pt x="1" y="21"/>
                    <a:pt x="3" y="22"/>
                  </a:cubicBezTo>
                  <a:cubicBezTo>
                    <a:pt x="5" y="24"/>
                    <a:pt x="7" y="28"/>
                    <a:pt x="8" y="31"/>
                  </a:cubicBezTo>
                  <a:cubicBezTo>
                    <a:pt x="10" y="33"/>
                    <a:pt x="11" y="35"/>
                    <a:pt x="12" y="38"/>
                  </a:cubicBezTo>
                  <a:cubicBezTo>
                    <a:pt x="13" y="40"/>
                    <a:pt x="14" y="41"/>
                    <a:pt x="15" y="42"/>
                  </a:cubicBezTo>
                  <a:cubicBezTo>
                    <a:pt x="17" y="44"/>
                    <a:pt x="19" y="44"/>
                    <a:pt x="20" y="46"/>
                  </a:cubicBezTo>
                  <a:cubicBezTo>
                    <a:pt x="21" y="48"/>
                    <a:pt x="22" y="50"/>
                    <a:pt x="22" y="53"/>
                  </a:cubicBezTo>
                  <a:cubicBezTo>
                    <a:pt x="23" y="55"/>
                    <a:pt x="22" y="57"/>
                    <a:pt x="23" y="59"/>
                  </a:cubicBezTo>
                  <a:cubicBezTo>
                    <a:pt x="25" y="63"/>
                    <a:pt x="29" y="64"/>
                    <a:pt x="31" y="67"/>
                  </a:cubicBezTo>
                  <a:cubicBezTo>
                    <a:pt x="33" y="70"/>
                    <a:pt x="34" y="74"/>
                    <a:pt x="36" y="76"/>
                  </a:cubicBezTo>
                  <a:cubicBezTo>
                    <a:pt x="37" y="78"/>
                    <a:pt x="39" y="80"/>
                    <a:pt x="40" y="81"/>
                  </a:cubicBezTo>
                  <a:cubicBezTo>
                    <a:pt x="40" y="82"/>
                    <a:pt x="40" y="84"/>
                    <a:pt x="41" y="84"/>
                  </a:cubicBezTo>
                  <a:cubicBezTo>
                    <a:pt x="43" y="84"/>
                    <a:pt x="42" y="82"/>
                    <a:pt x="43" y="81"/>
                  </a:cubicBezTo>
                  <a:cubicBezTo>
                    <a:pt x="43" y="78"/>
                    <a:pt x="48" y="79"/>
                    <a:pt x="50" y="79"/>
                  </a:cubicBezTo>
                  <a:cubicBezTo>
                    <a:pt x="53" y="79"/>
                    <a:pt x="58" y="78"/>
                    <a:pt x="60" y="80"/>
                  </a:cubicBezTo>
                  <a:cubicBezTo>
                    <a:pt x="63" y="81"/>
                    <a:pt x="64" y="79"/>
                    <a:pt x="66" y="77"/>
                  </a:cubicBezTo>
                  <a:cubicBezTo>
                    <a:pt x="69" y="73"/>
                    <a:pt x="72" y="73"/>
                    <a:pt x="76" y="72"/>
                  </a:cubicBezTo>
                  <a:cubicBezTo>
                    <a:pt x="82" y="72"/>
                    <a:pt x="88" y="70"/>
                    <a:pt x="94" y="68"/>
                  </a:cubicBezTo>
                  <a:cubicBezTo>
                    <a:pt x="96" y="67"/>
                    <a:pt x="99" y="66"/>
                    <a:pt x="102" y="66"/>
                  </a:cubicBezTo>
                  <a:cubicBezTo>
                    <a:pt x="103" y="65"/>
                    <a:pt x="103" y="63"/>
                    <a:pt x="104" y="61"/>
                  </a:cubicBezTo>
                  <a:cubicBezTo>
                    <a:pt x="104" y="60"/>
                    <a:pt x="105" y="58"/>
                    <a:pt x="105" y="56"/>
                  </a:cubicBezTo>
                  <a:cubicBezTo>
                    <a:pt x="105" y="55"/>
                    <a:pt x="104" y="52"/>
                    <a:pt x="103" y="51"/>
                  </a:cubicBezTo>
                  <a:cubicBezTo>
                    <a:pt x="100" y="51"/>
                    <a:pt x="96" y="51"/>
                    <a:pt x="93" y="50"/>
                  </a:cubicBezTo>
                  <a:cubicBezTo>
                    <a:pt x="90" y="50"/>
                    <a:pt x="90" y="49"/>
                    <a:pt x="88" y="47"/>
                  </a:cubicBezTo>
                  <a:cubicBezTo>
                    <a:pt x="86" y="43"/>
                    <a:pt x="83" y="42"/>
                    <a:pt x="81" y="39"/>
                  </a:cubicBezTo>
                  <a:cubicBezTo>
                    <a:pt x="80" y="39"/>
                    <a:pt x="78" y="35"/>
                    <a:pt x="77" y="34"/>
                  </a:cubicBezTo>
                  <a:cubicBezTo>
                    <a:pt x="76" y="32"/>
                    <a:pt x="81" y="31"/>
                    <a:pt x="77" y="29"/>
                  </a:cubicBezTo>
                  <a:cubicBezTo>
                    <a:pt x="76" y="29"/>
                    <a:pt x="75" y="27"/>
                    <a:pt x="74" y="27"/>
                  </a:cubicBezTo>
                  <a:cubicBezTo>
                    <a:pt x="72" y="27"/>
                    <a:pt x="71" y="24"/>
                    <a:pt x="70" y="22"/>
                  </a:cubicBezTo>
                  <a:cubicBezTo>
                    <a:pt x="69" y="19"/>
                    <a:pt x="69" y="20"/>
                    <a:pt x="65" y="2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25" name="Freeform 685">
              <a:extLst>
                <a:ext uri="{FF2B5EF4-FFF2-40B4-BE49-F238E27FC236}">
                  <a16:creationId xmlns:a16="http://schemas.microsoft.com/office/drawing/2014/main" id="{4C8E90A6-6744-4BF2-AC52-5CCCCFA7E5E0}"/>
                </a:ext>
              </a:extLst>
            </p:cNvPr>
            <p:cNvSpPr>
              <a:spLocks/>
            </p:cNvSpPr>
            <p:nvPr/>
          </p:nvSpPr>
          <p:spPr bwMode="auto">
            <a:xfrm>
              <a:off x="13292551" y="7424369"/>
              <a:ext cx="194268" cy="207060"/>
            </a:xfrm>
            <a:custGeom>
              <a:avLst/>
              <a:gdLst>
                <a:gd name="T0" fmla="*/ 5 w 21"/>
                <a:gd name="T1" fmla="*/ 22 h 22"/>
                <a:gd name="T2" fmla="*/ 8 w 21"/>
                <a:gd name="T3" fmla="*/ 19 h 22"/>
                <a:gd name="T4" fmla="*/ 12 w 21"/>
                <a:gd name="T5" fmla="*/ 18 h 22"/>
                <a:gd name="T6" fmla="*/ 15 w 21"/>
                <a:gd name="T7" fmla="*/ 15 h 22"/>
                <a:gd name="T8" fmla="*/ 11 w 21"/>
                <a:gd name="T9" fmla="*/ 9 h 22"/>
                <a:gd name="T10" fmla="*/ 21 w 21"/>
                <a:gd name="T11" fmla="*/ 6 h 22"/>
                <a:gd name="T12" fmla="*/ 19 w 21"/>
                <a:gd name="T13" fmla="*/ 0 h 22"/>
                <a:gd name="T14" fmla="*/ 9 w 21"/>
                <a:gd name="T15" fmla="*/ 5 h 22"/>
                <a:gd name="T16" fmla="*/ 4 w 21"/>
                <a:gd name="T17" fmla="*/ 1 h 22"/>
                <a:gd name="T18" fmla="*/ 3 w 21"/>
                <a:gd name="T19" fmla="*/ 11 h 22"/>
                <a:gd name="T20" fmla="*/ 0 w 21"/>
                <a:gd name="T21" fmla="*/ 18 h 22"/>
                <a:gd name="T22" fmla="*/ 1 w 21"/>
                <a:gd name="T23" fmla="*/ 21 h 22"/>
                <a:gd name="T24" fmla="*/ 5 w 21"/>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5" y="22"/>
                  </a:moveTo>
                  <a:cubicBezTo>
                    <a:pt x="7" y="22"/>
                    <a:pt x="7" y="19"/>
                    <a:pt x="8" y="19"/>
                  </a:cubicBezTo>
                  <a:cubicBezTo>
                    <a:pt x="9" y="17"/>
                    <a:pt x="11" y="18"/>
                    <a:pt x="12" y="18"/>
                  </a:cubicBezTo>
                  <a:cubicBezTo>
                    <a:pt x="13" y="17"/>
                    <a:pt x="16" y="16"/>
                    <a:pt x="15" y="15"/>
                  </a:cubicBezTo>
                  <a:cubicBezTo>
                    <a:pt x="14" y="13"/>
                    <a:pt x="13" y="11"/>
                    <a:pt x="11" y="9"/>
                  </a:cubicBezTo>
                  <a:cubicBezTo>
                    <a:pt x="15" y="8"/>
                    <a:pt x="18" y="7"/>
                    <a:pt x="21" y="6"/>
                  </a:cubicBezTo>
                  <a:cubicBezTo>
                    <a:pt x="21" y="4"/>
                    <a:pt x="20" y="2"/>
                    <a:pt x="19" y="0"/>
                  </a:cubicBezTo>
                  <a:cubicBezTo>
                    <a:pt x="16" y="1"/>
                    <a:pt x="12" y="5"/>
                    <a:pt x="9" y="5"/>
                  </a:cubicBezTo>
                  <a:cubicBezTo>
                    <a:pt x="7" y="5"/>
                    <a:pt x="4" y="3"/>
                    <a:pt x="4" y="1"/>
                  </a:cubicBezTo>
                  <a:cubicBezTo>
                    <a:pt x="3" y="5"/>
                    <a:pt x="3" y="8"/>
                    <a:pt x="3" y="11"/>
                  </a:cubicBezTo>
                  <a:cubicBezTo>
                    <a:pt x="2" y="13"/>
                    <a:pt x="0" y="16"/>
                    <a:pt x="0" y="18"/>
                  </a:cubicBezTo>
                  <a:cubicBezTo>
                    <a:pt x="0" y="20"/>
                    <a:pt x="0" y="20"/>
                    <a:pt x="1" y="21"/>
                  </a:cubicBezTo>
                  <a:cubicBezTo>
                    <a:pt x="3" y="21"/>
                    <a:pt x="4" y="22"/>
                    <a:pt x="5" y="2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26" name="Freeform 686">
              <a:extLst>
                <a:ext uri="{FF2B5EF4-FFF2-40B4-BE49-F238E27FC236}">
                  <a16:creationId xmlns:a16="http://schemas.microsoft.com/office/drawing/2014/main" id="{CFF7F432-5B96-4C21-9322-DD8AE77DF5A5}"/>
                </a:ext>
              </a:extLst>
            </p:cNvPr>
            <p:cNvSpPr>
              <a:spLocks/>
            </p:cNvSpPr>
            <p:nvPr/>
          </p:nvSpPr>
          <p:spPr bwMode="auto">
            <a:xfrm>
              <a:off x="13302106" y="7351105"/>
              <a:ext cx="73250" cy="82827"/>
            </a:xfrm>
            <a:custGeom>
              <a:avLst/>
              <a:gdLst>
                <a:gd name="T0" fmla="*/ 7 w 8"/>
                <a:gd name="T1" fmla="*/ 2 h 9"/>
                <a:gd name="T2" fmla="*/ 4 w 8"/>
                <a:gd name="T3" fmla="*/ 0 h 9"/>
                <a:gd name="T4" fmla="*/ 2 w 8"/>
                <a:gd name="T5" fmla="*/ 2 h 9"/>
                <a:gd name="T6" fmla="*/ 0 w 8"/>
                <a:gd name="T7" fmla="*/ 8 h 9"/>
                <a:gd name="T8" fmla="*/ 4 w 8"/>
                <a:gd name="T9" fmla="*/ 8 h 9"/>
                <a:gd name="T10" fmla="*/ 7 w 8"/>
                <a:gd name="T11" fmla="*/ 2 h 9"/>
              </a:gdLst>
              <a:ahLst/>
              <a:cxnLst>
                <a:cxn ang="0">
                  <a:pos x="T0" y="T1"/>
                </a:cxn>
                <a:cxn ang="0">
                  <a:pos x="T2" y="T3"/>
                </a:cxn>
                <a:cxn ang="0">
                  <a:pos x="T4" y="T5"/>
                </a:cxn>
                <a:cxn ang="0">
                  <a:pos x="T6" y="T7"/>
                </a:cxn>
                <a:cxn ang="0">
                  <a:pos x="T8" y="T9"/>
                </a:cxn>
                <a:cxn ang="0">
                  <a:pos x="T10" y="T11"/>
                </a:cxn>
              </a:cxnLst>
              <a:rect l="0" t="0" r="r" b="b"/>
              <a:pathLst>
                <a:path w="8" h="9">
                  <a:moveTo>
                    <a:pt x="7" y="2"/>
                  </a:moveTo>
                  <a:cubicBezTo>
                    <a:pt x="7" y="1"/>
                    <a:pt x="5" y="0"/>
                    <a:pt x="4" y="0"/>
                  </a:cubicBezTo>
                  <a:cubicBezTo>
                    <a:pt x="3" y="1"/>
                    <a:pt x="3" y="1"/>
                    <a:pt x="2" y="2"/>
                  </a:cubicBezTo>
                  <a:cubicBezTo>
                    <a:pt x="2" y="4"/>
                    <a:pt x="1" y="6"/>
                    <a:pt x="0" y="8"/>
                  </a:cubicBezTo>
                  <a:cubicBezTo>
                    <a:pt x="2" y="8"/>
                    <a:pt x="2" y="9"/>
                    <a:pt x="4" y="8"/>
                  </a:cubicBezTo>
                  <a:cubicBezTo>
                    <a:pt x="5" y="7"/>
                    <a:pt x="8" y="4"/>
                    <a:pt x="7"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27" name="Freeform 687">
              <a:extLst>
                <a:ext uri="{FF2B5EF4-FFF2-40B4-BE49-F238E27FC236}">
                  <a16:creationId xmlns:a16="http://schemas.microsoft.com/office/drawing/2014/main" id="{0F0ED24E-AB6B-4187-A2BB-77380E9D1EEC}"/>
                </a:ext>
              </a:extLst>
            </p:cNvPr>
            <p:cNvSpPr>
              <a:spLocks/>
            </p:cNvSpPr>
            <p:nvPr/>
          </p:nvSpPr>
          <p:spPr bwMode="auto">
            <a:xfrm>
              <a:off x="13292551" y="7462599"/>
              <a:ext cx="28664" cy="66896"/>
            </a:xfrm>
            <a:custGeom>
              <a:avLst/>
              <a:gdLst>
                <a:gd name="T0" fmla="*/ 0 w 3"/>
                <a:gd name="T1" fmla="*/ 3 h 7"/>
                <a:gd name="T2" fmla="*/ 3 w 3"/>
                <a:gd name="T3" fmla="*/ 7 h 7"/>
                <a:gd name="T4" fmla="*/ 3 w 3"/>
                <a:gd name="T5" fmla="*/ 1 h 7"/>
                <a:gd name="T6" fmla="*/ 2 w 3"/>
                <a:gd name="T7" fmla="*/ 0 h 7"/>
                <a:gd name="T8" fmla="*/ 0 w 3"/>
                <a:gd name="T9" fmla="*/ 3 h 7"/>
              </a:gdLst>
              <a:ahLst/>
              <a:cxnLst>
                <a:cxn ang="0">
                  <a:pos x="T0" y="T1"/>
                </a:cxn>
                <a:cxn ang="0">
                  <a:pos x="T2" y="T3"/>
                </a:cxn>
                <a:cxn ang="0">
                  <a:pos x="T4" y="T5"/>
                </a:cxn>
                <a:cxn ang="0">
                  <a:pos x="T6" y="T7"/>
                </a:cxn>
                <a:cxn ang="0">
                  <a:pos x="T8" y="T9"/>
                </a:cxn>
              </a:cxnLst>
              <a:rect l="0" t="0" r="r" b="b"/>
              <a:pathLst>
                <a:path w="3" h="7">
                  <a:moveTo>
                    <a:pt x="0" y="3"/>
                  </a:moveTo>
                  <a:cubicBezTo>
                    <a:pt x="0" y="5"/>
                    <a:pt x="1" y="6"/>
                    <a:pt x="3" y="7"/>
                  </a:cubicBezTo>
                  <a:cubicBezTo>
                    <a:pt x="3" y="5"/>
                    <a:pt x="3" y="3"/>
                    <a:pt x="3" y="1"/>
                  </a:cubicBezTo>
                  <a:cubicBezTo>
                    <a:pt x="3" y="0"/>
                    <a:pt x="3" y="0"/>
                    <a:pt x="2" y="0"/>
                  </a:cubicBezTo>
                  <a:cubicBezTo>
                    <a:pt x="0" y="0"/>
                    <a:pt x="0" y="2"/>
                    <a:pt x="0"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28" name="Freeform 688">
              <a:extLst>
                <a:ext uri="{FF2B5EF4-FFF2-40B4-BE49-F238E27FC236}">
                  <a16:creationId xmlns:a16="http://schemas.microsoft.com/office/drawing/2014/main" id="{0316D3A0-674E-4784-9D0C-7FA5BC74099A}"/>
                </a:ext>
              </a:extLst>
            </p:cNvPr>
            <p:cNvSpPr>
              <a:spLocks/>
            </p:cNvSpPr>
            <p:nvPr/>
          </p:nvSpPr>
          <p:spPr bwMode="auto">
            <a:xfrm>
              <a:off x="13254336" y="7424369"/>
              <a:ext cx="76432" cy="245289"/>
            </a:xfrm>
            <a:custGeom>
              <a:avLst/>
              <a:gdLst>
                <a:gd name="T0" fmla="*/ 4 w 8"/>
                <a:gd name="T1" fmla="*/ 17 h 26"/>
                <a:gd name="T2" fmla="*/ 6 w 8"/>
                <a:gd name="T3" fmla="*/ 13 h 26"/>
                <a:gd name="T4" fmla="*/ 5 w 8"/>
                <a:gd name="T5" fmla="*/ 10 h 26"/>
                <a:gd name="T6" fmla="*/ 7 w 8"/>
                <a:gd name="T7" fmla="*/ 4 h 26"/>
                <a:gd name="T8" fmla="*/ 6 w 8"/>
                <a:gd name="T9" fmla="*/ 0 h 26"/>
                <a:gd name="T10" fmla="*/ 2 w 8"/>
                <a:gd name="T11" fmla="*/ 7 h 26"/>
                <a:gd name="T12" fmla="*/ 0 w 8"/>
                <a:gd name="T13" fmla="*/ 11 h 26"/>
                <a:gd name="T14" fmla="*/ 1 w 8"/>
                <a:gd name="T15" fmla="*/ 16 h 26"/>
                <a:gd name="T16" fmla="*/ 2 w 8"/>
                <a:gd name="T17" fmla="*/ 26 h 26"/>
                <a:gd name="T18" fmla="*/ 2 w 8"/>
                <a:gd name="T19" fmla="*/ 25 h 26"/>
                <a:gd name="T20" fmla="*/ 4 w 8"/>
                <a:gd name="T21" fmla="*/ 17 h 26"/>
                <a:gd name="T22" fmla="*/ 4 w 8"/>
                <a:gd name="T23"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6">
                  <a:moveTo>
                    <a:pt x="4" y="17"/>
                  </a:moveTo>
                  <a:cubicBezTo>
                    <a:pt x="4" y="16"/>
                    <a:pt x="5" y="15"/>
                    <a:pt x="6" y="13"/>
                  </a:cubicBezTo>
                  <a:cubicBezTo>
                    <a:pt x="7" y="11"/>
                    <a:pt x="6" y="12"/>
                    <a:pt x="5" y="10"/>
                  </a:cubicBezTo>
                  <a:cubicBezTo>
                    <a:pt x="3" y="8"/>
                    <a:pt x="4" y="3"/>
                    <a:pt x="7" y="4"/>
                  </a:cubicBezTo>
                  <a:cubicBezTo>
                    <a:pt x="8" y="1"/>
                    <a:pt x="8" y="1"/>
                    <a:pt x="6" y="0"/>
                  </a:cubicBezTo>
                  <a:cubicBezTo>
                    <a:pt x="4" y="0"/>
                    <a:pt x="3" y="5"/>
                    <a:pt x="2" y="7"/>
                  </a:cubicBezTo>
                  <a:cubicBezTo>
                    <a:pt x="1" y="8"/>
                    <a:pt x="0" y="9"/>
                    <a:pt x="0" y="11"/>
                  </a:cubicBezTo>
                  <a:cubicBezTo>
                    <a:pt x="0" y="12"/>
                    <a:pt x="1" y="14"/>
                    <a:pt x="1" y="16"/>
                  </a:cubicBezTo>
                  <a:cubicBezTo>
                    <a:pt x="1" y="19"/>
                    <a:pt x="2" y="22"/>
                    <a:pt x="2" y="26"/>
                  </a:cubicBezTo>
                  <a:cubicBezTo>
                    <a:pt x="2" y="25"/>
                    <a:pt x="2" y="25"/>
                    <a:pt x="2" y="25"/>
                  </a:cubicBezTo>
                  <a:cubicBezTo>
                    <a:pt x="3" y="23"/>
                    <a:pt x="3" y="20"/>
                    <a:pt x="4" y="17"/>
                  </a:cubicBezTo>
                  <a:cubicBezTo>
                    <a:pt x="4" y="16"/>
                    <a:pt x="4" y="18"/>
                    <a:pt x="4" y="1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29" name="Freeform 689">
              <a:extLst>
                <a:ext uri="{FF2B5EF4-FFF2-40B4-BE49-F238E27FC236}">
                  <a16:creationId xmlns:a16="http://schemas.microsoft.com/office/drawing/2014/main" id="{C15E2BAB-78D8-49B2-890E-0CDAB4CCA91F}"/>
                </a:ext>
              </a:extLst>
            </p:cNvPr>
            <p:cNvSpPr>
              <a:spLocks/>
            </p:cNvSpPr>
            <p:nvPr/>
          </p:nvSpPr>
          <p:spPr bwMode="auto">
            <a:xfrm>
              <a:off x="14028220" y="7790708"/>
              <a:ext cx="47770" cy="73269"/>
            </a:xfrm>
            <a:custGeom>
              <a:avLst/>
              <a:gdLst>
                <a:gd name="T0" fmla="*/ 3 w 5"/>
                <a:gd name="T1" fmla="*/ 8 h 8"/>
                <a:gd name="T2" fmla="*/ 2 w 5"/>
                <a:gd name="T3" fmla="*/ 0 h 8"/>
                <a:gd name="T4" fmla="*/ 0 w 5"/>
                <a:gd name="T5" fmla="*/ 4 h 8"/>
                <a:gd name="T6" fmla="*/ 3 w 5"/>
                <a:gd name="T7" fmla="*/ 8 h 8"/>
                <a:gd name="T8" fmla="*/ 3 w 5"/>
                <a:gd name="T9" fmla="*/ 8 h 8"/>
              </a:gdLst>
              <a:ahLst/>
              <a:cxnLst>
                <a:cxn ang="0">
                  <a:pos x="T0" y="T1"/>
                </a:cxn>
                <a:cxn ang="0">
                  <a:pos x="T2" y="T3"/>
                </a:cxn>
                <a:cxn ang="0">
                  <a:pos x="T4" y="T5"/>
                </a:cxn>
                <a:cxn ang="0">
                  <a:pos x="T6" y="T7"/>
                </a:cxn>
                <a:cxn ang="0">
                  <a:pos x="T8" y="T9"/>
                </a:cxn>
              </a:cxnLst>
              <a:rect l="0" t="0" r="r" b="b"/>
              <a:pathLst>
                <a:path w="5" h="8">
                  <a:moveTo>
                    <a:pt x="3" y="8"/>
                  </a:moveTo>
                  <a:cubicBezTo>
                    <a:pt x="3" y="7"/>
                    <a:pt x="5" y="0"/>
                    <a:pt x="2" y="0"/>
                  </a:cubicBezTo>
                  <a:cubicBezTo>
                    <a:pt x="1" y="1"/>
                    <a:pt x="0" y="3"/>
                    <a:pt x="0" y="4"/>
                  </a:cubicBezTo>
                  <a:cubicBezTo>
                    <a:pt x="0" y="6"/>
                    <a:pt x="1" y="7"/>
                    <a:pt x="3" y="8"/>
                  </a:cubicBezTo>
                  <a:cubicBezTo>
                    <a:pt x="3" y="8"/>
                    <a:pt x="2" y="8"/>
                    <a:pt x="3" y="8"/>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30" name="Freeform 690">
              <a:extLst>
                <a:ext uri="{FF2B5EF4-FFF2-40B4-BE49-F238E27FC236}">
                  <a16:creationId xmlns:a16="http://schemas.microsoft.com/office/drawing/2014/main" id="{2867F51C-BBC2-4CE4-B183-8CE516A49410}"/>
                </a:ext>
              </a:extLst>
            </p:cNvPr>
            <p:cNvSpPr>
              <a:spLocks/>
            </p:cNvSpPr>
            <p:nvPr/>
          </p:nvSpPr>
          <p:spPr bwMode="auto">
            <a:xfrm>
              <a:off x="13646057" y="8137935"/>
              <a:ext cx="496815" cy="315371"/>
            </a:xfrm>
            <a:custGeom>
              <a:avLst/>
              <a:gdLst>
                <a:gd name="T0" fmla="*/ 47 w 53"/>
                <a:gd name="T1" fmla="*/ 0 h 34"/>
                <a:gd name="T2" fmla="*/ 38 w 53"/>
                <a:gd name="T3" fmla="*/ 2 h 34"/>
                <a:gd name="T4" fmla="*/ 28 w 53"/>
                <a:gd name="T5" fmla="*/ 4 h 34"/>
                <a:gd name="T6" fmla="*/ 23 w 53"/>
                <a:gd name="T7" fmla="*/ 10 h 34"/>
                <a:gd name="T8" fmla="*/ 17 w 53"/>
                <a:gd name="T9" fmla="*/ 9 h 34"/>
                <a:gd name="T10" fmla="*/ 9 w 53"/>
                <a:gd name="T11" fmla="*/ 9 h 34"/>
                <a:gd name="T12" fmla="*/ 3 w 53"/>
                <a:gd name="T13" fmla="*/ 12 h 34"/>
                <a:gd name="T14" fmla="*/ 1 w 53"/>
                <a:gd name="T15" fmla="*/ 15 h 34"/>
                <a:gd name="T16" fmla="*/ 1 w 53"/>
                <a:gd name="T17" fmla="*/ 21 h 34"/>
                <a:gd name="T18" fmla="*/ 3 w 53"/>
                <a:gd name="T19" fmla="*/ 28 h 34"/>
                <a:gd name="T20" fmla="*/ 4 w 53"/>
                <a:gd name="T21" fmla="*/ 32 h 34"/>
                <a:gd name="T22" fmla="*/ 12 w 53"/>
                <a:gd name="T23" fmla="*/ 32 h 34"/>
                <a:gd name="T24" fmla="*/ 16 w 53"/>
                <a:gd name="T25" fmla="*/ 29 h 34"/>
                <a:gd name="T26" fmla="*/ 21 w 53"/>
                <a:gd name="T27" fmla="*/ 29 h 34"/>
                <a:gd name="T28" fmla="*/ 24 w 53"/>
                <a:gd name="T29" fmla="*/ 26 h 34"/>
                <a:gd name="T30" fmla="*/ 32 w 53"/>
                <a:gd name="T31" fmla="*/ 24 h 34"/>
                <a:gd name="T32" fmla="*/ 41 w 53"/>
                <a:gd name="T33" fmla="*/ 21 h 34"/>
                <a:gd name="T34" fmla="*/ 47 w 53"/>
                <a:gd name="T35" fmla="*/ 17 h 34"/>
                <a:gd name="T36" fmla="*/ 52 w 53"/>
                <a:gd name="T37" fmla="*/ 12 h 34"/>
                <a:gd name="T38" fmla="*/ 47 w 53"/>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34">
                  <a:moveTo>
                    <a:pt x="47" y="0"/>
                  </a:moveTo>
                  <a:cubicBezTo>
                    <a:pt x="44" y="1"/>
                    <a:pt x="41" y="2"/>
                    <a:pt x="38" y="2"/>
                  </a:cubicBezTo>
                  <a:cubicBezTo>
                    <a:pt x="35" y="3"/>
                    <a:pt x="31" y="2"/>
                    <a:pt x="28" y="4"/>
                  </a:cubicBezTo>
                  <a:cubicBezTo>
                    <a:pt x="26" y="6"/>
                    <a:pt x="25" y="8"/>
                    <a:pt x="23" y="10"/>
                  </a:cubicBezTo>
                  <a:cubicBezTo>
                    <a:pt x="22" y="11"/>
                    <a:pt x="19" y="9"/>
                    <a:pt x="17" y="9"/>
                  </a:cubicBezTo>
                  <a:cubicBezTo>
                    <a:pt x="14" y="9"/>
                    <a:pt x="12" y="9"/>
                    <a:pt x="9" y="9"/>
                  </a:cubicBezTo>
                  <a:cubicBezTo>
                    <a:pt x="6" y="9"/>
                    <a:pt x="3" y="8"/>
                    <a:pt x="3" y="12"/>
                  </a:cubicBezTo>
                  <a:cubicBezTo>
                    <a:pt x="2" y="14"/>
                    <a:pt x="1" y="13"/>
                    <a:pt x="1" y="15"/>
                  </a:cubicBezTo>
                  <a:cubicBezTo>
                    <a:pt x="0" y="17"/>
                    <a:pt x="0" y="19"/>
                    <a:pt x="1" y="21"/>
                  </a:cubicBezTo>
                  <a:cubicBezTo>
                    <a:pt x="1" y="23"/>
                    <a:pt x="2" y="26"/>
                    <a:pt x="3" y="28"/>
                  </a:cubicBezTo>
                  <a:cubicBezTo>
                    <a:pt x="3" y="29"/>
                    <a:pt x="3" y="31"/>
                    <a:pt x="4" y="32"/>
                  </a:cubicBezTo>
                  <a:cubicBezTo>
                    <a:pt x="5" y="34"/>
                    <a:pt x="10" y="33"/>
                    <a:pt x="12" y="32"/>
                  </a:cubicBezTo>
                  <a:cubicBezTo>
                    <a:pt x="13" y="31"/>
                    <a:pt x="14" y="30"/>
                    <a:pt x="16" y="29"/>
                  </a:cubicBezTo>
                  <a:cubicBezTo>
                    <a:pt x="17" y="29"/>
                    <a:pt x="19" y="29"/>
                    <a:pt x="21" y="29"/>
                  </a:cubicBezTo>
                  <a:cubicBezTo>
                    <a:pt x="22" y="28"/>
                    <a:pt x="23" y="27"/>
                    <a:pt x="24" y="26"/>
                  </a:cubicBezTo>
                  <a:cubicBezTo>
                    <a:pt x="27" y="25"/>
                    <a:pt x="29" y="25"/>
                    <a:pt x="32" y="24"/>
                  </a:cubicBezTo>
                  <a:cubicBezTo>
                    <a:pt x="35" y="23"/>
                    <a:pt x="38" y="22"/>
                    <a:pt x="41" y="21"/>
                  </a:cubicBezTo>
                  <a:cubicBezTo>
                    <a:pt x="43" y="20"/>
                    <a:pt x="47" y="19"/>
                    <a:pt x="47" y="17"/>
                  </a:cubicBezTo>
                  <a:cubicBezTo>
                    <a:pt x="48" y="14"/>
                    <a:pt x="53" y="14"/>
                    <a:pt x="52" y="12"/>
                  </a:cubicBezTo>
                  <a:cubicBezTo>
                    <a:pt x="50" y="8"/>
                    <a:pt x="49" y="4"/>
                    <a:pt x="47"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31" name="Freeform 691">
              <a:extLst>
                <a:ext uri="{FF2B5EF4-FFF2-40B4-BE49-F238E27FC236}">
                  <a16:creationId xmlns:a16="http://schemas.microsoft.com/office/drawing/2014/main" id="{606377C7-2C2B-4ECC-B53F-992CE2F69A8B}"/>
                </a:ext>
              </a:extLst>
            </p:cNvPr>
            <p:cNvSpPr>
              <a:spLocks/>
            </p:cNvSpPr>
            <p:nvPr/>
          </p:nvSpPr>
          <p:spPr bwMode="auto">
            <a:xfrm>
              <a:off x="14085545" y="7790708"/>
              <a:ext cx="382165" cy="458719"/>
            </a:xfrm>
            <a:custGeom>
              <a:avLst/>
              <a:gdLst>
                <a:gd name="T0" fmla="*/ 39 w 41"/>
                <a:gd name="T1" fmla="*/ 19 h 49"/>
                <a:gd name="T2" fmla="*/ 34 w 41"/>
                <a:gd name="T3" fmla="*/ 14 h 49"/>
                <a:gd name="T4" fmla="*/ 28 w 41"/>
                <a:gd name="T5" fmla="*/ 12 h 49"/>
                <a:gd name="T6" fmla="*/ 22 w 41"/>
                <a:gd name="T7" fmla="*/ 6 h 49"/>
                <a:gd name="T8" fmla="*/ 21 w 41"/>
                <a:gd name="T9" fmla="*/ 3 h 49"/>
                <a:gd name="T10" fmla="*/ 22 w 41"/>
                <a:gd name="T11" fmla="*/ 0 h 49"/>
                <a:gd name="T12" fmla="*/ 17 w 41"/>
                <a:gd name="T13" fmla="*/ 5 h 49"/>
                <a:gd name="T14" fmla="*/ 10 w 41"/>
                <a:gd name="T15" fmla="*/ 10 h 49"/>
                <a:gd name="T16" fmla="*/ 5 w 41"/>
                <a:gd name="T17" fmla="*/ 10 h 49"/>
                <a:gd name="T18" fmla="*/ 0 w 41"/>
                <a:gd name="T19" fmla="*/ 11 h 49"/>
                <a:gd name="T20" fmla="*/ 5 w 41"/>
                <a:gd name="T21" fmla="*/ 17 h 49"/>
                <a:gd name="T22" fmla="*/ 16 w 41"/>
                <a:gd name="T23" fmla="*/ 19 h 49"/>
                <a:gd name="T24" fmla="*/ 16 w 41"/>
                <a:gd name="T25" fmla="*/ 32 h 49"/>
                <a:gd name="T26" fmla="*/ 11 w 41"/>
                <a:gd name="T27" fmla="*/ 34 h 49"/>
                <a:gd name="T28" fmla="*/ 0 w 41"/>
                <a:gd name="T29" fmla="*/ 37 h 49"/>
                <a:gd name="T30" fmla="*/ 5 w 41"/>
                <a:gd name="T31" fmla="*/ 49 h 49"/>
                <a:gd name="T32" fmla="*/ 14 w 41"/>
                <a:gd name="T33" fmla="*/ 48 h 49"/>
                <a:gd name="T34" fmla="*/ 17 w 41"/>
                <a:gd name="T35" fmla="*/ 44 h 49"/>
                <a:gd name="T36" fmla="*/ 23 w 41"/>
                <a:gd name="T37" fmla="*/ 42 h 49"/>
                <a:gd name="T38" fmla="*/ 28 w 41"/>
                <a:gd name="T39" fmla="*/ 38 h 49"/>
                <a:gd name="T40" fmla="*/ 29 w 41"/>
                <a:gd name="T41" fmla="*/ 32 h 49"/>
                <a:gd name="T42" fmla="*/ 32 w 41"/>
                <a:gd name="T43" fmla="*/ 30 h 49"/>
                <a:gd name="T44" fmla="*/ 37 w 41"/>
                <a:gd name="T45" fmla="*/ 24 h 49"/>
                <a:gd name="T46" fmla="*/ 39 w 41"/>
                <a:gd name="T47" fmla="*/ 19 h 49"/>
                <a:gd name="T48" fmla="*/ 39 w 41"/>
                <a:gd name="T49"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9">
                  <a:moveTo>
                    <a:pt x="39" y="19"/>
                  </a:moveTo>
                  <a:cubicBezTo>
                    <a:pt x="36" y="19"/>
                    <a:pt x="35" y="16"/>
                    <a:pt x="34" y="14"/>
                  </a:cubicBezTo>
                  <a:cubicBezTo>
                    <a:pt x="33" y="13"/>
                    <a:pt x="29" y="13"/>
                    <a:pt x="28" y="12"/>
                  </a:cubicBezTo>
                  <a:cubicBezTo>
                    <a:pt x="25" y="11"/>
                    <a:pt x="24" y="9"/>
                    <a:pt x="22" y="6"/>
                  </a:cubicBezTo>
                  <a:cubicBezTo>
                    <a:pt x="22" y="5"/>
                    <a:pt x="21" y="4"/>
                    <a:pt x="21" y="3"/>
                  </a:cubicBezTo>
                  <a:cubicBezTo>
                    <a:pt x="21" y="3"/>
                    <a:pt x="22" y="0"/>
                    <a:pt x="22" y="0"/>
                  </a:cubicBezTo>
                  <a:cubicBezTo>
                    <a:pt x="21" y="0"/>
                    <a:pt x="18" y="4"/>
                    <a:pt x="17" y="5"/>
                  </a:cubicBezTo>
                  <a:cubicBezTo>
                    <a:pt x="15" y="7"/>
                    <a:pt x="13" y="10"/>
                    <a:pt x="10" y="10"/>
                  </a:cubicBezTo>
                  <a:cubicBezTo>
                    <a:pt x="8" y="11"/>
                    <a:pt x="7" y="10"/>
                    <a:pt x="5" y="10"/>
                  </a:cubicBezTo>
                  <a:cubicBezTo>
                    <a:pt x="3" y="11"/>
                    <a:pt x="1" y="13"/>
                    <a:pt x="0" y="11"/>
                  </a:cubicBezTo>
                  <a:cubicBezTo>
                    <a:pt x="1" y="14"/>
                    <a:pt x="2" y="17"/>
                    <a:pt x="5" y="17"/>
                  </a:cubicBezTo>
                  <a:cubicBezTo>
                    <a:pt x="7" y="17"/>
                    <a:pt x="15" y="17"/>
                    <a:pt x="16" y="19"/>
                  </a:cubicBezTo>
                  <a:cubicBezTo>
                    <a:pt x="19" y="23"/>
                    <a:pt x="17" y="27"/>
                    <a:pt x="16" y="32"/>
                  </a:cubicBezTo>
                  <a:cubicBezTo>
                    <a:pt x="15" y="33"/>
                    <a:pt x="11" y="34"/>
                    <a:pt x="11" y="34"/>
                  </a:cubicBezTo>
                  <a:cubicBezTo>
                    <a:pt x="7" y="35"/>
                    <a:pt x="3" y="36"/>
                    <a:pt x="0" y="37"/>
                  </a:cubicBezTo>
                  <a:cubicBezTo>
                    <a:pt x="2" y="41"/>
                    <a:pt x="4" y="45"/>
                    <a:pt x="5" y="49"/>
                  </a:cubicBezTo>
                  <a:cubicBezTo>
                    <a:pt x="8" y="48"/>
                    <a:pt x="11" y="48"/>
                    <a:pt x="14" y="48"/>
                  </a:cubicBezTo>
                  <a:cubicBezTo>
                    <a:pt x="18" y="47"/>
                    <a:pt x="15" y="46"/>
                    <a:pt x="17" y="44"/>
                  </a:cubicBezTo>
                  <a:cubicBezTo>
                    <a:pt x="19" y="43"/>
                    <a:pt x="22" y="44"/>
                    <a:pt x="23" y="42"/>
                  </a:cubicBezTo>
                  <a:cubicBezTo>
                    <a:pt x="25" y="40"/>
                    <a:pt x="25" y="39"/>
                    <a:pt x="28" y="38"/>
                  </a:cubicBezTo>
                  <a:cubicBezTo>
                    <a:pt x="30" y="37"/>
                    <a:pt x="29" y="34"/>
                    <a:pt x="29" y="32"/>
                  </a:cubicBezTo>
                  <a:cubicBezTo>
                    <a:pt x="28" y="30"/>
                    <a:pt x="30" y="30"/>
                    <a:pt x="32" y="30"/>
                  </a:cubicBezTo>
                  <a:cubicBezTo>
                    <a:pt x="35" y="29"/>
                    <a:pt x="35" y="26"/>
                    <a:pt x="37" y="24"/>
                  </a:cubicBezTo>
                  <a:cubicBezTo>
                    <a:pt x="38" y="23"/>
                    <a:pt x="41" y="20"/>
                    <a:pt x="39" y="19"/>
                  </a:cubicBezTo>
                  <a:cubicBezTo>
                    <a:pt x="38" y="19"/>
                    <a:pt x="40" y="20"/>
                    <a:pt x="39" y="1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32" name="Freeform 692">
              <a:extLst>
                <a:ext uri="{FF2B5EF4-FFF2-40B4-BE49-F238E27FC236}">
                  <a16:creationId xmlns:a16="http://schemas.microsoft.com/office/drawing/2014/main" id="{3DB766C2-730E-4336-9610-378C890C2C78}"/>
                </a:ext>
              </a:extLst>
            </p:cNvPr>
            <p:cNvSpPr>
              <a:spLocks/>
            </p:cNvSpPr>
            <p:nvPr/>
          </p:nvSpPr>
          <p:spPr bwMode="auto">
            <a:xfrm>
              <a:off x="14897646" y="6892386"/>
              <a:ext cx="512741" cy="222990"/>
            </a:xfrm>
            <a:custGeom>
              <a:avLst/>
              <a:gdLst>
                <a:gd name="T0" fmla="*/ 55 w 55"/>
                <a:gd name="T1" fmla="*/ 5 h 24"/>
                <a:gd name="T2" fmla="*/ 47 w 55"/>
                <a:gd name="T3" fmla="*/ 3 h 24"/>
                <a:gd name="T4" fmla="*/ 36 w 55"/>
                <a:gd name="T5" fmla="*/ 2 h 24"/>
                <a:gd name="T6" fmla="*/ 27 w 55"/>
                <a:gd name="T7" fmla="*/ 0 h 24"/>
                <a:gd name="T8" fmla="*/ 22 w 55"/>
                <a:gd name="T9" fmla="*/ 2 h 24"/>
                <a:gd name="T10" fmla="*/ 19 w 55"/>
                <a:gd name="T11" fmla="*/ 4 h 24"/>
                <a:gd name="T12" fmla="*/ 11 w 55"/>
                <a:gd name="T13" fmla="*/ 5 h 24"/>
                <a:gd name="T14" fmla="*/ 9 w 55"/>
                <a:gd name="T15" fmla="*/ 7 h 24"/>
                <a:gd name="T16" fmla="*/ 8 w 55"/>
                <a:gd name="T17" fmla="*/ 11 h 24"/>
                <a:gd name="T18" fmla="*/ 12 w 55"/>
                <a:gd name="T19" fmla="*/ 12 h 24"/>
                <a:gd name="T20" fmla="*/ 15 w 55"/>
                <a:gd name="T21" fmla="*/ 12 h 24"/>
                <a:gd name="T22" fmla="*/ 19 w 55"/>
                <a:gd name="T23" fmla="*/ 15 h 24"/>
                <a:gd name="T24" fmla="*/ 15 w 55"/>
                <a:gd name="T25" fmla="*/ 17 h 24"/>
                <a:gd name="T26" fmla="*/ 11 w 55"/>
                <a:gd name="T27" fmla="*/ 17 h 24"/>
                <a:gd name="T28" fmla="*/ 10 w 55"/>
                <a:gd name="T29" fmla="*/ 20 h 24"/>
                <a:gd name="T30" fmla="*/ 1 w 55"/>
                <a:gd name="T31" fmla="*/ 20 h 24"/>
                <a:gd name="T32" fmla="*/ 11 w 55"/>
                <a:gd name="T33" fmla="*/ 22 h 24"/>
                <a:gd name="T34" fmla="*/ 15 w 55"/>
                <a:gd name="T35" fmla="*/ 23 h 24"/>
                <a:gd name="T36" fmla="*/ 21 w 55"/>
                <a:gd name="T37" fmla="*/ 23 h 24"/>
                <a:gd name="T38" fmla="*/ 25 w 55"/>
                <a:gd name="T39" fmla="*/ 20 h 24"/>
                <a:gd name="T40" fmla="*/ 28 w 55"/>
                <a:gd name="T41" fmla="*/ 17 h 24"/>
                <a:gd name="T42" fmla="*/ 33 w 55"/>
                <a:gd name="T43" fmla="*/ 16 h 24"/>
                <a:gd name="T44" fmla="*/ 37 w 55"/>
                <a:gd name="T45" fmla="*/ 16 h 24"/>
                <a:gd name="T46" fmla="*/ 40 w 55"/>
                <a:gd name="T47" fmla="*/ 13 h 24"/>
                <a:gd name="T48" fmla="*/ 44 w 55"/>
                <a:gd name="T49" fmla="*/ 12 h 24"/>
                <a:gd name="T50" fmla="*/ 54 w 55"/>
                <a:gd name="T51" fmla="*/ 7 h 24"/>
                <a:gd name="T52" fmla="*/ 55 w 55"/>
                <a:gd name="T5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24">
                  <a:moveTo>
                    <a:pt x="55" y="5"/>
                  </a:moveTo>
                  <a:cubicBezTo>
                    <a:pt x="52" y="5"/>
                    <a:pt x="50" y="3"/>
                    <a:pt x="47" y="3"/>
                  </a:cubicBezTo>
                  <a:cubicBezTo>
                    <a:pt x="44" y="2"/>
                    <a:pt x="40" y="2"/>
                    <a:pt x="36" y="2"/>
                  </a:cubicBezTo>
                  <a:cubicBezTo>
                    <a:pt x="33" y="2"/>
                    <a:pt x="30" y="2"/>
                    <a:pt x="27" y="0"/>
                  </a:cubicBezTo>
                  <a:cubicBezTo>
                    <a:pt x="25" y="0"/>
                    <a:pt x="23" y="0"/>
                    <a:pt x="22" y="2"/>
                  </a:cubicBezTo>
                  <a:cubicBezTo>
                    <a:pt x="22" y="4"/>
                    <a:pt x="21" y="5"/>
                    <a:pt x="19" y="4"/>
                  </a:cubicBezTo>
                  <a:cubicBezTo>
                    <a:pt x="17" y="3"/>
                    <a:pt x="12" y="1"/>
                    <a:pt x="11" y="5"/>
                  </a:cubicBezTo>
                  <a:cubicBezTo>
                    <a:pt x="10" y="6"/>
                    <a:pt x="11" y="6"/>
                    <a:pt x="9" y="7"/>
                  </a:cubicBezTo>
                  <a:cubicBezTo>
                    <a:pt x="8" y="8"/>
                    <a:pt x="6" y="10"/>
                    <a:pt x="8" y="11"/>
                  </a:cubicBezTo>
                  <a:cubicBezTo>
                    <a:pt x="9" y="12"/>
                    <a:pt x="12" y="13"/>
                    <a:pt x="12" y="12"/>
                  </a:cubicBezTo>
                  <a:cubicBezTo>
                    <a:pt x="13" y="10"/>
                    <a:pt x="14" y="11"/>
                    <a:pt x="15" y="12"/>
                  </a:cubicBezTo>
                  <a:cubicBezTo>
                    <a:pt x="16" y="13"/>
                    <a:pt x="20" y="14"/>
                    <a:pt x="19" y="15"/>
                  </a:cubicBezTo>
                  <a:cubicBezTo>
                    <a:pt x="19" y="16"/>
                    <a:pt x="16" y="16"/>
                    <a:pt x="15" y="17"/>
                  </a:cubicBezTo>
                  <a:cubicBezTo>
                    <a:pt x="14" y="18"/>
                    <a:pt x="13" y="19"/>
                    <a:pt x="11" y="17"/>
                  </a:cubicBezTo>
                  <a:cubicBezTo>
                    <a:pt x="10" y="16"/>
                    <a:pt x="10" y="19"/>
                    <a:pt x="10" y="20"/>
                  </a:cubicBezTo>
                  <a:cubicBezTo>
                    <a:pt x="6" y="22"/>
                    <a:pt x="4" y="15"/>
                    <a:pt x="1" y="20"/>
                  </a:cubicBezTo>
                  <a:cubicBezTo>
                    <a:pt x="0" y="21"/>
                    <a:pt x="10" y="23"/>
                    <a:pt x="11" y="22"/>
                  </a:cubicBezTo>
                  <a:cubicBezTo>
                    <a:pt x="12" y="21"/>
                    <a:pt x="14" y="22"/>
                    <a:pt x="15" y="23"/>
                  </a:cubicBezTo>
                  <a:cubicBezTo>
                    <a:pt x="16" y="23"/>
                    <a:pt x="19" y="24"/>
                    <a:pt x="21" y="23"/>
                  </a:cubicBezTo>
                  <a:cubicBezTo>
                    <a:pt x="22" y="22"/>
                    <a:pt x="24" y="23"/>
                    <a:pt x="25" y="20"/>
                  </a:cubicBezTo>
                  <a:cubicBezTo>
                    <a:pt x="25" y="19"/>
                    <a:pt x="27" y="18"/>
                    <a:pt x="28" y="17"/>
                  </a:cubicBezTo>
                  <a:cubicBezTo>
                    <a:pt x="29" y="16"/>
                    <a:pt x="33" y="16"/>
                    <a:pt x="33" y="16"/>
                  </a:cubicBezTo>
                  <a:cubicBezTo>
                    <a:pt x="34" y="18"/>
                    <a:pt x="35" y="16"/>
                    <a:pt x="37" y="16"/>
                  </a:cubicBezTo>
                  <a:cubicBezTo>
                    <a:pt x="38" y="16"/>
                    <a:pt x="39" y="13"/>
                    <a:pt x="40" y="13"/>
                  </a:cubicBezTo>
                  <a:cubicBezTo>
                    <a:pt x="41" y="12"/>
                    <a:pt x="43" y="13"/>
                    <a:pt x="44" y="12"/>
                  </a:cubicBezTo>
                  <a:cubicBezTo>
                    <a:pt x="48" y="11"/>
                    <a:pt x="50" y="9"/>
                    <a:pt x="54" y="7"/>
                  </a:cubicBezTo>
                  <a:cubicBezTo>
                    <a:pt x="55" y="7"/>
                    <a:pt x="55" y="7"/>
                    <a:pt x="55" y="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33" name="Freeform 693">
              <a:extLst>
                <a:ext uri="{FF2B5EF4-FFF2-40B4-BE49-F238E27FC236}">
                  <a16:creationId xmlns:a16="http://schemas.microsoft.com/office/drawing/2014/main" id="{1D76B9F7-6960-4EA8-BBA9-29D2D7F054A7}"/>
                </a:ext>
              </a:extLst>
            </p:cNvPr>
            <p:cNvSpPr>
              <a:spLocks/>
            </p:cNvSpPr>
            <p:nvPr/>
          </p:nvSpPr>
          <p:spPr bwMode="auto">
            <a:xfrm>
              <a:off x="14273445" y="6752222"/>
              <a:ext cx="831212" cy="487388"/>
            </a:xfrm>
            <a:custGeom>
              <a:avLst/>
              <a:gdLst>
                <a:gd name="T0" fmla="*/ 78 w 89"/>
                <a:gd name="T1" fmla="*/ 32 h 52"/>
                <a:gd name="T2" fmla="*/ 81 w 89"/>
                <a:gd name="T3" fmla="*/ 33 h 52"/>
                <a:gd name="T4" fmla="*/ 84 w 89"/>
                <a:gd name="T5" fmla="*/ 31 h 52"/>
                <a:gd name="T6" fmla="*/ 81 w 89"/>
                <a:gd name="T7" fmla="*/ 26 h 52"/>
                <a:gd name="T8" fmla="*/ 79 w 89"/>
                <a:gd name="T9" fmla="*/ 27 h 52"/>
                <a:gd name="T10" fmla="*/ 75 w 89"/>
                <a:gd name="T11" fmla="*/ 27 h 52"/>
                <a:gd name="T12" fmla="*/ 78 w 89"/>
                <a:gd name="T13" fmla="*/ 21 h 52"/>
                <a:gd name="T14" fmla="*/ 74 w 89"/>
                <a:gd name="T15" fmla="*/ 22 h 52"/>
                <a:gd name="T16" fmla="*/ 68 w 89"/>
                <a:gd name="T17" fmla="*/ 25 h 52"/>
                <a:gd name="T18" fmla="*/ 65 w 89"/>
                <a:gd name="T19" fmla="*/ 29 h 52"/>
                <a:gd name="T20" fmla="*/ 62 w 89"/>
                <a:gd name="T21" fmla="*/ 28 h 52"/>
                <a:gd name="T22" fmla="*/ 57 w 89"/>
                <a:gd name="T23" fmla="*/ 27 h 52"/>
                <a:gd name="T24" fmla="*/ 53 w 89"/>
                <a:gd name="T25" fmla="*/ 23 h 52"/>
                <a:gd name="T26" fmla="*/ 52 w 89"/>
                <a:gd name="T27" fmla="*/ 17 h 52"/>
                <a:gd name="T28" fmla="*/ 49 w 89"/>
                <a:gd name="T29" fmla="*/ 13 h 52"/>
                <a:gd name="T30" fmla="*/ 45 w 89"/>
                <a:gd name="T31" fmla="*/ 12 h 52"/>
                <a:gd name="T32" fmla="*/ 38 w 89"/>
                <a:gd name="T33" fmla="*/ 12 h 52"/>
                <a:gd name="T34" fmla="*/ 31 w 89"/>
                <a:gd name="T35" fmla="*/ 12 h 52"/>
                <a:gd name="T36" fmla="*/ 27 w 89"/>
                <a:gd name="T37" fmla="*/ 8 h 52"/>
                <a:gd name="T38" fmla="*/ 23 w 89"/>
                <a:gd name="T39" fmla="*/ 8 h 52"/>
                <a:gd name="T40" fmla="*/ 19 w 89"/>
                <a:gd name="T41" fmla="*/ 10 h 52"/>
                <a:gd name="T42" fmla="*/ 17 w 89"/>
                <a:gd name="T43" fmla="*/ 6 h 52"/>
                <a:gd name="T44" fmla="*/ 15 w 89"/>
                <a:gd name="T45" fmla="*/ 1 h 52"/>
                <a:gd name="T46" fmla="*/ 15 w 89"/>
                <a:gd name="T47" fmla="*/ 5 h 52"/>
                <a:gd name="T48" fmla="*/ 14 w 89"/>
                <a:gd name="T49" fmla="*/ 8 h 52"/>
                <a:gd name="T50" fmla="*/ 13 w 89"/>
                <a:gd name="T51" fmla="*/ 3 h 52"/>
                <a:gd name="T52" fmla="*/ 14 w 89"/>
                <a:gd name="T53" fmla="*/ 0 h 52"/>
                <a:gd name="T54" fmla="*/ 1 w 89"/>
                <a:gd name="T55" fmla="*/ 4 h 52"/>
                <a:gd name="T56" fmla="*/ 1 w 89"/>
                <a:gd name="T57" fmla="*/ 15 h 52"/>
                <a:gd name="T58" fmla="*/ 1 w 89"/>
                <a:gd name="T59" fmla="*/ 23 h 52"/>
                <a:gd name="T60" fmla="*/ 2 w 89"/>
                <a:gd name="T61" fmla="*/ 26 h 52"/>
                <a:gd name="T62" fmla="*/ 6 w 89"/>
                <a:gd name="T63" fmla="*/ 26 h 52"/>
                <a:gd name="T64" fmla="*/ 6 w 89"/>
                <a:gd name="T65" fmla="*/ 23 h 52"/>
                <a:gd name="T66" fmla="*/ 10 w 89"/>
                <a:gd name="T67" fmla="*/ 20 h 52"/>
                <a:gd name="T68" fmla="*/ 13 w 89"/>
                <a:gd name="T69" fmla="*/ 18 h 52"/>
                <a:gd name="T70" fmla="*/ 17 w 89"/>
                <a:gd name="T71" fmla="*/ 19 h 52"/>
                <a:gd name="T72" fmla="*/ 21 w 89"/>
                <a:gd name="T73" fmla="*/ 20 h 52"/>
                <a:gd name="T74" fmla="*/ 21 w 89"/>
                <a:gd name="T75" fmla="*/ 24 h 52"/>
                <a:gd name="T76" fmla="*/ 26 w 89"/>
                <a:gd name="T77" fmla="*/ 27 h 52"/>
                <a:gd name="T78" fmla="*/ 33 w 89"/>
                <a:gd name="T79" fmla="*/ 34 h 52"/>
                <a:gd name="T80" fmla="*/ 38 w 89"/>
                <a:gd name="T81" fmla="*/ 37 h 52"/>
                <a:gd name="T82" fmla="*/ 41 w 89"/>
                <a:gd name="T83" fmla="*/ 39 h 52"/>
                <a:gd name="T84" fmla="*/ 50 w 89"/>
                <a:gd name="T85" fmla="*/ 45 h 52"/>
                <a:gd name="T86" fmla="*/ 54 w 89"/>
                <a:gd name="T87" fmla="*/ 49 h 52"/>
                <a:gd name="T88" fmla="*/ 61 w 89"/>
                <a:gd name="T89" fmla="*/ 52 h 52"/>
                <a:gd name="T90" fmla="*/ 63 w 89"/>
                <a:gd name="T91" fmla="*/ 47 h 52"/>
                <a:gd name="T92" fmla="*/ 62 w 89"/>
                <a:gd name="T93" fmla="*/ 42 h 52"/>
                <a:gd name="T94" fmla="*/ 59 w 89"/>
                <a:gd name="T95" fmla="*/ 38 h 52"/>
                <a:gd name="T96" fmla="*/ 64 w 89"/>
                <a:gd name="T97" fmla="*/ 36 h 52"/>
                <a:gd name="T98" fmla="*/ 66 w 89"/>
                <a:gd name="T99" fmla="*/ 33 h 52"/>
                <a:gd name="T100" fmla="*/ 68 w 89"/>
                <a:gd name="T101" fmla="*/ 30 h 52"/>
                <a:gd name="T102" fmla="*/ 71 w 89"/>
                <a:gd name="T103" fmla="*/ 30 h 52"/>
                <a:gd name="T104" fmla="*/ 74 w 89"/>
                <a:gd name="T105" fmla="*/ 29 h 52"/>
                <a:gd name="T106" fmla="*/ 74 w 89"/>
                <a:gd name="T107" fmla="*/ 34 h 52"/>
                <a:gd name="T108" fmla="*/ 77 w 89"/>
                <a:gd name="T109" fmla="*/ 34 h 52"/>
                <a:gd name="T110" fmla="*/ 78 w 89"/>
                <a:gd name="T111" fmla="*/ 32 h 52"/>
                <a:gd name="T112" fmla="*/ 78 w 89"/>
                <a:gd name="T113"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52">
                  <a:moveTo>
                    <a:pt x="78" y="32"/>
                  </a:moveTo>
                  <a:cubicBezTo>
                    <a:pt x="79" y="33"/>
                    <a:pt x="79" y="34"/>
                    <a:pt x="81" y="33"/>
                  </a:cubicBezTo>
                  <a:cubicBezTo>
                    <a:pt x="82" y="33"/>
                    <a:pt x="83" y="31"/>
                    <a:pt x="84" y="31"/>
                  </a:cubicBezTo>
                  <a:cubicBezTo>
                    <a:pt x="89" y="30"/>
                    <a:pt x="83" y="28"/>
                    <a:pt x="81" y="26"/>
                  </a:cubicBezTo>
                  <a:cubicBezTo>
                    <a:pt x="80" y="25"/>
                    <a:pt x="80" y="26"/>
                    <a:pt x="79" y="27"/>
                  </a:cubicBezTo>
                  <a:cubicBezTo>
                    <a:pt x="79" y="28"/>
                    <a:pt x="76" y="27"/>
                    <a:pt x="75" y="27"/>
                  </a:cubicBezTo>
                  <a:cubicBezTo>
                    <a:pt x="71" y="25"/>
                    <a:pt x="77" y="22"/>
                    <a:pt x="78" y="21"/>
                  </a:cubicBezTo>
                  <a:cubicBezTo>
                    <a:pt x="78" y="21"/>
                    <a:pt x="74" y="22"/>
                    <a:pt x="74" y="22"/>
                  </a:cubicBezTo>
                  <a:cubicBezTo>
                    <a:pt x="72" y="23"/>
                    <a:pt x="70" y="23"/>
                    <a:pt x="68" y="25"/>
                  </a:cubicBezTo>
                  <a:cubicBezTo>
                    <a:pt x="67" y="26"/>
                    <a:pt x="66" y="28"/>
                    <a:pt x="65" y="29"/>
                  </a:cubicBezTo>
                  <a:cubicBezTo>
                    <a:pt x="64" y="32"/>
                    <a:pt x="63" y="30"/>
                    <a:pt x="62" y="28"/>
                  </a:cubicBezTo>
                  <a:cubicBezTo>
                    <a:pt x="61" y="26"/>
                    <a:pt x="59" y="27"/>
                    <a:pt x="57" y="27"/>
                  </a:cubicBezTo>
                  <a:cubicBezTo>
                    <a:pt x="55" y="27"/>
                    <a:pt x="54" y="24"/>
                    <a:pt x="53" y="23"/>
                  </a:cubicBezTo>
                  <a:cubicBezTo>
                    <a:pt x="51" y="21"/>
                    <a:pt x="54" y="19"/>
                    <a:pt x="52" y="17"/>
                  </a:cubicBezTo>
                  <a:cubicBezTo>
                    <a:pt x="51" y="16"/>
                    <a:pt x="50" y="14"/>
                    <a:pt x="49" y="13"/>
                  </a:cubicBezTo>
                  <a:cubicBezTo>
                    <a:pt x="48" y="12"/>
                    <a:pt x="46" y="11"/>
                    <a:pt x="45" y="12"/>
                  </a:cubicBezTo>
                  <a:cubicBezTo>
                    <a:pt x="43" y="13"/>
                    <a:pt x="41" y="12"/>
                    <a:pt x="38" y="12"/>
                  </a:cubicBezTo>
                  <a:cubicBezTo>
                    <a:pt x="36" y="12"/>
                    <a:pt x="33" y="13"/>
                    <a:pt x="31" y="12"/>
                  </a:cubicBezTo>
                  <a:cubicBezTo>
                    <a:pt x="30" y="11"/>
                    <a:pt x="28" y="9"/>
                    <a:pt x="27" y="8"/>
                  </a:cubicBezTo>
                  <a:cubicBezTo>
                    <a:pt x="25" y="6"/>
                    <a:pt x="24" y="6"/>
                    <a:pt x="23" y="8"/>
                  </a:cubicBezTo>
                  <a:cubicBezTo>
                    <a:pt x="22" y="9"/>
                    <a:pt x="21" y="10"/>
                    <a:pt x="19" y="10"/>
                  </a:cubicBezTo>
                  <a:cubicBezTo>
                    <a:pt x="16" y="10"/>
                    <a:pt x="16" y="8"/>
                    <a:pt x="17" y="6"/>
                  </a:cubicBezTo>
                  <a:cubicBezTo>
                    <a:pt x="18" y="3"/>
                    <a:pt x="18" y="3"/>
                    <a:pt x="15" y="1"/>
                  </a:cubicBezTo>
                  <a:cubicBezTo>
                    <a:pt x="15" y="2"/>
                    <a:pt x="15" y="4"/>
                    <a:pt x="15" y="5"/>
                  </a:cubicBezTo>
                  <a:cubicBezTo>
                    <a:pt x="15" y="7"/>
                    <a:pt x="16" y="8"/>
                    <a:pt x="14" y="8"/>
                  </a:cubicBezTo>
                  <a:cubicBezTo>
                    <a:pt x="12" y="7"/>
                    <a:pt x="12" y="4"/>
                    <a:pt x="13" y="3"/>
                  </a:cubicBezTo>
                  <a:cubicBezTo>
                    <a:pt x="13" y="3"/>
                    <a:pt x="15" y="0"/>
                    <a:pt x="14" y="0"/>
                  </a:cubicBezTo>
                  <a:cubicBezTo>
                    <a:pt x="9" y="1"/>
                    <a:pt x="5" y="2"/>
                    <a:pt x="1" y="4"/>
                  </a:cubicBezTo>
                  <a:cubicBezTo>
                    <a:pt x="0" y="4"/>
                    <a:pt x="1" y="14"/>
                    <a:pt x="1" y="15"/>
                  </a:cubicBezTo>
                  <a:cubicBezTo>
                    <a:pt x="1" y="18"/>
                    <a:pt x="1" y="21"/>
                    <a:pt x="1" y="23"/>
                  </a:cubicBezTo>
                  <a:cubicBezTo>
                    <a:pt x="1" y="25"/>
                    <a:pt x="0" y="26"/>
                    <a:pt x="2" y="26"/>
                  </a:cubicBezTo>
                  <a:cubicBezTo>
                    <a:pt x="3" y="26"/>
                    <a:pt x="4" y="26"/>
                    <a:pt x="6" y="26"/>
                  </a:cubicBezTo>
                  <a:cubicBezTo>
                    <a:pt x="8" y="26"/>
                    <a:pt x="5" y="24"/>
                    <a:pt x="6" y="23"/>
                  </a:cubicBezTo>
                  <a:cubicBezTo>
                    <a:pt x="7" y="21"/>
                    <a:pt x="9" y="22"/>
                    <a:pt x="10" y="20"/>
                  </a:cubicBezTo>
                  <a:cubicBezTo>
                    <a:pt x="12" y="19"/>
                    <a:pt x="12" y="19"/>
                    <a:pt x="13" y="18"/>
                  </a:cubicBezTo>
                  <a:cubicBezTo>
                    <a:pt x="15" y="17"/>
                    <a:pt x="16" y="18"/>
                    <a:pt x="17" y="19"/>
                  </a:cubicBezTo>
                  <a:cubicBezTo>
                    <a:pt x="18" y="20"/>
                    <a:pt x="21" y="20"/>
                    <a:pt x="21" y="20"/>
                  </a:cubicBezTo>
                  <a:cubicBezTo>
                    <a:pt x="22" y="22"/>
                    <a:pt x="21" y="23"/>
                    <a:pt x="21" y="24"/>
                  </a:cubicBezTo>
                  <a:cubicBezTo>
                    <a:pt x="22" y="27"/>
                    <a:pt x="25" y="27"/>
                    <a:pt x="26" y="27"/>
                  </a:cubicBezTo>
                  <a:cubicBezTo>
                    <a:pt x="31" y="27"/>
                    <a:pt x="31" y="30"/>
                    <a:pt x="33" y="34"/>
                  </a:cubicBezTo>
                  <a:cubicBezTo>
                    <a:pt x="34" y="35"/>
                    <a:pt x="36" y="36"/>
                    <a:pt x="38" y="37"/>
                  </a:cubicBezTo>
                  <a:cubicBezTo>
                    <a:pt x="39" y="37"/>
                    <a:pt x="40" y="38"/>
                    <a:pt x="41" y="39"/>
                  </a:cubicBezTo>
                  <a:cubicBezTo>
                    <a:pt x="44" y="41"/>
                    <a:pt x="47" y="44"/>
                    <a:pt x="50" y="45"/>
                  </a:cubicBezTo>
                  <a:cubicBezTo>
                    <a:pt x="54" y="46"/>
                    <a:pt x="54" y="46"/>
                    <a:pt x="54" y="49"/>
                  </a:cubicBezTo>
                  <a:cubicBezTo>
                    <a:pt x="56" y="49"/>
                    <a:pt x="59" y="51"/>
                    <a:pt x="61" y="52"/>
                  </a:cubicBezTo>
                  <a:cubicBezTo>
                    <a:pt x="61" y="49"/>
                    <a:pt x="60" y="49"/>
                    <a:pt x="63" y="47"/>
                  </a:cubicBezTo>
                  <a:cubicBezTo>
                    <a:pt x="64" y="45"/>
                    <a:pt x="62" y="44"/>
                    <a:pt x="62" y="42"/>
                  </a:cubicBezTo>
                  <a:cubicBezTo>
                    <a:pt x="63" y="39"/>
                    <a:pt x="60" y="40"/>
                    <a:pt x="59" y="38"/>
                  </a:cubicBezTo>
                  <a:cubicBezTo>
                    <a:pt x="58" y="36"/>
                    <a:pt x="63" y="37"/>
                    <a:pt x="64" y="36"/>
                  </a:cubicBezTo>
                  <a:cubicBezTo>
                    <a:pt x="67" y="35"/>
                    <a:pt x="64" y="32"/>
                    <a:pt x="66" y="33"/>
                  </a:cubicBezTo>
                  <a:cubicBezTo>
                    <a:pt x="70" y="33"/>
                    <a:pt x="66" y="30"/>
                    <a:pt x="68" y="30"/>
                  </a:cubicBezTo>
                  <a:cubicBezTo>
                    <a:pt x="69" y="29"/>
                    <a:pt x="70" y="31"/>
                    <a:pt x="71" y="30"/>
                  </a:cubicBezTo>
                  <a:cubicBezTo>
                    <a:pt x="72" y="30"/>
                    <a:pt x="73" y="29"/>
                    <a:pt x="74" y="29"/>
                  </a:cubicBezTo>
                  <a:cubicBezTo>
                    <a:pt x="76" y="29"/>
                    <a:pt x="74" y="33"/>
                    <a:pt x="74" y="34"/>
                  </a:cubicBezTo>
                  <a:cubicBezTo>
                    <a:pt x="75" y="34"/>
                    <a:pt x="77" y="31"/>
                    <a:pt x="77" y="34"/>
                  </a:cubicBezTo>
                  <a:cubicBezTo>
                    <a:pt x="77" y="34"/>
                    <a:pt x="77" y="32"/>
                    <a:pt x="78" y="32"/>
                  </a:cubicBezTo>
                  <a:cubicBezTo>
                    <a:pt x="79" y="32"/>
                    <a:pt x="77" y="32"/>
                    <a:pt x="78" y="3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34" name="Freeform 694">
              <a:extLst>
                <a:ext uri="{FF2B5EF4-FFF2-40B4-BE49-F238E27FC236}">
                  <a16:creationId xmlns:a16="http://schemas.microsoft.com/office/drawing/2014/main" id="{7DBFE021-2FF3-4106-95A6-954ED39E672D}"/>
                </a:ext>
              </a:extLst>
            </p:cNvPr>
            <p:cNvSpPr>
              <a:spLocks/>
            </p:cNvSpPr>
            <p:nvPr/>
          </p:nvSpPr>
          <p:spPr bwMode="auto">
            <a:xfrm>
              <a:off x="14525037" y="7293764"/>
              <a:ext cx="0" cy="955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35" name="Freeform 695">
              <a:extLst>
                <a:ext uri="{FF2B5EF4-FFF2-40B4-BE49-F238E27FC236}">
                  <a16:creationId xmlns:a16="http://schemas.microsoft.com/office/drawing/2014/main" id="{2B413D29-74A6-489F-B880-1E2532F28BBD}"/>
                </a:ext>
              </a:extLst>
            </p:cNvPr>
            <p:cNvSpPr>
              <a:spLocks/>
            </p:cNvSpPr>
            <p:nvPr/>
          </p:nvSpPr>
          <p:spPr bwMode="auto">
            <a:xfrm>
              <a:off x="14095099" y="6921055"/>
              <a:ext cx="681527" cy="401378"/>
            </a:xfrm>
            <a:custGeom>
              <a:avLst/>
              <a:gdLst>
                <a:gd name="T0" fmla="*/ 73 w 73"/>
                <a:gd name="T1" fmla="*/ 28 h 43"/>
                <a:gd name="T2" fmla="*/ 69 w 73"/>
                <a:gd name="T3" fmla="*/ 27 h 43"/>
                <a:gd name="T4" fmla="*/ 65 w 73"/>
                <a:gd name="T5" fmla="*/ 24 h 43"/>
                <a:gd name="T6" fmla="*/ 58 w 73"/>
                <a:gd name="T7" fmla="*/ 20 h 43"/>
                <a:gd name="T8" fmla="*/ 52 w 73"/>
                <a:gd name="T9" fmla="*/ 16 h 43"/>
                <a:gd name="T10" fmla="*/ 47 w 73"/>
                <a:gd name="T11" fmla="*/ 9 h 43"/>
                <a:gd name="T12" fmla="*/ 40 w 73"/>
                <a:gd name="T13" fmla="*/ 5 h 43"/>
                <a:gd name="T14" fmla="*/ 40 w 73"/>
                <a:gd name="T15" fmla="*/ 2 h 43"/>
                <a:gd name="T16" fmla="*/ 36 w 73"/>
                <a:gd name="T17" fmla="*/ 1 h 43"/>
                <a:gd name="T18" fmla="*/ 34 w 73"/>
                <a:gd name="T19" fmla="*/ 0 h 43"/>
                <a:gd name="T20" fmla="*/ 31 w 73"/>
                <a:gd name="T21" fmla="*/ 1 h 43"/>
                <a:gd name="T22" fmla="*/ 28 w 73"/>
                <a:gd name="T23" fmla="*/ 3 h 43"/>
                <a:gd name="T24" fmla="*/ 25 w 73"/>
                <a:gd name="T25" fmla="*/ 6 h 43"/>
                <a:gd name="T26" fmla="*/ 22 w 73"/>
                <a:gd name="T27" fmla="*/ 8 h 43"/>
                <a:gd name="T28" fmla="*/ 17 w 73"/>
                <a:gd name="T29" fmla="*/ 8 h 43"/>
                <a:gd name="T30" fmla="*/ 12 w 73"/>
                <a:gd name="T31" fmla="*/ 2 h 43"/>
                <a:gd name="T32" fmla="*/ 2 w 73"/>
                <a:gd name="T33" fmla="*/ 5 h 43"/>
                <a:gd name="T34" fmla="*/ 5 w 73"/>
                <a:gd name="T35" fmla="*/ 12 h 43"/>
                <a:gd name="T36" fmla="*/ 8 w 73"/>
                <a:gd name="T37" fmla="*/ 17 h 43"/>
                <a:gd name="T38" fmla="*/ 8 w 73"/>
                <a:gd name="T39" fmla="*/ 19 h 43"/>
                <a:gd name="T40" fmla="*/ 10 w 73"/>
                <a:gd name="T41" fmla="*/ 22 h 43"/>
                <a:gd name="T42" fmla="*/ 9 w 73"/>
                <a:gd name="T43" fmla="*/ 26 h 43"/>
                <a:gd name="T44" fmla="*/ 9 w 73"/>
                <a:gd name="T45" fmla="*/ 31 h 43"/>
                <a:gd name="T46" fmla="*/ 14 w 73"/>
                <a:gd name="T47" fmla="*/ 29 h 43"/>
                <a:gd name="T48" fmla="*/ 17 w 73"/>
                <a:gd name="T49" fmla="*/ 26 h 43"/>
                <a:gd name="T50" fmla="*/ 27 w 73"/>
                <a:gd name="T51" fmla="*/ 27 h 43"/>
                <a:gd name="T52" fmla="*/ 37 w 73"/>
                <a:gd name="T53" fmla="*/ 31 h 43"/>
                <a:gd name="T54" fmla="*/ 45 w 73"/>
                <a:gd name="T55" fmla="*/ 35 h 43"/>
                <a:gd name="T56" fmla="*/ 46 w 73"/>
                <a:gd name="T57" fmla="*/ 37 h 43"/>
                <a:gd name="T58" fmla="*/ 48 w 73"/>
                <a:gd name="T59" fmla="*/ 42 h 43"/>
                <a:gd name="T60" fmla="*/ 53 w 73"/>
                <a:gd name="T61" fmla="*/ 43 h 43"/>
                <a:gd name="T62" fmla="*/ 57 w 73"/>
                <a:gd name="T63" fmla="*/ 40 h 43"/>
                <a:gd name="T64" fmla="*/ 62 w 73"/>
                <a:gd name="T65" fmla="*/ 38 h 43"/>
                <a:gd name="T66" fmla="*/ 65 w 73"/>
                <a:gd name="T67" fmla="*/ 33 h 43"/>
                <a:gd name="T68" fmla="*/ 69 w 73"/>
                <a:gd name="T69" fmla="*/ 31 h 43"/>
                <a:gd name="T70" fmla="*/ 73 w 73"/>
                <a:gd name="T71" fmla="*/ 31 h 43"/>
                <a:gd name="T72" fmla="*/ 73 w 73"/>
                <a:gd name="T7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43">
                  <a:moveTo>
                    <a:pt x="73" y="28"/>
                  </a:moveTo>
                  <a:cubicBezTo>
                    <a:pt x="72" y="27"/>
                    <a:pt x="71" y="27"/>
                    <a:pt x="69" y="27"/>
                  </a:cubicBezTo>
                  <a:cubicBezTo>
                    <a:pt x="68" y="26"/>
                    <a:pt x="66" y="25"/>
                    <a:pt x="65" y="24"/>
                  </a:cubicBezTo>
                  <a:cubicBezTo>
                    <a:pt x="63" y="23"/>
                    <a:pt x="60" y="22"/>
                    <a:pt x="58" y="20"/>
                  </a:cubicBezTo>
                  <a:cubicBezTo>
                    <a:pt x="57" y="18"/>
                    <a:pt x="54" y="18"/>
                    <a:pt x="52" y="16"/>
                  </a:cubicBezTo>
                  <a:cubicBezTo>
                    <a:pt x="51" y="13"/>
                    <a:pt x="50" y="9"/>
                    <a:pt x="47" y="9"/>
                  </a:cubicBezTo>
                  <a:cubicBezTo>
                    <a:pt x="44" y="9"/>
                    <a:pt x="40" y="9"/>
                    <a:pt x="40" y="5"/>
                  </a:cubicBezTo>
                  <a:cubicBezTo>
                    <a:pt x="40" y="4"/>
                    <a:pt x="41" y="2"/>
                    <a:pt x="40" y="2"/>
                  </a:cubicBezTo>
                  <a:cubicBezTo>
                    <a:pt x="39" y="1"/>
                    <a:pt x="38" y="2"/>
                    <a:pt x="36" y="1"/>
                  </a:cubicBezTo>
                  <a:cubicBezTo>
                    <a:pt x="36" y="1"/>
                    <a:pt x="35" y="0"/>
                    <a:pt x="34" y="0"/>
                  </a:cubicBezTo>
                  <a:cubicBezTo>
                    <a:pt x="33" y="0"/>
                    <a:pt x="32" y="1"/>
                    <a:pt x="31" y="1"/>
                  </a:cubicBezTo>
                  <a:cubicBezTo>
                    <a:pt x="30" y="0"/>
                    <a:pt x="29" y="3"/>
                    <a:pt x="28" y="3"/>
                  </a:cubicBezTo>
                  <a:cubicBezTo>
                    <a:pt x="27" y="3"/>
                    <a:pt x="24" y="4"/>
                    <a:pt x="25" y="6"/>
                  </a:cubicBezTo>
                  <a:cubicBezTo>
                    <a:pt x="26" y="9"/>
                    <a:pt x="25" y="8"/>
                    <a:pt x="22" y="8"/>
                  </a:cubicBezTo>
                  <a:cubicBezTo>
                    <a:pt x="21" y="8"/>
                    <a:pt x="18" y="8"/>
                    <a:pt x="17" y="8"/>
                  </a:cubicBezTo>
                  <a:cubicBezTo>
                    <a:pt x="15" y="6"/>
                    <a:pt x="14" y="4"/>
                    <a:pt x="12" y="2"/>
                  </a:cubicBezTo>
                  <a:cubicBezTo>
                    <a:pt x="9" y="0"/>
                    <a:pt x="5" y="3"/>
                    <a:pt x="2" y="5"/>
                  </a:cubicBezTo>
                  <a:cubicBezTo>
                    <a:pt x="3" y="6"/>
                    <a:pt x="6" y="10"/>
                    <a:pt x="5" y="12"/>
                  </a:cubicBezTo>
                  <a:cubicBezTo>
                    <a:pt x="0" y="15"/>
                    <a:pt x="6" y="15"/>
                    <a:pt x="8" y="17"/>
                  </a:cubicBezTo>
                  <a:cubicBezTo>
                    <a:pt x="8" y="17"/>
                    <a:pt x="8" y="19"/>
                    <a:pt x="8" y="19"/>
                  </a:cubicBezTo>
                  <a:cubicBezTo>
                    <a:pt x="7" y="20"/>
                    <a:pt x="9" y="22"/>
                    <a:pt x="10" y="22"/>
                  </a:cubicBezTo>
                  <a:cubicBezTo>
                    <a:pt x="10" y="23"/>
                    <a:pt x="9" y="24"/>
                    <a:pt x="9" y="26"/>
                  </a:cubicBezTo>
                  <a:cubicBezTo>
                    <a:pt x="9" y="27"/>
                    <a:pt x="9" y="29"/>
                    <a:pt x="9" y="31"/>
                  </a:cubicBezTo>
                  <a:cubicBezTo>
                    <a:pt x="11" y="31"/>
                    <a:pt x="12" y="31"/>
                    <a:pt x="14" y="29"/>
                  </a:cubicBezTo>
                  <a:cubicBezTo>
                    <a:pt x="15" y="28"/>
                    <a:pt x="16" y="27"/>
                    <a:pt x="17" y="26"/>
                  </a:cubicBezTo>
                  <a:cubicBezTo>
                    <a:pt x="21" y="26"/>
                    <a:pt x="24" y="25"/>
                    <a:pt x="27" y="27"/>
                  </a:cubicBezTo>
                  <a:cubicBezTo>
                    <a:pt x="29" y="30"/>
                    <a:pt x="35" y="28"/>
                    <a:pt x="37" y="31"/>
                  </a:cubicBezTo>
                  <a:cubicBezTo>
                    <a:pt x="39" y="34"/>
                    <a:pt x="41" y="35"/>
                    <a:pt x="45" y="35"/>
                  </a:cubicBezTo>
                  <a:cubicBezTo>
                    <a:pt x="46" y="35"/>
                    <a:pt x="46" y="35"/>
                    <a:pt x="46" y="37"/>
                  </a:cubicBezTo>
                  <a:cubicBezTo>
                    <a:pt x="46" y="40"/>
                    <a:pt x="46" y="40"/>
                    <a:pt x="48" y="42"/>
                  </a:cubicBezTo>
                  <a:cubicBezTo>
                    <a:pt x="50" y="42"/>
                    <a:pt x="51" y="43"/>
                    <a:pt x="53" y="43"/>
                  </a:cubicBezTo>
                  <a:cubicBezTo>
                    <a:pt x="56" y="43"/>
                    <a:pt x="56" y="42"/>
                    <a:pt x="57" y="40"/>
                  </a:cubicBezTo>
                  <a:cubicBezTo>
                    <a:pt x="58" y="38"/>
                    <a:pt x="60" y="39"/>
                    <a:pt x="62" y="38"/>
                  </a:cubicBezTo>
                  <a:cubicBezTo>
                    <a:pt x="64" y="37"/>
                    <a:pt x="64" y="35"/>
                    <a:pt x="65" y="33"/>
                  </a:cubicBezTo>
                  <a:cubicBezTo>
                    <a:pt x="65" y="31"/>
                    <a:pt x="68" y="33"/>
                    <a:pt x="69" y="31"/>
                  </a:cubicBezTo>
                  <a:cubicBezTo>
                    <a:pt x="69" y="29"/>
                    <a:pt x="72" y="31"/>
                    <a:pt x="73" y="31"/>
                  </a:cubicBezTo>
                  <a:cubicBezTo>
                    <a:pt x="73" y="30"/>
                    <a:pt x="73" y="29"/>
                    <a:pt x="73" y="28"/>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36" name="Freeform 696">
              <a:extLst>
                <a:ext uri="{FF2B5EF4-FFF2-40B4-BE49-F238E27FC236}">
                  <a16:creationId xmlns:a16="http://schemas.microsoft.com/office/drawing/2014/main" id="{D3AFA60C-248F-4CC4-BBF2-32EFD7D5B8F6}"/>
                </a:ext>
              </a:extLst>
            </p:cNvPr>
            <p:cNvSpPr>
              <a:spLocks/>
            </p:cNvSpPr>
            <p:nvPr/>
          </p:nvSpPr>
          <p:spPr bwMode="auto">
            <a:xfrm>
              <a:off x="14814846" y="7013435"/>
              <a:ext cx="372610" cy="251657"/>
            </a:xfrm>
            <a:custGeom>
              <a:avLst/>
              <a:gdLst>
                <a:gd name="T0" fmla="*/ 30 w 40"/>
                <a:gd name="T1" fmla="*/ 10 h 27"/>
                <a:gd name="T2" fmla="*/ 25 w 40"/>
                <a:gd name="T3" fmla="*/ 10 h 27"/>
                <a:gd name="T4" fmla="*/ 21 w 40"/>
                <a:gd name="T5" fmla="*/ 8 h 27"/>
                <a:gd name="T6" fmla="*/ 19 w 40"/>
                <a:gd name="T7" fmla="*/ 9 h 27"/>
                <a:gd name="T8" fmla="*/ 17 w 40"/>
                <a:gd name="T9" fmla="*/ 9 h 27"/>
                <a:gd name="T10" fmla="*/ 10 w 40"/>
                <a:gd name="T11" fmla="*/ 8 h 27"/>
                <a:gd name="T12" fmla="*/ 12 w 40"/>
                <a:gd name="T13" fmla="*/ 5 h 27"/>
                <a:gd name="T14" fmla="*/ 16 w 40"/>
                <a:gd name="T15" fmla="*/ 7 h 27"/>
                <a:gd name="T16" fmla="*/ 19 w 40"/>
                <a:gd name="T17" fmla="*/ 5 h 27"/>
                <a:gd name="T18" fmla="*/ 16 w 40"/>
                <a:gd name="T19" fmla="*/ 6 h 27"/>
                <a:gd name="T20" fmla="*/ 16 w 40"/>
                <a:gd name="T21" fmla="*/ 1 h 27"/>
                <a:gd name="T22" fmla="*/ 14 w 40"/>
                <a:gd name="T23" fmla="*/ 2 h 27"/>
                <a:gd name="T24" fmla="*/ 10 w 40"/>
                <a:gd name="T25" fmla="*/ 2 h 27"/>
                <a:gd name="T26" fmla="*/ 8 w 40"/>
                <a:gd name="T27" fmla="*/ 5 h 27"/>
                <a:gd name="T28" fmla="*/ 6 w 40"/>
                <a:gd name="T29" fmla="*/ 8 h 27"/>
                <a:gd name="T30" fmla="*/ 1 w 40"/>
                <a:gd name="T31" fmla="*/ 10 h 27"/>
                <a:gd name="T32" fmla="*/ 4 w 40"/>
                <a:gd name="T33" fmla="*/ 14 h 27"/>
                <a:gd name="T34" fmla="*/ 4 w 40"/>
                <a:gd name="T35" fmla="*/ 19 h 27"/>
                <a:gd name="T36" fmla="*/ 4 w 40"/>
                <a:gd name="T37" fmla="*/ 24 h 27"/>
                <a:gd name="T38" fmla="*/ 9 w 40"/>
                <a:gd name="T39" fmla="*/ 22 h 27"/>
                <a:gd name="T40" fmla="*/ 12 w 40"/>
                <a:gd name="T41" fmla="*/ 20 h 27"/>
                <a:gd name="T42" fmla="*/ 17 w 40"/>
                <a:gd name="T43" fmla="*/ 17 h 27"/>
                <a:gd name="T44" fmla="*/ 20 w 40"/>
                <a:gd name="T45" fmla="*/ 17 h 27"/>
                <a:gd name="T46" fmla="*/ 22 w 40"/>
                <a:gd name="T47" fmla="*/ 21 h 27"/>
                <a:gd name="T48" fmla="*/ 21 w 40"/>
                <a:gd name="T49" fmla="*/ 24 h 27"/>
                <a:gd name="T50" fmla="*/ 27 w 40"/>
                <a:gd name="T51" fmla="*/ 23 h 27"/>
                <a:gd name="T52" fmla="*/ 32 w 40"/>
                <a:gd name="T53" fmla="*/ 21 h 27"/>
                <a:gd name="T54" fmla="*/ 39 w 40"/>
                <a:gd name="T55" fmla="*/ 21 h 27"/>
                <a:gd name="T56" fmla="*/ 38 w 40"/>
                <a:gd name="T57" fmla="*/ 18 h 27"/>
                <a:gd name="T58" fmla="*/ 36 w 40"/>
                <a:gd name="T59" fmla="*/ 14 h 27"/>
                <a:gd name="T60" fmla="*/ 32 w 40"/>
                <a:gd name="T61" fmla="*/ 9 h 27"/>
                <a:gd name="T62" fmla="*/ 30 w 40"/>
                <a:gd name="T63" fmla="*/ 10 h 27"/>
                <a:gd name="T64" fmla="*/ 30 w 40"/>
                <a:gd name="T65"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27">
                  <a:moveTo>
                    <a:pt x="30" y="10"/>
                  </a:moveTo>
                  <a:cubicBezTo>
                    <a:pt x="28" y="11"/>
                    <a:pt x="27" y="10"/>
                    <a:pt x="25" y="10"/>
                  </a:cubicBezTo>
                  <a:cubicBezTo>
                    <a:pt x="23" y="10"/>
                    <a:pt x="22" y="8"/>
                    <a:pt x="21" y="8"/>
                  </a:cubicBezTo>
                  <a:cubicBezTo>
                    <a:pt x="20" y="8"/>
                    <a:pt x="20" y="9"/>
                    <a:pt x="19" y="9"/>
                  </a:cubicBezTo>
                  <a:cubicBezTo>
                    <a:pt x="19" y="10"/>
                    <a:pt x="18" y="9"/>
                    <a:pt x="17" y="9"/>
                  </a:cubicBezTo>
                  <a:cubicBezTo>
                    <a:pt x="15" y="9"/>
                    <a:pt x="12" y="9"/>
                    <a:pt x="10" y="8"/>
                  </a:cubicBezTo>
                  <a:cubicBezTo>
                    <a:pt x="9" y="7"/>
                    <a:pt x="12" y="5"/>
                    <a:pt x="12" y="5"/>
                  </a:cubicBezTo>
                  <a:cubicBezTo>
                    <a:pt x="14" y="4"/>
                    <a:pt x="15" y="7"/>
                    <a:pt x="16" y="7"/>
                  </a:cubicBezTo>
                  <a:cubicBezTo>
                    <a:pt x="18" y="7"/>
                    <a:pt x="19" y="6"/>
                    <a:pt x="19" y="5"/>
                  </a:cubicBezTo>
                  <a:cubicBezTo>
                    <a:pt x="18" y="4"/>
                    <a:pt x="17" y="6"/>
                    <a:pt x="16" y="6"/>
                  </a:cubicBezTo>
                  <a:cubicBezTo>
                    <a:pt x="15" y="5"/>
                    <a:pt x="17" y="2"/>
                    <a:pt x="16" y="1"/>
                  </a:cubicBezTo>
                  <a:cubicBezTo>
                    <a:pt x="16" y="0"/>
                    <a:pt x="14" y="2"/>
                    <a:pt x="14" y="2"/>
                  </a:cubicBezTo>
                  <a:cubicBezTo>
                    <a:pt x="12" y="3"/>
                    <a:pt x="11" y="1"/>
                    <a:pt x="10" y="2"/>
                  </a:cubicBezTo>
                  <a:cubicBezTo>
                    <a:pt x="8" y="2"/>
                    <a:pt x="12" y="5"/>
                    <a:pt x="8" y="5"/>
                  </a:cubicBezTo>
                  <a:cubicBezTo>
                    <a:pt x="6" y="4"/>
                    <a:pt x="9" y="8"/>
                    <a:pt x="6" y="8"/>
                  </a:cubicBezTo>
                  <a:cubicBezTo>
                    <a:pt x="5" y="9"/>
                    <a:pt x="0" y="8"/>
                    <a:pt x="1" y="10"/>
                  </a:cubicBezTo>
                  <a:cubicBezTo>
                    <a:pt x="2" y="13"/>
                    <a:pt x="5" y="11"/>
                    <a:pt x="4" y="14"/>
                  </a:cubicBezTo>
                  <a:cubicBezTo>
                    <a:pt x="4" y="17"/>
                    <a:pt x="7" y="17"/>
                    <a:pt x="4" y="19"/>
                  </a:cubicBezTo>
                  <a:cubicBezTo>
                    <a:pt x="3" y="20"/>
                    <a:pt x="1" y="24"/>
                    <a:pt x="4" y="24"/>
                  </a:cubicBezTo>
                  <a:cubicBezTo>
                    <a:pt x="6" y="24"/>
                    <a:pt x="8" y="21"/>
                    <a:pt x="9" y="22"/>
                  </a:cubicBezTo>
                  <a:cubicBezTo>
                    <a:pt x="12" y="25"/>
                    <a:pt x="9" y="20"/>
                    <a:pt x="12" y="20"/>
                  </a:cubicBezTo>
                  <a:cubicBezTo>
                    <a:pt x="14" y="20"/>
                    <a:pt x="15" y="19"/>
                    <a:pt x="17" y="17"/>
                  </a:cubicBezTo>
                  <a:cubicBezTo>
                    <a:pt x="18" y="14"/>
                    <a:pt x="19" y="15"/>
                    <a:pt x="20" y="17"/>
                  </a:cubicBezTo>
                  <a:cubicBezTo>
                    <a:pt x="21" y="18"/>
                    <a:pt x="22" y="19"/>
                    <a:pt x="22" y="21"/>
                  </a:cubicBezTo>
                  <a:cubicBezTo>
                    <a:pt x="22" y="22"/>
                    <a:pt x="21" y="23"/>
                    <a:pt x="21" y="24"/>
                  </a:cubicBezTo>
                  <a:cubicBezTo>
                    <a:pt x="22" y="27"/>
                    <a:pt x="26" y="24"/>
                    <a:pt x="27" y="23"/>
                  </a:cubicBezTo>
                  <a:cubicBezTo>
                    <a:pt x="28" y="22"/>
                    <a:pt x="31" y="20"/>
                    <a:pt x="32" y="21"/>
                  </a:cubicBezTo>
                  <a:cubicBezTo>
                    <a:pt x="34" y="23"/>
                    <a:pt x="36" y="20"/>
                    <a:pt x="39" y="21"/>
                  </a:cubicBezTo>
                  <a:cubicBezTo>
                    <a:pt x="40" y="20"/>
                    <a:pt x="38" y="18"/>
                    <a:pt x="38" y="18"/>
                  </a:cubicBezTo>
                  <a:cubicBezTo>
                    <a:pt x="37" y="16"/>
                    <a:pt x="38" y="14"/>
                    <a:pt x="36" y="14"/>
                  </a:cubicBezTo>
                  <a:cubicBezTo>
                    <a:pt x="33" y="15"/>
                    <a:pt x="31" y="12"/>
                    <a:pt x="32" y="9"/>
                  </a:cubicBezTo>
                  <a:cubicBezTo>
                    <a:pt x="32" y="9"/>
                    <a:pt x="31" y="9"/>
                    <a:pt x="30" y="10"/>
                  </a:cubicBezTo>
                  <a:cubicBezTo>
                    <a:pt x="29" y="10"/>
                    <a:pt x="31" y="9"/>
                    <a:pt x="30" y="1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37" name="Freeform 697">
              <a:extLst>
                <a:ext uri="{FF2B5EF4-FFF2-40B4-BE49-F238E27FC236}">
                  <a16:creationId xmlns:a16="http://schemas.microsoft.com/office/drawing/2014/main" id="{343CF083-D39A-44E3-8ABF-87AFA257B9E5}"/>
                </a:ext>
              </a:extLst>
            </p:cNvPr>
            <p:cNvSpPr>
              <a:spLocks/>
            </p:cNvSpPr>
            <p:nvPr/>
          </p:nvSpPr>
          <p:spPr bwMode="auto">
            <a:xfrm>
              <a:off x="14515484" y="7230053"/>
              <a:ext cx="773889" cy="691265"/>
            </a:xfrm>
            <a:custGeom>
              <a:avLst/>
              <a:gdLst>
                <a:gd name="T0" fmla="*/ 8 w 83"/>
                <a:gd name="T1" fmla="*/ 51 h 74"/>
                <a:gd name="T2" fmla="*/ 9 w 83"/>
                <a:gd name="T3" fmla="*/ 54 h 74"/>
                <a:gd name="T4" fmla="*/ 11 w 83"/>
                <a:gd name="T5" fmla="*/ 57 h 74"/>
                <a:gd name="T6" fmla="*/ 5 w 83"/>
                <a:gd name="T7" fmla="*/ 61 h 74"/>
                <a:gd name="T8" fmla="*/ 3 w 83"/>
                <a:gd name="T9" fmla="*/ 64 h 74"/>
                <a:gd name="T10" fmla="*/ 6 w 83"/>
                <a:gd name="T11" fmla="*/ 66 h 74"/>
                <a:gd name="T12" fmla="*/ 13 w 83"/>
                <a:gd name="T13" fmla="*/ 64 h 74"/>
                <a:gd name="T14" fmla="*/ 19 w 83"/>
                <a:gd name="T15" fmla="*/ 65 h 74"/>
                <a:gd name="T16" fmla="*/ 23 w 83"/>
                <a:gd name="T17" fmla="*/ 65 h 74"/>
                <a:gd name="T18" fmla="*/ 28 w 83"/>
                <a:gd name="T19" fmla="*/ 64 h 74"/>
                <a:gd name="T20" fmla="*/ 29 w 83"/>
                <a:gd name="T21" fmla="*/ 67 h 74"/>
                <a:gd name="T22" fmla="*/ 32 w 83"/>
                <a:gd name="T23" fmla="*/ 69 h 74"/>
                <a:gd name="T24" fmla="*/ 33 w 83"/>
                <a:gd name="T25" fmla="*/ 73 h 74"/>
                <a:gd name="T26" fmla="*/ 34 w 83"/>
                <a:gd name="T27" fmla="*/ 71 h 74"/>
                <a:gd name="T28" fmla="*/ 36 w 83"/>
                <a:gd name="T29" fmla="*/ 73 h 74"/>
                <a:gd name="T30" fmla="*/ 43 w 83"/>
                <a:gd name="T31" fmla="*/ 71 h 74"/>
                <a:gd name="T32" fmla="*/ 46 w 83"/>
                <a:gd name="T33" fmla="*/ 70 h 74"/>
                <a:gd name="T34" fmla="*/ 50 w 83"/>
                <a:gd name="T35" fmla="*/ 70 h 74"/>
                <a:gd name="T36" fmla="*/ 48 w 83"/>
                <a:gd name="T37" fmla="*/ 64 h 74"/>
                <a:gd name="T38" fmla="*/ 46 w 83"/>
                <a:gd name="T39" fmla="*/ 61 h 74"/>
                <a:gd name="T40" fmla="*/ 44 w 83"/>
                <a:gd name="T41" fmla="*/ 57 h 74"/>
                <a:gd name="T42" fmla="*/ 46 w 83"/>
                <a:gd name="T43" fmla="*/ 52 h 74"/>
                <a:gd name="T44" fmla="*/ 49 w 83"/>
                <a:gd name="T45" fmla="*/ 52 h 74"/>
                <a:gd name="T46" fmla="*/ 52 w 83"/>
                <a:gd name="T47" fmla="*/ 52 h 74"/>
                <a:gd name="T48" fmla="*/ 57 w 83"/>
                <a:gd name="T49" fmla="*/ 46 h 74"/>
                <a:gd name="T50" fmla="*/ 60 w 83"/>
                <a:gd name="T51" fmla="*/ 44 h 74"/>
                <a:gd name="T52" fmla="*/ 62 w 83"/>
                <a:gd name="T53" fmla="*/ 41 h 74"/>
                <a:gd name="T54" fmla="*/ 65 w 83"/>
                <a:gd name="T55" fmla="*/ 39 h 74"/>
                <a:gd name="T56" fmla="*/ 66 w 83"/>
                <a:gd name="T57" fmla="*/ 37 h 74"/>
                <a:gd name="T58" fmla="*/ 69 w 83"/>
                <a:gd name="T59" fmla="*/ 33 h 74"/>
                <a:gd name="T60" fmla="*/ 71 w 83"/>
                <a:gd name="T61" fmla="*/ 27 h 74"/>
                <a:gd name="T62" fmla="*/ 66 w 83"/>
                <a:gd name="T63" fmla="*/ 23 h 74"/>
                <a:gd name="T64" fmla="*/ 65 w 83"/>
                <a:gd name="T65" fmla="*/ 16 h 74"/>
                <a:gd name="T66" fmla="*/ 70 w 83"/>
                <a:gd name="T67" fmla="*/ 14 h 74"/>
                <a:gd name="T68" fmla="*/ 74 w 83"/>
                <a:gd name="T69" fmla="*/ 15 h 74"/>
                <a:gd name="T70" fmla="*/ 77 w 83"/>
                <a:gd name="T71" fmla="*/ 13 h 74"/>
                <a:gd name="T72" fmla="*/ 83 w 83"/>
                <a:gd name="T73" fmla="*/ 10 h 74"/>
                <a:gd name="T74" fmla="*/ 76 w 83"/>
                <a:gd name="T75" fmla="*/ 6 h 74"/>
                <a:gd name="T76" fmla="*/ 74 w 83"/>
                <a:gd name="T77" fmla="*/ 2 h 74"/>
                <a:gd name="T78" fmla="*/ 71 w 83"/>
                <a:gd name="T79" fmla="*/ 0 h 74"/>
                <a:gd name="T80" fmla="*/ 65 w 83"/>
                <a:gd name="T81" fmla="*/ 1 h 74"/>
                <a:gd name="T82" fmla="*/ 56 w 83"/>
                <a:gd name="T83" fmla="*/ 4 h 74"/>
                <a:gd name="T84" fmla="*/ 53 w 83"/>
                <a:gd name="T85" fmla="*/ 8 h 74"/>
                <a:gd name="T86" fmla="*/ 51 w 83"/>
                <a:gd name="T87" fmla="*/ 13 h 74"/>
                <a:gd name="T88" fmla="*/ 48 w 83"/>
                <a:gd name="T89" fmla="*/ 18 h 74"/>
                <a:gd name="T90" fmla="*/ 47 w 83"/>
                <a:gd name="T91" fmla="*/ 21 h 74"/>
                <a:gd name="T92" fmla="*/ 43 w 83"/>
                <a:gd name="T93" fmla="*/ 24 h 74"/>
                <a:gd name="T94" fmla="*/ 41 w 83"/>
                <a:gd name="T95" fmla="*/ 30 h 74"/>
                <a:gd name="T96" fmla="*/ 38 w 83"/>
                <a:gd name="T97" fmla="*/ 30 h 74"/>
                <a:gd name="T98" fmla="*/ 34 w 83"/>
                <a:gd name="T99" fmla="*/ 32 h 74"/>
                <a:gd name="T100" fmla="*/ 30 w 83"/>
                <a:gd name="T101" fmla="*/ 33 h 74"/>
                <a:gd name="T102" fmla="*/ 27 w 83"/>
                <a:gd name="T103" fmla="*/ 37 h 74"/>
                <a:gd name="T104" fmla="*/ 22 w 83"/>
                <a:gd name="T105" fmla="*/ 42 h 74"/>
                <a:gd name="T106" fmla="*/ 13 w 83"/>
                <a:gd name="T107" fmla="*/ 43 h 74"/>
                <a:gd name="T108" fmla="*/ 0 w 83"/>
                <a:gd name="T109" fmla="*/ 40 h 74"/>
                <a:gd name="T110" fmla="*/ 3 w 83"/>
                <a:gd name="T111" fmla="*/ 46 h 74"/>
                <a:gd name="T112" fmla="*/ 8 w 83"/>
                <a:gd name="T113" fmla="*/ 5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 h="74">
                  <a:moveTo>
                    <a:pt x="8" y="51"/>
                  </a:moveTo>
                  <a:cubicBezTo>
                    <a:pt x="8" y="52"/>
                    <a:pt x="8" y="53"/>
                    <a:pt x="9" y="54"/>
                  </a:cubicBezTo>
                  <a:cubicBezTo>
                    <a:pt x="10" y="55"/>
                    <a:pt x="11" y="56"/>
                    <a:pt x="11" y="57"/>
                  </a:cubicBezTo>
                  <a:cubicBezTo>
                    <a:pt x="11" y="58"/>
                    <a:pt x="6" y="60"/>
                    <a:pt x="5" y="61"/>
                  </a:cubicBezTo>
                  <a:cubicBezTo>
                    <a:pt x="4" y="61"/>
                    <a:pt x="3" y="62"/>
                    <a:pt x="3" y="64"/>
                  </a:cubicBezTo>
                  <a:cubicBezTo>
                    <a:pt x="3" y="66"/>
                    <a:pt x="3" y="66"/>
                    <a:pt x="6" y="66"/>
                  </a:cubicBezTo>
                  <a:cubicBezTo>
                    <a:pt x="8" y="65"/>
                    <a:pt x="11" y="65"/>
                    <a:pt x="13" y="64"/>
                  </a:cubicBezTo>
                  <a:cubicBezTo>
                    <a:pt x="15" y="64"/>
                    <a:pt x="17" y="64"/>
                    <a:pt x="19" y="65"/>
                  </a:cubicBezTo>
                  <a:cubicBezTo>
                    <a:pt x="20" y="65"/>
                    <a:pt x="22" y="65"/>
                    <a:pt x="23" y="65"/>
                  </a:cubicBezTo>
                  <a:cubicBezTo>
                    <a:pt x="25" y="65"/>
                    <a:pt x="26" y="64"/>
                    <a:pt x="28" y="64"/>
                  </a:cubicBezTo>
                  <a:cubicBezTo>
                    <a:pt x="29" y="64"/>
                    <a:pt x="29" y="66"/>
                    <a:pt x="29" y="67"/>
                  </a:cubicBezTo>
                  <a:cubicBezTo>
                    <a:pt x="30" y="68"/>
                    <a:pt x="31" y="68"/>
                    <a:pt x="32" y="69"/>
                  </a:cubicBezTo>
                  <a:cubicBezTo>
                    <a:pt x="32" y="70"/>
                    <a:pt x="33" y="72"/>
                    <a:pt x="33" y="73"/>
                  </a:cubicBezTo>
                  <a:cubicBezTo>
                    <a:pt x="35" y="74"/>
                    <a:pt x="34" y="72"/>
                    <a:pt x="34" y="71"/>
                  </a:cubicBezTo>
                  <a:cubicBezTo>
                    <a:pt x="35" y="71"/>
                    <a:pt x="36" y="73"/>
                    <a:pt x="36" y="73"/>
                  </a:cubicBezTo>
                  <a:cubicBezTo>
                    <a:pt x="38" y="72"/>
                    <a:pt x="40" y="70"/>
                    <a:pt x="43" y="71"/>
                  </a:cubicBezTo>
                  <a:cubicBezTo>
                    <a:pt x="44" y="71"/>
                    <a:pt x="45" y="71"/>
                    <a:pt x="46" y="70"/>
                  </a:cubicBezTo>
                  <a:cubicBezTo>
                    <a:pt x="47" y="70"/>
                    <a:pt x="49" y="70"/>
                    <a:pt x="50" y="70"/>
                  </a:cubicBezTo>
                  <a:cubicBezTo>
                    <a:pt x="51" y="69"/>
                    <a:pt x="49" y="64"/>
                    <a:pt x="48" y="64"/>
                  </a:cubicBezTo>
                  <a:cubicBezTo>
                    <a:pt x="47" y="63"/>
                    <a:pt x="46" y="63"/>
                    <a:pt x="46" y="61"/>
                  </a:cubicBezTo>
                  <a:cubicBezTo>
                    <a:pt x="46" y="59"/>
                    <a:pt x="45" y="58"/>
                    <a:pt x="44" y="57"/>
                  </a:cubicBezTo>
                  <a:cubicBezTo>
                    <a:pt x="41" y="56"/>
                    <a:pt x="45" y="54"/>
                    <a:pt x="46" y="52"/>
                  </a:cubicBezTo>
                  <a:cubicBezTo>
                    <a:pt x="47" y="52"/>
                    <a:pt x="47" y="51"/>
                    <a:pt x="49" y="52"/>
                  </a:cubicBezTo>
                  <a:cubicBezTo>
                    <a:pt x="51" y="54"/>
                    <a:pt x="50" y="52"/>
                    <a:pt x="52" y="52"/>
                  </a:cubicBezTo>
                  <a:cubicBezTo>
                    <a:pt x="56" y="51"/>
                    <a:pt x="55" y="48"/>
                    <a:pt x="57" y="46"/>
                  </a:cubicBezTo>
                  <a:cubicBezTo>
                    <a:pt x="58" y="45"/>
                    <a:pt x="60" y="45"/>
                    <a:pt x="60" y="44"/>
                  </a:cubicBezTo>
                  <a:cubicBezTo>
                    <a:pt x="61" y="43"/>
                    <a:pt x="62" y="42"/>
                    <a:pt x="62" y="41"/>
                  </a:cubicBezTo>
                  <a:cubicBezTo>
                    <a:pt x="62" y="40"/>
                    <a:pt x="64" y="39"/>
                    <a:pt x="65" y="39"/>
                  </a:cubicBezTo>
                  <a:cubicBezTo>
                    <a:pt x="66" y="39"/>
                    <a:pt x="66" y="37"/>
                    <a:pt x="66" y="37"/>
                  </a:cubicBezTo>
                  <a:cubicBezTo>
                    <a:pt x="66" y="34"/>
                    <a:pt x="70" y="36"/>
                    <a:pt x="69" y="33"/>
                  </a:cubicBezTo>
                  <a:cubicBezTo>
                    <a:pt x="69" y="30"/>
                    <a:pt x="68" y="29"/>
                    <a:pt x="71" y="27"/>
                  </a:cubicBezTo>
                  <a:cubicBezTo>
                    <a:pt x="72" y="27"/>
                    <a:pt x="67" y="24"/>
                    <a:pt x="66" y="23"/>
                  </a:cubicBezTo>
                  <a:cubicBezTo>
                    <a:pt x="65" y="21"/>
                    <a:pt x="66" y="18"/>
                    <a:pt x="65" y="16"/>
                  </a:cubicBezTo>
                  <a:cubicBezTo>
                    <a:pt x="65" y="13"/>
                    <a:pt x="68" y="13"/>
                    <a:pt x="70" y="14"/>
                  </a:cubicBezTo>
                  <a:cubicBezTo>
                    <a:pt x="71" y="14"/>
                    <a:pt x="73" y="15"/>
                    <a:pt x="74" y="15"/>
                  </a:cubicBezTo>
                  <a:cubicBezTo>
                    <a:pt x="76" y="15"/>
                    <a:pt x="76" y="14"/>
                    <a:pt x="77" y="13"/>
                  </a:cubicBezTo>
                  <a:cubicBezTo>
                    <a:pt x="80" y="13"/>
                    <a:pt x="81" y="13"/>
                    <a:pt x="83" y="10"/>
                  </a:cubicBezTo>
                  <a:cubicBezTo>
                    <a:pt x="80" y="9"/>
                    <a:pt x="77" y="8"/>
                    <a:pt x="76" y="6"/>
                  </a:cubicBezTo>
                  <a:cubicBezTo>
                    <a:pt x="75" y="5"/>
                    <a:pt x="75" y="3"/>
                    <a:pt x="74" y="2"/>
                  </a:cubicBezTo>
                  <a:cubicBezTo>
                    <a:pt x="73" y="1"/>
                    <a:pt x="72" y="1"/>
                    <a:pt x="71" y="0"/>
                  </a:cubicBezTo>
                  <a:cubicBezTo>
                    <a:pt x="69" y="0"/>
                    <a:pt x="66" y="1"/>
                    <a:pt x="65" y="1"/>
                  </a:cubicBezTo>
                  <a:cubicBezTo>
                    <a:pt x="61" y="0"/>
                    <a:pt x="59" y="2"/>
                    <a:pt x="56" y="4"/>
                  </a:cubicBezTo>
                  <a:cubicBezTo>
                    <a:pt x="53" y="5"/>
                    <a:pt x="51" y="5"/>
                    <a:pt x="53" y="8"/>
                  </a:cubicBezTo>
                  <a:cubicBezTo>
                    <a:pt x="55" y="10"/>
                    <a:pt x="53" y="12"/>
                    <a:pt x="51" y="13"/>
                  </a:cubicBezTo>
                  <a:cubicBezTo>
                    <a:pt x="49" y="15"/>
                    <a:pt x="52" y="19"/>
                    <a:pt x="48" y="18"/>
                  </a:cubicBezTo>
                  <a:cubicBezTo>
                    <a:pt x="43" y="18"/>
                    <a:pt x="47" y="19"/>
                    <a:pt x="47" y="21"/>
                  </a:cubicBezTo>
                  <a:cubicBezTo>
                    <a:pt x="48" y="22"/>
                    <a:pt x="44" y="23"/>
                    <a:pt x="43" y="24"/>
                  </a:cubicBezTo>
                  <a:cubicBezTo>
                    <a:pt x="42" y="26"/>
                    <a:pt x="42" y="30"/>
                    <a:pt x="41" y="30"/>
                  </a:cubicBezTo>
                  <a:cubicBezTo>
                    <a:pt x="40" y="31"/>
                    <a:pt x="39" y="30"/>
                    <a:pt x="38" y="30"/>
                  </a:cubicBezTo>
                  <a:cubicBezTo>
                    <a:pt x="36" y="30"/>
                    <a:pt x="35" y="31"/>
                    <a:pt x="34" y="32"/>
                  </a:cubicBezTo>
                  <a:cubicBezTo>
                    <a:pt x="32" y="33"/>
                    <a:pt x="31" y="32"/>
                    <a:pt x="30" y="33"/>
                  </a:cubicBezTo>
                  <a:cubicBezTo>
                    <a:pt x="28" y="34"/>
                    <a:pt x="28" y="35"/>
                    <a:pt x="27" y="37"/>
                  </a:cubicBezTo>
                  <a:cubicBezTo>
                    <a:pt x="27" y="40"/>
                    <a:pt x="25" y="41"/>
                    <a:pt x="22" y="42"/>
                  </a:cubicBezTo>
                  <a:cubicBezTo>
                    <a:pt x="19" y="43"/>
                    <a:pt x="16" y="43"/>
                    <a:pt x="13" y="43"/>
                  </a:cubicBezTo>
                  <a:cubicBezTo>
                    <a:pt x="8" y="43"/>
                    <a:pt x="4" y="42"/>
                    <a:pt x="0" y="40"/>
                  </a:cubicBezTo>
                  <a:cubicBezTo>
                    <a:pt x="1" y="42"/>
                    <a:pt x="2" y="44"/>
                    <a:pt x="3" y="46"/>
                  </a:cubicBezTo>
                  <a:cubicBezTo>
                    <a:pt x="4" y="47"/>
                    <a:pt x="8" y="48"/>
                    <a:pt x="8" y="5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38" name="Freeform 698">
              <a:extLst>
                <a:ext uri="{FF2B5EF4-FFF2-40B4-BE49-F238E27FC236}">
                  <a16:creationId xmlns:a16="http://schemas.microsoft.com/office/drawing/2014/main" id="{B8E5EC8A-740E-430D-AF91-0CACD7D64754}"/>
                </a:ext>
              </a:extLst>
            </p:cNvPr>
            <p:cNvSpPr>
              <a:spLocks/>
            </p:cNvSpPr>
            <p:nvPr/>
          </p:nvSpPr>
          <p:spPr bwMode="auto">
            <a:xfrm>
              <a:off x="14477266" y="7144043"/>
              <a:ext cx="700638" cy="496944"/>
            </a:xfrm>
            <a:custGeom>
              <a:avLst/>
              <a:gdLst>
                <a:gd name="T0" fmla="*/ 72 w 75"/>
                <a:gd name="T1" fmla="*/ 7 h 53"/>
                <a:gd name="T2" fmla="*/ 69 w 75"/>
                <a:gd name="T3" fmla="*/ 8 h 53"/>
                <a:gd name="T4" fmla="*/ 67 w 75"/>
                <a:gd name="T5" fmla="*/ 7 h 53"/>
                <a:gd name="T6" fmla="*/ 62 w 75"/>
                <a:gd name="T7" fmla="*/ 10 h 53"/>
                <a:gd name="T8" fmla="*/ 57 w 75"/>
                <a:gd name="T9" fmla="*/ 11 h 53"/>
                <a:gd name="T10" fmla="*/ 57 w 75"/>
                <a:gd name="T11" fmla="*/ 4 h 53"/>
                <a:gd name="T12" fmla="*/ 54 w 75"/>
                <a:gd name="T13" fmla="*/ 1 h 53"/>
                <a:gd name="T14" fmla="*/ 50 w 75"/>
                <a:gd name="T15" fmla="*/ 6 h 53"/>
                <a:gd name="T16" fmla="*/ 47 w 75"/>
                <a:gd name="T17" fmla="*/ 8 h 53"/>
                <a:gd name="T18" fmla="*/ 44 w 75"/>
                <a:gd name="T19" fmla="*/ 8 h 53"/>
                <a:gd name="T20" fmla="*/ 39 w 75"/>
                <a:gd name="T21" fmla="*/ 10 h 53"/>
                <a:gd name="T22" fmla="*/ 34 w 75"/>
                <a:gd name="T23" fmla="*/ 7 h 53"/>
                <a:gd name="T24" fmla="*/ 28 w 75"/>
                <a:gd name="T25" fmla="*/ 6 h 53"/>
                <a:gd name="T26" fmla="*/ 27 w 75"/>
                <a:gd name="T27" fmla="*/ 8 h 53"/>
                <a:gd name="T28" fmla="*/ 24 w 75"/>
                <a:gd name="T29" fmla="*/ 9 h 53"/>
                <a:gd name="T30" fmla="*/ 21 w 75"/>
                <a:gd name="T31" fmla="*/ 14 h 53"/>
                <a:gd name="T32" fmla="*/ 15 w 75"/>
                <a:gd name="T33" fmla="*/ 17 h 53"/>
                <a:gd name="T34" fmla="*/ 11 w 75"/>
                <a:gd name="T35" fmla="*/ 19 h 53"/>
                <a:gd name="T36" fmla="*/ 5 w 75"/>
                <a:gd name="T37" fmla="*/ 16 h 53"/>
                <a:gd name="T38" fmla="*/ 4 w 75"/>
                <a:gd name="T39" fmla="*/ 23 h 53"/>
                <a:gd name="T40" fmla="*/ 3 w 75"/>
                <a:gd name="T41" fmla="*/ 29 h 53"/>
                <a:gd name="T42" fmla="*/ 2 w 75"/>
                <a:gd name="T43" fmla="*/ 33 h 53"/>
                <a:gd name="T44" fmla="*/ 3 w 75"/>
                <a:gd name="T45" fmla="*/ 37 h 53"/>
                <a:gd name="T46" fmla="*/ 4 w 75"/>
                <a:gd name="T47" fmla="*/ 40 h 53"/>
                <a:gd name="T48" fmla="*/ 8 w 75"/>
                <a:gd name="T49" fmla="*/ 43 h 53"/>
                <a:gd name="T50" fmla="*/ 4 w 75"/>
                <a:gd name="T51" fmla="*/ 49 h 53"/>
                <a:gd name="T52" fmla="*/ 29 w 75"/>
                <a:gd name="T53" fmla="*/ 50 h 53"/>
                <a:gd name="T54" fmla="*/ 32 w 75"/>
                <a:gd name="T55" fmla="*/ 43 h 53"/>
                <a:gd name="T56" fmla="*/ 39 w 75"/>
                <a:gd name="T57" fmla="*/ 40 h 53"/>
                <a:gd name="T58" fmla="*/ 43 w 75"/>
                <a:gd name="T59" fmla="*/ 39 h 53"/>
                <a:gd name="T60" fmla="*/ 45 w 75"/>
                <a:gd name="T61" fmla="*/ 39 h 53"/>
                <a:gd name="T62" fmla="*/ 47 w 75"/>
                <a:gd name="T63" fmla="*/ 33 h 53"/>
                <a:gd name="T64" fmla="*/ 51 w 75"/>
                <a:gd name="T65" fmla="*/ 30 h 53"/>
                <a:gd name="T66" fmla="*/ 51 w 75"/>
                <a:gd name="T67" fmla="*/ 27 h 53"/>
                <a:gd name="T68" fmla="*/ 55 w 75"/>
                <a:gd name="T69" fmla="*/ 26 h 53"/>
                <a:gd name="T70" fmla="*/ 55 w 75"/>
                <a:gd name="T71" fmla="*/ 23 h 53"/>
                <a:gd name="T72" fmla="*/ 58 w 75"/>
                <a:gd name="T73" fmla="*/ 19 h 53"/>
                <a:gd name="T74" fmla="*/ 56 w 75"/>
                <a:gd name="T75" fmla="*/ 14 h 53"/>
                <a:gd name="T76" fmla="*/ 63 w 75"/>
                <a:gd name="T77" fmla="*/ 11 h 53"/>
                <a:gd name="T78" fmla="*/ 70 w 75"/>
                <a:gd name="T79" fmla="*/ 10 h 53"/>
                <a:gd name="T80" fmla="*/ 74 w 75"/>
                <a:gd name="T81" fmla="*/ 9 h 53"/>
                <a:gd name="T82" fmla="*/ 75 w 75"/>
                <a:gd name="T83" fmla="*/ 7 h 53"/>
                <a:gd name="T84" fmla="*/ 72 w 75"/>
                <a:gd name="T85" fmla="*/ 7 h 53"/>
                <a:gd name="T86" fmla="*/ 72 w 75"/>
                <a:gd name="T8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 h="53">
                  <a:moveTo>
                    <a:pt x="72" y="7"/>
                  </a:moveTo>
                  <a:cubicBezTo>
                    <a:pt x="71" y="7"/>
                    <a:pt x="70" y="9"/>
                    <a:pt x="69" y="8"/>
                  </a:cubicBezTo>
                  <a:cubicBezTo>
                    <a:pt x="68" y="8"/>
                    <a:pt x="68" y="6"/>
                    <a:pt x="67" y="7"/>
                  </a:cubicBezTo>
                  <a:cubicBezTo>
                    <a:pt x="65" y="7"/>
                    <a:pt x="63" y="9"/>
                    <a:pt x="62" y="10"/>
                  </a:cubicBezTo>
                  <a:cubicBezTo>
                    <a:pt x="61" y="10"/>
                    <a:pt x="59" y="12"/>
                    <a:pt x="57" y="11"/>
                  </a:cubicBezTo>
                  <a:cubicBezTo>
                    <a:pt x="56" y="10"/>
                    <a:pt x="59" y="6"/>
                    <a:pt x="57" y="4"/>
                  </a:cubicBezTo>
                  <a:cubicBezTo>
                    <a:pt x="57" y="4"/>
                    <a:pt x="55" y="0"/>
                    <a:pt x="54" y="1"/>
                  </a:cubicBezTo>
                  <a:cubicBezTo>
                    <a:pt x="53" y="3"/>
                    <a:pt x="52" y="5"/>
                    <a:pt x="50" y="6"/>
                  </a:cubicBezTo>
                  <a:cubicBezTo>
                    <a:pt x="48" y="7"/>
                    <a:pt x="47" y="6"/>
                    <a:pt x="47" y="8"/>
                  </a:cubicBezTo>
                  <a:cubicBezTo>
                    <a:pt x="46" y="11"/>
                    <a:pt x="45" y="7"/>
                    <a:pt x="44" y="8"/>
                  </a:cubicBezTo>
                  <a:cubicBezTo>
                    <a:pt x="42" y="9"/>
                    <a:pt x="41" y="10"/>
                    <a:pt x="39" y="10"/>
                  </a:cubicBezTo>
                  <a:cubicBezTo>
                    <a:pt x="37" y="9"/>
                    <a:pt x="35" y="8"/>
                    <a:pt x="34" y="7"/>
                  </a:cubicBezTo>
                  <a:cubicBezTo>
                    <a:pt x="33" y="7"/>
                    <a:pt x="28" y="6"/>
                    <a:pt x="28" y="6"/>
                  </a:cubicBezTo>
                  <a:cubicBezTo>
                    <a:pt x="27" y="7"/>
                    <a:pt x="28" y="8"/>
                    <a:pt x="27" y="8"/>
                  </a:cubicBezTo>
                  <a:cubicBezTo>
                    <a:pt x="26" y="8"/>
                    <a:pt x="24" y="8"/>
                    <a:pt x="24" y="9"/>
                  </a:cubicBezTo>
                  <a:cubicBezTo>
                    <a:pt x="23" y="11"/>
                    <a:pt x="23" y="13"/>
                    <a:pt x="21" y="14"/>
                  </a:cubicBezTo>
                  <a:cubicBezTo>
                    <a:pt x="18" y="16"/>
                    <a:pt x="17" y="15"/>
                    <a:pt x="15" y="17"/>
                  </a:cubicBezTo>
                  <a:cubicBezTo>
                    <a:pt x="14" y="19"/>
                    <a:pt x="12" y="19"/>
                    <a:pt x="11" y="19"/>
                  </a:cubicBezTo>
                  <a:cubicBezTo>
                    <a:pt x="10" y="18"/>
                    <a:pt x="5" y="17"/>
                    <a:pt x="5" y="16"/>
                  </a:cubicBezTo>
                  <a:cubicBezTo>
                    <a:pt x="5" y="19"/>
                    <a:pt x="5" y="21"/>
                    <a:pt x="4" y="23"/>
                  </a:cubicBezTo>
                  <a:cubicBezTo>
                    <a:pt x="2" y="25"/>
                    <a:pt x="0" y="27"/>
                    <a:pt x="3" y="29"/>
                  </a:cubicBezTo>
                  <a:cubicBezTo>
                    <a:pt x="4" y="30"/>
                    <a:pt x="2" y="31"/>
                    <a:pt x="2" y="33"/>
                  </a:cubicBezTo>
                  <a:cubicBezTo>
                    <a:pt x="2" y="34"/>
                    <a:pt x="2" y="36"/>
                    <a:pt x="3" y="37"/>
                  </a:cubicBezTo>
                  <a:cubicBezTo>
                    <a:pt x="3" y="39"/>
                    <a:pt x="2" y="40"/>
                    <a:pt x="4" y="40"/>
                  </a:cubicBezTo>
                  <a:cubicBezTo>
                    <a:pt x="7" y="41"/>
                    <a:pt x="8" y="40"/>
                    <a:pt x="8" y="43"/>
                  </a:cubicBezTo>
                  <a:cubicBezTo>
                    <a:pt x="8" y="45"/>
                    <a:pt x="5" y="48"/>
                    <a:pt x="4" y="49"/>
                  </a:cubicBezTo>
                  <a:cubicBezTo>
                    <a:pt x="12" y="53"/>
                    <a:pt x="21" y="52"/>
                    <a:pt x="29" y="50"/>
                  </a:cubicBezTo>
                  <a:cubicBezTo>
                    <a:pt x="32" y="49"/>
                    <a:pt x="31" y="45"/>
                    <a:pt x="32" y="43"/>
                  </a:cubicBezTo>
                  <a:cubicBezTo>
                    <a:pt x="33" y="41"/>
                    <a:pt x="37" y="42"/>
                    <a:pt x="39" y="40"/>
                  </a:cubicBezTo>
                  <a:cubicBezTo>
                    <a:pt x="40" y="40"/>
                    <a:pt x="41" y="39"/>
                    <a:pt x="43" y="39"/>
                  </a:cubicBezTo>
                  <a:cubicBezTo>
                    <a:pt x="43" y="39"/>
                    <a:pt x="45" y="40"/>
                    <a:pt x="45" y="39"/>
                  </a:cubicBezTo>
                  <a:cubicBezTo>
                    <a:pt x="46" y="37"/>
                    <a:pt x="46" y="35"/>
                    <a:pt x="47" y="33"/>
                  </a:cubicBezTo>
                  <a:cubicBezTo>
                    <a:pt x="48" y="32"/>
                    <a:pt x="52" y="31"/>
                    <a:pt x="51" y="30"/>
                  </a:cubicBezTo>
                  <a:cubicBezTo>
                    <a:pt x="51" y="29"/>
                    <a:pt x="47" y="27"/>
                    <a:pt x="51" y="27"/>
                  </a:cubicBezTo>
                  <a:cubicBezTo>
                    <a:pt x="52" y="27"/>
                    <a:pt x="54" y="28"/>
                    <a:pt x="55" y="26"/>
                  </a:cubicBezTo>
                  <a:cubicBezTo>
                    <a:pt x="55" y="25"/>
                    <a:pt x="54" y="24"/>
                    <a:pt x="55" y="23"/>
                  </a:cubicBezTo>
                  <a:cubicBezTo>
                    <a:pt x="55" y="21"/>
                    <a:pt x="58" y="21"/>
                    <a:pt x="58" y="19"/>
                  </a:cubicBezTo>
                  <a:cubicBezTo>
                    <a:pt x="58" y="17"/>
                    <a:pt x="55" y="16"/>
                    <a:pt x="56" y="14"/>
                  </a:cubicBezTo>
                  <a:cubicBezTo>
                    <a:pt x="58" y="13"/>
                    <a:pt x="61" y="12"/>
                    <a:pt x="63" y="11"/>
                  </a:cubicBezTo>
                  <a:cubicBezTo>
                    <a:pt x="65" y="9"/>
                    <a:pt x="68" y="10"/>
                    <a:pt x="70" y="10"/>
                  </a:cubicBezTo>
                  <a:cubicBezTo>
                    <a:pt x="71" y="10"/>
                    <a:pt x="73" y="10"/>
                    <a:pt x="74" y="9"/>
                  </a:cubicBezTo>
                  <a:cubicBezTo>
                    <a:pt x="74" y="9"/>
                    <a:pt x="75" y="8"/>
                    <a:pt x="75" y="7"/>
                  </a:cubicBezTo>
                  <a:cubicBezTo>
                    <a:pt x="74" y="7"/>
                    <a:pt x="73" y="7"/>
                    <a:pt x="72" y="7"/>
                  </a:cubicBezTo>
                  <a:cubicBezTo>
                    <a:pt x="71" y="8"/>
                    <a:pt x="73" y="7"/>
                    <a:pt x="72" y="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39" name="Freeform 699">
              <a:extLst>
                <a:ext uri="{FF2B5EF4-FFF2-40B4-BE49-F238E27FC236}">
                  <a16:creationId xmlns:a16="http://schemas.microsoft.com/office/drawing/2014/main" id="{FF9A7C98-0E37-4696-AF58-EC69D0574530}"/>
                </a:ext>
              </a:extLst>
            </p:cNvPr>
            <p:cNvSpPr>
              <a:spLocks/>
            </p:cNvSpPr>
            <p:nvPr/>
          </p:nvSpPr>
          <p:spPr bwMode="auto">
            <a:xfrm>
              <a:off x="14413572" y="6742664"/>
              <a:ext cx="25477" cy="38227"/>
            </a:xfrm>
            <a:custGeom>
              <a:avLst/>
              <a:gdLst>
                <a:gd name="T0" fmla="*/ 3 w 3"/>
                <a:gd name="T1" fmla="*/ 2 h 4"/>
                <a:gd name="T2" fmla="*/ 1 w 3"/>
                <a:gd name="T3" fmla="*/ 1 h 4"/>
                <a:gd name="T4" fmla="*/ 3 w 3"/>
                <a:gd name="T5" fmla="*/ 4 h 4"/>
                <a:gd name="T6" fmla="*/ 3 w 3"/>
                <a:gd name="T7" fmla="*/ 2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2" y="2"/>
                    <a:pt x="1" y="0"/>
                    <a:pt x="1" y="1"/>
                  </a:cubicBezTo>
                  <a:cubicBezTo>
                    <a:pt x="0" y="2"/>
                    <a:pt x="2" y="3"/>
                    <a:pt x="3" y="4"/>
                  </a:cubicBezTo>
                  <a:cubicBezTo>
                    <a:pt x="3" y="3"/>
                    <a:pt x="3" y="2"/>
                    <a:pt x="3" y="2"/>
                  </a:cubicBezTo>
                  <a:cubicBezTo>
                    <a:pt x="2" y="1"/>
                    <a:pt x="3" y="2"/>
                    <a:pt x="3"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40" name="Freeform 700">
              <a:extLst>
                <a:ext uri="{FF2B5EF4-FFF2-40B4-BE49-F238E27FC236}">
                  <a16:creationId xmlns:a16="http://schemas.microsoft.com/office/drawing/2014/main" id="{71BC2A15-F79A-44DF-92E2-2E744FD6FB55}"/>
                </a:ext>
              </a:extLst>
            </p:cNvPr>
            <p:cNvSpPr>
              <a:spLocks noEditPoints="1"/>
            </p:cNvSpPr>
            <p:nvPr/>
          </p:nvSpPr>
          <p:spPr bwMode="auto">
            <a:xfrm>
              <a:off x="13824398" y="6153340"/>
              <a:ext cx="1894907" cy="907882"/>
            </a:xfrm>
            <a:custGeom>
              <a:avLst/>
              <a:gdLst>
                <a:gd name="T0" fmla="*/ 194 w 203"/>
                <a:gd name="T1" fmla="*/ 37 h 97"/>
                <a:gd name="T2" fmla="*/ 177 w 203"/>
                <a:gd name="T3" fmla="*/ 31 h 97"/>
                <a:gd name="T4" fmla="*/ 163 w 203"/>
                <a:gd name="T5" fmla="*/ 19 h 97"/>
                <a:gd name="T6" fmla="*/ 154 w 203"/>
                <a:gd name="T7" fmla="*/ 7 h 97"/>
                <a:gd name="T8" fmla="*/ 137 w 203"/>
                <a:gd name="T9" fmla="*/ 10 h 97"/>
                <a:gd name="T10" fmla="*/ 129 w 203"/>
                <a:gd name="T11" fmla="*/ 8 h 97"/>
                <a:gd name="T12" fmla="*/ 112 w 203"/>
                <a:gd name="T13" fmla="*/ 2 h 97"/>
                <a:gd name="T14" fmla="*/ 76 w 203"/>
                <a:gd name="T15" fmla="*/ 10 h 97"/>
                <a:gd name="T16" fmla="*/ 75 w 203"/>
                <a:gd name="T17" fmla="*/ 20 h 97"/>
                <a:gd name="T18" fmla="*/ 74 w 203"/>
                <a:gd name="T19" fmla="*/ 31 h 97"/>
                <a:gd name="T20" fmla="*/ 60 w 203"/>
                <a:gd name="T21" fmla="*/ 29 h 97"/>
                <a:gd name="T22" fmla="*/ 48 w 203"/>
                <a:gd name="T23" fmla="*/ 32 h 97"/>
                <a:gd name="T24" fmla="*/ 37 w 203"/>
                <a:gd name="T25" fmla="*/ 27 h 97"/>
                <a:gd name="T26" fmla="*/ 22 w 203"/>
                <a:gd name="T27" fmla="*/ 25 h 97"/>
                <a:gd name="T28" fmla="*/ 13 w 203"/>
                <a:gd name="T29" fmla="*/ 32 h 97"/>
                <a:gd name="T30" fmla="*/ 3 w 203"/>
                <a:gd name="T31" fmla="*/ 38 h 97"/>
                <a:gd name="T32" fmla="*/ 4 w 203"/>
                <a:gd name="T33" fmla="*/ 47 h 97"/>
                <a:gd name="T34" fmla="*/ 14 w 203"/>
                <a:gd name="T35" fmla="*/ 57 h 97"/>
                <a:gd name="T36" fmla="*/ 17 w 203"/>
                <a:gd name="T37" fmla="*/ 57 h 97"/>
                <a:gd name="T38" fmla="*/ 36 w 203"/>
                <a:gd name="T39" fmla="*/ 63 h 97"/>
                <a:gd name="T40" fmla="*/ 33 w 203"/>
                <a:gd name="T41" fmla="*/ 66 h 97"/>
                <a:gd name="T42" fmla="*/ 22 w 203"/>
                <a:gd name="T43" fmla="*/ 72 h 97"/>
                <a:gd name="T44" fmla="*/ 31 w 203"/>
                <a:gd name="T45" fmla="*/ 82 h 97"/>
                <a:gd name="T46" fmla="*/ 48 w 203"/>
                <a:gd name="T47" fmla="*/ 90 h 97"/>
                <a:gd name="T48" fmla="*/ 50 w 203"/>
                <a:gd name="T49" fmla="*/ 68 h 97"/>
                <a:gd name="T50" fmla="*/ 64 w 203"/>
                <a:gd name="T51" fmla="*/ 62 h 97"/>
                <a:gd name="T52" fmla="*/ 72 w 203"/>
                <a:gd name="T53" fmla="*/ 66 h 97"/>
                <a:gd name="T54" fmla="*/ 84 w 203"/>
                <a:gd name="T55" fmla="*/ 76 h 97"/>
                <a:gd name="T56" fmla="*/ 100 w 203"/>
                <a:gd name="T57" fmla="*/ 81 h 97"/>
                <a:gd name="T58" fmla="*/ 107 w 203"/>
                <a:gd name="T59" fmla="*/ 91 h 97"/>
                <a:gd name="T60" fmla="*/ 123 w 203"/>
                <a:gd name="T61" fmla="*/ 85 h 97"/>
                <a:gd name="T62" fmla="*/ 137 w 203"/>
                <a:gd name="T63" fmla="*/ 83 h 97"/>
                <a:gd name="T64" fmla="*/ 153 w 203"/>
                <a:gd name="T65" fmla="*/ 81 h 97"/>
                <a:gd name="T66" fmla="*/ 172 w 203"/>
                <a:gd name="T67" fmla="*/ 76 h 97"/>
                <a:gd name="T68" fmla="*/ 175 w 203"/>
                <a:gd name="T69" fmla="*/ 66 h 97"/>
                <a:gd name="T70" fmla="*/ 182 w 203"/>
                <a:gd name="T71" fmla="*/ 60 h 97"/>
                <a:gd name="T72" fmla="*/ 193 w 203"/>
                <a:gd name="T73" fmla="*/ 56 h 97"/>
                <a:gd name="T74" fmla="*/ 202 w 203"/>
                <a:gd name="T75" fmla="*/ 44 h 97"/>
                <a:gd name="T76" fmla="*/ 201 w 203"/>
                <a:gd name="T77" fmla="*/ 39 h 97"/>
                <a:gd name="T78" fmla="*/ 140 w 203"/>
                <a:gd name="T79" fmla="*/ 65 h 97"/>
                <a:gd name="T80" fmla="*/ 141 w 203"/>
                <a:gd name="T81" fmla="*/ 59 h 97"/>
                <a:gd name="T82" fmla="*/ 148 w 203"/>
                <a:gd name="T83" fmla="*/ 58 h 97"/>
                <a:gd name="T84" fmla="*/ 156 w 203"/>
                <a:gd name="T85" fmla="*/ 58 h 97"/>
                <a:gd name="T86" fmla="*/ 165 w 203"/>
                <a:gd name="T87"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3" h="97">
                  <a:moveTo>
                    <a:pt x="201" y="39"/>
                  </a:moveTo>
                  <a:cubicBezTo>
                    <a:pt x="201" y="38"/>
                    <a:pt x="197" y="39"/>
                    <a:pt x="197" y="39"/>
                  </a:cubicBezTo>
                  <a:cubicBezTo>
                    <a:pt x="195" y="39"/>
                    <a:pt x="194" y="38"/>
                    <a:pt x="194" y="37"/>
                  </a:cubicBezTo>
                  <a:cubicBezTo>
                    <a:pt x="193" y="35"/>
                    <a:pt x="191" y="35"/>
                    <a:pt x="191" y="34"/>
                  </a:cubicBezTo>
                  <a:cubicBezTo>
                    <a:pt x="190" y="33"/>
                    <a:pt x="189" y="30"/>
                    <a:pt x="186" y="30"/>
                  </a:cubicBezTo>
                  <a:cubicBezTo>
                    <a:pt x="183" y="30"/>
                    <a:pt x="180" y="33"/>
                    <a:pt x="177" y="31"/>
                  </a:cubicBezTo>
                  <a:cubicBezTo>
                    <a:pt x="176" y="30"/>
                    <a:pt x="175" y="29"/>
                    <a:pt x="174" y="28"/>
                  </a:cubicBezTo>
                  <a:cubicBezTo>
                    <a:pt x="173" y="28"/>
                    <a:pt x="171" y="31"/>
                    <a:pt x="170" y="31"/>
                  </a:cubicBezTo>
                  <a:cubicBezTo>
                    <a:pt x="169" y="32"/>
                    <a:pt x="163" y="21"/>
                    <a:pt x="163" y="19"/>
                  </a:cubicBezTo>
                  <a:cubicBezTo>
                    <a:pt x="161" y="17"/>
                    <a:pt x="160" y="14"/>
                    <a:pt x="157" y="13"/>
                  </a:cubicBezTo>
                  <a:cubicBezTo>
                    <a:pt x="156" y="12"/>
                    <a:pt x="155" y="11"/>
                    <a:pt x="154" y="11"/>
                  </a:cubicBezTo>
                  <a:cubicBezTo>
                    <a:pt x="152" y="10"/>
                    <a:pt x="154" y="8"/>
                    <a:pt x="154" y="7"/>
                  </a:cubicBezTo>
                  <a:cubicBezTo>
                    <a:pt x="154" y="6"/>
                    <a:pt x="147" y="10"/>
                    <a:pt x="146" y="11"/>
                  </a:cubicBezTo>
                  <a:cubicBezTo>
                    <a:pt x="145" y="11"/>
                    <a:pt x="137" y="14"/>
                    <a:pt x="137" y="13"/>
                  </a:cubicBezTo>
                  <a:cubicBezTo>
                    <a:pt x="137" y="11"/>
                    <a:pt x="139" y="10"/>
                    <a:pt x="137" y="10"/>
                  </a:cubicBezTo>
                  <a:cubicBezTo>
                    <a:pt x="136" y="9"/>
                    <a:pt x="135" y="8"/>
                    <a:pt x="134" y="9"/>
                  </a:cubicBezTo>
                  <a:cubicBezTo>
                    <a:pt x="134" y="9"/>
                    <a:pt x="134" y="10"/>
                    <a:pt x="133" y="9"/>
                  </a:cubicBezTo>
                  <a:cubicBezTo>
                    <a:pt x="131" y="8"/>
                    <a:pt x="132" y="7"/>
                    <a:pt x="129" y="8"/>
                  </a:cubicBezTo>
                  <a:cubicBezTo>
                    <a:pt x="126" y="10"/>
                    <a:pt x="126" y="7"/>
                    <a:pt x="126" y="5"/>
                  </a:cubicBezTo>
                  <a:cubicBezTo>
                    <a:pt x="127" y="1"/>
                    <a:pt x="121" y="0"/>
                    <a:pt x="118" y="0"/>
                  </a:cubicBezTo>
                  <a:cubicBezTo>
                    <a:pt x="116" y="0"/>
                    <a:pt x="114" y="1"/>
                    <a:pt x="112" y="2"/>
                  </a:cubicBezTo>
                  <a:cubicBezTo>
                    <a:pt x="110" y="3"/>
                    <a:pt x="108" y="4"/>
                    <a:pt x="105" y="4"/>
                  </a:cubicBezTo>
                  <a:cubicBezTo>
                    <a:pt x="97" y="6"/>
                    <a:pt x="89" y="9"/>
                    <a:pt x="81" y="9"/>
                  </a:cubicBezTo>
                  <a:cubicBezTo>
                    <a:pt x="79" y="9"/>
                    <a:pt x="77" y="9"/>
                    <a:pt x="76" y="10"/>
                  </a:cubicBezTo>
                  <a:cubicBezTo>
                    <a:pt x="75" y="11"/>
                    <a:pt x="77" y="14"/>
                    <a:pt x="79" y="14"/>
                  </a:cubicBezTo>
                  <a:cubicBezTo>
                    <a:pt x="83" y="17"/>
                    <a:pt x="76" y="16"/>
                    <a:pt x="74" y="17"/>
                  </a:cubicBezTo>
                  <a:cubicBezTo>
                    <a:pt x="72" y="18"/>
                    <a:pt x="75" y="19"/>
                    <a:pt x="75" y="20"/>
                  </a:cubicBezTo>
                  <a:cubicBezTo>
                    <a:pt x="75" y="22"/>
                    <a:pt x="71" y="22"/>
                    <a:pt x="71" y="23"/>
                  </a:cubicBezTo>
                  <a:cubicBezTo>
                    <a:pt x="71" y="26"/>
                    <a:pt x="79" y="25"/>
                    <a:pt x="78" y="29"/>
                  </a:cubicBezTo>
                  <a:cubicBezTo>
                    <a:pt x="77" y="30"/>
                    <a:pt x="76" y="31"/>
                    <a:pt x="74" y="31"/>
                  </a:cubicBezTo>
                  <a:cubicBezTo>
                    <a:pt x="73" y="31"/>
                    <a:pt x="70" y="31"/>
                    <a:pt x="69" y="31"/>
                  </a:cubicBezTo>
                  <a:cubicBezTo>
                    <a:pt x="67" y="32"/>
                    <a:pt x="68" y="33"/>
                    <a:pt x="66" y="32"/>
                  </a:cubicBezTo>
                  <a:cubicBezTo>
                    <a:pt x="64" y="31"/>
                    <a:pt x="62" y="29"/>
                    <a:pt x="60" y="29"/>
                  </a:cubicBezTo>
                  <a:cubicBezTo>
                    <a:pt x="59" y="28"/>
                    <a:pt x="57" y="30"/>
                    <a:pt x="56" y="30"/>
                  </a:cubicBezTo>
                  <a:cubicBezTo>
                    <a:pt x="54" y="29"/>
                    <a:pt x="53" y="29"/>
                    <a:pt x="51" y="30"/>
                  </a:cubicBezTo>
                  <a:cubicBezTo>
                    <a:pt x="50" y="31"/>
                    <a:pt x="49" y="33"/>
                    <a:pt x="48" y="32"/>
                  </a:cubicBezTo>
                  <a:cubicBezTo>
                    <a:pt x="47" y="32"/>
                    <a:pt x="44" y="29"/>
                    <a:pt x="43" y="30"/>
                  </a:cubicBezTo>
                  <a:cubicBezTo>
                    <a:pt x="42" y="30"/>
                    <a:pt x="42" y="33"/>
                    <a:pt x="41" y="31"/>
                  </a:cubicBezTo>
                  <a:cubicBezTo>
                    <a:pt x="40" y="29"/>
                    <a:pt x="39" y="28"/>
                    <a:pt x="37" y="27"/>
                  </a:cubicBezTo>
                  <a:cubicBezTo>
                    <a:pt x="35" y="26"/>
                    <a:pt x="33" y="26"/>
                    <a:pt x="32" y="25"/>
                  </a:cubicBezTo>
                  <a:cubicBezTo>
                    <a:pt x="29" y="24"/>
                    <a:pt x="29" y="26"/>
                    <a:pt x="27" y="26"/>
                  </a:cubicBezTo>
                  <a:cubicBezTo>
                    <a:pt x="25" y="27"/>
                    <a:pt x="24" y="24"/>
                    <a:pt x="22" y="25"/>
                  </a:cubicBezTo>
                  <a:cubicBezTo>
                    <a:pt x="21" y="26"/>
                    <a:pt x="21" y="27"/>
                    <a:pt x="20" y="27"/>
                  </a:cubicBezTo>
                  <a:cubicBezTo>
                    <a:pt x="19" y="28"/>
                    <a:pt x="17" y="28"/>
                    <a:pt x="16" y="28"/>
                  </a:cubicBezTo>
                  <a:cubicBezTo>
                    <a:pt x="15" y="29"/>
                    <a:pt x="13" y="31"/>
                    <a:pt x="13" y="32"/>
                  </a:cubicBezTo>
                  <a:cubicBezTo>
                    <a:pt x="12" y="33"/>
                    <a:pt x="14" y="36"/>
                    <a:pt x="12" y="36"/>
                  </a:cubicBezTo>
                  <a:cubicBezTo>
                    <a:pt x="10" y="37"/>
                    <a:pt x="7" y="31"/>
                    <a:pt x="6" y="34"/>
                  </a:cubicBezTo>
                  <a:cubicBezTo>
                    <a:pt x="5" y="36"/>
                    <a:pt x="4" y="36"/>
                    <a:pt x="3" y="38"/>
                  </a:cubicBezTo>
                  <a:cubicBezTo>
                    <a:pt x="2" y="40"/>
                    <a:pt x="6" y="40"/>
                    <a:pt x="4" y="42"/>
                  </a:cubicBezTo>
                  <a:cubicBezTo>
                    <a:pt x="3" y="43"/>
                    <a:pt x="0" y="45"/>
                    <a:pt x="2" y="46"/>
                  </a:cubicBezTo>
                  <a:cubicBezTo>
                    <a:pt x="3" y="46"/>
                    <a:pt x="4" y="47"/>
                    <a:pt x="4" y="47"/>
                  </a:cubicBezTo>
                  <a:cubicBezTo>
                    <a:pt x="5" y="48"/>
                    <a:pt x="4" y="49"/>
                    <a:pt x="5" y="50"/>
                  </a:cubicBezTo>
                  <a:cubicBezTo>
                    <a:pt x="7" y="51"/>
                    <a:pt x="9" y="49"/>
                    <a:pt x="11" y="51"/>
                  </a:cubicBezTo>
                  <a:cubicBezTo>
                    <a:pt x="12" y="52"/>
                    <a:pt x="14" y="55"/>
                    <a:pt x="14" y="57"/>
                  </a:cubicBezTo>
                  <a:cubicBezTo>
                    <a:pt x="13" y="57"/>
                    <a:pt x="10" y="56"/>
                    <a:pt x="13" y="58"/>
                  </a:cubicBezTo>
                  <a:cubicBezTo>
                    <a:pt x="14" y="59"/>
                    <a:pt x="14" y="60"/>
                    <a:pt x="16" y="58"/>
                  </a:cubicBezTo>
                  <a:cubicBezTo>
                    <a:pt x="16" y="57"/>
                    <a:pt x="16" y="57"/>
                    <a:pt x="17" y="57"/>
                  </a:cubicBezTo>
                  <a:cubicBezTo>
                    <a:pt x="22" y="57"/>
                    <a:pt x="24" y="54"/>
                    <a:pt x="29" y="56"/>
                  </a:cubicBezTo>
                  <a:cubicBezTo>
                    <a:pt x="31" y="57"/>
                    <a:pt x="33" y="54"/>
                    <a:pt x="34" y="56"/>
                  </a:cubicBezTo>
                  <a:cubicBezTo>
                    <a:pt x="35" y="57"/>
                    <a:pt x="37" y="61"/>
                    <a:pt x="36" y="63"/>
                  </a:cubicBezTo>
                  <a:cubicBezTo>
                    <a:pt x="35" y="63"/>
                    <a:pt x="33" y="64"/>
                    <a:pt x="35" y="64"/>
                  </a:cubicBezTo>
                  <a:cubicBezTo>
                    <a:pt x="35" y="65"/>
                    <a:pt x="35" y="65"/>
                    <a:pt x="35" y="65"/>
                  </a:cubicBezTo>
                  <a:cubicBezTo>
                    <a:pt x="34" y="66"/>
                    <a:pt x="33" y="66"/>
                    <a:pt x="33" y="66"/>
                  </a:cubicBezTo>
                  <a:cubicBezTo>
                    <a:pt x="30" y="66"/>
                    <a:pt x="22" y="64"/>
                    <a:pt x="24" y="69"/>
                  </a:cubicBezTo>
                  <a:cubicBezTo>
                    <a:pt x="25" y="71"/>
                    <a:pt x="24" y="71"/>
                    <a:pt x="22" y="70"/>
                  </a:cubicBezTo>
                  <a:cubicBezTo>
                    <a:pt x="20" y="69"/>
                    <a:pt x="21" y="71"/>
                    <a:pt x="22" y="72"/>
                  </a:cubicBezTo>
                  <a:cubicBezTo>
                    <a:pt x="24" y="72"/>
                    <a:pt x="24" y="75"/>
                    <a:pt x="25" y="76"/>
                  </a:cubicBezTo>
                  <a:cubicBezTo>
                    <a:pt x="27" y="77"/>
                    <a:pt x="24" y="79"/>
                    <a:pt x="27" y="79"/>
                  </a:cubicBezTo>
                  <a:cubicBezTo>
                    <a:pt x="28" y="79"/>
                    <a:pt x="30" y="81"/>
                    <a:pt x="31" y="82"/>
                  </a:cubicBezTo>
                  <a:cubicBezTo>
                    <a:pt x="34" y="82"/>
                    <a:pt x="31" y="85"/>
                    <a:pt x="31" y="87"/>
                  </a:cubicBezTo>
                  <a:cubicBezTo>
                    <a:pt x="34" y="85"/>
                    <a:pt x="38" y="82"/>
                    <a:pt x="42" y="85"/>
                  </a:cubicBezTo>
                  <a:cubicBezTo>
                    <a:pt x="44" y="87"/>
                    <a:pt x="45" y="90"/>
                    <a:pt x="48" y="90"/>
                  </a:cubicBezTo>
                  <a:cubicBezTo>
                    <a:pt x="50" y="90"/>
                    <a:pt x="49" y="88"/>
                    <a:pt x="49" y="87"/>
                  </a:cubicBezTo>
                  <a:cubicBezTo>
                    <a:pt x="49" y="84"/>
                    <a:pt x="49" y="81"/>
                    <a:pt x="49" y="78"/>
                  </a:cubicBezTo>
                  <a:cubicBezTo>
                    <a:pt x="49" y="76"/>
                    <a:pt x="48" y="68"/>
                    <a:pt x="50" y="68"/>
                  </a:cubicBezTo>
                  <a:cubicBezTo>
                    <a:pt x="52" y="67"/>
                    <a:pt x="55" y="66"/>
                    <a:pt x="57" y="65"/>
                  </a:cubicBezTo>
                  <a:cubicBezTo>
                    <a:pt x="59" y="65"/>
                    <a:pt x="61" y="64"/>
                    <a:pt x="62" y="64"/>
                  </a:cubicBezTo>
                  <a:cubicBezTo>
                    <a:pt x="63" y="63"/>
                    <a:pt x="62" y="61"/>
                    <a:pt x="64" y="62"/>
                  </a:cubicBezTo>
                  <a:cubicBezTo>
                    <a:pt x="65" y="62"/>
                    <a:pt x="68" y="64"/>
                    <a:pt x="68" y="62"/>
                  </a:cubicBezTo>
                  <a:cubicBezTo>
                    <a:pt x="68" y="61"/>
                    <a:pt x="70" y="60"/>
                    <a:pt x="71" y="62"/>
                  </a:cubicBezTo>
                  <a:cubicBezTo>
                    <a:pt x="72" y="63"/>
                    <a:pt x="71" y="64"/>
                    <a:pt x="72" y="66"/>
                  </a:cubicBezTo>
                  <a:cubicBezTo>
                    <a:pt x="72" y="67"/>
                    <a:pt x="73" y="69"/>
                    <a:pt x="72" y="70"/>
                  </a:cubicBezTo>
                  <a:cubicBezTo>
                    <a:pt x="73" y="71"/>
                    <a:pt x="74" y="71"/>
                    <a:pt x="75" y="72"/>
                  </a:cubicBezTo>
                  <a:cubicBezTo>
                    <a:pt x="78" y="75"/>
                    <a:pt x="80" y="77"/>
                    <a:pt x="84" y="76"/>
                  </a:cubicBezTo>
                  <a:cubicBezTo>
                    <a:pt x="86" y="76"/>
                    <a:pt x="88" y="77"/>
                    <a:pt x="90" y="77"/>
                  </a:cubicBezTo>
                  <a:cubicBezTo>
                    <a:pt x="92" y="77"/>
                    <a:pt x="93" y="75"/>
                    <a:pt x="95" y="75"/>
                  </a:cubicBezTo>
                  <a:cubicBezTo>
                    <a:pt x="97" y="76"/>
                    <a:pt x="99" y="79"/>
                    <a:pt x="100" y="81"/>
                  </a:cubicBezTo>
                  <a:cubicBezTo>
                    <a:pt x="101" y="82"/>
                    <a:pt x="100" y="83"/>
                    <a:pt x="100" y="85"/>
                  </a:cubicBezTo>
                  <a:cubicBezTo>
                    <a:pt x="100" y="87"/>
                    <a:pt x="103" y="88"/>
                    <a:pt x="103" y="90"/>
                  </a:cubicBezTo>
                  <a:cubicBezTo>
                    <a:pt x="103" y="91"/>
                    <a:pt x="106" y="91"/>
                    <a:pt x="107" y="91"/>
                  </a:cubicBezTo>
                  <a:cubicBezTo>
                    <a:pt x="109" y="91"/>
                    <a:pt x="109" y="91"/>
                    <a:pt x="110" y="93"/>
                  </a:cubicBezTo>
                  <a:cubicBezTo>
                    <a:pt x="112" y="97"/>
                    <a:pt x="114" y="92"/>
                    <a:pt x="116" y="90"/>
                  </a:cubicBezTo>
                  <a:cubicBezTo>
                    <a:pt x="117" y="87"/>
                    <a:pt x="121" y="87"/>
                    <a:pt x="123" y="85"/>
                  </a:cubicBezTo>
                  <a:cubicBezTo>
                    <a:pt x="125" y="85"/>
                    <a:pt x="125" y="85"/>
                    <a:pt x="126" y="84"/>
                  </a:cubicBezTo>
                  <a:cubicBezTo>
                    <a:pt x="127" y="81"/>
                    <a:pt x="128" y="82"/>
                    <a:pt x="130" y="82"/>
                  </a:cubicBezTo>
                  <a:cubicBezTo>
                    <a:pt x="132" y="82"/>
                    <a:pt x="136" y="85"/>
                    <a:pt x="137" y="83"/>
                  </a:cubicBezTo>
                  <a:cubicBezTo>
                    <a:pt x="137" y="81"/>
                    <a:pt x="137" y="80"/>
                    <a:pt x="139" y="79"/>
                  </a:cubicBezTo>
                  <a:cubicBezTo>
                    <a:pt x="141" y="78"/>
                    <a:pt x="143" y="80"/>
                    <a:pt x="145" y="80"/>
                  </a:cubicBezTo>
                  <a:cubicBezTo>
                    <a:pt x="147" y="81"/>
                    <a:pt x="151" y="81"/>
                    <a:pt x="153" y="81"/>
                  </a:cubicBezTo>
                  <a:cubicBezTo>
                    <a:pt x="159" y="81"/>
                    <a:pt x="164" y="83"/>
                    <a:pt x="170" y="84"/>
                  </a:cubicBezTo>
                  <a:cubicBezTo>
                    <a:pt x="169" y="82"/>
                    <a:pt x="171" y="81"/>
                    <a:pt x="173" y="79"/>
                  </a:cubicBezTo>
                  <a:cubicBezTo>
                    <a:pt x="174" y="78"/>
                    <a:pt x="173" y="78"/>
                    <a:pt x="172" y="76"/>
                  </a:cubicBezTo>
                  <a:cubicBezTo>
                    <a:pt x="171" y="75"/>
                    <a:pt x="171" y="73"/>
                    <a:pt x="171" y="71"/>
                  </a:cubicBezTo>
                  <a:cubicBezTo>
                    <a:pt x="170" y="71"/>
                    <a:pt x="170" y="67"/>
                    <a:pt x="169" y="68"/>
                  </a:cubicBezTo>
                  <a:cubicBezTo>
                    <a:pt x="170" y="67"/>
                    <a:pt x="173" y="67"/>
                    <a:pt x="175" y="66"/>
                  </a:cubicBezTo>
                  <a:cubicBezTo>
                    <a:pt x="178" y="66"/>
                    <a:pt x="180" y="68"/>
                    <a:pt x="182" y="66"/>
                  </a:cubicBezTo>
                  <a:cubicBezTo>
                    <a:pt x="183" y="66"/>
                    <a:pt x="181" y="65"/>
                    <a:pt x="181" y="64"/>
                  </a:cubicBezTo>
                  <a:cubicBezTo>
                    <a:pt x="180" y="63"/>
                    <a:pt x="181" y="61"/>
                    <a:pt x="182" y="60"/>
                  </a:cubicBezTo>
                  <a:cubicBezTo>
                    <a:pt x="183" y="59"/>
                    <a:pt x="184" y="53"/>
                    <a:pt x="185" y="54"/>
                  </a:cubicBezTo>
                  <a:cubicBezTo>
                    <a:pt x="187" y="55"/>
                    <a:pt x="188" y="56"/>
                    <a:pt x="190" y="56"/>
                  </a:cubicBezTo>
                  <a:cubicBezTo>
                    <a:pt x="191" y="55"/>
                    <a:pt x="192" y="57"/>
                    <a:pt x="193" y="56"/>
                  </a:cubicBezTo>
                  <a:cubicBezTo>
                    <a:pt x="194" y="56"/>
                    <a:pt x="196" y="55"/>
                    <a:pt x="197" y="54"/>
                  </a:cubicBezTo>
                  <a:cubicBezTo>
                    <a:pt x="198" y="53"/>
                    <a:pt x="196" y="51"/>
                    <a:pt x="196" y="49"/>
                  </a:cubicBezTo>
                  <a:cubicBezTo>
                    <a:pt x="197" y="46"/>
                    <a:pt x="200" y="47"/>
                    <a:pt x="202" y="44"/>
                  </a:cubicBezTo>
                  <a:cubicBezTo>
                    <a:pt x="202" y="43"/>
                    <a:pt x="202" y="43"/>
                    <a:pt x="203" y="42"/>
                  </a:cubicBezTo>
                  <a:cubicBezTo>
                    <a:pt x="203" y="41"/>
                    <a:pt x="202" y="40"/>
                    <a:pt x="201" y="39"/>
                  </a:cubicBezTo>
                  <a:cubicBezTo>
                    <a:pt x="201" y="38"/>
                    <a:pt x="202" y="39"/>
                    <a:pt x="201" y="39"/>
                  </a:cubicBezTo>
                  <a:close/>
                  <a:moveTo>
                    <a:pt x="148" y="58"/>
                  </a:moveTo>
                  <a:cubicBezTo>
                    <a:pt x="146" y="58"/>
                    <a:pt x="143" y="61"/>
                    <a:pt x="142" y="62"/>
                  </a:cubicBezTo>
                  <a:cubicBezTo>
                    <a:pt x="141" y="62"/>
                    <a:pt x="140" y="64"/>
                    <a:pt x="140" y="65"/>
                  </a:cubicBezTo>
                  <a:cubicBezTo>
                    <a:pt x="140" y="66"/>
                    <a:pt x="141" y="67"/>
                    <a:pt x="141" y="67"/>
                  </a:cubicBezTo>
                  <a:cubicBezTo>
                    <a:pt x="140" y="68"/>
                    <a:pt x="138" y="64"/>
                    <a:pt x="138" y="63"/>
                  </a:cubicBezTo>
                  <a:cubicBezTo>
                    <a:pt x="138" y="61"/>
                    <a:pt x="139" y="60"/>
                    <a:pt x="141" y="59"/>
                  </a:cubicBezTo>
                  <a:cubicBezTo>
                    <a:pt x="143" y="58"/>
                    <a:pt x="145" y="57"/>
                    <a:pt x="147" y="57"/>
                  </a:cubicBezTo>
                  <a:cubicBezTo>
                    <a:pt x="147" y="57"/>
                    <a:pt x="152" y="58"/>
                    <a:pt x="152" y="58"/>
                  </a:cubicBezTo>
                  <a:cubicBezTo>
                    <a:pt x="151" y="59"/>
                    <a:pt x="148" y="58"/>
                    <a:pt x="148" y="58"/>
                  </a:cubicBezTo>
                  <a:cubicBezTo>
                    <a:pt x="146" y="58"/>
                    <a:pt x="149" y="58"/>
                    <a:pt x="148" y="58"/>
                  </a:cubicBezTo>
                  <a:close/>
                  <a:moveTo>
                    <a:pt x="165" y="59"/>
                  </a:moveTo>
                  <a:cubicBezTo>
                    <a:pt x="164" y="61"/>
                    <a:pt x="157" y="60"/>
                    <a:pt x="156" y="58"/>
                  </a:cubicBezTo>
                  <a:cubicBezTo>
                    <a:pt x="156" y="58"/>
                    <a:pt x="160" y="58"/>
                    <a:pt x="160" y="58"/>
                  </a:cubicBezTo>
                  <a:cubicBezTo>
                    <a:pt x="162" y="58"/>
                    <a:pt x="163" y="58"/>
                    <a:pt x="165" y="57"/>
                  </a:cubicBezTo>
                  <a:cubicBezTo>
                    <a:pt x="165" y="57"/>
                    <a:pt x="165" y="59"/>
                    <a:pt x="165" y="59"/>
                  </a:cubicBezTo>
                  <a:cubicBezTo>
                    <a:pt x="164" y="60"/>
                    <a:pt x="165" y="58"/>
                    <a:pt x="165" y="5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41" name="Freeform 701">
              <a:extLst>
                <a:ext uri="{FF2B5EF4-FFF2-40B4-BE49-F238E27FC236}">
                  <a16:creationId xmlns:a16="http://schemas.microsoft.com/office/drawing/2014/main" id="{6C95C845-CD0F-48E0-A657-5292C6856CAF}"/>
                </a:ext>
              </a:extLst>
            </p:cNvPr>
            <p:cNvSpPr>
              <a:spLocks/>
            </p:cNvSpPr>
            <p:nvPr/>
          </p:nvSpPr>
          <p:spPr bwMode="auto">
            <a:xfrm>
              <a:off x="14849878" y="7284206"/>
              <a:ext cx="1308918" cy="1395268"/>
            </a:xfrm>
            <a:custGeom>
              <a:avLst/>
              <a:gdLst>
                <a:gd name="T0" fmla="*/ 121 w 140"/>
                <a:gd name="T1" fmla="*/ 66 h 149"/>
                <a:gd name="T2" fmla="*/ 129 w 140"/>
                <a:gd name="T3" fmla="*/ 54 h 149"/>
                <a:gd name="T4" fmla="*/ 137 w 140"/>
                <a:gd name="T5" fmla="*/ 46 h 149"/>
                <a:gd name="T6" fmla="*/ 135 w 140"/>
                <a:gd name="T7" fmla="*/ 41 h 149"/>
                <a:gd name="T8" fmla="*/ 127 w 140"/>
                <a:gd name="T9" fmla="*/ 37 h 149"/>
                <a:gd name="T10" fmla="*/ 119 w 140"/>
                <a:gd name="T11" fmla="*/ 43 h 149"/>
                <a:gd name="T12" fmla="*/ 106 w 140"/>
                <a:gd name="T13" fmla="*/ 51 h 149"/>
                <a:gd name="T14" fmla="*/ 100 w 140"/>
                <a:gd name="T15" fmla="*/ 45 h 149"/>
                <a:gd name="T16" fmla="*/ 92 w 140"/>
                <a:gd name="T17" fmla="*/ 52 h 149"/>
                <a:gd name="T18" fmla="*/ 77 w 140"/>
                <a:gd name="T19" fmla="*/ 47 h 149"/>
                <a:gd name="T20" fmla="*/ 62 w 140"/>
                <a:gd name="T21" fmla="*/ 41 h 149"/>
                <a:gd name="T22" fmla="*/ 63 w 140"/>
                <a:gd name="T23" fmla="*/ 32 h 149"/>
                <a:gd name="T24" fmla="*/ 52 w 140"/>
                <a:gd name="T25" fmla="*/ 22 h 149"/>
                <a:gd name="T26" fmla="*/ 55 w 140"/>
                <a:gd name="T27" fmla="*/ 12 h 149"/>
                <a:gd name="T28" fmla="*/ 50 w 140"/>
                <a:gd name="T29" fmla="*/ 2 h 149"/>
                <a:gd name="T30" fmla="*/ 40 w 140"/>
                <a:gd name="T31" fmla="*/ 8 h 149"/>
                <a:gd name="T32" fmla="*/ 30 w 140"/>
                <a:gd name="T33" fmla="*/ 12 h 149"/>
                <a:gd name="T34" fmla="*/ 33 w 140"/>
                <a:gd name="T35" fmla="*/ 22 h 149"/>
                <a:gd name="T36" fmla="*/ 29 w 140"/>
                <a:gd name="T37" fmla="*/ 33 h 149"/>
                <a:gd name="T38" fmla="*/ 19 w 140"/>
                <a:gd name="T39" fmla="*/ 44 h 149"/>
                <a:gd name="T40" fmla="*/ 7 w 140"/>
                <a:gd name="T41" fmla="*/ 50 h 149"/>
                <a:gd name="T42" fmla="*/ 14 w 140"/>
                <a:gd name="T43" fmla="*/ 64 h 149"/>
                <a:gd name="T44" fmla="*/ 5 w 140"/>
                <a:gd name="T45" fmla="*/ 64 h 149"/>
                <a:gd name="T46" fmla="*/ 11 w 140"/>
                <a:gd name="T47" fmla="*/ 72 h 149"/>
                <a:gd name="T48" fmla="*/ 11 w 140"/>
                <a:gd name="T49" fmla="*/ 82 h 149"/>
                <a:gd name="T50" fmla="*/ 19 w 140"/>
                <a:gd name="T51" fmla="*/ 78 h 149"/>
                <a:gd name="T52" fmla="*/ 23 w 140"/>
                <a:gd name="T53" fmla="*/ 75 h 149"/>
                <a:gd name="T54" fmla="*/ 22 w 140"/>
                <a:gd name="T55" fmla="*/ 78 h 149"/>
                <a:gd name="T56" fmla="*/ 24 w 140"/>
                <a:gd name="T57" fmla="*/ 82 h 149"/>
                <a:gd name="T58" fmla="*/ 24 w 140"/>
                <a:gd name="T59" fmla="*/ 95 h 149"/>
                <a:gd name="T60" fmla="*/ 26 w 140"/>
                <a:gd name="T61" fmla="*/ 107 h 149"/>
                <a:gd name="T62" fmla="*/ 39 w 140"/>
                <a:gd name="T63" fmla="*/ 134 h 149"/>
                <a:gd name="T64" fmla="*/ 50 w 140"/>
                <a:gd name="T65" fmla="*/ 143 h 149"/>
                <a:gd name="T66" fmla="*/ 57 w 140"/>
                <a:gd name="T67" fmla="*/ 132 h 149"/>
                <a:gd name="T68" fmla="*/ 65 w 140"/>
                <a:gd name="T69" fmla="*/ 107 h 149"/>
                <a:gd name="T70" fmla="*/ 81 w 140"/>
                <a:gd name="T71" fmla="*/ 93 h 149"/>
                <a:gd name="T72" fmla="*/ 91 w 140"/>
                <a:gd name="T73" fmla="*/ 84 h 149"/>
                <a:gd name="T74" fmla="*/ 98 w 140"/>
                <a:gd name="T75" fmla="*/ 74 h 149"/>
                <a:gd name="T76" fmla="*/ 101 w 140"/>
                <a:gd name="T77" fmla="*/ 78 h 149"/>
                <a:gd name="T78" fmla="*/ 100 w 140"/>
                <a:gd name="T79" fmla="*/ 58 h 149"/>
                <a:gd name="T80" fmla="*/ 104 w 140"/>
                <a:gd name="T81" fmla="*/ 57 h 149"/>
                <a:gd name="T82" fmla="*/ 114 w 140"/>
                <a:gd name="T83" fmla="*/ 60 h 149"/>
                <a:gd name="T84" fmla="*/ 115 w 140"/>
                <a:gd name="T85" fmla="*/ 6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49">
                  <a:moveTo>
                    <a:pt x="117" y="76"/>
                  </a:moveTo>
                  <a:cubicBezTo>
                    <a:pt x="121" y="77"/>
                    <a:pt x="119" y="73"/>
                    <a:pt x="120" y="71"/>
                  </a:cubicBezTo>
                  <a:cubicBezTo>
                    <a:pt x="120" y="69"/>
                    <a:pt x="121" y="67"/>
                    <a:pt x="121" y="66"/>
                  </a:cubicBezTo>
                  <a:cubicBezTo>
                    <a:pt x="122" y="65"/>
                    <a:pt x="124" y="67"/>
                    <a:pt x="125" y="65"/>
                  </a:cubicBezTo>
                  <a:cubicBezTo>
                    <a:pt x="126" y="63"/>
                    <a:pt x="126" y="61"/>
                    <a:pt x="126" y="59"/>
                  </a:cubicBezTo>
                  <a:cubicBezTo>
                    <a:pt x="127" y="57"/>
                    <a:pt x="129" y="56"/>
                    <a:pt x="129" y="54"/>
                  </a:cubicBezTo>
                  <a:cubicBezTo>
                    <a:pt x="129" y="52"/>
                    <a:pt x="132" y="50"/>
                    <a:pt x="133" y="49"/>
                  </a:cubicBezTo>
                  <a:cubicBezTo>
                    <a:pt x="136" y="46"/>
                    <a:pt x="135" y="49"/>
                    <a:pt x="137" y="50"/>
                  </a:cubicBezTo>
                  <a:cubicBezTo>
                    <a:pt x="137" y="50"/>
                    <a:pt x="137" y="46"/>
                    <a:pt x="137" y="46"/>
                  </a:cubicBezTo>
                  <a:cubicBezTo>
                    <a:pt x="137" y="45"/>
                    <a:pt x="140" y="45"/>
                    <a:pt x="138" y="43"/>
                  </a:cubicBezTo>
                  <a:cubicBezTo>
                    <a:pt x="137" y="43"/>
                    <a:pt x="135" y="43"/>
                    <a:pt x="134" y="43"/>
                  </a:cubicBezTo>
                  <a:cubicBezTo>
                    <a:pt x="134" y="42"/>
                    <a:pt x="135" y="41"/>
                    <a:pt x="135" y="41"/>
                  </a:cubicBezTo>
                  <a:cubicBezTo>
                    <a:pt x="136" y="40"/>
                    <a:pt x="135" y="39"/>
                    <a:pt x="134" y="38"/>
                  </a:cubicBezTo>
                  <a:cubicBezTo>
                    <a:pt x="133" y="37"/>
                    <a:pt x="133" y="37"/>
                    <a:pt x="132" y="38"/>
                  </a:cubicBezTo>
                  <a:cubicBezTo>
                    <a:pt x="130" y="39"/>
                    <a:pt x="129" y="38"/>
                    <a:pt x="127" y="37"/>
                  </a:cubicBezTo>
                  <a:cubicBezTo>
                    <a:pt x="126" y="37"/>
                    <a:pt x="124" y="39"/>
                    <a:pt x="124" y="40"/>
                  </a:cubicBezTo>
                  <a:cubicBezTo>
                    <a:pt x="123" y="41"/>
                    <a:pt x="122" y="40"/>
                    <a:pt x="121" y="41"/>
                  </a:cubicBezTo>
                  <a:cubicBezTo>
                    <a:pt x="120" y="41"/>
                    <a:pt x="119" y="42"/>
                    <a:pt x="119" y="43"/>
                  </a:cubicBezTo>
                  <a:cubicBezTo>
                    <a:pt x="117" y="45"/>
                    <a:pt x="116" y="46"/>
                    <a:pt x="114" y="45"/>
                  </a:cubicBezTo>
                  <a:cubicBezTo>
                    <a:pt x="113" y="46"/>
                    <a:pt x="114" y="48"/>
                    <a:pt x="115" y="49"/>
                  </a:cubicBezTo>
                  <a:cubicBezTo>
                    <a:pt x="117" y="53"/>
                    <a:pt x="108" y="50"/>
                    <a:pt x="106" y="51"/>
                  </a:cubicBezTo>
                  <a:cubicBezTo>
                    <a:pt x="105" y="52"/>
                    <a:pt x="102" y="51"/>
                    <a:pt x="101" y="50"/>
                  </a:cubicBezTo>
                  <a:cubicBezTo>
                    <a:pt x="100" y="49"/>
                    <a:pt x="101" y="47"/>
                    <a:pt x="101" y="47"/>
                  </a:cubicBezTo>
                  <a:cubicBezTo>
                    <a:pt x="101" y="47"/>
                    <a:pt x="101" y="44"/>
                    <a:pt x="100" y="45"/>
                  </a:cubicBezTo>
                  <a:cubicBezTo>
                    <a:pt x="98" y="45"/>
                    <a:pt x="96" y="45"/>
                    <a:pt x="96" y="48"/>
                  </a:cubicBezTo>
                  <a:cubicBezTo>
                    <a:pt x="97" y="49"/>
                    <a:pt x="98" y="52"/>
                    <a:pt x="97" y="52"/>
                  </a:cubicBezTo>
                  <a:cubicBezTo>
                    <a:pt x="95" y="52"/>
                    <a:pt x="94" y="54"/>
                    <a:pt x="92" y="52"/>
                  </a:cubicBezTo>
                  <a:cubicBezTo>
                    <a:pt x="91" y="50"/>
                    <a:pt x="90" y="53"/>
                    <a:pt x="89" y="52"/>
                  </a:cubicBezTo>
                  <a:cubicBezTo>
                    <a:pt x="86" y="51"/>
                    <a:pt x="85" y="51"/>
                    <a:pt x="82" y="50"/>
                  </a:cubicBezTo>
                  <a:cubicBezTo>
                    <a:pt x="80" y="49"/>
                    <a:pt x="79" y="47"/>
                    <a:pt x="77" y="47"/>
                  </a:cubicBezTo>
                  <a:cubicBezTo>
                    <a:pt x="74" y="48"/>
                    <a:pt x="74" y="47"/>
                    <a:pt x="72" y="46"/>
                  </a:cubicBezTo>
                  <a:cubicBezTo>
                    <a:pt x="70" y="45"/>
                    <a:pt x="68" y="46"/>
                    <a:pt x="67" y="45"/>
                  </a:cubicBezTo>
                  <a:cubicBezTo>
                    <a:pt x="65" y="43"/>
                    <a:pt x="63" y="42"/>
                    <a:pt x="62" y="41"/>
                  </a:cubicBezTo>
                  <a:cubicBezTo>
                    <a:pt x="60" y="40"/>
                    <a:pt x="59" y="40"/>
                    <a:pt x="60" y="38"/>
                  </a:cubicBezTo>
                  <a:cubicBezTo>
                    <a:pt x="61" y="37"/>
                    <a:pt x="60" y="35"/>
                    <a:pt x="62" y="34"/>
                  </a:cubicBezTo>
                  <a:cubicBezTo>
                    <a:pt x="64" y="33"/>
                    <a:pt x="65" y="34"/>
                    <a:pt x="63" y="32"/>
                  </a:cubicBezTo>
                  <a:cubicBezTo>
                    <a:pt x="61" y="31"/>
                    <a:pt x="59" y="29"/>
                    <a:pt x="57" y="28"/>
                  </a:cubicBezTo>
                  <a:cubicBezTo>
                    <a:pt x="56" y="28"/>
                    <a:pt x="55" y="26"/>
                    <a:pt x="53" y="26"/>
                  </a:cubicBezTo>
                  <a:cubicBezTo>
                    <a:pt x="53" y="26"/>
                    <a:pt x="53" y="23"/>
                    <a:pt x="52" y="22"/>
                  </a:cubicBezTo>
                  <a:cubicBezTo>
                    <a:pt x="47" y="17"/>
                    <a:pt x="57" y="23"/>
                    <a:pt x="57" y="19"/>
                  </a:cubicBezTo>
                  <a:cubicBezTo>
                    <a:pt x="57" y="17"/>
                    <a:pt x="56" y="17"/>
                    <a:pt x="54" y="15"/>
                  </a:cubicBezTo>
                  <a:cubicBezTo>
                    <a:pt x="53" y="14"/>
                    <a:pt x="53" y="13"/>
                    <a:pt x="55" y="12"/>
                  </a:cubicBezTo>
                  <a:cubicBezTo>
                    <a:pt x="57" y="12"/>
                    <a:pt x="56" y="9"/>
                    <a:pt x="58" y="8"/>
                  </a:cubicBezTo>
                  <a:cubicBezTo>
                    <a:pt x="59" y="7"/>
                    <a:pt x="61" y="6"/>
                    <a:pt x="60" y="4"/>
                  </a:cubicBezTo>
                  <a:cubicBezTo>
                    <a:pt x="58" y="1"/>
                    <a:pt x="53" y="0"/>
                    <a:pt x="50" y="2"/>
                  </a:cubicBezTo>
                  <a:cubicBezTo>
                    <a:pt x="49" y="3"/>
                    <a:pt x="49" y="3"/>
                    <a:pt x="47" y="4"/>
                  </a:cubicBezTo>
                  <a:cubicBezTo>
                    <a:pt x="46" y="4"/>
                    <a:pt x="46" y="6"/>
                    <a:pt x="45" y="7"/>
                  </a:cubicBezTo>
                  <a:cubicBezTo>
                    <a:pt x="43" y="8"/>
                    <a:pt x="41" y="7"/>
                    <a:pt x="40" y="8"/>
                  </a:cubicBezTo>
                  <a:cubicBezTo>
                    <a:pt x="39" y="9"/>
                    <a:pt x="37" y="9"/>
                    <a:pt x="35" y="8"/>
                  </a:cubicBezTo>
                  <a:cubicBezTo>
                    <a:pt x="33" y="8"/>
                    <a:pt x="32" y="7"/>
                    <a:pt x="30" y="8"/>
                  </a:cubicBezTo>
                  <a:cubicBezTo>
                    <a:pt x="28" y="8"/>
                    <a:pt x="29" y="11"/>
                    <a:pt x="30" y="12"/>
                  </a:cubicBezTo>
                  <a:cubicBezTo>
                    <a:pt x="30" y="14"/>
                    <a:pt x="30" y="16"/>
                    <a:pt x="30" y="17"/>
                  </a:cubicBezTo>
                  <a:cubicBezTo>
                    <a:pt x="31" y="19"/>
                    <a:pt x="33" y="19"/>
                    <a:pt x="35" y="20"/>
                  </a:cubicBezTo>
                  <a:cubicBezTo>
                    <a:pt x="36" y="22"/>
                    <a:pt x="34" y="22"/>
                    <a:pt x="33" y="22"/>
                  </a:cubicBezTo>
                  <a:cubicBezTo>
                    <a:pt x="32" y="24"/>
                    <a:pt x="33" y="26"/>
                    <a:pt x="33" y="28"/>
                  </a:cubicBezTo>
                  <a:cubicBezTo>
                    <a:pt x="33" y="29"/>
                    <a:pt x="31" y="29"/>
                    <a:pt x="31" y="29"/>
                  </a:cubicBezTo>
                  <a:cubicBezTo>
                    <a:pt x="29" y="30"/>
                    <a:pt x="31" y="33"/>
                    <a:pt x="29" y="33"/>
                  </a:cubicBezTo>
                  <a:cubicBezTo>
                    <a:pt x="27" y="34"/>
                    <a:pt x="26" y="35"/>
                    <a:pt x="26" y="36"/>
                  </a:cubicBezTo>
                  <a:cubicBezTo>
                    <a:pt x="25" y="38"/>
                    <a:pt x="24" y="38"/>
                    <a:pt x="22" y="39"/>
                  </a:cubicBezTo>
                  <a:cubicBezTo>
                    <a:pt x="20" y="40"/>
                    <a:pt x="20" y="43"/>
                    <a:pt x="19" y="44"/>
                  </a:cubicBezTo>
                  <a:cubicBezTo>
                    <a:pt x="18" y="46"/>
                    <a:pt x="16" y="45"/>
                    <a:pt x="15" y="47"/>
                  </a:cubicBezTo>
                  <a:cubicBezTo>
                    <a:pt x="13" y="48"/>
                    <a:pt x="12" y="44"/>
                    <a:pt x="11" y="46"/>
                  </a:cubicBezTo>
                  <a:cubicBezTo>
                    <a:pt x="10" y="47"/>
                    <a:pt x="6" y="49"/>
                    <a:pt x="7" y="50"/>
                  </a:cubicBezTo>
                  <a:cubicBezTo>
                    <a:pt x="7" y="52"/>
                    <a:pt x="10" y="52"/>
                    <a:pt x="10" y="54"/>
                  </a:cubicBezTo>
                  <a:cubicBezTo>
                    <a:pt x="9" y="57"/>
                    <a:pt x="11" y="57"/>
                    <a:pt x="13" y="58"/>
                  </a:cubicBezTo>
                  <a:cubicBezTo>
                    <a:pt x="13" y="60"/>
                    <a:pt x="14" y="62"/>
                    <a:pt x="14" y="64"/>
                  </a:cubicBezTo>
                  <a:cubicBezTo>
                    <a:pt x="14" y="64"/>
                    <a:pt x="11" y="64"/>
                    <a:pt x="10" y="64"/>
                  </a:cubicBezTo>
                  <a:cubicBezTo>
                    <a:pt x="9" y="64"/>
                    <a:pt x="8" y="65"/>
                    <a:pt x="7" y="65"/>
                  </a:cubicBezTo>
                  <a:cubicBezTo>
                    <a:pt x="7" y="65"/>
                    <a:pt x="6" y="64"/>
                    <a:pt x="5" y="64"/>
                  </a:cubicBezTo>
                  <a:cubicBezTo>
                    <a:pt x="4" y="64"/>
                    <a:pt x="0" y="66"/>
                    <a:pt x="0" y="67"/>
                  </a:cubicBezTo>
                  <a:cubicBezTo>
                    <a:pt x="2" y="69"/>
                    <a:pt x="3" y="70"/>
                    <a:pt x="5" y="72"/>
                  </a:cubicBezTo>
                  <a:cubicBezTo>
                    <a:pt x="5" y="72"/>
                    <a:pt x="11" y="72"/>
                    <a:pt x="11" y="72"/>
                  </a:cubicBezTo>
                  <a:cubicBezTo>
                    <a:pt x="11" y="73"/>
                    <a:pt x="9" y="74"/>
                    <a:pt x="8" y="74"/>
                  </a:cubicBezTo>
                  <a:cubicBezTo>
                    <a:pt x="7" y="75"/>
                    <a:pt x="4" y="73"/>
                    <a:pt x="4" y="75"/>
                  </a:cubicBezTo>
                  <a:cubicBezTo>
                    <a:pt x="4" y="77"/>
                    <a:pt x="9" y="80"/>
                    <a:pt x="11" y="82"/>
                  </a:cubicBezTo>
                  <a:cubicBezTo>
                    <a:pt x="12" y="83"/>
                    <a:pt x="13" y="83"/>
                    <a:pt x="15" y="83"/>
                  </a:cubicBezTo>
                  <a:cubicBezTo>
                    <a:pt x="17" y="82"/>
                    <a:pt x="20" y="81"/>
                    <a:pt x="21" y="79"/>
                  </a:cubicBezTo>
                  <a:cubicBezTo>
                    <a:pt x="21" y="79"/>
                    <a:pt x="20" y="78"/>
                    <a:pt x="19" y="78"/>
                  </a:cubicBezTo>
                  <a:cubicBezTo>
                    <a:pt x="19" y="77"/>
                    <a:pt x="20" y="77"/>
                    <a:pt x="20" y="77"/>
                  </a:cubicBezTo>
                  <a:cubicBezTo>
                    <a:pt x="21" y="76"/>
                    <a:pt x="20" y="75"/>
                    <a:pt x="21" y="75"/>
                  </a:cubicBezTo>
                  <a:cubicBezTo>
                    <a:pt x="21" y="75"/>
                    <a:pt x="23" y="75"/>
                    <a:pt x="23" y="75"/>
                  </a:cubicBezTo>
                  <a:cubicBezTo>
                    <a:pt x="23" y="76"/>
                    <a:pt x="21" y="76"/>
                    <a:pt x="22" y="77"/>
                  </a:cubicBezTo>
                  <a:cubicBezTo>
                    <a:pt x="22" y="77"/>
                    <a:pt x="23" y="77"/>
                    <a:pt x="23" y="77"/>
                  </a:cubicBezTo>
                  <a:cubicBezTo>
                    <a:pt x="23" y="78"/>
                    <a:pt x="22" y="78"/>
                    <a:pt x="22" y="78"/>
                  </a:cubicBezTo>
                  <a:cubicBezTo>
                    <a:pt x="21" y="78"/>
                    <a:pt x="23" y="78"/>
                    <a:pt x="23" y="78"/>
                  </a:cubicBezTo>
                  <a:cubicBezTo>
                    <a:pt x="23" y="79"/>
                    <a:pt x="22" y="79"/>
                    <a:pt x="22" y="80"/>
                  </a:cubicBezTo>
                  <a:cubicBezTo>
                    <a:pt x="21" y="80"/>
                    <a:pt x="23" y="81"/>
                    <a:pt x="24" y="82"/>
                  </a:cubicBezTo>
                  <a:cubicBezTo>
                    <a:pt x="25" y="83"/>
                    <a:pt x="23" y="85"/>
                    <a:pt x="22" y="87"/>
                  </a:cubicBezTo>
                  <a:cubicBezTo>
                    <a:pt x="22" y="88"/>
                    <a:pt x="23" y="89"/>
                    <a:pt x="24" y="90"/>
                  </a:cubicBezTo>
                  <a:cubicBezTo>
                    <a:pt x="24" y="92"/>
                    <a:pt x="24" y="93"/>
                    <a:pt x="24" y="95"/>
                  </a:cubicBezTo>
                  <a:cubicBezTo>
                    <a:pt x="24" y="97"/>
                    <a:pt x="23" y="100"/>
                    <a:pt x="23" y="101"/>
                  </a:cubicBezTo>
                  <a:cubicBezTo>
                    <a:pt x="23" y="101"/>
                    <a:pt x="24" y="99"/>
                    <a:pt x="24" y="99"/>
                  </a:cubicBezTo>
                  <a:cubicBezTo>
                    <a:pt x="25" y="100"/>
                    <a:pt x="26" y="106"/>
                    <a:pt x="26" y="107"/>
                  </a:cubicBezTo>
                  <a:cubicBezTo>
                    <a:pt x="27" y="109"/>
                    <a:pt x="29" y="112"/>
                    <a:pt x="30" y="115"/>
                  </a:cubicBezTo>
                  <a:cubicBezTo>
                    <a:pt x="31" y="118"/>
                    <a:pt x="31" y="121"/>
                    <a:pt x="32" y="124"/>
                  </a:cubicBezTo>
                  <a:cubicBezTo>
                    <a:pt x="34" y="128"/>
                    <a:pt x="37" y="131"/>
                    <a:pt x="39" y="134"/>
                  </a:cubicBezTo>
                  <a:cubicBezTo>
                    <a:pt x="40" y="137"/>
                    <a:pt x="40" y="140"/>
                    <a:pt x="41" y="143"/>
                  </a:cubicBezTo>
                  <a:cubicBezTo>
                    <a:pt x="43" y="146"/>
                    <a:pt x="45" y="149"/>
                    <a:pt x="48" y="146"/>
                  </a:cubicBezTo>
                  <a:cubicBezTo>
                    <a:pt x="50" y="145"/>
                    <a:pt x="50" y="144"/>
                    <a:pt x="50" y="143"/>
                  </a:cubicBezTo>
                  <a:cubicBezTo>
                    <a:pt x="50" y="141"/>
                    <a:pt x="52" y="140"/>
                    <a:pt x="53" y="139"/>
                  </a:cubicBezTo>
                  <a:cubicBezTo>
                    <a:pt x="54" y="138"/>
                    <a:pt x="56" y="138"/>
                    <a:pt x="57" y="137"/>
                  </a:cubicBezTo>
                  <a:cubicBezTo>
                    <a:pt x="58" y="136"/>
                    <a:pt x="57" y="133"/>
                    <a:pt x="57" y="132"/>
                  </a:cubicBezTo>
                  <a:cubicBezTo>
                    <a:pt x="56" y="128"/>
                    <a:pt x="61" y="125"/>
                    <a:pt x="60" y="122"/>
                  </a:cubicBezTo>
                  <a:cubicBezTo>
                    <a:pt x="59" y="119"/>
                    <a:pt x="58" y="116"/>
                    <a:pt x="58" y="113"/>
                  </a:cubicBezTo>
                  <a:cubicBezTo>
                    <a:pt x="58" y="109"/>
                    <a:pt x="62" y="108"/>
                    <a:pt x="65" y="107"/>
                  </a:cubicBezTo>
                  <a:cubicBezTo>
                    <a:pt x="66" y="106"/>
                    <a:pt x="69" y="106"/>
                    <a:pt x="69" y="105"/>
                  </a:cubicBezTo>
                  <a:cubicBezTo>
                    <a:pt x="70" y="103"/>
                    <a:pt x="71" y="102"/>
                    <a:pt x="72" y="101"/>
                  </a:cubicBezTo>
                  <a:cubicBezTo>
                    <a:pt x="75" y="98"/>
                    <a:pt x="78" y="95"/>
                    <a:pt x="81" y="93"/>
                  </a:cubicBezTo>
                  <a:cubicBezTo>
                    <a:pt x="82" y="92"/>
                    <a:pt x="83" y="90"/>
                    <a:pt x="84" y="89"/>
                  </a:cubicBezTo>
                  <a:cubicBezTo>
                    <a:pt x="85" y="88"/>
                    <a:pt x="87" y="88"/>
                    <a:pt x="88" y="87"/>
                  </a:cubicBezTo>
                  <a:cubicBezTo>
                    <a:pt x="89" y="86"/>
                    <a:pt x="90" y="85"/>
                    <a:pt x="91" y="84"/>
                  </a:cubicBezTo>
                  <a:cubicBezTo>
                    <a:pt x="92" y="83"/>
                    <a:pt x="90" y="82"/>
                    <a:pt x="90" y="81"/>
                  </a:cubicBezTo>
                  <a:cubicBezTo>
                    <a:pt x="91" y="79"/>
                    <a:pt x="94" y="79"/>
                    <a:pt x="95" y="78"/>
                  </a:cubicBezTo>
                  <a:cubicBezTo>
                    <a:pt x="96" y="78"/>
                    <a:pt x="98" y="75"/>
                    <a:pt x="98" y="74"/>
                  </a:cubicBezTo>
                  <a:cubicBezTo>
                    <a:pt x="98" y="76"/>
                    <a:pt x="96" y="76"/>
                    <a:pt x="97" y="78"/>
                  </a:cubicBezTo>
                  <a:cubicBezTo>
                    <a:pt x="99" y="79"/>
                    <a:pt x="100" y="76"/>
                    <a:pt x="100" y="76"/>
                  </a:cubicBezTo>
                  <a:cubicBezTo>
                    <a:pt x="101" y="77"/>
                    <a:pt x="100" y="78"/>
                    <a:pt x="101" y="78"/>
                  </a:cubicBezTo>
                  <a:cubicBezTo>
                    <a:pt x="102" y="75"/>
                    <a:pt x="101" y="72"/>
                    <a:pt x="99" y="69"/>
                  </a:cubicBezTo>
                  <a:cubicBezTo>
                    <a:pt x="98" y="67"/>
                    <a:pt x="96" y="65"/>
                    <a:pt x="97" y="62"/>
                  </a:cubicBezTo>
                  <a:cubicBezTo>
                    <a:pt x="98" y="59"/>
                    <a:pt x="103" y="61"/>
                    <a:pt x="100" y="58"/>
                  </a:cubicBezTo>
                  <a:cubicBezTo>
                    <a:pt x="99" y="57"/>
                    <a:pt x="97" y="56"/>
                    <a:pt x="98" y="54"/>
                  </a:cubicBezTo>
                  <a:cubicBezTo>
                    <a:pt x="99" y="53"/>
                    <a:pt x="100" y="54"/>
                    <a:pt x="102" y="55"/>
                  </a:cubicBezTo>
                  <a:cubicBezTo>
                    <a:pt x="103" y="56"/>
                    <a:pt x="104" y="55"/>
                    <a:pt x="104" y="57"/>
                  </a:cubicBezTo>
                  <a:cubicBezTo>
                    <a:pt x="104" y="58"/>
                    <a:pt x="104" y="59"/>
                    <a:pt x="106" y="60"/>
                  </a:cubicBezTo>
                  <a:cubicBezTo>
                    <a:pt x="107" y="60"/>
                    <a:pt x="109" y="60"/>
                    <a:pt x="110" y="60"/>
                  </a:cubicBezTo>
                  <a:cubicBezTo>
                    <a:pt x="111" y="60"/>
                    <a:pt x="113" y="61"/>
                    <a:pt x="114" y="60"/>
                  </a:cubicBezTo>
                  <a:cubicBezTo>
                    <a:pt x="119" y="59"/>
                    <a:pt x="115" y="65"/>
                    <a:pt x="113" y="66"/>
                  </a:cubicBezTo>
                  <a:cubicBezTo>
                    <a:pt x="110" y="66"/>
                    <a:pt x="112" y="70"/>
                    <a:pt x="112" y="71"/>
                  </a:cubicBezTo>
                  <a:cubicBezTo>
                    <a:pt x="113" y="71"/>
                    <a:pt x="115" y="67"/>
                    <a:pt x="115" y="68"/>
                  </a:cubicBezTo>
                  <a:cubicBezTo>
                    <a:pt x="115" y="71"/>
                    <a:pt x="117" y="74"/>
                    <a:pt x="117" y="7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42" name="Freeform 702">
              <a:extLst>
                <a:ext uri="{FF2B5EF4-FFF2-40B4-BE49-F238E27FC236}">
                  <a16:creationId xmlns:a16="http://schemas.microsoft.com/office/drawing/2014/main" id="{704694E1-8A72-4852-9042-C4C21154D214}"/>
                </a:ext>
              </a:extLst>
            </p:cNvPr>
            <p:cNvSpPr>
              <a:spLocks/>
            </p:cNvSpPr>
            <p:nvPr/>
          </p:nvSpPr>
          <p:spPr bwMode="auto">
            <a:xfrm>
              <a:off x="15926311" y="7669658"/>
              <a:ext cx="382165" cy="917438"/>
            </a:xfrm>
            <a:custGeom>
              <a:avLst/>
              <a:gdLst>
                <a:gd name="T0" fmla="*/ 37 w 41"/>
                <a:gd name="T1" fmla="*/ 37 h 98"/>
                <a:gd name="T2" fmla="*/ 34 w 41"/>
                <a:gd name="T3" fmla="*/ 35 h 98"/>
                <a:gd name="T4" fmla="*/ 31 w 41"/>
                <a:gd name="T5" fmla="*/ 29 h 98"/>
                <a:gd name="T6" fmla="*/ 32 w 41"/>
                <a:gd name="T7" fmla="*/ 25 h 98"/>
                <a:gd name="T8" fmla="*/ 25 w 41"/>
                <a:gd name="T9" fmla="*/ 22 h 98"/>
                <a:gd name="T10" fmla="*/ 30 w 41"/>
                <a:gd name="T11" fmla="*/ 10 h 98"/>
                <a:gd name="T12" fmla="*/ 28 w 41"/>
                <a:gd name="T13" fmla="*/ 6 h 98"/>
                <a:gd name="T14" fmla="*/ 23 w 41"/>
                <a:gd name="T15" fmla="*/ 2 h 98"/>
                <a:gd name="T16" fmla="*/ 22 w 41"/>
                <a:gd name="T17" fmla="*/ 9 h 98"/>
                <a:gd name="T18" fmla="*/ 18 w 41"/>
                <a:gd name="T19" fmla="*/ 9 h 98"/>
                <a:gd name="T20" fmla="*/ 13 w 41"/>
                <a:gd name="T21" fmla="*/ 15 h 98"/>
                <a:gd name="T22" fmla="*/ 11 w 41"/>
                <a:gd name="T23" fmla="*/ 21 h 98"/>
                <a:gd name="T24" fmla="*/ 6 w 41"/>
                <a:gd name="T25" fmla="*/ 25 h 98"/>
                <a:gd name="T26" fmla="*/ 2 w 41"/>
                <a:gd name="T27" fmla="*/ 35 h 98"/>
                <a:gd name="T28" fmla="*/ 0 w 41"/>
                <a:gd name="T29" fmla="*/ 40 h 98"/>
                <a:gd name="T30" fmla="*/ 4 w 41"/>
                <a:gd name="T31" fmla="*/ 44 h 98"/>
                <a:gd name="T32" fmla="*/ 7 w 41"/>
                <a:gd name="T33" fmla="*/ 52 h 98"/>
                <a:gd name="T34" fmla="*/ 11 w 41"/>
                <a:gd name="T35" fmla="*/ 58 h 98"/>
                <a:gd name="T36" fmla="*/ 11 w 41"/>
                <a:gd name="T37" fmla="*/ 64 h 98"/>
                <a:gd name="T38" fmla="*/ 12 w 41"/>
                <a:gd name="T39" fmla="*/ 66 h 98"/>
                <a:gd name="T40" fmla="*/ 14 w 41"/>
                <a:gd name="T41" fmla="*/ 66 h 98"/>
                <a:gd name="T42" fmla="*/ 17 w 41"/>
                <a:gd name="T43" fmla="*/ 65 h 98"/>
                <a:gd name="T44" fmla="*/ 22 w 41"/>
                <a:gd name="T45" fmla="*/ 64 h 98"/>
                <a:gd name="T46" fmla="*/ 25 w 41"/>
                <a:gd name="T47" fmla="*/ 72 h 98"/>
                <a:gd name="T48" fmla="*/ 29 w 41"/>
                <a:gd name="T49" fmla="*/ 80 h 98"/>
                <a:gd name="T50" fmla="*/ 30 w 41"/>
                <a:gd name="T51" fmla="*/ 85 h 98"/>
                <a:gd name="T52" fmla="*/ 29 w 41"/>
                <a:gd name="T53" fmla="*/ 88 h 98"/>
                <a:gd name="T54" fmla="*/ 29 w 41"/>
                <a:gd name="T55" fmla="*/ 98 h 98"/>
                <a:gd name="T56" fmla="*/ 34 w 41"/>
                <a:gd name="T57" fmla="*/ 85 h 98"/>
                <a:gd name="T58" fmla="*/ 28 w 41"/>
                <a:gd name="T59" fmla="*/ 71 h 98"/>
                <a:gd name="T60" fmla="*/ 30 w 41"/>
                <a:gd name="T61" fmla="*/ 65 h 98"/>
                <a:gd name="T62" fmla="*/ 26 w 41"/>
                <a:gd name="T63" fmla="*/ 49 h 98"/>
                <a:gd name="T64" fmla="*/ 34 w 41"/>
                <a:gd name="T65" fmla="*/ 44 h 98"/>
                <a:gd name="T66" fmla="*/ 41 w 41"/>
                <a:gd name="T67" fmla="*/ 3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98">
                  <a:moveTo>
                    <a:pt x="39" y="38"/>
                  </a:moveTo>
                  <a:cubicBezTo>
                    <a:pt x="38" y="38"/>
                    <a:pt x="37" y="39"/>
                    <a:pt x="37" y="37"/>
                  </a:cubicBezTo>
                  <a:cubicBezTo>
                    <a:pt x="37" y="37"/>
                    <a:pt x="37" y="36"/>
                    <a:pt x="37" y="36"/>
                  </a:cubicBezTo>
                  <a:cubicBezTo>
                    <a:pt x="37" y="35"/>
                    <a:pt x="34" y="35"/>
                    <a:pt x="34" y="35"/>
                  </a:cubicBezTo>
                  <a:cubicBezTo>
                    <a:pt x="33" y="34"/>
                    <a:pt x="34" y="32"/>
                    <a:pt x="34" y="31"/>
                  </a:cubicBezTo>
                  <a:cubicBezTo>
                    <a:pt x="35" y="29"/>
                    <a:pt x="32" y="30"/>
                    <a:pt x="31" y="29"/>
                  </a:cubicBezTo>
                  <a:cubicBezTo>
                    <a:pt x="31" y="28"/>
                    <a:pt x="30" y="28"/>
                    <a:pt x="30" y="27"/>
                  </a:cubicBezTo>
                  <a:cubicBezTo>
                    <a:pt x="30" y="26"/>
                    <a:pt x="32" y="25"/>
                    <a:pt x="32" y="25"/>
                  </a:cubicBezTo>
                  <a:cubicBezTo>
                    <a:pt x="31" y="23"/>
                    <a:pt x="25" y="26"/>
                    <a:pt x="24" y="25"/>
                  </a:cubicBezTo>
                  <a:cubicBezTo>
                    <a:pt x="24" y="25"/>
                    <a:pt x="25" y="23"/>
                    <a:pt x="25" y="22"/>
                  </a:cubicBezTo>
                  <a:cubicBezTo>
                    <a:pt x="24" y="21"/>
                    <a:pt x="27" y="19"/>
                    <a:pt x="27" y="18"/>
                  </a:cubicBezTo>
                  <a:cubicBezTo>
                    <a:pt x="29" y="15"/>
                    <a:pt x="31" y="13"/>
                    <a:pt x="30" y="10"/>
                  </a:cubicBezTo>
                  <a:cubicBezTo>
                    <a:pt x="30" y="9"/>
                    <a:pt x="31" y="8"/>
                    <a:pt x="31" y="7"/>
                  </a:cubicBezTo>
                  <a:cubicBezTo>
                    <a:pt x="31" y="5"/>
                    <a:pt x="29" y="7"/>
                    <a:pt x="28" y="6"/>
                  </a:cubicBezTo>
                  <a:cubicBezTo>
                    <a:pt x="28" y="4"/>
                    <a:pt x="27" y="3"/>
                    <a:pt x="27" y="2"/>
                  </a:cubicBezTo>
                  <a:cubicBezTo>
                    <a:pt x="25" y="0"/>
                    <a:pt x="25" y="3"/>
                    <a:pt x="23" y="2"/>
                  </a:cubicBezTo>
                  <a:cubicBezTo>
                    <a:pt x="24" y="4"/>
                    <a:pt x="22" y="4"/>
                    <a:pt x="22" y="5"/>
                  </a:cubicBezTo>
                  <a:cubicBezTo>
                    <a:pt x="22" y="5"/>
                    <a:pt x="22" y="9"/>
                    <a:pt x="22" y="9"/>
                  </a:cubicBezTo>
                  <a:cubicBezTo>
                    <a:pt x="21" y="9"/>
                    <a:pt x="21" y="7"/>
                    <a:pt x="21" y="7"/>
                  </a:cubicBezTo>
                  <a:cubicBezTo>
                    <a:pt x="19" y="7"/>
                    <a:pt x="18" y="8"/>
                    <a:pt x="18" y="9"/>
                  </a:cubicBezTo>
                  <a:cubicBezTo>
                    <a:pt x="17" y="10"/>
                    <a:pt x="15" y="10"/>
                    <a:pt x="14" y="11"/>
                  </a:cubicBezTo>
                  <a:cubicBezTo>
                    <a:pt x="13" y="12"/>
                    <a:pt x="14" y="14"/>
                    <a:pt x="13" y="15"/>
                  </a:cubicBezTo>
                  <a:cubicBezTo>
                    <a:pt x="13" y="16"/>
                    <a:pt x="12" y="17"/>
                    <a:pt x="11" y="18"/>
                  </a:cubicBezTo>
                  <a:cubicBezTo>
                    <a:pt x="11" y="19"/>
                    <a:pt x="11" y="20"/>
                    <a:pt x="11" y="21"/>
                  </a:cubicBezTo>
                  <a:cubicBezTo>
                    <a:pt x="11" y="23"/>
                    <a:pt x="10" y="25"/>
                    <a:pt x="9" y="25"/>
                  </a:cubicBezTo>
                  <a:cubicBezTo>
                    <a:pt x="8" y="25"/>
                    <a:pt x="7" y="25"/>
                    <a:pt x="6" y="25"/>
                  </a:cubicBezTo>
                  <a:cubicBezTo>
                    <a:pt x="5" y="27"/>
                    <a:pt x="6" y="35"/>
                    <a:pt x="4" y="35"/>
                  </a:cubicBezTo>
                  <a:cubicBezTo>
                    <a:pt x="4" y="35"/>
                    <a:pt x="2" y="35"/>
                    <a:pt x="2" y="35"/>
                  </a:cubicBezTo>
                  <a:cubicBezTo>
                    <a:pt x="2" y="36"/>
                    <a:pt x="2" y="37"/>
                    <a:pt x="2" y="37"/>
                  </a:cubicBezTo>
                  <a:cubicBezTo>
                    <a:pt x="2" y="38"/>
                    <a:pt x="1" y="39"/>
                    <a:pt x="0" y="40"/>
                  </a:cubicBezTo>
                  <a:cubicBezTo>
                    <a:pt x="0" y="41"/>
                    <a:pt x="4" y="46"/>
                    <a:pt x="5" y="47"/>
                  </a:cubicBezTo>
                  <a:cubicBezTo>
                    <a:pt x="5" y="47"/>
                    <a:pt x="4" y="44"/>
                    <a:pt x="4" y="44"/>
                  </a:cubicBezTo>
                  <a:cubicBezTo>
                    <a:pt x="4" y="44"/>
                    <a:pt x="7" y="48"/>
                    <a:pt x="7" y="48"/>
                  </a:cubicBezTo>
                  <a:cubicBezTo>
                    <a:pt x="8" y="50"/>
                    <a:pt x="6" y="50"/>
                    <a:pt x="7" y="52"/>
                  </a:cubicBezTo>
                  <a:cubicBezTo>
                    <a:pt x="6" y="51"/>
                    <a:pt x="8" y="51"/>
                    <a:pt x="9" y="52"/>
                  </a:cubicBezTo>
                  <a:cubicBezTo>
                    <a:pt x="10" y="54"/>
                    <a:pt x="11" y="56"/>
                    <a:pt x="11" y="58"/>
                  </a:cubicBezTo>
                  <a:cubicBezTo>
                    <a:pt x="11" y="58"/>
                    <a:pt x="10" y="67"/>
                    <a:pt x="10" y="67"/>
                  </a:cubicBezTo>
                  <a:cubicBezTo>
                    <a:pt x="11" y="67"/>
                    <a:pt x="11" y="64"/>
                    <a:pt x="11" y="64"/>
                  </a:cubicBezTo>
                  <a:cubicBezTo>
                    <a:pt x="11" y="64"/>
                    <a:pt x="11" y="67"/>
                    <a:pt x="11" y="67"/>
                  </a:cubicBezTo>
                  <a:cubicBezTo>
                    <a:pt x="11" y="67"/>
                    <a:pt x="12" y="66"/>
                    <a:pt x="12" y="66"/>
                  </a:cubicBezTo>
                  <a:cubicBezTo>
                    <a:pt x="12" y="66"/>
                    <a:pt x="12" y="68"/>
                    <a:pt x="12" y="68"/>
                  </a:cubicBezTo>
                  <a:cubicBezTo>
                    <a:pt x="13" y="68"/>
                    <a:pt x="13" y="66"/>
                    <a:pt x="14" y="66"/>
                  </a:cubicBezTo>
                  <a:cubicBezTo>
                    <a:pt x="14" y="66"/>
                    <a:pt x="14" y="67"/>
                    <a:pt x="14" y="67"/>
                  </a:cubicBezTo>
                  <a:cubicBezTo>
                    <a:pt x="14" y="67"/>
                    <a:pt x="17" y="66"/>
                    <a:pt x="17" y="65"/>
                  </a:cubicBezTo>
                  <a:cubicBezTo>
                    <a:pt x="18" y="65"/>
                    <a:pt x="23" y="62"/>
                    <a:pt x="21" y="61"/>
                  </a:cubicBezTo>
                  <a:cubicBezTo>
                    <a:pt x="22" y="61"/>
                    <a:pt x="21" y="63"/>
                    <a:pt x="22" y="64"/>
                  </a:cubicBezTo>
                  <a:cubicBezTo>
                    <a:pt x="23" y="64"/>
                    <a:pt x="24" y="64"/>
                    <a:pt x="24" y="65"/>
                  </a:cubicBezTo>
                  <a:cubicBezTo>
                    <a:pt x="25" y="67"/>
                    <a:pt x="25" y="70"/>
                    <a:pt x="25" y="72"/>
                  </a:cubicBezTo>
                  <a:cubicBezTo>
                    <a:pt x="26" y="75"/>
                    <a:pt x="26" y="77"/>
                    <a:pt x="28" y="79"/>
                  </a:cubicBezTo>
                  <a:cubicBezTo>
                    <a:pt x="28" y="79"/>
                    <a:pt x="29" y="80"/>
                    <a:pt x="29" y="80"/>
                  </a:cubicBezTo>
                  <a:cubicBezTo>
                    <a:pt x="29" y="82"/>
                    <a:pt x="30" y="82"/>
                    <a:pt x="30" y="82"/>
                  </a:cubicBezTo>
                  <a:cubicBezTo>
                    <a:pt x="31" y="83"/>
                    <a:pt x="29" y="85"/>
                    <a:pt x="30" y="85"/>
                  </a:cubicBezTo>
                  <a:cubicBezTo>
                    <a:pt x="30" y="85"/>
                    <a:pt x="30" y="85"/>
                    <a:pt x="31" y="85"/>
                  </a:cubicBezTo>
                  <a:cubicBezTo>
                    <a:pt x="31" y="86"/>
                    <a:pt x="29" y="87"/>
                    <a:pt x="29" y="88"/>
                  </a:cubicBezTo>
                  <a:cubicBezTo>
                    <a:pt x="29" y="90"/>
                    <a:pt x="30" y="88"/>
                    <a:pt x="31" y="89"/>
                  </a:cubicBezTo>
                  <a:cubicBezTo>
                    <a:pt x="31" y="89"/>
                    <a:pt x="29" y="97"/>
                    <a:pt x="29" y="98"/>
                  </a:cubicBezTo>
                  <a:cubicBezTo>
                    <a:pt x="31" y="96"/>
                    <a:pt x="32" y="92"/>
                    <a:pt x="33" y="90"/>
                  </a:cubicBezTo>
                  <a:cubicBezTo>
                    <a:pt x="34" y="88"/>
                    <a:pt x="35" y="87"/>
                    <a:pt x="34" y="85"/>
                  </a:cubicBezTo>
                  <a:cubicBezTo>
                    <a:pt x="33" y="83"/>
                    <a:pt x="33" y="82"/>
                    <a:pt x="33" y="80"/>
                  </a:cubicBezTo>
                  <a:cubicBezTo>
                    <a:pt x="32" y="78"/>
                    <a:pt x="27" y="74"/>
                    <a:pt x="28" y="71"/>
                  </a:cubicBezTo>
                  <a:cubicBezTo>
                    <a:pt x="28" y="71"/>
                    <a:pt x="30" y="70"/>
                    <a:pt x="30" y="69"/>
                  </a:cubicBezTo>
                  <a:cubicBezTo>
                    <a:pt x="29" y="67"/>
                    <a:pt x="30" y="67"/>
                    <a:pt x="30" y="65"/>
                  </a:cubicBezTo>
                  <a:cubicBezTo>
                    <a:pt x="31" y="62"/>
                    <a:pt x="27" y="60"/>
                    <a:pt x="26" y="58"/>
                  </a:cubicBezTo>
                  <a:cubicBezTo>
                    <a:pt x="23" y="56"/>
                    <a:pt x="25" y="52"/>
                    <a:pt x="26" y="49"/>
                  </a:cubicBezTo>
                  <a:cubicBezTo>
                    <a:pt x="26" y="47"/>
                    <a:pt x="27" y="47"/>
                    <a:pt x="29" y="47"/>
                  </a:cubicBezTo>
                  <a:cubicBezTo>
                    <a:pt x="31" y="47"/>
                    <a:pt x="33" y="45"/>
                    <a:pt x="34" y="44"/>
                  </a:cubicBezTo>
                  <a:cubicBezTo>
                    <a:pt x="36" y="43"/>
                    <a:pt x="37" y="44"/>
                    <a:pt x="39" y="42"/>
                  </a:cubicBezTo>
                  <a:cubicBezTo>
                    <a:pt x="40" y="40"/>
                    <a:pt x="41" y="39"/>
                    <a:pt x="41" y="38"/>
                  </a:cubicBezTo>
                  <a:cubicBezTo>
                    <a:pt x="41" y="38"/>
                    <a:pt x="40" y="38"/>
                    <a:pt x="39" y="38"/>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43" name="Freeform 703">
              <a:extLst>
                <a:ext uri="{FF2B5EF4-FFF2-40B4-BE49-F238E27FC236}">
                  <a16:creationId xmlns:a16="http://schemas.microsoft.com/office/drawing/2014/main" id="{C6D3B22A-667D-46DD-BDEA-399457462946}"/>
                </a:ext>
              </a:extLst>
            </p:cNvPr>
            <p:cNvSpPr>
              <a:spLocks/>
            </p:cNvSpPr>
            <p:nvPr/>
          </p:nvSpPr>
          <p:spPr bwMode="auto">
            <a:xfrm>
              <a:off x="15747967" y="7781150"/>
              <a:ext cx="213379" cy="261215"/>
            </a:xfrm>
            <a:custGeom>
              <a:avLst/>
              <a:gdLst>
                <a:gd name="T0" fmla="*/ 21 w 23"/>
                <a:gd name="T1" fmla="*/ 26 h 28"/>
                <a:gd name="T2" fmla="*/ 20 w 23"/>
                <a:gd name="T3" fmla="*/ 17 h 28"/>
                <a:gd name="T4" fmla="*/ 18 w 23"/>
                <a:gd name="T5" fmla="*/ 16 h 28"/>
                <a:gd name="T6" fmla="*/ 16 w 23"/>
                <a:gd name="T7" fmla="*/ 18 h 28"/>
                <a:gd name="T8" fmla="*/ 17 w 23"/>
                <a:gd name="T9" fmla="*/ 13 h 28"/>
                <a:gd name="T10" fmla="*/ 18 w 23"/>
                <a:gd name="T11" fmla="*/ 7 h 28"/>
                <a:gd name="T12" fmla="*/ 14 w 23"/>
                <a:gd name="T13" fmla="*/ 7 h 28"/>
                <a:gd name="T14" fmla="*/ 10 w 23"/>
                <a:gd name="T15" fmla="*/ 7 h 28"/>
                <a:gd name="T16" fmla="*/ 8 w 23"/>
                <a:gd name="T17" fmla="*/ 4 h 28"/>
                <a:gd name="T18" fmla="*/ 6 w 23"/>
                <a:gd name="T19" fmla="*/ 2 h 28"/>
                <a:gd name="T20" fmla="*/ 2 w 23"/>
                <a:gd name="T21" fmla="*/ 1 h 28"/>
                <a:gd name="T22" fmla="*/ 4 w 23"/>
                <a:gd name="T23" fmla="*/ 5 h 28"/>
                <a:gd name="T24" fmla="*/ 1 w 23"/>
                <a:gd name="T25" fmla="*/ 9 h 28"/>
                <a:gd name="T26" fmla="*/ 3 w 23"/>
                <a:gd name="T27" fmla="*/ 16 h 28"/>
                <a:gd name="T28" fmla="*/ 5 w 23"/>
                <a:gd name="T29" fmla="*/ 25 h 28"/>
                <a:gd name="T30" fmla="*/ 6 w 23"/>
                <a:gd name="T31" fmla="*/ 22 h 28"/>
                <a:gd name="T32" fmla="*/ 7 w 23"/>
                <a:gd name="T33" fmla="*/ 24 h 28"/>
                <a:gd name="T34" fmla="*/ 7 w 23"/>
                <a:gd name="T35" fmla="*/ 23 h 28"/>
                <a:gd name="T36" fmla="*/ 8 w 23"/>
                <a:gd name="T37" fmla="*/ 21 h 28"/>
                <a:gd name="T38" fmla="*/ 13 w 23"/>
                <a:gd name="T39" fmla="*/ 22 h 28"/>
                <a:gd name="T40" fmla="*/ 11 w 23"/>
                <a:gd name="T41" fmla="*/ 16 h 28"/>
                <a:gd name="T42" fmla="*/ 13 w 23"/>
                <a:gd name="T43" fmla="*/ 19 h 28"/>
                <a:gd name="T44" fmla="*/ 17 w 23"/>
                <a:gd name="T45" fmla="*/ 20 h 28"/>
                <a:gd name="T46" fmla="*/ 18 w 23"/>
                <a:gd name="T47" fmla="*/ 22 h 28"/>
                <a:gd name="T48" fmla="*/ 19 w 23"/>
                <a:gd name="T49" fmla="*/ 28 h 28"/>
                <a:gd name="T50" fmla="*/ 21 w 23"/>
                <a:gd name="T51" fmla="*/ 26 h 28"/>
                <a:gd name="T52" fmla="*/ 21 w 23"/>
                <a:gd name="T53"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28">
                  <a:moveTo>
                    <a:pt x="21" y="26"/>
                  </a:moveTo>
                  <a:cubicBezTo>
                    <a:pt x="22" y="24"/>
                    <a:pt x="20" y="19"/>
                    <a:pt x="20" y="17"/>
                  </a:cubicBezTo>
                  <a:cubicBezTo>
                    <a:pt x="20" y="17"/>
                    <a:pt x="19" y="13"/>
                    <a:pt x="18" y="16"/>
                  </a:cubicBezTo>
                  <a:cubicBezTo>
                    <a:pt x="18" y="16"/>
                    <a:pt x="17" y="17"/>
                    <a:pt x="16" y="18"/>
                  </a:cubicBezTo>
                  <a:cubicBezTo>
                    <a:pt x="16" y="17"/>
                    <a:pt x="14" y="13"/>
                    <a:pt x="17" y="13"/>
                  </a:cubicBezTo>
                  <a:cubicBezTo>
                    <a:pt x="19" y="12"/>
                    <a:pt x="23" y="6"/>
                    <a:pt x="18" y="7"/>
                  </a:cubicBezTo>
                  <a:cubicBezTo>
                    <a:pt x="17" y="8"/>
                    <a:pt x="15" y="7"/>
                    <a:pt x="14" y="7"/>
                  </a:cubicBezTo>
                  <a:cubicBezTo>
                    <a:pt x="13" y="7"/>
                    <a:pt x="11" y="7"/>
                    <a:pt x="10" y="7"/>
                  </a:cubicBezTo>
                  <a:cubicBezTo>
                    <a:pt x="8" y="6"/>
                    <a:pt x="8" y="5"/>
                    <a:pt x="8" y="4"/>
                  </a:cubicBezTo>
                  <a:cubicBezTo>
                    <a:pt x="8" y="2"/>
                    <a:pt x="7" y="3"/>
                    <a:pt x="6" y="2"/>
                  </a:cubicBezTo>
                  <a:cubicBezTo>
                    <a:pt x="4" y="1"/>
                    <a:pt x="3" y="0"/>
                    <a:pt x="2" y="1"/>
                  </a:cubicBezTo>
                  <a:cubicBezTo>
                    <a:pt x="1" y="3"/>
                    <a:pt x="3" y="4"/>
                    <a:pt x="4" y="5"/>
                  </a:cubicBezTo>
                  <a:cubicBezTo>
                    <a:pt x="7" y="8"/>
                    <a:pt x="2" y="6"/>
                    <a:pt x="1" y="9"/>
                  </a:cubicBezTo>
                  <a:cubicBezTo>
                    <a:pt x="0" y="12"/>
                    <a:pt x="2" y="14"/>
                    <a:pt x="3" y="16"/>
                  </a:cubicBezTo>
                  <a:cubicBezTo>
                    <a:pt x="5" y="19"/>
                    <a:pt x="6" y="22"/>
                    <a:pt x="5" y="25"/>
                  </a:cubicBezTo>
                  <a:cubicBezTo>
                    <a:pt x="6" y="26"/>
                    <a:pt x="6" y="23"/>
                    <a:pt x="6" y="22"/>
                  </a:cubicBezTo>
                  <a:cubicBezTo>
                    <a:pt x="6" y="23"/>
                    <a:pt x="6" y="24"/>
                    <a:pt x="7" y="24"/>
                  </a:cubicBezTo>
                  <a:cubicBezTo>
                    <a:pt x="7" y="24"/>
                    <a:pt x="7" y="23"/>
                    <a:pt x="7" y="23"/>
                  </a:cubicBezTo>
                  <a:cubicBezTo>
                    <a:pt x="8" y="26"/>
                    <a:pt x="8" y="23"/>
                    <a:pt x="8" y="21"/>
                  </a:cubicBezTo>
                  <a:cubicBezTo>
                    <a:pt x="8" y="22"/>
                    <a:pt x="12" y="25"/>
                    <a:pt x="13" y="22"/>
                  </a:cubicBezTo>
                  <a:cubicBezTo>
                    <a:pt x="13" y="21"/>
                    <a:pt x="12" y="16"/>
                    <a:pt x="11" y="16"/>
                  </a:cubicBezTo>
                  <a:cubicBezTo>
                    <a:pt x="12" y="16"/>
                    <a:pt x="13" y="18"/>
                    <a:pt x="13" y="19"/>
                  </a:cubicBezTo>
                  <a:cubicBezTo>
                    <a:pt x="14" y="20"/>
                    <a:pt x="17" y="18"/>
                    <a:pt x="17" y="20"/>
                  </a:cubicBezTo>
                  <a:cubicBezTo>
                    <a:pt x="17" y="21"/>
                    <a:pt x="18" y="20"/>
                    <a:pt x="18" y="22"/>
                  </a:cubicBezTo>
                  <a:cubicBezTo>
                    <a:pt x="18" y="24"/>
                    <a:pt x="18" y="26"/>
                    <a:pt x="19" y="28"/>
                  </a:cubicBezTo>
                  <a:cubicBezTo>
                    <a:pt x="20" y="27"/>
                    <a:pt x="20" y="27"/>
                    <a:pt x="21" y="26"/>
                  </a:cubicBezTo>
                  <a:cubicBezTo>
                    <a:pt x="22" y="25"/>
                    <a:pt x="20" y="27"/>
                    <a:pt x="21" y="2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44" name="Freeform 704">
              <a:extLst>
                <a:ext uri="{FF2B5EF4-FFF2-40B4-BE49-F238E27FC236}">
                  <a16:creationId xmlns:a16="http://schemas.microsoft.com/office/drawing/2014/main" id="{FBC49C20-70AE-45A5-B832-E9822F240EF5}"/>
                </a:ext>
              </a:extLst>
            </p:cNvPr>
            <p:cNvSpPr>
              <a:spLocks/>
            </p:cNvSpPr>
            <p:nvPr/>
          </p:nvSpPr>
          <p:spPr bwMode="auto">
            <a:xfrm>
              <a:off x="16149241" y="8071036"/>
              <a:ext cx="391721" cy="719934"/>
            </a:xfrm>
            <a:custGeom>
              <a:avLst/>
              <a:gdLst>
                <a:gd name="T0" fmla="*/ 40 w 42"/>
                <a:gd name="T1" fmla="*/ 30 h 77"/>
                <a:gd name="T2" fmla="*/ 41 w 42"/>
                <a:gd name="T3" fmla="*/ 27 h 77"/>
                <a:gd name="T4" fmla="*/ 39 w 42"/>
                <a:gd name="T5" fmla="*/ 24 h 77"/>
                <a:gd name="T6" fmla="*/ 36 w 42"/>
                <a:gd name="T7" fmla="*/ 20 h 77"/>
                <a:gd name="T8" fmla="*/ 35 w 42"/>
                <a:gd name="T9" fmla="*/ 15 h 77"/>
                <a:gd name="T10" fmla="*/ 30 w 42"/>
                <a:gd name="T11" fmla="*/ 12 h 77"/>
                <a:gd name="T12" fmla="*/ 25 w 42"/>
                <a:gd name="T13" fmla="*/ 14 h 77"/>
                <a:gd name="T14" fmla="*/ 21 w 42"/>
                <a:gd name="T15" fmla="*/ 14 h 77"/>
                <a:gd name="T16" fmla="*/ 17 w 42"/>
                <a:gd name="T17" fmla="*/ 16 h 77"/>
                <a:gd name="T18" fmla="*/ 19 w 42"/>
                <a:gd name="T19" fmla="*/ 12 h 77"/>
                <a:gd name="T20" fmla="*/ 19 w 42"/>
                <a:gd name="T21" fmla="*/ 9 h 77"/>
                <a:gd name="T22" fmla="*/ 18 w 42"/>
                <a:gd name="T23" fmla="*/ 5 h 77"/>
                <a:gd name="T24" fmla="*/ 15 w 42"/>
                <a:gd name="T25" fmla="*/ 4 h 77"/>
                <a:gd name="T26" fmla="*/ 9 w 42"/>
                <a:gd name="T27" fmla="*/ 1 h 77"/>
                <a:gd name="T28" fmla="*/ 4 w 42"/>
                <a:gd name="T29" fmla="*/ 4 h 77"/>
                <a:gd name="T30" fmla="*/ 1 w 42"/>
                <a:gd name="T31" fmla="*/ 8 h 77"/>
                <a:gd name="T32" fmla="*/ 0 w 42"/>
                <a:gd name="T33" fmla="*/ 13 h 77"/>
                <a:gd name="T34" fmla="*/ 3 w 42"/>
                <a:gd name="T35" fmla="*/ 16 h 77"/>
                <a:gd name="T36" fmla="*/ 6 w 42"/>
                <a:gd name="T37" fmla="*/ 20 h 77"/>
                <a:gd name="T38" fmla="*/ 5 w 42"/>
                <a:gd name="T39" fmla="*/ 24 h 77"/>
                <a:gd name="T40" fmla="*/ 5 w 42"/>
                <a:gd name="T41" fmla="*/ 27 h 77"/>
                <a:gd name="T42" fmla="*/ 4 w 42"/>
                <a:gd name="T43" fmla="*/ 28 h 77"/>
                <a:gd name="T44" fmla="*/ 6 w 42"/>
                <a:gd name="T45" fmla="*/ 33 h 77"/>
                <a:gd name="T46" fmla="*/ 9 w 42"/>
                <a:gd name="T47" fmla="*/ 37 h 77"/>
                <a:gd name="T48" fmla="*/ 10 w 42"/>
                <a:gd name="T49" fmla="*/ 42 h 77"/>
                <a:gd name="T50" fmla="*/ 6 w 42"/>
                <a:gd name="T51" fmla="*/ 52 h 77"/>
                <a:gd name="T52" fmla="*/ 5 w 42"/>
                <a:gd name="T53" fmla="*/ 55 h 77"/>
                <a:gd name="T54" fmla="*/ 4 w 42"/>
                <a:gd name="T55" fmla="*/ 58 h 77"/>
                <a:gd name="T56" fmla="*/ 5 w 42"/>
                <a:gd name="T57" fmla="*/ 62 h 77"/>
                <a:gd name="T58" fmla="*/ 11 w 42"/>
                <a:gd name="T59" fmla="*/ 69 h 77"/>
                <a:gd name="T60" fmla="*/ 13 w 42"/>
                <a:gd name="T61" fmla="*/ 72 h 77"/>
                <a:gd name="T62" fmla="*/ 16 w 42"/>
                <a:gd name="T63" fmla="*/ 72 h 77"/>
                <a:gd name="T64" fmla="*/ 18 w 42"/>
                <a:gd name="T65" fmla="*/ 74 h 77"/>
                <a:gd name="T66" fmla="*/ 19 w 42"/>
                <a:gd name="T67" fmla="*/ 76 h 77"/>
                <a:gd name="T68" fmla="*/ 21 w 42"/>
                <a:gd name="T69" fmla="*/ 76 h 77"/>
                <a:gd name="T70" fmla="*/ 23 w 42"/>
                <a:gd name="T71" fmla="*/ 74 h 77"/>
                <a:gd name="T72" fmla="*/ 16 w 42"/>
                <a:gd name="T73" fmla="*/ 69 h 77"/>
                <a:gd name="T74" fmla="*/ 13 w 42"/>
                <a:gd name="T75" fmla="*/ 67 h 77"/>
                <a:gd name="T76" fmla="*/ 15 w 42"/>
                <a:gd name="T77" fmla="*/ 67 h 77"/>
                <a:gd name="T78" fmla="*/ 12 w 42"/>
                <a:gd name="T79" fmla="*/ 60 h 77"/>
                <a:gd name="T80" fmla="*/ 11 w 42"/>
                <a:gd name="T81" fmla="*/ 58 h 77"/>
                <a:gd name="T82" fmla="*/ 9 w 42"/>
                <a:gd name="T83" fmla="*/ 56 h 77"/>
                <a:gd name="T84" fmla="*/ 11 w 42"/>
                <a:gd name="T85" fmla="*/ 48 h 77"/>
                <a:gd name="T86" fmla="*/ 13 w 42"/>
                <a:gd name="T87" fmla="*/ 43 h 77"/>
                <a:gd name="T88" fmla="*/ 14 w 42"/>
                <a:gd name="T89" fmla="*/ 36 h 77"/>
                <a:gd name="T90" fmla="*/ 17 w 42"/>
                <a:gd name="T91" fmla="*/ 40 h 77"/>
                <a:gd name="T92" fmla="*/ 22 w 42"/>
                <a:gd name="T93" fmla="*/ 41 h 77"/>
                <a:gd name="T94" fmla="*/ 27 w 42"/>
                <a:gd name="T95" fmla="*/ 44 h 77"/>
                <a:gd name="T96" fmla="*/ 24 w 42"/>
                <a:gd name="T97" fmla="*/ 38 h 77"/>
                <a:gd name="T98" fmla="*/ 28 w 42"/>
                <a:gd name="T99" fmla="*/ 33 h 77"/>
                <a:gd name="T100" fmla="*/ 34 w 42"/>
                <a:gd name="T101" fmla="*/ 32 h 77"/>
                <a:gd name="T102" fmla="*/ 38 w 42"/>
                <a:gd name="T103" fmla="*/ 33 h 77"/>
                <a:gd name="T104" fmla="*/ 40 w 42"/>
                <a:gd name="T105" fmla="*/ 30 h 77"/>
                <a:gd name="T106" fmla="*/ 40 w 42"/>
                <a:gd name="T107"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77">
                  <a:moveTo>
                    <a:pt x="40" y="30"/>
                  </a:moveTo>
                  <a:cubicBezTo>
                    <a:pt x="41" y="30"/>
                    <a:pt x="40" y="28"/>
                    <a:pt x="41" y="27"/>
                  </a:cubicBezTo>
                  <a:cubicBezTo>
                    <a:pt x="42" y="26"/>
                    <a:pt x="40" y="24"/>
                    <a:pt x="39" y="24"/>
                  </a:cubicBezTo>
                  <a:cubicBezTo>
                    <a:pt x="38" y="23"/>
                    <a:pt x="36" y="22"/>
                    <a:pt x="36" y="20"/>
                  </a:cubicBezTo>
                  <a:cubicBezTo>
                    <a:pt x="36" y="18"/>
                    <a:pt x="37" y="17"/>
                    <a:pt x="35" y="15"/>
                  </a:cubicBezTo>
                  <a:cubicBezTo>
                    <a:pt x="34" y="14"/>
                    <a:pt x="32" y="12"/>
                    <a:pt x="30" y="12"/>
                  </a:cubicBezTo>
                  <a:cubicBezTo>
                    <a:pt x="28" y="12"/>
                    <a:pt x="27" y="14"/>
                    <a:pt x="25" y="14"/>
                  </a:cubicBezTo>
                  <a:cubicBezTo>
                    <a:pt x="23" y="13"/>
                    <a:pt x="23" y="13"/>
                    <a:pt x="21" y="14"/>
                  </a:cubicBezTo>
                  <a:cubicBezTo>
                    <a:pt x="21" y="14"/>
                    <a:pt x="18" y="17"/>
                    <a:pt x="17" y="16"/>
                  </a:cubicBezTo>
                  <a:cubicBezTo>
                    <a:pt x="17" y="15"/>
                    <a:pt x="20" y="13"/>
                    <a:pt x="19" y="12"/>
                  </a:cubicBezTo>
                  <a:cubicBezTo>
                    <a:pt x="17" y="11"/>
                    <a:pt x="19" y="10"/>
                    <a:pt x="19" y="9"/>
                  </a:cubicBezTo>
                  <a:cubicBezTo>
                    <a:pt x="19" y="8"/>
                    <a:pt x="19" y="5"/>
                    <a:pt x="18" y="5"/>
                  </a:cubicBezTo>
                  <a:cubicBezTo>
                    <a:pt x="16" y="6"/>
                    <a:pt x="14" y="6"/>
                    <a:pt x="15" y="4"/>
                  </a:cubicBezTo>
                  <a:cubicBezTo>
                    <a:pt x="16" y="0"/>
                    <a:pt x="11" y="0"/>
                    <a:pt x="9" y="1"/>
                  </a:cubicBezTo>
                  <a:cubicBezTo>
                    <a:pt x="8" y="3"/>
                    <a:pt x="6" y="4"/>
                    <a:pt x="4" y="4"/>
                  </a:cubicBezTo>
                  <a:cubicBezTo>
                    <a:pt x="2" y="4"/>
                    <a:pt x="1" y="7"/>
                    <a:pt x="1" y="8"/>
                  </a:cubicBezTo>
                  <a:cubicBezTo>
                    <a:pt x="1" y="10"/>
                    <a:pt x="0" y="11"/>
                    <a:pt x="0" y="13"/>
                  </a:cubicBezTo>
                  <a:cubicBezTo>
                    <a:pt x="0" y="15"/>
                    <a:pt x="1" y="15"/>
                    <a:pt x="3" y="16"/>
                  </a:cubicBezTo>
                  <a:cubicBezTo>
                    <a:pt x="4" y="18"/>
                    <a:pt x="5" y="19"/>
                    <a:pt x="6" y="20"/>
                  </a:cubicBezTo>
                  <a:cubicBezTo>
                    <a:pt x="7" y="22"/>
                    <a:pt x="5" y="23"/>
                    <a:pt x="5" y="24"/>
                  </a:cubicBezTo>
                  <a:cubicBezTo>
                    <a:pt x="5" y="25"/>
                    <a:pt x="6" y="26"/>
                    <a:pt x="5" y="27"/>
                  </a:cubicBezTo>
                  <a:cubicBezTo>
                    <a:pt x="5" y="27"/>
                    <a:pt x="4" y="27"/>
                    <a:pt x="4" y="28"/>
                  </a:cubicBezTo>
                  <a:cubicBezTo>
                    <a:pt x="3" y="29"/>
                    <a:pt x="5" y="32"/>
                    <a:pt x="6" y="33"/>
                  </a:cubicBezTo>
                  <a:cubicBezTo>
                    <a:pt x="7" y="34"/>
                    <a:pt x="8" y="35"/>
                    <a:pt x="9" y="37"/>
                  </a:cubicBezTo>
                  <a:cubicBezTo>
                    <a:pt x="9" y="39"/>
                    <a:pt x="9" y="40"/>
                    <a:pt x="10" y="42"/>
                  </a:cubicBezTo>
                  <a:cubicBezTo>
                    <a:pt x="11" y="46"/>
                    <a:pt x="8" y="49"/>
                    <a:pt x="6" y="52"/>
                  </a:cubicBezTo>
                  <a:cubicBezTo>
                    <a:pt x="6" y="53"/>
                    <a:pt x="5" y="54"/>
                    <a:pt x="5" y="55"/>
                  </a:cubicBezTo>
                  <a:cubicBezTo>
                    <a:pt x="4" y="56"/>
                    <a:pt x="4" y="57"/>
                    <a:pt x="4" y="58"/>
                  </a:cubicBezTo>
                  <a:cubicBezTo>
                    <a:pt x="4" y="59"/>
                    <a:pt x="3" y="62"/>
                    <a:pt x="5" y="62"/>
                  </a:cubicBezTo>
                  <a:cubicBezTo>
                    <a:pt x="8" y="64"/>
                    <a:pt x="9" y="67"/>
                    <a:pt x="11" y="69"/>
                  </a:cubicBezTo>
                  <a:cubicBezTo>
                    <a:pt x="12" y="70"/>
                    <a:pt x="12" y="71"/>
                    <a:pt x="13" y="72"/>
                  </a:cubicBezTo>
                  <a:cubicBezTo>
                    <a:pt x="14" y="72"/>
                    <a:pt x="15" y="72"/>
                    <a:pt x="16" y="72"/>
                  </a:cubicBezTo>
                  <a:cubicBezTo>
                    <a:pt x="17" y="73"/>
                    <a:pt x="18" y="73"/>
                    <a:pt x="18" y="74"/>
                  </a:cubicBezTo>
                  <a:cubicBezTo>
                    <a:pt x="18" y="75"/>
                    <a:pt x="18" y="76"/>
                    <a:pt x="19" y="76"/>
                  </a:cubicBezTo>
                  <a:cubicBezTo>
                    <a:pt x="19" y="77"/>
                    <a:pt x="20" y="76"/>
                    <a:pt x="21" y="76"/>
                  </a:cubicBezTo>
                  <a:cubicBezTo>
                    <a:pt x="22" y="76"/>
                    <a:pt x="23" y="74"/>
                    <a:pt x="23" y="74"/>
                  </a:cubicBezTo>
                  <a:cubicBezTo>
                    <a:pt x="21" y="71"/>
                    <a:pt x="20" y="70"/>
                    <a:pt x="16" y="69"/>
                  </a:cubicBezTo>
                  <a:cubicBezTo>
                    <a:pt x="15" y="69"/>
                    <a:pt x="14" y="68"/>
                    <a:pt x="13" y="67"/>
                  </a:cubicBezTo>
                  <a:cubicBezTo>
                    <a:pt x="13" y="65"/>
                    <a:pt x="14" y="67"/>
                    <a:pt x="15" y="67"/>
                  </a:cubicBezTo>
                  <a:cubicBezTo>
                    <a:pt x="14" y="67"/>
                    <a:pt x="12" y="61"/>
                    <a:pt x="12" y="60"/>
                  </a:cubicBezTo>
                  <a:cubicBezTo>
                    <a:pt x="12" y="59"/>
                    <a:pt x="12" y="59"/>
                    <a:pt x="11" y="58"/>
                  </a:cubicBezTo>
                  <a:cubicBezTo>
                    <a:pt x="10" y="58"/>
                    <a:pt x="9" y="57"/>
                    <a:pt x="9" y="56"/>
                  </a:cubicBezTo>
                  <a:cubicBezTo>
                    <a:pt x="8" y="53"/>
                    <a:pt x="10" y="50"/>
                    <a:pt x="11" y="48"/>
                  </a:cubicBezTo>
                  <a:cubicBezTo>
                    <a:pt x="11" y="46"/>
                    <a:pt x="13" y="44"/>
                    <a:pt x="13" y="43"/>
                  </a:cubicBezTo>
                  <a:cubicBezTo>
                    <a:pt x="13" y="41"/>
                    <a:pt x="12" y="37"/>
                    <a:pt x="14" y="36"/>
                  </a:cubicBezTo>
                  <a:cubicBezTo>
                    <a:pt x="17" y="36"/>
                    <a:pt x="17" y="37"/>
                    <a:pt x="17" y="40"/>
                  </a:cubicBezTo>
                  <a:cubicBezTo>
                    <a:pt x="16" y="42"/>
                    <a:pt x="20" y="41"/>
                    <a:pt x="22" y="41"/>
                  </a:cubicBezTo>
                  <a:cubicBezTo>
                    <a:pt x="23" y="41"/>
                    <a:pt x="26" y="43"/>
                    <a:pt x="27" y="44"/>
                  </a:cubicBezTo>
                  <a:cubicBezTo>
                    <a:pt x="27" y="42"/>
                    <a:pt x="25" y="41"/>
                    <a:pt x="24" y="38"/>
                  </a:cubicBezTo>
                  <a:cubicBezTo>
                    <a:pt x="24" y="36"/>
                    <a:pt x="26" y="35"/>
                    <a:pt x="28" y="33"/>
                  </a:cubicBezTo>
                  <a:cubicBezTo>
                    <a:pt x="29" y="32"/>
                    <a:pt x="32" y="32"/>
                    <a:pt x="34" y="32"/>
                  </a:cubicBezTo>
                  <a:cubicBezTo>
                    <a:pt x="36" y="32"/>
                    <a:pt x="37" y="32"/>
                    <a:pt x="38" y="33"/>
                  </a:cubicBezTo>
                  <a:cubicBezTo>
                    <a:pt x="40" y="33"/>
                    <a:pt x="39" y="32"/>
                    <a:pt x="40" y="30"/>
                  </a:cubicBezTo>
                  <a:cubicBezTo>
                    <a:pt x="41" y="30"/>
                    <a:pt x="40" y="31"/>
                    <a:pt x="40" y="3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45" name="Freeform 705">
              <a:extLst>
                <a:ext uri="{FF2B5EF4-FFF2-40B4-BE49-F238E27FC236}">
                  <a16:creationId xmlns:a16="http://schemas.microsoft.com/office/drawing/2014/main" id="{74BEC8F0-33B0-4845-9C95-A0E8038E3F49}"/>
                </a:ext>
              </a:extLst>
            </p:cNvPr>
            <p:cNvSpPr>
              <a:spLocks/>
            </p:cNvSpPr>
            <p:nvPr/>
          </p:nvSpPr>
          <p:spPr bwMode="auto">
            <a:xfrm>
              <a:off x="16362618" y="7921315"/>
              <a:ext cx="356688" cy="729492"/>
            </a:xfrm>
            <a:custGeom>
              <a:avLst/>
              <a:gdLst>
                <a:gd name="T0" fmla="*/ 37 w 38"/>
                <a:gd name="T1" fmla="*/ 55 h 78"/>
                <a:gd name="T2" fmla="*/ 36 w 38"/>
                <a:gd name="T3" fmla="*/ 49 h 78"/>
                <a:gd name="T4" fmla="*/ 32 w 38"/>
                <a:gd name="T5" fmla="*/ 41 h 78"/>
                <a:gd name="T6" fmla="*/ 28 w 38"/>
                <a:gd name="T7" fmla="*/ 37 h 78"/>
                <a:gd name="T8" fmla="*/ 22 w 38"/>
                <a:gd name="T9" fmla="*/ 31 h 78"/>
                <a:gd name="T10" fmla="*/ 18 w 38"/>
                <a:gd name="T11" fmla="*/ 26 h 78"/>
                <a:gd name="T12" fmla="*/ 19 w 38"/>
                <a:gd name="T13" fmla="*/ 20 h 78"/>
                <a:gd name="T14" fmla="*/ 23 w 38"/>
                <a:gd name="T15" fmla="*/ 15 h 78"/>
                <a:gd name="T16" fmla="*/ 29 w 38"/>
                <a:gd name="T17" fmla="*/ 11 h 78"/>
                <a:gd name="T18" fmla="*/ 23 w 38"/>
                <a:gd name="T19" fmla="*/ 7 h 78"/>
                <a:gd name="T20" fmla="*/ 24 w 38"/>
                <a:gd name="T21" fmla="*/ 4 h 78"/>
                <a:gd name="T22" fmla="*/ 19 w 38"/>
                <a:gd name="T23" fmla="*/ 3 h 78"/>
                <a:gd name="T24" fmla="*/ 14 w 38"/>
                <a:gd name="T25" fmla="*/ 3 h 78"/>
                <a:gd name="T26" fmla="*/ 11 w 38"/>
                <a:gd name="T27" fmla="*/ 5 h 78"/>
                <a:gd name="T28" fmla="*/ 8 w 38"/>
                <a:gd name="T29" fmla="*/ 5 h 78"/>
                <a:gd name="T30" fmla="*/ 5 w 38"/>
                <a:gd name="T31" fmla="*/ 5 h 78"/>
                <a:gd name="T32" fmla="*/ 3 w 38"/>
                <a:gd name="T33" fmla="*/ 5 h 78"/>
                <a:gd name="T34" fmla="*/ 0 w 38"/>
                <a:gd name="T35" fmla="*/ 6 h 78"/>
                <a:gd name="T36" fmla="*/ 4 w 38"/>
                <a:gd name="T37" fmla="*/ 9 h 78"/>
                <a:gd name="T38" fmla="*/ 5 w 38"/>
                <a:gd name="T39" fmla="*/ 13 h 78"/>
                <a:gd name="T40" fmla="*/ 9 w 38"/>
                <a:gd name="T41" fmla="*/ 14 h 78"/>
                <a:gd name="T42" fmla="*/ 12 w 38"/>
                <a:gd name="T43" fmla="*/ 17 h 78"/>
                <a:gd name="T44" fmla="*/ 13 w 38"/>
                <a:gd name="T45" fmla="*/ 21 h 78"/>
                <a:gd name="T46" fmla="*/ 10 w 38"/>
                <a:gd name="T47" fmla="*/ 22 h 78"/>
                <a:gd name="T48" fmla="*/ 14 w 38"/>
                <a:gd name="T49" fmla="*/ 25 h 78"/>
                <a:gd name="T50" fmla="*/ 19 w 38"/>
                <a:gd name="T51" fmla="*/ 31 h 78"/>
                <a:gd name="T52" fmla="*/ 23 w 38"/>
                <a:gd name="T53" fmla="*/ 35 h 78"/>
                <a:gd name="T54" fmla="*/ 26 w 38"/>
                <a:gd name="T55" fmla="*/ 39 h 78"/>
                <a:gd name="T56" fmla="*/ 28 w 38"/>
                <a:gd name="T57" fmla="*/ 43 h 78"/>
                <a:gd name="T58" fmla="*/ 27 w 38"/>
                <a:gd name="T59" fmla="*/ 48 h 78"/>
                <a:gd name="T60" fmla="*/ 28 w 38"/>
                <a:gd name="T61" fmla="*/ 52 h 78"/>
                <a:gd name="T62" fmla="*/ 28 w 38"/>
                <a:gd name="T63" fmla="*/ 57 h 78"/>
                <a:gd name="T64" fmla="*/ 23 w 38"/>
                <a:gd name="T65" fmla="*/ 60 h 78"/>
                <a:gd name="T66" fmla="*/ 20 w 38"/>
                <a:gd name="T67" fmla="*/ 62 h 78"/>
                <a:gd name="T68" fmla="*/ 20 w 38"/>
                <a:gd name="T69" fmla="*/ 65 h 78"/>
                <a:gd name="T70" fmla="*/ 18 w 38"/>
                <a:gd name="T71" fmla="*/ 66 h 78"/>
                <a:gd name="T72" fmla="*/ 14 w 38"/>
                <a:gd name="T73" fmla="*/ 67 h 78"/>
                <a:gd name="T74" fmla="*/ 15 w 38"/>
                <a:gd name="T75" fmla="*/ 70 h 78"/>
                <a:gd name="T76" fmla="*/ 14 w 38"/>
                <a:gd name="T77" fmla="*/ 74 h 78"/>
                <a:gd name="T78" fmla="*/ 14 w 38"/>
                <a:gd name="T79" fmla="*/ 77 h 78"/>
                <a:gd name="T80" fmla="*/ 18 w 38"/>
                <a:gd name="T81" fmla="*/ 75 h 78"/>
                <a:gd name="T82" fmla="*/ 19 w 38"/>
                <a:gd name="T83" fmla="*/ 71 h 78"/>
                <a:gd name="T84" fmla="*/ 22 w 38"/>
                <a:gd name="T85" fmla="*/ 72 h 78"/>
                <a:gd name="T86" fmla="*/ 21 w 38"/>
                <a:gd name="T87" fmla="*/ 70 h 78"/>
                <a:gd name="T88" fmla="*/ 23 w 38"/>
                <a:gd name="T89" fmla="*/ 71 h 78"/>
                <a:gd name="T90" fmla="*/ 24 w 38"/>
                <a:gd name="T91" fmla="*/ 67 h 78"/>
                <a:gd name="T92" fmla="*/ 26 w 38"/>
                <a:gd name="T93" fmla="*/ 68 h 78"/>
                <a:gd name="T94" fmla="*/ 30 w 38"/>
                <a:gd name="T95" fmla="*/ 66 h 78"/>
                <a:gd name="T96" fmla="*/ 36 w 38"/>
                <a:gd name="T97" fmla="*/ 61 h 78"/>
                <a:gd name="T98" fmla="*/ 36 w 38"/>
                <a:gd name="T99" fmla="*/ 57 h 78"/>
                <a:gd name="T100" fmla="*/ 37 w 38"/>
                <a:gd name="T101" fmla="*/ 55 h 78"/>
                <a:gd name="T102" fmla="*/ 37 w 38"/>
                <a:gd name="T103" fmla="*/ 5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78">
                  <a:moveTo>
                    <a:pt x="37" y="55"/>
                  </a:moveTo>
                  <a:cubicBezTo>
                    <a:pt x="36" y="54"/>
                    <a:pt x="36" y="52"/>
                    <a:pt x="36" y="49"/>
                  </a:cubicBezTo>
                  <a:cubicBezTo>
                    <a:pt x="35" y="46"/>
                    <a:pt x="34" y="44"/>
                    <a:pt x="32" y="41"/>
                  </a:cubicBezTo>
                  <a:cubicBezTo>
                    <a:pt x="31" y="39"/>
                    <a:pt x="30" y="38"/>
                    <a:pt x="28" y="37"/>
                  </a:cubicBezTo>
                  <a:cubicBezTo>
                    <a:pt x="26" y="35"/>
                    <a:pt x="23" y="34"/>
                    <a:pt x="22" y="31"/>
                  </a:cubicBezTo>
                  <a:cubicBezTo>
                    <a:pt x="22" y="29"/>
                    <a:pt x="20" y="28"/>
                    <a:pt x="18" y="26"/>
                  </a:cubicBezTo>
                  <a:cubicBezTo>
                    <a:pt x="17" y="25"/>
                    <a:pt x="18" y="21"/>
                    <a:pt x="19" y="20"/>
                  </a:cubicBezTo>
                  <a:cubicBezTo>
                    <a:pt x="21" y="19"/>
                    <a:pt x="23" y="17"/>
                    <a:pt x="23" y="15"/>
                  </a:cubicBezTo>
                  <a:cubicBezTo>
                    <a:pt x="24" y="14"/>
                    <a:pt x="28" y="12"/>
                    <a:pt x="29" y="11"/>
                  </a:cubicBezTo>
                  <a:cubicBezTo>
                    <a:pt x="27" y="10"/>
                    <a:pt x="25" y="9"/>
                    <a:pt x="23" y="7"/>
                  </a:cubicBezTo>
                  <a:cubicBezTo>
                    <a:pt x="21" y="6"/>
                    <a:pt x="24" y="6"/>
                    <a:pt x="24" y="4"/>
                  </a:cubicBezTo>
                  <a:cubicBezTo>
                    <a:pt x="24" y="4"/>
                    <a:pt x="19" y="3"/>
                    <a:pt x="19" y="3"/>
                  </a:cubicBezTo>
                  <a:cubicBezTo>
                    <a:pt x="17" y="2"/>
                    <a:pt x="15" y="0"/>
                    <a:pt x="14" y="3"/>
                  </a:cubicBezTo>
                  <a:cubicBezTo>
                    <a:pt x="13" y="4"/>
                    <a:pt x="12" y="4"/>
                    <a:pt x="11" y="5"/>
                  </a:cubicBezTo>
                  <a:cubicBezTo>
                    <a:pt x="9" y="8"/>
                    <a:pt x="9" y="4"/>
                    <a:pt x="8" y="5"/>
                  </a:cubicBezTo>
                  <a:cubicBezTo>
                    <a:pt x="6" y="6"/>
                    <a:pt x="6" y="5"/>
                    <a:pt x="5" y="5"/>
                  </a:cubicBezTo>
                  <a:cubicBezTo>
                    <a:pt x="4" y="6"/>
                    <a:pt x="3" y="6"/>
                    <a:pt x="3" y="5"/>
                  </a:cubicBezTo>
                  <a:cubicBezTo>
                    <a:pt x="3" y="4"/>
                    <a:pt x="1" y="6"/>
                    <a:pt x="0" y="6"/>
                  </a:cubicBezTo>
                  <a:cubicBezTo>
                    <a:pt x="0" y="7"/>
                    <a:pt x="3" y="9"/>
                    <a:pt x="4" y="9"/>
                  </a:cubicBezTo>
                  <a:cubicBezTo>
                    <a:pt x="5" y="11"/>
                    <a:pt x="4" y="12"/>
                    <a:pt x="5" y="13"/>
                  </a:cubicBezTo>
                  <a:cubicBezTo>
                    <a:pt x="5" y="15"/>
                    <a:pt x="8" y="15"/>
                    <a:pt x="9" y="14"/>
                  </a:cubicBezTo>
                  <a:cubicBezTo>
                    <a:pt x="11" y="13"/>
                    <a:pt x="12" y="16"/>
                    <a:pt x="12" y="17"/>
                  </a:cubicBezTo>
                  <a:cubicBezTo>
                    <a:pt x="13" y="19"/>
                    <a:pt x="15" y="19"/>
                    <a:pt x="13" y="21"/>
                  </a:cubicBezTo>
                  <a:cubicBezTo>
                    <a:pt x="11" y="22"/>
                    <a:pt x="10" y="19"/>
                    <a:pt x="10" y="22"/>
                  </a:cubicBezTo>
                  <a:cubicBezTo>
                    <a:pt x="10" y="24"/>
                    <a:pt x="13" y="24"/>
                    <a:pt x="14" y="25"/>
                  </a:cubicBezTo>
                  <a:cubicBezTo>
                    <a:pt x="16" y="27"/>
                    <a:pt x="17" y="29"/>
                    <a:pt x="19" y="31"/>
                  </a:cubicBezTo>
                  <a:cubicBezTo>
                    <a:pt x="20" y="33"/>
                    <a:pt x="22" y="33"/>
                    <a:pt x="23" y="35"/>
                  </a:cubicBezTo>
                  <a:cubicBezTo>
                    <a:pt x="24" y="37"/>
                    <a:pt x="24" y="38"/>
                    <a:pt x="26" y="39"/>
                  </a:cubicBezTo>
                  <a:cubicBezTo>
                    <a:pt x="27" y="40"/>
                    <a:pt x="26" y="42"/>
                    <a:pt x="28" y="43"/>
                  </a:cubicBezTo>
                  <a:cubicBezTo>
                    <a:pt x="29" y="44"/>
                    <a:pt x="28" y="47"/>
                    <a:pt x="27" y="48"/>
                  </a:cubicBezTo>
                  <a:cubicBezTo>
                    <a:pt x="26" y="49"/>
                    <a:pt x="27" y="51"/>
                    <a:pt x="28" y="52"/>
                  </a:cubicBezTo>
                  <a:cubicBezTo>
                    <a:pt x="28" y="54"/>
                    <a:pt x="28" y="55"/>
                    <a:pt x="28" y="57"/>
                  </a:cubicBezTo>
                  <a:cubicBezTo>
                    <a:pt x="26" y="59"/>
                    <a:pt x="26" y="59"/>
                    <a:pt x="23" y="60"/>
                  </a:cubicBezTo>
                  <a:cubicBezTo>
                    <a:pt x="21" y="60"/>
                    <a:pt x="24" y="63"/>
                    <a:pt x="20" y="62"/>
                  </a:cubicBezTo>
                  <a:cubicBezTo>
                    <a:pt x="18" y="62"/>
                    <a:pt x="20" y="64"/>
                    <a:pt x="20" y="65"/>
                  </a:cubicBezTo>
                  <a:cubicBezTo>
                    <a:pt x="21" y="67"/>
                    <a:pt x="19" y="66"/>
                    <a:pt x="18" y="66"/>
                  </a:cubicBezTo>
                  <a:cubicBezTo>
                    <a:pt x="16" y="66"/>
                    <a:pt x="15" y="66"/>
                    <a:pt x="14" y="67"/>
                  </a:cubicBezTo>
                  <a:cubicBezTo>
                    <a:pt x="11" y="69"/>
                    <a:pt x="13" y="69"/>
                    <a:pt x="15" y="70"/>
                  </a:cubicBezTo>
                  <a:cubicBezTo>
                    <a:pt x="16" y="70"/>
                    <a:pt x="14" y="73"/>
                    <a:pt x="14" y="74"/>
                  </a:cubicBezTo>
                  <a:cubicBezTo>
                    <a:pt x="13" y="74"/>
                    <a:pt x="13" y="78"/>
                    <a:pt x="14" y="77"/>
                  </a:cubicBezTo>
                  <a:cubicBezTo>
                    <a:pt x="16" y="76"/>
                    <a:pt x="17" y="75"/>
                    <a:pt x="18" y="75"/>
                  </a:cubicBezTo>
                  <a:cubicBezTo>
                    <a:pt x="22" y="74"/>
                    <a:pt x="20" y="73"/>
                    <a:pt x="19" y="71"/>
                  </a:cubicBezTo>
                  <a:cubicBezTo>
                    <a:pt x="20" y="71"/>
                    <a:pt x="21" y="73"/>
                    <a:pt x="22" y="72"/>
                  </a:cubicBezTo>
                  <a:cubicBezTo>
                    <a:pt x="23" y="71"/>
                    <a:pt x="21" y="70"/>
                    <a:pt x="21" y="70"/>
                  </a:cubicBezTo>
                  <a:cubicBezTo>
                    <a:pt x="21" y="69"/>
                    <a:pt x="23" y="71"/>
                    <a:pt x="23" y="71"/>
                  </a:cubicBezTo>
                  <a:cubicBezTo>
                    <a:pt x="22" y="71"/>
                    <a:pt x="23" y="67"/>
                    <a:pt x="24" y="67"/>
                  </a:cubicBezTo>
                  <a:cubicBezTo>
                    <a:pt x="24" y="66"/>
                    <a:pt x="26" y="68"/>
                    <a:pt x="26" y="68"/>
                  </a:cubicBezTo>
                  <a:cubicBezTo>
                    <a:pt x="28" y="68"/>
                    <a:pt x="29" y="67"/>
                    <a:pt x="30" y="66"/>
                  </a:cubicBezTo>
                  <a:cubicBezTo>
                    <a:pt x="31" y="65"/>
                    <a:pt x="36" y="63"/>
                    <a:pt x="36" y="61"/>
                  </a:cubicBezTo>
                  <a:cubicBezTo>
                    <a:pt x="36" y="60"/>
                    <a:pt x="35" y="59"/>
                    <a:pt x="36" y="57"/>
                  </a:cubicBezTo>
                  <a:cubicBezTo>
                    <a:pt x="36" y="56"/>
                    <a:pt x="38" y="57"/>
                    <a:pt x="37" y="55"/>
                  </a:cubicBezTo>
                  <a:cubicBezTo>
                    <a:pt x="36" y="54"/>
                    <a:pt x="38" y="56"/>
                    <a:pt x="37" y="5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46" name="Freeform 706">
              <a:extLst>
                <a:ext uri="{FF2B5EF4-FFF2-40B4-BE49-F238E27FC236}">
                  <a16:creationId xmlns:a16="http://schemas.microsoft.com/office/drawing/2014/main" id="{7C43204C-36D4-452E-8257-9553DC239ACF}"/>
                </a:ext>
              </a:extLst>
            </p:cNvPr>
            <p:cNvSpPr>
              <a:spLocks/>
            </p:cNvSpPr>
            <p:nvPr/>
          </p:nvSpPr>
          <p:spPr bwMode="auto">
            <a:xfrm>
              <a:off x="16279815" y="7978656"/>
              <a:ext cx="343950" cy="420492"/>
            </a:xfrm>
            <a:custGeom>
              <a:avLst/>
              <a:gdLst>
                <a:gd name="T0" fmla="*/ 37 w 37"/>
                <a:gd name="T1" fmla="*/ 38 h 45"/>
                <a:gd name="T2" fmla="*/ 35 w 37"/>
                <a:gd name="T3" fmla="*/ 35 h 45"/>
                <a:gd name="T4" fmla="*/ 33 w 37"/>
                <a:gd name="T5" fmla="*/ 32 h 45"/>
                <a:gd name="T6" fmla="*/ 30 w 37"/>
                <a:gd name="T7" fmla="*/ 28 h 45"/>
                <a:gd name="T8" fmla="*/ 26 w 37"/>
                <a:gd name="T9" fmla="*/ 22 h 45"/>
                <a:gd name="T10" fmla="*/ 22 w 37"/>
                <a:gd name="T11" fmla="*/ 18 h 45"/>
                <a:gd name="T12" fmla="*/ 19 w 37"/>
                <a:gd name="T13" fmla="*/ 15 h 45"/>
                <a:gd name="T14" fmla="*/ 22 w 37"/>
                <a:gd name="T15" fmla="*/ 14 h 45"/>
                <a:gd name="T16" fmla="*/ 21 w 37"/>
                <a:gd name="T17" fmla="*/ 10 h 45"/>
                <a:gd name="T18" fmla="*/ 14 w 37"/>
                <a:gd name="T19" fmla="*/ 8 h 45"/>
                <a:gd name="T20" fmla="*/ 13 w 37"/>
                <a:gd name="T21" fmla="*/ 4 h 45"/>
                <a:gd name="T22" fmla="*/ 9 w 37"/>
                <a:gd name="T23" fmla="*/ 0 h 45"/>
                <a:gd name="T24" fmla="*/ 7 w 37"/>
                <a:gd name="T25" fmla="*/ 0 h 45"/>
                <a:gd name="T26" fmla="*/ 8 w 37"/>
                <a:gd name="T27" fmla="*/ 4 h 45"/>
                <a:gd name="T28" fmla="*/ 8 w 37"/>
                <a:gd name="T29" fmla="*/ 7 h 45"/>
                <a:gd name="T30" fmla="*/ 4 w 37"/>
                <a:gd name="T31" fmla="*/ 5 h 45"/>
                <a:gd name="T32" fmla="*/ 0 w 37"/>
                <a:gd name="T33" fmla="*/ 10 h 45"/>
                <a:gd name="T34" fmla="*/ 4 w 37"/>
                <a:gd name="T35" fmla="*/ 15 h 45"/>
                <a:gd name="T36" fmla="*/ 4 w 37"/>
                <a:gd name="T37" fmla="*/ 22 h 45"/>
                <a:gd name="T38" fmla="*/ 3 w 37"/>
                <a:gd name="T39" fmla="*/ 26 h 45"/>
                <a:gd name="T40" fmla="*/ 7 w 37"/>
                <a:gd name="T41" fmla="*/ 25 h 45"/>
                <a:gd name="T42" fmla="*/ 10 w 37"/>
                <a:gd name="T43" fmla="*/ 23 h 45"/>
                <a:gd name="T44" fmla="*/ 15 w 37"/>
                <a:gd name="T45" fmla="*/ 22 h 45"/>
                <a:gd name="T46" fmla="*/ 23 w 37"/>
                <a:gd name="T47" fmla="*/ 28 h 45"/>
                <a:gd name="T48" fmla="*/ 27 w 37"/>
                <a:gd name="T49" fmla="*/ 36 h 45"/>
                <a:gd name="T50" fmla="*/ 27 w 37"/>
                <a:gd name="T51" fmla="*/ 39 h 45"/>
                <a:gd name="T52" fmla="*/ 25 w 37"/>
                <a:gd name="T53" fmla="*/ 43 h 45"/>
                <a:gd name="T54" fmla="*/ 29 w 37"/>
                <a:gd name="T55" fmla="*/ 43 h 45"/>
                <a:gd name="T56" fmla="*/ 32 w 37"/>
                <a:gd name="T57" fmla="*/ 42 h 45"/>
                <a:gd name="T58" fmla="*/ 35 w 37"/>
                <a:gd name="T59" fmla="*/ 42 h 45"/>
                <a:gd name="T60" fmla="*/ 37 w 37"/>
                <a:gd name="T61"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45">
                  <a:moveTo>
                    <a:pt x="37" y="38"/>
                  </a:moveTo>
                  <a:cubicBezTo>
                    <a:pt x="37" y="37"/>
                    <a:pt x="36" y="37"/>
                    <a:pt x="35" y="35"/>
                  </a:cubicBezTo>
                  <a:cubicBezTo>
                    <a:pt x="35" y="33"/>
                    <a:pt x="34" y="34"/>
                    <a:pt x="33" y="32"/>
                  </a:cubicBezTo>
                  <a:cubicBezTo>
                    <a:pt x="32" y="30"/>
                    <a:pt x="32" y="29"/>
                    <a:pt x="30" y="28"/>
                  </a:cubicBezTo>
                  <a:cubicBezTo>
                    <a:pt x="28" y="26"/>
                    <a:pt x="27" y="24"/>
                    <a:pt x="26" y="22"/>
                  </a:cubicBezTo>
                  <a:cubicBezTo>
                    <a:pt x="25" y="21"/>
                    <a:pt x="23" y="19"/>
                    <a:pt x="22" y="18"/>
                  </a:cubicBezTo>
                  <a:cubicBezTo>
                    <a:pt x="20" y="17"/>
                    <a:pt x="19" y="18"/>
                    <a:pt x="19" y="15"/>
                  </a:cubicBezTo>
                  <a:cubicBezTo>
                    <a:pt x="19" y="14"/>
                    <a:pt x="21" y="16"/>
                    <a:pt x="22" y="14"/>
                  </a:cubicBezTo>
                  <a:cubicBezTo>
                    <a:pt x="24" y="13"/>
                    <a:pt x="22" y="12"/>
                    <a:pt x="21" y="10"/>
                  </a:cubicBezTo>
                  <a:cubicBezTo>
                    <a:pt x="19" y="5"/>
                    <a:pt x="16" y="11"/>
                    <a:pt x="14" y="8"/>
                  </a:cubicBezTo>
                  <a:cubicBezTo>
                    <a:pt x="13" y="7"/>
                    <a:pt x="14" y="5"/>
                    <a:pt x="13" y="4"/>
                  </a:cubicBezTo>
                  <a:cubicBezTo>
                    <a:pt x="12" y="3"/>
                    <a:pt x="10" y="2"/>
                    <a:pt x="9" y="0"/>
                  </a:cubicBezTo>
                  <a:cubicBezTo>
                    <a:pt x="9" y="0"/>
                    <a:pt x="7" y="0"/>
                    <a:pt x="7" y="0"/>
                  </a:cubicBezTo>
                  <a:cubicBezTo>
                    <a:pt x="6" y="1"/>
                    <a:pt x="8" y="3"/>
                    <a:pt x="8" y="4"/>
                  </a:cubicBezTo>
                  <a:cubicBezTo>
                    <a:pt x="8" y="5"/>
                    <a:pt x="9" y="7"/>
                    <a:pt x="8" y="7"/>
                  </a:cubicBezTo>
                  <a:cubicBezTo>
                    <a:pt x="6" y="7"/>
                    <a:pt x="6" y="5"/>
                    <a:pt x="4" y="5"/>
                  </a:cubicBezTo>
                  <a:cubicBezTo>
                    <a:pt x="3" y="4"/>
                    <a:pt x="0" y="10"/>
                    <a:pt x="0" y="10"/>
                  </a:cubicBezTo>
                  <a:cubicBezTo>
                    <a:pt x="1" y="13"/>
                    <a:pt x="0" y="17"/>
                    <a:pt x="4" y="15"/>
                  </a:cubicBezTo>
                  <a:cubicBezTo>
                    <a:pt x="6" y="14"/>
                    <a:pt x="4" y="22"/>
                    <a:pt x="4" y="22"/>
                  </a:cubicBezTo>
                  <a:cubicBezTo>
                    <a:pt x="6" y="23"/>
                    <a:pt x="4" y="24"/>
                    <a:pt x="3" y="26"/>
                  </a:cubicBezTo>
                  <a:cubicBezTo>
                    <a:pt x="3" y="27"/>
                    <a:pt x="6" y="25"/>
                    <a:pt x="7" y="25"/>
                  </a:cubicBezTo>
                  <a:cubicBezTo>
                    <a:pt x="7" y="24"/>
                    <a:pt x="9" y="23"/>
                    <a:pt x="10" y="23"/>
                  </a:cubicBezTo>
                  <a:cubicBezTo>
                    <a:pt x="12" y="24"/>
                    <a:pt x="13" y="24"/>
                    <a:pt x="15" y="22"/>
                  </a:cubicBezTo>
                  <a:cubicBezTo>
                    <a:pt x="17" y="21"/>
                    <a:pt x="24" y="25"/>
                    <a:pt x="23" y="28"/>
                  </a:cubicBezTo>
                  <a:cubicBezTo>
                    <a:pt x="21" y="32"/>
                    <a:pt x="25" y="33"/>
                    <a:pt x="27" y="36"/>
                  </a:cubicBezTo>
                  <a:cubicBezTo>
                    <a:pt x="27" y="37"/>
                    <a:pt x="27" y="38"/>
                    <a:pt x="27" y="39"/>
                  </a:cubicBezTo>
                  <a:cubicBezTo>
                    <a:pt x="27" y="40"/>
                    <a:pt x="26" y="42"/>
                    <a:pt x="25" y="43"/>
                  </a:cubicBezTo>
                  <a:cubicBezTo>
                    <a:pt x="26" y="43"/>
                    <a:pt x="29" y="45"/>
                    <a:pt x="29" y="43"/>
                  </a:cubicBezTo>
                  <a:cubicBezTo>
                    <a:pt x="29" y="42"/>
                    <a:pt x="31" y="41"/>
                    <a:pt x="32" y="42"/>
                  </a:cubicBezTo>
                  <a:cubicBezTo>
                    <a:pt x="33" y="43"/>
                    <a:pt x="34" y="43"/>
                    <a:pt x="35" y="42"/>
                  </a:cubicBezTo>
                  <a:cubicBezTo>
                    <a:pt x="37" y="42"/>
                    <a:pt x="37" y="40"/>
                    <a:pt x="37" y="38"/>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47" name="Freeform 707">
              <a:extLst>
                <a:ext uri="{FF2B5EF4-FFF2-40B4-BE49-F238E27FC236}">
                  <a16:creationId xmlns:a16="http://schemas.microsoft.com/office/drawing/2014/main" id="{D1373A69-1061-46CE-A5B8-75A8FDEE4973}"/>
                </a:ext>
              </a:extLst>
            </p:cNvPr>
            <p:cNvSpPr>
              <a:spLocks/>
            </p:cNvSpPr>
            <p:nvPr/>
          </p:nvSpPr>
          <p:spPr bwMode="auto">
            <a:xfrm>
              <a:off x="17754337" y="9119079"/>
              <a:ext cx="420383" cy="356781"/>
            </a:xfrm>
            <a:custGeom>
              <a:avLst/>
              <a:gdLst>
                <a:gd name="T0" fmla="*/ 45 w 45"/>
                <a:gd name="T1" fmla="*/ 29 h 38"/>
                <a:gd name="T2" fmla="*/ 45 w 45"/>
                <a:gd name="T3" fmla="*/ 26 h 38"/>
                <a:gd name="T4" fmla="*/ 45 w 45"/>
                <a:gd name="T5" fmla="*/ 24 h 38"/>
                <a:gd name="T6" fmla="*/ 45 w 45"/>
                <a:gd name="T7" fmla="*/ 15 h 38"/>
                <a:gd name="T8" fmla="*/ 45 w 45"/>
                <a:gd name="T9" fmla="*/ 6 h 38"/>
                <a:gd name="T10" fmla="*/ 35 w 45"/>
                <a:gd name="T11" fmla="*/ 3 h 38"/>
                <a:gd name="T12" fmla="*/ 30 w 45"/>
                <a:gd name="T13" fmla="*/ 0 h 38"/>
                <a:gd name="T14" fmla="*/ 26 w 45"/>
                <a:gd name="T15" fmla="*/ 3 h 38"/>
                <a:gd name="T16" fmla="*/ 22 w 45"/>
                <a:gd name="T17" fmla="*/ 5 h 38"/>
                <a:gd name="T18" fmla="*/ 18 w 45"/>
                <a:gd name="T19" fmla="*/ 10 h 38"/>
                <a:gd name="T20" fmla="*/ 14 w 45"/>
                <a:gd name="T21" fmla="*/ 8 h 38"/>
                <a:gd name="T22" fmla="*/ 11 w 45"/>
                <a:gd name="T23" fmla="*/ 5 h 38"/>
                <a:gd name="T24" fmla="*/ 9 w 45"/>
                <a:gd name="T25" fmla="*/ 6 h 38"/>
                <a:gd name="T26" fmla="*/ 7 w 45"/>
                <a:gd name="T27" fmla="*/ 5 h 38"/>
                <a:gd name="T28" fmla="*/ 4 w 45"/>
                <a:gd name="T29" fmla="*/ 6 h 38"/>
                <a:gd name="T30" fmla="*/ 0 w 45"/>
                <a:gd name="T31" fmla="*/ 7 h 38"/>
                <a:gd name="T32" fmla="*/ 3 w 45"/>
                <a:gd name="T33" fmla="*/ 8 h 38"/>
                <a:gd name="T34" fmla="*/ 4 w 45"/>
                <a:gd name="T35" fmla="*/ 11 h 38"/>
                <a:gd name="T36" fmla="*/ 7 w 45"/>
                <a:gd name="T37" fmla="*/ 14 h 38"/>
                <a:gd name="T38" fmla="*/ 9 w 45"/>
                <a:gd name="T39" fmla="*/ 8 h 38"/>
                <a:gd name="T40" fmla="*/ 10 w 45"/>
                <a:gd name="T41" fmla="*/ 12 h 38"/>
                <a:gd name="T42" fmla="*/ 15 w 45"/>
                <a:gd name="T43" fmla="*/ 12 h 38"/>
                <a:gd name="T44" fmla="*/ 18 w 45"/>
                <a:gd name="T45" fmla="*/ 15 h 38"/>
                <a:gd name="T46" fmla="*/ 27 w 45"/>
                <a:gd name="T47" fmla="*/ 19 h 38"/>
                <a:gd name="T48" fmla="*/ 32 w 45"/>
                <a:gd name="T49" fmla="*/ 22 h 38"/>
                <a:gd name="T50" fmla="*/ 34 w 45"/>
                <a:gd name="T51" fmla="*/ 26 h 38"/>
                <a:gd name="T52" fmla="*/ 36 w 45"/>
                <a:gd name="T53" fmla="*/ 27 h 38"/>
                <a:gd name="T54" fmla="*/ 34 w 45"/>
                <a:gd name="T55" fmla="*/ 28 h 38"/>
                <a:gd name="T56" fmla="*/ 36 w 45"/>
                <a:gd name="T57" fmla="*/ 29 h 38"/>
                <a:gd name="T58" fmla="*/ 35 w 45"/>
                <a:gd name="T59" fmla="*/ 30 h 38"/>
                <a:gd name="T60" fmla="*/ 32 w 45"/>
                <a:gd name="T61" fmla="*/ 31 h 38"/>
                <a:gd name="T62" fmla="*/ 29 w 45"/>
                <a:gd name="T63" fmla="*/ 34 h 38"/>
                <a:gd name="T64" fmla="*/ 34 w 45"/>
                <a:gd name="T65" fmla="*/ 35 h 38"/>
                <a:gd name="T66" fmla="*/ 36 w 45"/>
                <a:gd name="T67" fmla="*/ 31 h 38"/>
                <a:gd name="T68" fmla="*/ 36 w 45"/>
                <a:gd name="T69" fmla="*/ 33 h 38"/>
                <a:gd name="T70" fmla="*/ 40 w 45"/>
                <a:gd name="T71" fmla="*/ 32 h 38"/>
                <a:gd name="T72" fmla="*/ 45 w 45"/>
                <a:gd name="T73" fmla="*/ 38 h 38"/>
                <a:gd name="T74" fmla="*/ 45 w 45"/>
                <a:gd name="T7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38">
                  <a:moveTo>
                    <a:pt x="45" y="29"/>
                  </a:moveTo>
                  <a:cubicBezTo>
                    <a:pt x="45" y="28"/>
                    <a:pt x="44" y="27"/>
                    <a:pt x="45" y="26"/>
                  </a:cubicBezTo>
                  <a:cubicBezTo>
                    <a:pt x="45" y="25"/>
                    <a:pt x="45" y="25"/>
                    <a:pt x="45" y="24"/>
                  </a:cubicBezTo>
                  <a:cubicBezTo>
                    <a:pt x="45" y="21"/>
                    <a:pt x="45" y="18"/>
                    <a:pt x="45" y="15"/>
                  </a:cubicBezTo>
                  <a:cubicBezTo>
                    <a:pt x="45" y="12"/>
                    <a:pt x="45" y="9"/>
                    <a:pt x="45" y="6"/>
                  </a:cubicBezTo>
                  <a:cubicBezTo>
                    <a:pt x="45" y="6"/>
                    <a:pt x="36" y="3"/>
                    <a:pt x="35" y="3"/>
                  </a:cubicBezTo>
                  <a:cubicBezTo>
                    <a:pt x="33" y="2"/>
                    <a:pt x="32" y="1"/>
                    <a:pt x="30" y="0"/>
                  </a:cubicBezTo>
                  <a:cubicBezTo>
                    <a:pt x="27" y="0"/>
                    <a:pt x="27" y="2"/>
                    <a:pt x="26" y="3"/>
                  </a:cubicBezTo>
                  <a:cubicBezTo>
                    <a:pt x="26" y="4"/>
                    <a:pt x="23" y="4"/>
                    <a:pt x="22" y="5"/>
                  </a:cubicBezTo>
                  <a:cubicBezTo>
                    <a:pt x="21" y="7"/>
                    <a:pt x="20" y="9"/>
                    <a:pt x="18" y="10"/>
                  </a:cubicBezTo>
                  <a:cubicBezTo>
                    <a:pt x="16" y="11"/>
                    <a:pt x="14" y="10"/>
                    <a:pt x="14" y="8"/>
                  </a:cubicBezTo>
                  <a:cubicBezTo>
                    <a:pt x="13" y="6"/>
                    <a:pt x="12" y="6"/>
                    <a:pt x="11" y="5"/>
                  </a:cubicBezTo>
                  <a:cubicBezTo>
                    <a:pt x="11" y="3"/>
                    <a:pt x="10" y="5"/>
                    <a:pt x="9" y="6"/>
                  </a:cubicBezTo>
                  <a:cubicBezTo>
                    <a:pt x="8" y="6"/>
                    <a:pt x="7" y="5"/>
                    <a:pt x="7" y="5"/>
                  </a:cubicBezTo>
                  <a:cubicBezTo>
                    <a:pt x="6" y="5"/>
                    <a:pt x="5" y="6"/>
                    <a:pt x="4" y="6"/>
                  </a:cubicBezTo>
                  <a:cubicBezTo>
                    <a:pt x="4" y="7"/>
                    <a:pt x="0" y="6"/>
                    <a:pt x="0" y="7"/>
                  </a:cubicBezTo>
                  <a:cubicBezTo>
                    <a:pt x="0" y="8"/>
                    <a:pt x="2" y="8"/>
                    <a:pt x="3" y="8"/>
                  </a:cubicBezTo>
                  <a:cubicBezTo>
                    <a:pt x="4" y="9"/>
                    <a:pt x="4" y="10"/>
                    <a:pt x="4" y="11"/>
                  </a:cubicBezTo>
                  <a:cubicBezTo>
                    <a:pt x="4" y="13"/>
                    <a:pt x="7" y="13"/>
                    <a:pt x="7" y="14"/>
                  </a:cubicBezTo>
                  <a:cubicBezTo>
                    <a:pt x="7" y="12"/>
                    <a:pt x="7" y="9"/>
                    <a:pt x="9" y="8"/>
                  </a:cubicBezTo>
                  <a:cubicBezTo>
                    <a:pt x="7" y="9"/>
                    <a:pt x="8" y="11"/>
                    <a:pt x="10" y="12"/>
                  </a:cubicBezTo>
                  <a:cubicBezTo>
                    <a:pt x="12" y="13"/>
                    <a:pt x="13" y="13"/>
                    <a:pt x="15" y="12"/>
                  </a:cubicBezTo>
                  <a:cubicBezTo>
                    <a:pt x="12" y="13"/>
                    <a:pt x="17" y="15"/>
                    <a:pt x="18" y="15"/>
                  </a:cubicBezTo>
                  <a:cubicBezTo>
                    <a:pt x="21" y="16"/>
                    <a:pt x="24" y="18"/>
                    <a:pt x="27" y="19"/>
                  </a:cubicBezTo>
                  <a:cubicBezTo>
                    <a:pt x="29" y="20"/>
                    <a:pt x="31" y="21"/>
                    <a:pt x="32" y="22"/>
                  </a:cubicBezTo>
                  <a:cubicBezTo>
                    <a:pt x="32" y="24"/>
                    <a:pt x="33" y="25"/>
                    <a:pt x="34" y="26"/>
                  </a:cubicBezTo>
                  <a:cubicBezTo>
                    <a:pt x="34" y="26"/>
                    <a:pt x="36" y="27"/>
                    <a:pt x="36" y="27"/>
                  </a:cubicBezTo>
                  <a:cubicBezTo>
                    <a:pt x="36" y="27"/>
                    <a:pt x="34" y="28"/>
                    <a:pt x="34" y="28"/>
                  </a:cubicBezTo>
                  <a:cubicBezTo>
                    <a:pt x="34" y="28"/>
                    <a:pt x="36" y="28"/>
                    <a:pt x="36" y="29"/>
                  </a:cubicBezTo>
                  <a:cubicBezTo>
                    <a:pt x="36" y="28"/>
                    <a:pt x="35" y="29"/>
                    <a:pt x="35" y="30"/>
                  </a:cubicBezTo>
                  <a:cubicBezTo>
                    <a:pt x="34" y="31"/>
                    <a:pt x="33" y="30"/>
                    <a:pt x="32" y="31"/>
                  </a:cubicBezTo>
                  <a:cubicBezTo>
                    <a:pt x="31" y="31"/>
                    <a:pt x="28" y="34"/>
                    <a:pt x="29" y="34"/>
                  </a:cubicBezTo>
                  <a:cubicBezTo>
                    <a:pt x="30" y="35"/>
                    <a:pt x="32" y="35"/>
                    <a:pt x="34" y="35"/>
                  </a:cubicBezTo>
                  <a:cubicBezTo>
                    <a:pt x="34" y="34"/>
                    <a:pt x="35" y="30"/>
                    <a:pt x="36" y="31"/>
                  </a:cubicBezTo>
                  <a:cubicBezTo>
                    <a:pt x="36" y="32"/>
                    <a:pt x="33" y="33"/>
                    <a:pt x="36" y="33"/>
                  </a:cubicBezTo>
                  <a:cubicBezTo>
                    <a:pt x="38" y="34"/>
                    <a:pt x="39" y="34"/>
                    <a:pt x="40" y="32"/>
                  </a:cubicBezTo>
                  <a:cubicBezTo>
                    <a:pt x="39" y="34"/>
                    <a:pt x="44" y="37"/>
                    <a:pt x="45" y="38"/>
                  </a:cubicBezTo>
                  <a:cubicBezTo>
                    <a:pt x="45" y="35"/>
                    <a:pt x="45" y="32"/>
                    <a:pt x="45" y="2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48" name="Freeform 708">
              <a:extLst>
                <a:ext uri="{FF2B5EF4-FFF2-40B4-BE49-F238E27FC236}">
                  <a16:creationId xmlns:a16="http://schemas.microsoft.com/office/drawing/2014/main" id="{00589885-AC83-44B5-A393-85DEC06A146E}"/>
                </a:ext>
              </a:extLst>
            </p:cNvPr>
            <p:cNvSpPr>
              <a:spLocks/>
            </p:cNvSpPr>
            <p:nvPr/>
          </p:nvSpPr>
          <p:spPr bwMode="auto">
            <a:xfrm>
              <a:off x="18165166" y="9176423"/>
              <a:ext cx="477708" cy="382265"/>
            </a:xfrm>
            <a:custGeom>
              <a:avLst/>
              <a:gdLst>
                <a:gd name="T0" fmla="*/ 50 w 51"/>
                <a:gd name="T1" fmla="*/ 39 h 41"/>
                <a:gd name="T2" fmla="*/ 45 w 51"/>
                <a:gd name="T3" fmla="*/ 37 h 41"/>
                <a:gd name="T4" fmla="*/ 47 w 51"/>
                <a:gd name="T5" fmla="*/ 36 h 41"/>
                <a:gd name="T6" fmla="*/ 42 w 51"/>
                <a:gd name="T7" fmla="*/ 34 h 41"/>
                <a:gd name="T8" fmla="*/ 38 w 51"/>
                <a:gd name="T9" fmla="*/ 30 h 41"/>
                <a:gd name="T10" fmla="*/ 37 w 51"/>
                <a:gd name="T11" fmla="*/ 28 h 41"/>
                <a:gd name="T12" fmla="*/ 34 w 51"/>
                <a:gd name="T13" fmla="*/ 26 h 41"/>
                <a:gd name="T14" fmla="*/ 29 w 51"/>
                <a:gd name="T15" fmla="*/ 21 h 41"/>
                <a:gd name="T16" fmla="*/ 34 w 51"/>
                <a:gd name="T17" fmla="*/ 21 h 41"/>
                <a:gd name="T18" fmla="*/ 34 w 51"/>
                <a:gd name="T19" fmla="*/ 18 h 41"/>
                <a:gd name="T20" fmla="*/ 31 w 51"/>
                <a:gd name="T21" fmla="*/ 17 h 41"/>
                <a:gd name="T22" fmla="*/ 25 w 51"/>
                <a:gd name="T23" fmla="*/ 12 h 41"/>
                <a:gd name="T24" fmla="*/ 19 w 51"/>
                <a:gd name="T25" fmla="*/ 7 h 41"/>
                <a:gd name="T26" fmla="*/ 16 w 51"/>
                <a:gd name="T27" fmla="*/ 6 h 41"/>
                <a:gd name="T28" fmla="*/ 13 w 51"/>
                <a:gd name="T29" fmla="*/ 4 h 41"/>
                <a:gd name="T30" fmla="*/ 8 w 51"/>
                <a:gd name="T31" fmla="*/ 2 h 41"/>
                <a:gd name="T32" fmla="*/ 1 w 51"/>
                <a:gd name="T33" fmla="*/ 0 h 41"/>
                <a:gd name="T34" fmla="*/ 1 w 51"/>
                <a:gd name="T35" fmla="*/ 10 h 41"/>
                <a:gd name="T36" fmla="*/ 1 w 51"/>
                <a:gd name="T37" fmla="*/ 20 h 41"/>
                <a:gd name="T38" fmla="*/ 1 w 51"/>
                <a:gd name="T39" fmla="*/ 25 h 41"/>
                <a:gd name="T40" fmla="*/ 1 w 51"/>
                <a:gd name="T41" fmla="*/ 30 h 41"/>
                <a:gd name="T42" fmla="*/ 4 w 51"/>
                <a:gd name="T43" fmla="*/ 33 h 41"/>
                <a:gd name="T44" fmla="*/ 13 w 51"/>
                <a:gd name="T45" fmla="*/ 31 h 41"/>
                <a:gd name="T46" fmla="*/ 9 w 51"/>
                <a:gd name="T47" fmla="*/ 28 h 41"/>
                <a:gd name="T48" fmla="*/ 14 w 51"/>
                <a:gd name="T49" fmla="*/ 30 h 41"/>
                <a:gd name="T50" fmla="*/ 13 w 51"/>
                <a:gd name="T51" fmla="*/ 26 h 41"/>
                <a:gd name="T52" fmla="*/ 15 w 51"/>
                <a:gd name="T53" fmla="*/ 27 h 41"/>
                <a:gd name="T54" fmla="*/ 18 w 51"/>
                <a:gd name="T55" fmla="*/ 25 h 41"/>
                <a:gd name="T56" fmla="*/ 26 w 51"/>
                <a:gd name="T57" fmla="*/ 27 h 41"/>
                <a:gd name="T58" fmla="*/ 31 w 51"/>
                <a:gd name="T59" fmla="*/ 33 h 41"/>
                <a:gd name="T60" fmla="*/ 36 w 51"/>
                <a:gd name="T61" fmla="*/ 38 h 41"/>
                <a:gd name="T62" fmla="*/ 45 w 51"/>
                <a:gd name="T63" fmla="*/ 40 h 41"/>
                <a:gd name="T64" fmla="*/ 48 w 51"/>
                <a:gd name="T65" fmla="*/ 40 h 41"/>
                <a:gd name="T66" fmla="*/ 50 w 51"/>
                <a:gd name="T67" fmla="*/ 39 h 41"/>
                <a:gd name="T68" fmla="*/ 50 w 51"/>
                <a:gd name="T69"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41">
                  <a:moveTo>
                    <a:pt x="50" y="39"/>
                  </a:moveTo>
                  <a:cubicBezTo>
                    <a:pt x="48" y="38"/>
                    <a:pt x="46" y="38"/>
                    <a:pt x="45" y="37"/>
                  </a:cubicBezTo>
                  <a:cubicBezTo>
                    <a:pt x="44" y="36"/>
                    <a:pt x="46" y="35"/>
                    <a:pt x="47" y="36"/>
                  </a:cubicBezTo>
                  <a:cubicBezTo>
                    <a:pt x="45" y="35"/>
                    <a:pt x="42" y="36"/>
                    <a:pt x="42" y="34"/>
                  </a:cubicBezTo>
                  <a:cubicBezTo>
                    <a:pt x="42" y="32"/>
                    <a:pt x="39" y="32"/>
                    <a:pt x="38" y="30"/>
                  </a:cubicBezTo>
                  <a:cubicBezTo>
                    <a:pt x="37" y="29"/>
                    <a:pt x="38" y="29"/>
                    <a:pt x="37" y="28"/>
                  </a:cubicBezTo>
                  <a:cubicBezTo>
                    <a:pt x="36" y="27"/>
                    <a:pt x="35" y="27"/>
                    <a:pt x="34" y="26"/>
                  </a:cubicBezTo>
                  <a:cubicBezTo>
                    <a:pt x="34" y="26"/>
                    <a:pt x="30" y="21"/>
                    <a:pt x="29" y="21"/>
                  </a:cubicBezTo>
                  <a:cubicBezTo>
                    <a:pt x="30" y="20"/>
                    <a:pt x="33" y="21"/>
                    <a:pt x="34" y="21"/>
                  </a:cubicBezTo>
                  <a:cubicBezTo>
                    <a:pt x="36" y="21"/>
                    <a:pt x="35" y="20"/>
                    <a:pt x="34" y="18"/>
                  </a:cubicBezTo>
                  <a:cubicBezTo>
                    <a:pt x="34" y="17"/>
                    <a:pt x="32" y="17"/>
                    <a:pt x="31" y="17"/>
                  </a:cubicBezTo>
                  <a:cubicBezTo>
                    <a:pt x="28" y="15"/>
                    <a:pt x="26" y="14"/>
                    <a:pt x="25" y="12"/>
                  </a:cubicBezTo>
                  <a:cubicBezTo>
                    <a:pt x="24" y="10"/>
                    <a:pt x="21" y="8"/>
                    <a:pt x="19" y="7"/>
                  </a:cubicBezTo>
                  <a:cubicBezTo>
                    <a:pt x="18" y="6"/>
                    <a:pt x="17" y="6"/>
                    <a:pt x="16" y="6"/>
                  </a:cubicBezTo>
                  <a:cubicBezTo>
                    <a:pt x="15" y="6"/>
                    <a:pt x="14" y="4"/>
                    <a:pt x="13" y="4"/>
                  </a:cubicBezTo>
                  <a:cubicBezTo>
                    <a:pt x="12" y="3"/>
                    <a:pt x="10" y="3"/>
                    <a:pt x="8" y="2"/>
                  </a:cubicBezTo>
                  <a:cubicBezTo>
                    <a:pt x="6" y="2"/>
                    <a:pt x="4" y="0"/>
                    <a:pt x="1" y="0"/>
                  </a:cubicBezTo>
                  <a:cubicBezTo>
                    <a:pt x="1" y="3"/>
                    <a:pt x="1" y="7"/>
                    <a:pt x="1" y="10"/>
                  </a:cubicBezTo>
                  <a:cubicBezTo>
                    <a:pt x="1" y="13"/>
                    <a:pt x="2" y="17"/>
                    <a:pt x="1" y="20"/>
                  </a:cubicBezTo>
                  <a:cubicBezTo>
                    <a:pt x="0" y="21"/>
                    <a:pt x="1" y="23"/>
                    <a:pt x="1" y="25"/>
                  </a:cubicBezTo>
                  <a:cubicBezTo>
                    <a:pt x="1" y="27"/>
                    <a:pt x="1" y="28"/>
                    <a:pt x="1" y="30"/>
                  </a:cubicBezTo>
                  <a:cubicBezTo>
                    <a:pt x="1" y="33"/>
                    <a:pt x="2" y="33"/>
                    <a:pt x="4" y="33"/>
                  </a:cubicBezTo>
                  <a:cubicBezTo>
                    <a:pt x="7" y="33"/>
                    <a:pt x="10" y="33"/>
                    <a:pt x="13" y="31"/>
                  </a:cubicBezTo>
                  <a:cubicBezTo>
                    <a:pt x="14" y="31"/>
                    <a:pt x="9" y="28"/>
                    <a:pt x="9" y="28"/>
                  </a:cubicBezTo>
                  <a:cubicBezTo>
                    <a:pt x="10" y="28"/>
                    <a:pt x="14" y="31"/>
                    <a:pt x="14" y="30"/>
                  </a:cubicBezTo>
                  <a:cubicBezTo>
                    <a:pt x="14" y="29"/>
                    <a:pt x="13" y="28"/>
                    <a:pt x="13" y="26"/>
                  </a:cubicBezTo>
                  <a:cubicBezTo>
                    <a:pt x="13" y="26"/>
                    <a:pt x="16" y="28"/>
                    <a:pt x="15" y="27"/>
                  </a:cubicBezTo>
                  <a:cubicBezTo>
                    <a:pt x="15" y="25"/>
                    <a:pt x="17" y="25"/>
                    <a:pt x="18" y="25"/>
                  </a:cubicBezTo>
                  <a:cubicBezTo>
                    <a:pt x="19" y="25"/>
                    <a:pt x="26" y="28"/>
                    <a:pt x="26" y="27"/>
                  </a:cubicBezTo>
                  <a:cubicBezTo>
                    <a:pt x="26" y="29"/>
                    <a:pt x="30" y="31"/>
                    <a:pt x="31" y="33"/>
                  </a:cubicBezTo>
                  <a:cubicBezTo>
                    <a:pt x="32" y="35"/>
                    <a:pt x="34" y="38"/>
                    <a:pt x="36" y="38"/>
                  </a:cubicBezTo>
                  <a:cubicBezTo>
                    <a:pt x="39" y="38"/>
                    <a:pt x="42" y="39"/>
                    <a:pt x="45" y="40"/>
                  </a:cubicBezTo>
                  <a:cubicBezTo>
                    <a:pt x="46" y="40"/>
                    <a:pt x="48" y="41"/>
                    <a:pt x="48" y="40"/>
                  </a:cubicBezTo>
                  <a:cubicBezTo>
                    <a:pt x="48" y="39"/>
                    <a:pt x="51" y="39"/>
                    <a:pt x="50" y="39"/>
                  </a:cubicBezTo>
                  <a:cubicBezTo>
                    <a:pt x="49" y="38"/>
                    <a:pt x="51" y="39"/>
                    <a:pt x="50" y="3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49" name="Freeform 709">
              <a:extLst>
                <a:ext uri="{FF2B5EF4-FFF2-40B4-BE49-F238E27FC236}">
                  <a16:creationId xmlns:a16="http://schemas.microsoft.com/office/drawing/2014/main" id="{C648B15C-9DFE-4F35-917D-F8BCEEB140C7}"/>
                </a:ext>
              </a:extLst>
            </p:cNvPr>
            <p:cNvSpPr>
              <a:spLocks/>
            </p:cNvSpPr>
            <p:nvPr/>
          </p:nvSpPr>
          <p:spPr bwMode="auto">
            <a:xfrm>
              <a:off x="16681089" y="8829198"/>
              <a:ext cx="477708" cy="420492"/>
            </a:xfrm>
            <a:custGeom>
              <a:avLst/>
              <a:gdLst>
                <a:gd name="T0" fmla="*/ 33 w 51"/>
                <a:gd name="T1" fmla="*/ 5 h 45"/>
                <a:gd name="T2" fmla="*/ 29 w 51"/>
                <a:gd name="T3" fmla="*/ 13 h 45"/>
                <a:gd name="T4" fmla="*/ 20 w 51"/>
                <a:gd name="T5" fmla="*/ 16 h 45"/>
                <a:gd name="T6" fmla="*/ 15 w 51"/>
                <a:gd name="T7" fmla="*/ 18 h 45"/>
                <a:gd name="T8" fmla="*/ 10 w 51"/>
                <a:gd name="T9" fmla="*/ 19 h 45"/>
                <a:gd name="T10" fmla="*/ 7 w 51"/>
                <a:gd name="T11" fmla="*/ 18 h 45"/>
                <a:gd name="T12" fmla="*/ 3 w 51"/>
                <a:gd name="T13" fmla="*/ 14 h 45"/>
                <a:gd name="T14" fmla="*/ 0 w 51"/>
                <a:gd name="T15" fmla="*/ 20 h 45"/>
                <a:gd name="T16" fmla="*/ 4 w 51"/>
                <a:gd name="T17" fmla="*/ 29 h 45"/>
                <a:gd name="T18" fmla="*/ 8 w 51"/>
                <a:gd name="T19" fmla="*/ 37 h 45"/>
                <a:gd name="T20" fmla="*/ 13 w 51"/>
                <a:gd name="T21" fmla="*/ 39 h 45"/>
                <a:gd name="T22" fmla="*/ 14 w 51"/>
                <a:gd name="T23" fmla="*/ 41 h 45"/>
                <a:gd name="T24" fmla="*/ 19 w 51"/>
                <a:gd name="T25" fmla="*/ 41 h 45"/>
                <a:gd name="T26" fmla="*/ 21 w 51"/>
                <a:gd name="T27" fmla="*/ 39 h 45"/>
                <a:gd name="T28" fmla="*/ 25 w 51"/>
                <a:gd name="T29" fmla="*/ 40 h 45"/>
                <a:gd name="T30" fmla="*/ 28 w 51"/>
                <a:gd name="T31" fmla="*/ 40 h 45"/>
                <a:gd name="T32" fmla="*/ 31 w 51"/>
                <a:gd name="T33" fmla="*/ 43 h 45"/>
                <a:gd name="T34" fmla="*/ 34 w 51"/>
                <a:gd name="T35" fmla="*/ 42 h 45"/>
                <a:gd name="T36" fmla="*/ 36 w 51"/>
                <a:gd name="T37" fmla="*/ 43 h 45"/>
                <a:gd name="T38" fmla="*/ 37 w 51"/>
                <a:gd name="T39" fmla="*/ 37 h 45"/>
                <a:gd name="T40" fmla="*/ 37 w 51"/>
                <a:gd name="T41" fmla="*/ 33 h 45"/>
                <a:gd name="T42" fmla="*/ 39 w 51"/>
                <a:gd name="T43" fmla="*/ 30 h 45"/>
                <a:gd name="T44" fmla="*/ 42 w 51"/>
                <a:gd name="T45" fmla="*/ 24 h 45"/>
                <a:gd name="T46" fmla="*/ 47 w 51"/>
                <a:gd name="T47" fmla="*/ 19 h 45"/>
                <a:gd name="T48" fmla="*/ 49 w 51"/>
                <a:gd name="T49" fmla="*/ 18 h 45"/>
                <a:gd name="T50" fmla="*/ 45 w 51"/>
                <a:gd name="T51" fmla="*/ 13 h 45"/>
                <a:gd name="T52" fmla="*/ 42 w 51"/>
                <a:gd name="T53" fmla="*/ 7 h 45"/>
                <a:gd name="T54" fmla="*/ 44 w 51"/>
                <a:gd name="T55" fmla="*/ 6 h 45"/>
                <a:gd name="T56" fmla="*/ 44 w 51"/>
                <a:gd name="T57" fmla="*/ 3 h 45"/>
                <a:gd name="T58" fmla="*/ 33 w 51"/>
                <a:gd name="T59" fmla="*/ 5 h 45"/>
                <a:gd name="T60" fmla="*/ 33 w 51"/>
                <a:gd name="T6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1" h="45">
                  <a:moveTo>
                    <a:pt x="33" y="5"/>
                  </a:moveTo>
                  <a:cubicBezTo>
                    <a:pt x="32" y="8"/>
                    <a:pt x="31" y="10"/>
                    <a:pt x="29" y="13"/>
                  </a:cubicBezTo>
                  <a:cubicBezTo>
                    <a:pt x="28" y="17"/>
                    <a:pt x="23" y="17"/>
                    <a:pt x="20" y="16"/>
                  </a:cubicBezTo>
                  <a:cubicBezTo>
                    <a:pt x="18" y="15"/>
                    <a:pt x="16" y="17"/>
                    <a:pt x="15" y="18"/>
                  </a:cubicBezTo>
                  <a:cubicBezTo>
                    <a:pt x="14" y="19"/>
                    <a:pt x="11" y="18"/>
                    <a:pt x="10" y="19"/>
                  </a:cubicBezTo>
                  <a:cubicBezTo>
                    <a:pt x="8" y="20"/>
                    <a:pt x="8" y="20"/>
                    <a:pt x="7" y="18"/>
                  </a:cubicBezTo>
                  <a:cubicBezTo>
                    <a:pt x="5" y="17"/>
                    <a:pt x="4" y="16"/>
                    <a:pt x="3" y="14"/>
                  </a:cubicBezTo>
                  <a:cubicBezTo>
                    <a:pt x="2" y="13"/>
                    <a:pt x="0" y="19"/>
                    <a:pt x="0" y="20"/>
                  </a:cubicBezTo>
                  <a:cubicBezTo>
                    <a:pt x="0" y="23"/>
                    <a:pt x="3" y="26"/>
                    <a:pt x="4" y="29"/>
                  </a:cubicBezTo>
                  <a:cubicBezTo>
                    <a:pt x="6" y="32"/>
                    <a:pt x="5" y="35"/>
                    <a:pt x="8" y="37"/>
                  </a:cubicBezTo>
                  <a:cubicBezTo>
                    <a:pt x="10" y="38"/>
                    <a:pt x="12" y="39"/>
                    <a:pt x="13" y="39"/>
                  </a:cubicBezTo>
                  <a:cubicBezTo>
                    <a:pt x="16" y="38"/>
                    <a:pt x="13" y="40"/>
                    <a:pt x="14" y="41"/>
                  </a:cubicBezTo>
                  <a:cubicBezTo>
                    <a:pt x="15" y="41"/>
                    <a:pt x="18" y="41"/>
                    <a:pt x="19" y="41"/>
                  </a:cubicBezTo>
                  <a:cubicBezTo>
                    <a:pt x="20" y="40"/>
                    <a:pt x="20" y="38"/>
                    <a:pt x="21" y="39"/>
                  </a:cubicBezTo>
                  <a:cubicBezTo>
                    <a:pt x="22" y="40"/>
                    <a:pt x="24" y="41"/>
                    <a:pt x="25" y="40"/>
                  </a:cubicBezTo>
                  <a:cubicBezTo>
                    <a:pt x="26" y="40"/>
                    <a:pt x="28" y="39"/>
                    <a:pt x="28" y="40"/>
                  </a:cubicBezTo>
                  <a:cubicBezTo>
                    <a:pt x="29" y="43"/>
                    <a:pt x="27" y="45"/>
                    <a:pt x="31" y="43"/>
                  </a:cubicBezTo>
                  <a:cubicBezTo>
                    <a:pt x="32" y="43"/>
                    <a:pt x="33" y="42"/>
                    <a:pt x="34" y="42"/>
                  </a:cubicBezTo>
                  <a:cubicBezTo>
                    <a:pt x="35" y="42"/>
                    <a:pt x="36" y="43"/>
                    <a:pt x="36" y="43"/>
                  </a:cubicBezTo>
                  <a:cubicBezTo>
                    <a:pt x="37" y="41"/>
                    <a:pt x="35" y="39"/>
                    <a:pt x="37" y="37"/>
                  </a:cubicBezTo>
                  <a:cubicBezTo>
                    <a:pt x="38" y="36"/>
                    <a:pt x="37" y="35"/>
                    <a:pt x="37" y="33"/>
                  </a:cubicBezTo>
                  <a:cubicBezTo>
                    <a:pt x="37" y="32"/>
                    <a:pt x="38" y="31"/>
                    <a:pt x="39" y="30"/>
                  </a:cubicBezTo>
                  <a:cubicBezTo>
                    <a:pt x="41" y="28"/>
                    <a:pt x="43" y="27"/>
                    <a:pt x="42" y="24"/>
                  </a:cubicBezTo>
                  <a:cubicBezTo>
                    <a:pt x="42" y="22"/>
                    <a:pt x="45" y="18"/>
                    <a:pt x="47" y="19"/>
                  </a:cubicBezTo>
                  <a:cubicBezTo>
                    <a:pt x="48" y="20"/>
                    <a:pt x="51" y="19"/>
                    <a:pt x="49" y="18"/>
                  </a:cubicBezTo>
                  <a:cubicBezTo>
                    <a:pt x="48" y="16"/>
                    <a:pt x="45" y="15"/>
                    <a:pt x="45" y="13"/>
                  </a:cubicBezTo>
                  <a:cubicBezTo>
                    <a:pt x="45" y="11"/>
                    <a:pt x="43" y="9"/>
                    <a:pt x="42" y="7"/>
                  </a:cubicBezTo>
                  <a:cubicBezTo>
                    <a:pt x="41" y="4"/>
                    <a:pt x="44" y="7"/>
                    <a:pt x="44" y="6"/>
                  </a:cubicBezTo>
                  <a:cubicBezTo>
                    <a:pt x="45" y="5"/>
                    <a:pt x="41" y="4"/>
                    <a:pt x="44" y="3"/>
                  </a:cubicBezTo>
                  <a:cubicBezTo>
                    <a:pt x="40" y="2"/>
                    <a:pt x="34" y="0"/>
                    <a:pt x="33" y="5"/>
                  </a:cubicBezTo>
                  <a:cubicBezTo>
                    <a:pt x="32" y="7"/>
                    <a:pt x="34" y="3"/>
                    <a:pt x="33" y="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50" name="Freeform 710">
              <a:extLst>
                <a:ext uri="{FF2B5EF4-FFF2-40B4-BE49-F238E27FC236}">
                  <a16:creationId xmlns:a16="http://schemas.microsoft.com/office/drawing/2014/main" id="{060CC748-A95B-436B-BDB0-53CE22224B49}"/>
                </a:ext>
              </a:extLst>
            </p:cNvPr>
            <p:cNvSpPr>
              <a:spLocks/>
            </p:cNvSpPr>
            <p:nvPr/>
          </p:nvSpPr>
          <p:spPr bwMode="auto">
            <a:xfrm>
              <a:off x="16709750" y="8717701"/>
              <a:ext cx="458600" cy="299442"/>
            </a:xfrm>
            <a:custGeom>
              <a:avLst/>
              <a:gdLst>
                <a:gd name="T0" fmla="*/ 45 w 49"/>
                <a:gd name="T1" fmla="*/ 10 h 32"/>
                <a:gd name="T2" fmla="*/ 47 w 49"/>
                <a:gd name="T3" fmla="*/ 8 h 32"/>
                <a:gd name="T4" fmla="*/ 43 w 49"/>
                <a:gd name="T5" fmla="*/ 7 h 32"/>
                <a:gd name="T6" fmla="*/ 42 w 49"/>
                <a:gd name="T7" fmla="*/ 6 h 32"/>
                <a:gd name="T8" fmla="*/ 41 w 49"/>
                <a:gd name="T9" fmla="*/ 6 h 32"/>
                <a:gd name="T10" fmla="*/ 41 w 49"/>
                <a:gd name="T11" fmla="*/ 4 h 32"/>
                <a:gd name="T12" fmla="*/ 39 w 49"/>
                <a:gd name="T13" fmla="*/ 2 h 32"/>
                <a:gd name="T14" fmla="*/ 37 w 49"/>
                <a:gd name="T15" fmla="*/ 2 h 32"/>
                <a:gd name="T16" fmla="*/ 36 w 49"/>
                <a:gd name="T17" fmla="*/ 1 h 32"/>
                <a:gd name="T18" fmla="*/ 32 w 49"/>
                <a:gd name="T19" fmla="*/ 6 h 32"/>
                <a:gd name="T20" fmla="*/ 30 w 49"/>
                <a:gd name="T21" fmla="*/ 8 h 32"/>
                <a:gd name="T22" fmla="*/ 29 w 49"/>
                <a:gd name="T23" fmla="*/ 9 h 32"/>
                <a:gd name="T24" fmla="*/ 29 w 49"/>
                <a:gd name="T25" fmla="*/ 10 h 32"/>
                <a:gd name="T26" fmla="*/ 25 w 49"/>
                <a:gd name="T27" fmla="*/ 12 h 32"/>
                <a:gd name="T28" fmla="*/ 25 w 49"/>
                <a:gd name="T29" fmla="*/ 15 h 32"/>
                <a:gd name="T30" fmla="*/ 27 w 49"/>
                <a:gd name="T31" fmla="*/ 14 h 32"/>
                <a:gd name="T32" fmla="*/ 29 w 49"/>
                <a:gd name="T33" fmla="*/ 13 h 32"/>
                <a:gd name="T34" fmla="*/ 28 w 49"/>
                <a:gd name="T35" fmla="*/ 11 h 32"/>
                <a:gd name="T36" fmla="*/ 29 w 49"/>
                <a:gd name="T37" fmla="*/ 13 h 32"/>
                <a:gd name="T38" fmla="*/ 26 w 49"/>
                <a:gd name="T39" fmla="*/ 14 h 32"/>
                <a:gd name="T40" fmla="*/ 23 w 49"/>
                <a:gd name="T41" fmla="*/ 13 h 32"/>
                <a:gd name="T42" fmla="*/ 14 w 49"/>
                <a:gd name="T43" fmla="*/ 20 h 32"/>
                <a:gd name="T44" fmla="*/ 9 w 49"/>
                <a:gd name="T45" fmla="*/ 23 h 32"/>
                <a:gd name="T46" fmla="*/ 7 w 49"/>
                <a:gd name="T47" fmla="*/ 26 h 32"/>
                <a:gd name="T48" fmla="*/ 9 w 49"/>
                <a:gd name="T49" fmla="*/ 28 h 32"/>
                <a:gd name="T50" fmla="*/ 0 w 49"/>
                <a:gd name="T51" fmla="*/ 26 h 32"/>
                <a:gd name="T52" fmla="*/ 5 w 49"/>
                <a:gd name="T53" fmla="*/ 32 h 32"/>
                <a:gd name="T54" fmla="*/ 7 w 49"/>
                <a:gd name="T55" fmla="*/ 31 h 32"/>
                <a:gd name="T56" fmla="*/ 12 w 49"/>
                <a:gd name="T57" fmla="*/ 30 h 32"/>
                <a:gd name="T58" fmla="*/ 20 w 49"/>
                <a:gd name="T59" fmla="*/ 29 h 32"/>
                <a:gd name="T60" fmla="*/ 27 w 49"/>
                <a:gd name="T61" fmla="*/ 24 h 32"/>
                <a:gd name="T62" fmla="*/ 30 w 49"/>
                <a:gd name="T63" fmla="*/ 18 h 32"/>
                <a:gd name="T64" fmla="*/ 34 w 49"/>
                <a:gd name="T65" fmla="*/ 14 h 32"/>
                <a:gd name="T66" fmla="*/ 43 w 49"/>
                <a:gd name="T67" fmla="*/ 14 h 32"/>
                <a:gd name="T68" fmla="*/ 45 w 49"/>
                <a:gd name="T6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32">
                  <a:moveTo>
                    <a:pt x="45" y="10"/>
                  </a:moveTo>
                  <a:cubicBezTo>
                    <a:pt x="48" y="10"/>
                    <a:pt x="49" y="9"/>
                    <a:pt x="47" y="8"/>
                  </a:cubicBezTo>
                  <a:cubicBezTo>
                    <a:pt x="45" y="7"/>
                    <a:pt x="45" y="6"/>
                    <a:pt x="43" y="7"/>
                  </a:cubicBezTo>
                  <a:cubicBezTo>
                    <a:pt x="42" y="8"/>
                    <a:pt x="43" y="7"/>
                    <a:pt x="42" y="6"/>
                  </a:cubicBezTo>
                  <a:cubicBezTo>
                    <a:pt x="42" y="6"/>
                    <a:pt x="41" y="6"/>
                    <a:pt x="41" y="6"/>
                  </a:cubicBezTo>
                  <a:cubicBezTo>
                    <a:pt x="41" y="6"/>
                    <a:pt x="41" y="4"/>
                    <a:pt x="41" y="4"/>
                  </a:cubicBezTo>
                  <a:cubicBezTo>
                    <a:pt x="40" y="3"/>
                    <a:pt x="39" y="2"/>
                    <a:pt x="39" y="2"/>
                  </a:cubicBezTo>
                  <a:cubicBezTo>
                    <a:pt x="37" y="0"/>
                    <a:pt x="38" y="1"/>
                    <a:pt x="37" y="2"/>
                  </a:cubicBezTo>
                  <a:cubicBezTo>
                    <a:pt x="36" y="3"/>
                    <a:pt x="36" y="1"/>
                    <a:pt x="36" y="1"/>
                  </a:cubicBezTo>
                  <a:cubicBezTo>
                    <a:pt x="35" y="1"/>
                    <a:pt x="32" y="5"/>
                    <a:pt x="32" y="6"/>
                  </a:cubicBezTo>
                  <a:cubicBezTo>
                    <a:pt x="31" y="6"/>
                    <a:pt x="30" y="7"/>
                    <a:pt x="30" y="8"/>
                  </a:cubicBezTo>
                  <a:cubicBezTo>
                    <a:pt x="29" y="8"/>
                    <a:pt x="29" y="9"/>
                    <a:pt x="29" y="9"/>
                  </a:cubicBezTo>
                  <a:cubicBezTo>
                    <a:pt x="29" y="10"/>
                    <a:pt x="29" y="10"/>
                    <a:pt x="29" y="10"/>
                  </a:cubicBezTo>
                  <a:cubicBezTo>
                    <a:pt x="29" y="11"/>
                    <a:pt x="26" y="11"/>
                    <a:pt x="25" y="12"/>
                  </a:cubicBezTo>
                  <a:cubicBezTo>
                    <a:pt x="22" y="12"/>
                    <a:pt x="23" y="14"/>
                    <a:pt x="25" y="15"/>
                  </a:cubicBezTo>
                  <a:cubicBezTo>
                    <a:pt x="27" y="17"/>
                    <a:pt x="26" y="15"/>
                    <a:pt x="27" y="14"/>
                  </a:cubicBezTo>
                  <a:cubicBezTo>
                    <a:pt x="27" y="13"/>
                    <a:pt x="29" y="13"/>
                    <a:pt x="29" y="13"/>
                  </a:cubicBezTo>
                  <a:cubicBezTo>
                    <a:pt x="29" y="13"/>
                    <a:pt x="28" y="12"/>
                    <a:pt x="28" y="11"/>
                  </a:cubicBezTo>
                  <a:cubicBezTo>
                    <a:pt x="28" y="12"/>
                    <a:pt x="29" y="13"/>
                    <a:pt x="29" y="13"/>
                  </a:cubicBezTo>
                  <a:cubicBezTo>
                    <a:pt x="29" y="13"/>
                    <a:pt x="27" y="13"/>
                    <a:pt x="26" y="14"/>
                  </a:cubicBezTo>
                  <a:cubicBezTo>
                    <a:pt x="26" y="17"/>
                    <a:pt x="24" y="14"/>
                    <a:pt x="23" y="13"/>
                  </a:cubicBezTo>
                  <a:cubicBezTo>
                    <a:pt x="20" y="16"/>
                    <a:pt x="18" y="19"/>
                    <a:pt x="14" y="20"/>
                  </a:cubicBezTo>
                  <a:cubicBezTo>
                    <a:pt x="12" y="21"/>
                    <a:pt x="10" y="21"/>
                    <a:pt x="9" y="23"/>
                  </a:cubicBezTo>
                  <a:cubicBezTo>
                    <a:pt x="8" y="24"/>
                    <a:pt x="8" y="25"/>
                    <a:pt x="7" y="26"/>
                  </a:cubicBezTo>
                  <a:cubicBezTo>
                    <a:pt x="7" y="27"/>
                    <a:pt x="9" y="28"/>
                    <a:pt x="9" y="28"/>
                  </a:cubicBezTo>
                  <a:cubicBezTo>
                    <a:pt x="8" y="29"/>
                    <a:pt x="1" y="26"/>
                    <a:pt x="0" y="26"/>
                  </a:cubicBezTo>
                  <a:cubicBezTo>
                    <a:pt x="1" y="28"/>
                    <a:pt x="3" y="31"/>
                    <a:pt x="5" y="32"/>
                  </a:cubicBezTo>
                  <a:cubicBezTo>
                    <a:pt x="6" y="32"/>
                    <a:pt x="7" y="31"/>
                    <a:pt x="7" y="31"/>
                  </a:cubicBezTo>
                  <a:cubicBezTo>
                    <a:pt x="9" y="30"/>
                    <a:pt x="12" y="31"/>
                    <a:pt x="12" y="30"/>
                  </a:cubicBezTo>
                  <a:cubicBezTo>
                    <a:pt x="15" y="27"/>
                    <a:pt x="17" y="28"/>
                    <a:pt x="20" y="29"/>
                  </a:cubicBezTo>
                  <a:cubicBezTo>
                    <a:pt x="23" y="29"/>
                    <a:pt x="26" y="27"/>
                    <a:pt x="27" y="24"/>
                  </a:cubicBezTo>
                  <a:cubicBezTo>
                    <a:pt x="28" y="22"/>
                    <a:pt x="29" y="20"/>
                    <a:pt x="30" y="18"/>
                  </a:cubicBezTo>
                  <a:cubicBezTo>
                    <a:pt x="30" y="15"/>
                    <a:pt x="31" y="14"/>
                    <a:pt x="34" y="14"/>
                  </a:cubicBezTo>
                  <a:cubicBezTo>
                    <a:pt x="37" y="14"/>
                    <a:pt x="40" y="15"/>
                    <a:pt x="43" y="14"/>
                  </a:cubicBezTo>
                  <a:cubicBezTo>
                    <a:pt x="47" y="13"/>
                    <a:pt x="40" y="10"/>
                    <a:pt x="45" y="1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51" name="Freeform 711">
              <a:extLst>
                <a:ext uri="{FF2B5EF4-FFF2-40B4-BE49-F238E27FC236}">
                  <a16:creationId xmlns:a16="http://schemas.microsoft.com/office/drawing/2014/main" id="{34086B72-7802-42B6-8B41-F5FC1AF708B5}"/>
                </a:ext>
              </a:extLst>
            </p:cNvPr>
            <p:cNvSpPr>
              <a:spLocks/>
            </p:cNvSpPr>
            <p:nvPr/>
          </p:nvSpPr>
          <p:spPr bwMode="auto">
            <a:xfrm>
              <a:off x="15776631" y="7679214"/>
              <a:ext cx="159235" cy="92380"/>
            </a:xfrm>
            <a:custGeom>
              <a:avLst/>
              <a:gdLst>
                <a:gd name="T0" fmla="*/ 2 w 17"/>
                <a:gd name="T1" fmla="*/ 8 h 10"/>
                <a:gd name="T2" fmla="*/ 7 w 17"/>
                <a:gd name="T3" fmla="*/ 9 h 10"/>
                <a:gd name="T4" fmla="*/ 12 w 17"/>
                <a:gd name="T5" fmla="*/ 9 h 10"/>
                <a:gd name="T6" fmla="*/ 16 w 17"/>
                <a:gd name="T7" fmla="*/ 8 h 10"/>
                <a:gd name="T8" fmla="*/ 15 w 17"/>
                <a:gd name="T9" fmla="*/ 3 h 10"/>
                <a:gd name="T10" fmla="*/ 10 w 17"/>
                <a:gd name="T11" fmla="*/ 3 h 10"/>
                <a:gd name="T12" fmla="*/ 6 w 17"/>
                <a:gd name="T13" fmla="*/ 1 h 10"/>
                <a:gd name="T14" fmla="*/ 2 w 17"/>
                <a:gd name="T15" fmla="*/ 8 h 10"/>
                <a:gd name="T16" fmla="*/ 2 w 17"/>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2" y="8"/>
                  </a:moveTo>
                  <a:cubicBezTo>
                    <a:pt x="3" y="9"/>
                    <a:pt x="6" y="10"/>
                    <a:pt x="7" y="9"/>
                  </a:cubicBezTo>
                  <a:cubicBezTo>
                    <a:pt x="9" y="8"/>
                    <a:pt x="10" y="10"/>
                    <a:pt x="12" y="9"/>
                  </a:cubicBezTo>
                  <a:cubicBezTo>
                    <a:pt x="13" y="9"/>
                    <a:pt x="17" y="9"/>
                    <a:pt x="16" y="8"/>
                  </a:cubicBezTo>
                  <a:cubicBezTo>
                    <a:pt x="15" y="6"/>
                    <a:pt x="14" y="5"/>
                    <a:pt x="15" y="3"/>
                  </a:cubicBezTo>
                  <a:cubicBezTo>
                    <a:pt x="13" y="2"/>
                    <a:pt x="11" y="4"/>
                    <a:pt x="10" y="3"/>
                  </a:cubicBezTo>
                  <a:cubicBezTo>
                    <a:pt x="9" y="2"/>
                    <a:pt x="7" y="0"/>
                    <a:pt x="6" y="1"/>
                  </a:cubicBezTo>
                  <a:cubicBezTo>
                    <a:pt x="4" y="3"/>
                    <a:pt x="0" y="6"/>
                    <a:pt x="2" y="8"/>
                  </a:cubicBezTo>
                  <a:cubicBezTo>
                    <a:pt x="3" y="9"/>
                    <a:pt x="1" y="7"/>
                    <a:pt x="2" y="8"/>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52" name="Freeform 712">
              <a:extLst>
                <a:ext uri="{FF2B5EF4-FFF2-40B4-BE49-F238E27FC236}">
                  <a16:creationId xmlns:a16="http://schemas.microsoft.com/office/drawing/2014/main" id="{643389D7-9466-4FD6-B8B5-CBA78146414E}"/>
                </a:ext>
              </a:extLst>
            </p:cNvPr>
            <p:cNvSpPr>
              <a:spLocks/>
            </p:cNvSpPr>
            <p:nvPr/>
          </p:nvSpPr>
          <p:spPr bwMode="auto">
            <a:xfrm>
              <a:off x="15410388" y="7574093"/>
              <a:ext cx="347132" cy="216615"/>
            </a:xfrm>
            <a:custGeom>
              <a:avLst/>
              <a:gdLst>
                <a:gd name="T0" fmla="*/ 1 w 37"/>
                <a:gd name="T1" fmla="*/ 3 h 23"/>
                <a:gd name="T2" fmla="*/ 0 w 37"/>
                <a:gd name="T3" fmla="*/ 9 h 23"/>
                <a:gd name="T4" fmla="*/ 5 w 37"/>
                <a:gd name="T5" fmla="*/ 13 h 23"/>
                <a:gd name="T6" fmla="*/ 7 w 37"/>
                <a:gd name="T7" fmla="*/ 14 h 23"/>
                <a:gd name="T8" fmla="*/ 12 w 37"/>
                <a:gd name="T9" fmla="*/ 15 h 23"/>
                <a:gd name="T10" fmla="*/ 15 w 37"/>
                <a:gd name="T11" fmla="*/ 16 h 23"/>
                <a:gd name="T12" fmla="*/ 19 w 37"/>
                <a:gd name="T13" fmla="*/ 16 h 23"/>
                <a:gd name="T14" fmla="*/ 22 w 37"/>
                <a:gd name="T15" fmla="*/ 19 h 23"/>
                <a:gd name="T16" fmla="*/ 26 w 37"/>
                <a:gd name="T17" fmla="*/ 20 h 23"/>
                <a:gd name="T18" fmla="*/ 29 w 37"/>
                <a:gd name="T19" fmla="*/ 22 h 23"/>
                <a:gd name="T20" fmla="*/ 32 w 37"/>
                <a:gd name="T21" fmla="*/ 20 h 23"/>
                <a:gd name="T22" fmla="*/ 35 w 37"/>
                <a:gd name="T23" fmla="*/ 22 h 23"/>
                <a:gd name="T24" fmla="*/ 37 w 37"/>
                <a:gd name="T25" fmla="*/ 21 h 23"/>
                <a:gd name="T26" fmla="*/ 37 w 37"/>
                <a:gd name="T27" fmla="*/ 18 h 23"/>
                <a:gd name="T28" fmla="*/ 37 w 37"/>
                <a:gd name="T29" fmla="*/ 14 h 23"/>
                <a:gd name="T30" fmla="*/ 32 w 37"/>
                <a:gd name="T31" fmla="*/ 14 h 23"/>
                <a:gd name="T32" fmla="*/ 31 w 37"/>
                <a:gd name="T33" fmla="*/ 13 h 23"/>
                <a:gd name="T34" fmla="*/ 28 w 37"/>
                <a:gd name="T35" fmla="*/ 13 h 23"/>
                <a:gd name="T36" fmla="*/ 26 w 37"/>
                <a:gd name="T37" fmla="*/ 12 h 23"/>
                <a:gd name="T38" fmla="*/ 24 w 37"/>
                <a:gd name="T39" fmla="*/ 12 h 23"/>
                <a:gd name="T40" fmla="*/ 20 w 37"/>
                <a:gd name="T41" fmla="*/ 10 h 23"/>
                <a:gd name="T42" fmla="*/ 18 w 37"/>
                <a:gd name="T43" fmla="*/ 8 h 23"/>
                <a:gd name="T44" fmla="*/ 16 w 37"/>
                <a:gd name="T45" fmla="*/ 7 h 23"/>
                <a:gd name="T46" fmla="*/ 10 w 37"/>
                <a:gd name="T47" fmla="*/ 2 h 23"/>
                <a:gd name="T48" fmla="*/ 8 w 37"/>
                <a:gd name="T49" fmla="*/ 0 h 23"/>
                <a:gd name="T50" fmla="*/ 5 w 37"/>
                <a:gd name="T51" fmla="*/ 2 h 23"/>
                <a:gd name="T52" fmla="*/ 4 w 37"/>
                <a:gd name="T53" fmla="*/ 2 h 23"/>
                <a:gd name="T54" fmla="*/ 1 w 37"/>
                <a:gd name="T55" fmla="*/ 3 h 23"/>
                <a:gd name="T56" fmla="*/ 1 w 37"/>
                <a:gd name="T57"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23">
                  <a:moveTo>
                    <a:pt x="1" y="3"/>
                  </a:moveTo>
                  <a:cubicBezTo>
                    <a:pt x="0" y="4"/>
                    <a:pt x="0" y="8"/>
                    <a:pt x="0" y="9"/>
                  </a:cubicBezTo>
                  <a:cubicBezTo>
                    <a:pt x="1" y="10"/>
                    <a:pt x="4" y="11"/>
                    <a:pt x="5" y="13"/>
                  </a:cubicBezTo>
                  <a:cubicBezTo>
                    <a:pt x="6" y="13"/>
                    <a:pt x="7" y="14"/>
                    <a:pt x="7" y="14"/>
                  </a:cubicBezTo>
                  <a:cubicBezTo>
                    <a:pt x="9" y="15"/>
                    <a:pt x="10" y="14"/>
                    <a:pt x="12" y="15"/>
                  </a:cubicBezTo>
                  <a:cubicBezTo>
                    <a:pt x="13" y="15"/>
                    <a:pt x="14" y="16"/>
                    <a:pt x="15" y="16"/>
                  </a:cubicBezTo>
                  <a:cubicBezTo>
                    <a:pt x="16" y="16"/>
                    <a:pt x="18" y="16"/>
                    <a:pt x="19" y="16"/>
                  </a:cubicBezTo>
                  <a:cubicBezTo>
                    <a:pt x="20" y="17"/>
                    <a:pt x="21" y="18"/>
                    <a:pt x="22" y="19"/>
                  </a:cubicBezTo>
                  <a:cubicBezTo>
                    <a:pt x="23" y="19"/>
                    <a:pt x="25" y="19"/>
                    <a:pt x="26" y="20"/>
                  </a:cubicBezTo>
                  <a:cubicBezTo>
                    <a:pt x="27" y="20"/>
                    <a:pt x="28" y="22"/>
                    <a:pt x="29" y="22"/>
                  </a:cubicBezTo>
                  <a:cubicBezTo>
                    <a:pt x="30" y="22"/>
                    <a:pt x="31" y="20"/>
                    <a:pt x="32" y="20"/>
                  </a:cubicBezTo>
                  <a:cubicBezTo>
                    <a:pt x="33" y="21"/>
                    <a:pt x="33" y="23"/>
                    <a:pt x="35" y="22"/>
                  </a:cubicBezTo>
                  <a:cubicBezTo>
                    <a:pt x="35" y="22"/>
                    <a:pt x="37" y="21"/>
                    <a:pt x="37" y="21"/>
                  </a:cubicBezTo>
                  <a:cubicBezTo>
                    <a:pt x="37" y="20"/>
                    <a:pt x="37" y="19"/>
                    <a:pt x="37" y="18"/>
                  </a:cubicBezTo>
                  <a:cubicBezTo>
                    <a:pt x="36" y="17"/>
                    <a:pt x="37" y="16"/>
                    <a:pt x="37" y="14"/>
                  </a:cubicBezTo>
                  <a:cubicBezTo>
                    <a:pt x="35" y="14"/>
                    <a:pt x="34" y="15"/>
                    <a:pt x="32" y="14"/>
                  </a:cubicBezTo>
                  <a:cubicBezTo>
                    <a:pt x="32" y="14"/>
                    <a:pt x="31" y="13"/>
                    <a:pt x="31" y="13"/>
                  </a:cubicBezTo>
                  <a:cubicBezTo>
                    <a:pt x="30" y="13"/>
                    <a:pt x="29" y="14"/>
                    <a:pt x="28" y="13"/>
                  </a:cubicBezTo>
                  <a:cubicBezTo>
                    <a:pt x="28" y="13"/>
                    <a:pt x="27" y="12"/>
                    <a:pt x="26" y="12"/>
                  </a:cubicBezTo>
                  <a:cubicBezTo>
                    <a:pt x="25" y="12"/>
                    <a:pt x="24" y="14"/>
                    <a:pt x="24" y="12"/>
                  </a:cubicBezTo>
                  <a:cubicBezTo>
                    <a:pt x="22" y="10"/>
                    <a:pt x="21" y="11"/>
                    <a:pt x="20" y="10"/>
                  </a:cubicBezTo>
                  <a:cubicBezTo>
                    <a:pt x="19" y="9"/>
                    <a:pt x="19" y="8"/>
                    <a:pt x="18" y="8"/>
                  </a:cubicBezTo>
                  <a:cubicBezTo>
                    <a:pt x="17" y="7"/>
                    <a:pt x="16" y="7"/>
                    <a:pt x="16" y="7"/>
                  </a:cubicBezTo>
                  <a:cubicBezTo>
                    <a:pt x="14" y="6"/>
                    <a:pt x="11" y="4"/>
                    <a:pt x="10" y="2"/>
                  </a:cubicBezTo>
                  <a:cubicBezTo>
                    <a:pt x="10" y="1"/>
                    <a:pt x="9" y="0"/>
                    <a:pt x="8" y="0"/>
                  </a:cubicBezTo>
                  <a:cubicBezTo>
                    <a:pt x="6" y="0"/>
                    <a:pt x="6" y="1"/>
                    <a:pt x="5" y="2"/>
                  </a:cubicBezTo>
                  <a:cubicBezTo>
                    <a:pt x="5" y="3"/>
                    <a:pt x="4" y="2"/>
                    <a:pt x="4" y="2"/>
                  </a:cubicBezTo>
                  <a:cubicBezTo>
                    <a:pt x="3" y="3"/>
                    <a:pt x="2" y="3"/>
                    <a:pt x="1" y="3"/>
                  </a:cubicBezTo>
                  <a:cubicBezTo>
                    <a:pt x="0" y="4"/>
                    <a:pt x="2" y="3"/>
                    <a:pt x="1"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53" name="Freeform 713">
              <a:extLst>
                <a:ext uri="{FF2B5EF4-FFF2-40B4-BE49-F238E27FC236}">
                  <a16:creationId xmlns:a16="http://schemas.microsoft.com/office/drawing/2014/main" id="{5C33A887-D62A-4F18-8C00-6824093A1A7A}"/>
                </a:ext>
              </a:extLst>
            </p:cNvPr>
            <p:cNvSpPr>
              <a:spLocks/>
            </p:cNvSpPr>
            <p:nvPr/>
          </p:nvSpPr>
          <p:spPr bwMode="auto">
            <a:xfrm>
              <a:off x="16372171" y="8360921"/>
              <a:ext cx="261145" cy="216615"/>
            </a:xfrm>
            <a:custGeom>
              <a:avLst/>
              <a:gdLst>
                <a:gd name="T0" fmla="*/ 14 w 28"/>
                <a:gd name="T1" fmla="*/ 19 h 23"/>
                <a:gd name="T2" fmla="*/ 19 w 28"/>
                <a:gd name="T3" fmla="*/ 18 h 23"/>
                <a:gd name="T4" fmla="*/ 19 w 28"/>
                <a:gd name="T5" fmla="*/ 15 h 23"/>
                <a:gd name="T6" fmla="*/ 21 w 28"/>
                <a:gd name="T7" fmla="*/ 14 h 23"/>
                <a:gd name="T8" fmla="*/ 24 w 28"/>
                <a:gd name="T9" fmla="*/ 12 h 23"/>
                <a:gd name="T10" fmla="*/ 27 w 28"/>
                <a:gd name="T11" fmla="*/ 9 h 23"/>
                <a:gd name="T12" fmla="*/ 26 w 28"/>
                <a:gd name="T13" fmla="*/ 1 h 23"/>
                <a:gd name="T14" fmla="*/ 22 w 28"/>
                <a:gd name="T15" fmla="*/ 1 h 23"/>
                <a:gd name="T16" fmla="*/ 19 w 28"/>
                <a:gd name="T17" fmla="*/ 2 h 23"/>
                <a:gd name="T18" fmla="*/ 17 w 28"/>
                <a:gd name="T19" fmla="*/ 2 h 23"/>
                <a:gd name="T20" fmla="*/ 3 w 28"/>
                <a:gd name="T21" fmla="*/ 3 h 23"/>
                <a:gd name="T22" fmla="*/ 0 w 28"/>
                <a:gd name="T23" fmla="*/ 7 h 23"/>
                <a:gd name="T24" fmla="*/ 1 w 28"/>
                <a:gd name="T25" fmla="*/ 10 h 23"/>
                <a:gd name="T26" fmla="*/ 3 w 28"/>
                <a:gd name="T27" fmla="*/ 14 h 23"/>
                <a:gd name="T28" fmla="*/ 5 w 28"/>
                <a:gd name="T29" fmla="*/ 18 h 23"/>
                <a:gd name="T30" fmla="*/ 6 w 28"/>
                <a:gd name="T31" fmla="*/ 19 h 23"/>
                <a:gd name="T32" fmla="*/ 7 w 28"/>
                <a:gd name="T33" fmla="*/ 21 h 23"/>
                <a:gd name="T34" fmla="*/ 8 w 28"/>
                <a:gd name="T35" fmla="*/ 23 h 23"/>
                <a:gd name="T36" fmla="*/ 14 w 28"/>
                <a:gd name="T37" fmla="*/ 19 h 23"/>
                <a:gd name="T38" fmla="*/ 14 w 28"/>
                <a:gd name="T3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23">
                  <a:moveTo>
                    <a:pt x="14" y="19"/>
                  </a:moveTo>
                  <a:cubicBezTo>
                    <a:pt x="14" y="18"/>
                    <a:pt x="20" y="20"/>
                    <a:pt x="19" y="18"/>
                  </a:cubicBezTo>
                  <a:cubicBezTo>
                    <a:pt x="19" y="18"/>
                    <a:pt x="18" y="15"/>
                    <a:pt x="19" y="15"/>
                  </a:cubicBezTo>
                  <a:cubicBezTo>
                    <a:pt x="20" y="15"/>
                    <a:pt x="21" y="16"/>
                    <a:pt x="21" y="14"/>
                  </a:cubicBezTo>
                  <a:cubicBezTo>
                    <a:pt x="21" y="12"/>
                    <a:pt x="23" y="13"/>
                    <a:pt x="24" y="12"/>
                  </a:cubicBezTo>
                  <a:cubicBezTo>
                    <a:pt x="26" y="12"/>
                    <a:pt x="26" y="10"/>
                    <a:pt x="27" y="9"/>
                  </a:cubicBezTo>
                  <a:cubicBezTo>
                    <a:pt x="28" y="7"/>
                    <a:pt x="25" y="2"/>
                    <a:pt x="26" y="1"/>
                  </a:cubicBezTo>
                  <a:cubicBezTo>
                    <a:pt x="24" y="2"/>
                    <a:pt x="24" y="2"/>
                    <a:pt x="22" y="1"/>
                  </a:cubicBezTo>
                  <a:cubicBezTo>
                    <a:pt x="21" y="0"/>
                    <a:pt x="19" y="2"/>
                    <a:pt x="19" y="2"/>
                  </a:cubicBezTo>
                  <a:cubicBezTo>
                    <a:pt x="19" y="4"/>
                    <a:pt x="17" y="2"/>
                    <a:pt x="17" y="2"/>
                  </a:cubicBezTo>
                  <a:cubicBezTo>
                    <a:pt x="13" y="1"/>
                    <a:pt x="6" y="0"/>
                    <a:pt x="3" y="3"/>
                  </a:cubicBezTo>
                  <a:cubicBezTo>
                    <a:pt x="2" y="4"/>
                    <a:pt x="0" y="5"/>
                    <a:pt x="0" y="7"/>
                  </a:cubicBezTo>
                  <a:cubicBezTo>
                    <a:pt x="0" y="8"/>
                    <a:pt x="1" y="9"/>
                    <a:pt x="1" y="10"/>
                  </a:cubicBezTo>
                  <a:cubicBezTo>
                    <a:pt x="3" y="11"/>
                    <a:pt x="3" y="13"/>
                    <a:pt x="3" y="14"/>
                  </a:cubicBezTo>
                  <a:cubicBezTo>
                    <a:pt x="4" y="16"/>
                    <a:pt x="4" y="17"/>
                    <a:pt x="5" y="18"/>
                  </a:cubicBezTo>
                  <a:cubicBezTo>
                    <a:pt x="5" y="19"/>
                    <a:pt x="6" y="18"/>
                    <a:pt x="6" y="19"/>
                  </a:cubicBezTo>
                  <a:cubicBezTo>
                    <a:pt x="7" y="19"/>
                    <a:pt x="6" y="20"/>
                    <a:pt x="7" y="21"/>
                  </a:cubicBezTo>
                  <a:cubicBezTo>
                    <a:pt x="9" y="21"/>
                    <a:pt x="8" y="22"/>
                    <a:pt x="8" y="23"/>
                  </a:cubicBezTo>
                  <a:cubicBezTo>
                    <a:pt x="8" y="22"/>
                    <a:pt x="14" y="20"/>
                    <a:pt x="14" y="19"/>
                  </a:cubicBezTo>
                  <a:cubicBezTo>
                    <a:pt x="14" y="19"/>
                    <a:pt x="14" y="20"/>
                    <a:pt x="14" y="1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54" name="Freeform 714">
              <a:extLst>
                <a:ext uri="{FF2B5EF4-FFF2-40B4-BE49-F238E27FC236}">
                  <a16:creationId xmlns:a16="http://schemas.microsoft.com/office/drawing/2014/main" id="{C6F6ADBF-52FC-4F98-9D3A-24FFD0504433}"/>
                </a:ext>
              </a:extLst>
            </p:cNvPr>
            <p:cNvSpPr>
              <a:spLocks/>
            </p:cNvSpPr>
            <p:nvPr/>
          </p:nvSpPr>
          <p:spPr bwMode="auto">
            <a:xfrm>
              <a:off x="16270259" y="8743185"/>
              <a:ext cx="207006" cy="245289"/>
            </a:xfrm>
            <a:custGeom>
              <a:avLst/>
              <a:gdLst>
                <a:gd name="T0" fmla="*/ 10 w 22"/>
                <a:gd name="T1" fmla="*/ 3 h 26"/>
                <a:gd name="T2" fmla="*/ 7 w 22"/>
                <a:gd name="T3" fmla="*/ 4 h 26"/>
                <a:gd name="T4" fmla="*/ 6 w 22"/>
                <a:gd name="T5" fmla="*/ 4 h 26"/>
                <a:gd name="T6" fmla="*/ 5 w 22"/>
                <a:gd name="T7" fmla="*/ 1 h 26"/>
                <a:gd name="T8" fmla="*/ 0 w 22"/>
                <a:gd name="T9" fmla="*/ 0 h 26"/>
                <a:gd name="T10" fmla="*/ 1 w 22"/>
                <a:gd name="T11" fmla="*/ 6 h 26"/>
                <a:gd name="T12" fmla="*/ 4 w 22"/>
                <a:gd name="T13" fmla="*/ 14 h 26"/>
                <a:gd name="T14" fmla="*/ 9 w 22"/>
                <a:gd name="T15" fmla="*/ 21 h 26"/>
                <a:gd name="T16" fmla="*/ 19 w 22"/>
                <a:gd name="T17" fmla="*/ 26 h 26"/>
                <a:gd name="T18" fmla="*/ 20 w 22"/>
                <a:gd name="T19" fmla="*/ 23 h 26"/>
                <a:gd name="T20" fmla="*/ 16 w 22"/>
                <a:gd name="T21" fmla="*/ 14 h 26"/>
                <a:gd name="T22" fmla="*/ 16 w 22"/>
                <a:gd name="T23" fmla="*/ 6 h 26"/>
                <a:gd name="T24" fmla="*/ 10 w 22"/>
                <a:gd name="T25" fmla="*/ 3 h 26"/>
                <a:gd name="T26" fmla="*/ 10 w 22"/>
                <a:gd name="T2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6">
                  <a:moveTo>
                    <a:pt x="10" y="3"/>
                  </a:moveTo>
                  <a:cubicBezTo>
                    <a:pt x="9" y="3"/>
                    <a:pt x="8" y="4"/>
                    <a:pt x="7" y="4"/>
                  </a:cubicBezTo>
                  <a:cubicBezTo>
                    <a:pt x="7" y="3"/>
                    <a:pt x="6" y="4"/>
                    <a:pt x="6" y="4"/>
                  </a:cubicBezTo>
                  <a:cubicBezTo>
                    <a:pt x="5" y="4"/>
                    <a:pt x="5" y="2"/>
                    <a:pt x="5" y="1"/>
                  </a:cubicBezTo>
                  <a:cubicBezTo>
                    <a:pt x="4" y="0"/>
                    <a:pt x="2" y="0"/>
                    <a:pt x="0" y="0"/>
                  </a:cubicBezTo>
                  <a:cubicBezTo>
                    <a:pt x="1" y="1"/>
                    <a:pt x="1" y="4"/>
                    <a:pt x="1" y="6"/>
                  </a:cubicBezTo>
                  <a:cubicBezTo>
                    <a:pt x="2" y="8"/>
                    <a:pt x="3" y="11"/>
                    <a:pt x="4" y="14"/>
                  </a:cubicBezTo>
                  <a:cubicBezTo>
                    <a:pt x="6" y="16"/>
                    <a:pt x="7" y="19"/>
                    <a:pt x="9" y="21"/>
                  </a:cubicBezTo>
                  <a:cubicBezTo>
                    <a:pt x="12" y="22"/>
                    <a:pt x="15" y="26"/>
                    <a:pt x="19" y="26"/>
                  </a:cubicBezTo>
                  <a:cubicBezTo>
                    <a:pt x="22" y="26"/>
                    <a:pt x="21" y="25"/>
                    <a:pt x="20" y="23"/>
                  </a:cubicBezTo>
                  <a:cubicBezTo>
                    <a:pt x="18" y="20"/>
                    <a:pt x="16" y="18"/>
                    <a:pt x="16" y="14"/>
                  </a:cubicBezTo>
                  <a:cubicBezTo>
                    <a:pt x="16" y="11"/>
                    <a:pt x="18" y="9"/>
                    <a:pt x="16" y="6"/>
                  </a:cubicBezTo>
                  <a:cubicBezTo>
                    <a:pt x="15" y="5"/>
                    <a:pt x="11" y="0"/>
                    <a:pt x="10" y="3"/>
                  </a:cubicBezTo>
                  <a:cubicBezTo>
                    <a:pt x="9" y="4"/>
                    <a:pt x="10" y="2"/>
                    <a:pt x="10"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55" name="Freeform 715">
              <a:extLst>
                <a:ext uri="{FF2B5EF4-FFF2-40B4-BE49-F238E27FC236}">
                  <a16:creationId xmlns:a16="http://schemas.microsoft.com/office/drawing/2014/main" id="{7A3AF5D2-DCFF-4CF2-9A50-A065AE3C858A}"/>
                </a:ext>
              </a:extLst>
            </p:cNvPr>
            <p:cNvSpPr>
              <a:spLocks/>
            </p:cNvSpPr>
            <p:nvPr/>
          </p:nvSpPr>
          <p:spPr bwMode="auto">
            <a:xfrm>
              <a:off x="15104655" y="6264832"/>
              <a:ext cx="2799367" cy="1825318"/>
            </a:xfrm>
            <a:custGeom>
              <a:avLst/>
              <a:gdLst>
                <a:gd name="T0" fmla="*/ 279 w 300"/>
                <a:gd name="T1" fmla="*/ 37 h 195"/>
                <a:gd name="T2" fmla="*/ 244 w 300"/>
                <a:gd name="T3" fmla="*/ 1 h 195"/>
                <a:gd name="T4" fmla="*/ 223 w 300"/>
                <a:gd name="T5" fmla="*/ 18 h 195"/>
                <a:gd name="T6" fmla="*/ 214 w 300"/>
                <a:gd name="T7" fmla="*/ 27 h 195"/>
                <a:gd name="T8" fmla="*/ 205 w 300"/>
                <a:gd name="T9" fmla="*/ 39 h 195"/>
                <a:gd name="T10" fmla="*/ 224 w 300"/>
                <a:gd name="T11" fmla="*/ 46 h 195"/>
                <a:gd name="T12" fmla="*/ 197 w 300"/>
                <a:gd name="T13" fmla="*/ 55 h 195"/>
                <a:gd name="T14" fmla="*/ 180 w 300"/>
                <a:gd name="T15" fmla="*/ 66 h 195"/>
                <a:gd name="T16" fmla="*/ 146 w 300"/>
                <a:gd name="T17" fmla="*/ 75 h 195"/>
                <a:gd name="T18" fmla="*/ 121 w 300"/>
                <a:gd name="T19" fmla="*/ 70 h 195"/>
                <a:gd name="T20" fmla="*/ 94 w 300"/>
                <a:gd name="T21" fmla="*/ 56 h 195"/>
                <a:gd name="T22" fmla="*/ 66 w 300"/>
                <a:gd name="T23" fmla="*/ 30 h 195"/>
                <a:gd name="T24" fmla="*/ 56 w 300"/>
                <a:gd name="T25" fmla="*/ 44 h 195"/>
                <a:gd name="T26" fmla="*/ 44 w 300"/>
                <a:gd name="T27" fmla="*/ 51 h 195"/>
                <a:gd name="T28" fmla="*/ 34 w 300"/>
                <a:gd name="T29" fmla="*/ 63 h 195"/>
                <a:gd name="T30" fmla="*/ 28 w 300"/>
                <a:gd name="T31" fmla="*/ 76 h 195"/>
                <a:gd name="T32" fmla="*/ 11 w 300"/>
                <a:gd name="T33" fmla="*/ 84 h 195"/>
                <a:gd name="T34" fmla="*/ 1 w 300"/>
                <a:gd name="T35" fmla="*/ 91 h 195"/>
                <a:gd name="T36" fmla="*/ 7 w 300"/>
                <a:gd name="T37" fmla="*/ 103 h 195"/>
                <a:gd name="T38" fmla="*/ 23 w 300"/>
                <a:gd name="T39" fmla="*/ 111 h 195"/>
                <a:gd name="T40" fmla="*/ 27 w 300"/>
                <a:gd name="T41" fmla="*/ 121 h 195"/>
                <a:gd name="T42" fmla="*/ 27 w 300"/>
                <a:gd name="T43" fmla="*/ 135 h 195"/>
                <a:gd name="T44" fmla="*/ 40 w 300"/>
                <a:gd name="T45" fmla="*/ 140 h 195"/>
                <a:gd name="T46" fmla="*/ 62 w 300"/>
                <a:gd name="T47" fmla="*/ 154 h 195"/>
                <a:gd name="T48" fmla="*/ 74 w 300"/>
                <a:gd name="T49" fmla="*/ 156 h 195"/>
                <a:gd name="T50" fmla="*/ 92 w 300"/>
                <a:gd name="T51" fmla="*/ 151 h 195"/>
                <a:gd name="T52" fmla="*/ 106 w 300"/>
                <a:gd name="T53" fmla="*/ 146 h 195"/>
                <a:gd name="T54" fmla="*/ 116 w 300"/>
                <a:gd name="T55" fmla="*/ 155 h 195"/>
                <a:gd name="T56" fmla="*/ 117 w 300"/>
                <a:gd name="T57" fmla="*/ 166 h 195"/>
                <a:gd name="T58" fmla="*/ 119 w 300"/>
                <a:gd name="T59" fmla="*/ 178 h 195"/>
                <a:gd name="T60" fmla="*/ 125 w 300"/>
                <a:gd name="T61" fmla="*/ 187 h 195"/>
                <a:gd name="T62" fmla="*/ 134 w 300"/>
                <a:gd name="T63" fmla="*/ 186 h 195"/>
                <a:gd name="T64" fmla="*/ 143 w 300"/>
                <a:gd name="T65" fmla="*/ 182 h 195"/>
                <a:gd name="T66" fmla="*/ 155 w 300"/>
                <a:gd name="T67" fmla="*/ 180 h 195"/>
                <a:gd name="T68" fmla="*/ 168 w 300"/>
                <a:gd name="T69" fmla="*/ 186 h 195"/>
                <a:gd name="T70" fmla="*/ 175 w 300"/>
                <a:gd name="T71" fmla="*/ 195 h 195"/>
                <a:gd name="T72" fmla="*/ 189 w 300"/>
                <a:gd name="T73" fmla="*/ 186 h 195"/>
                <a:gd name="T74" fmla="*/ 202 w 300"/>
                <a:gd name="T75" fmla="*/ 182 h 195"/>
                <a:gd name="T76" fmla="*/ 215 w 300"/>
                <a:gd name="T77" fmla="*/ 173 h 195"/>
                <a:gd name="T78" fmla="*/ 221 w 300"/>
                <a:gd name="T79" fmla="*/ 164 h 195"/>
                <a:gd name="T80" fmla="*/ 228 w 300"/>
                <a:gd name="T81" fmla="*/ 156 h 195"/>
                <a:gd name="T82" fmla="*/ 232 w 300"/>
                <a:gd name="T83" fmla="*/ 149 h 195"/>
                <a:gd name="T84" fmla="*/ 236 w 300"/>
                <a:gd name="T85" fmla="*/ 143 h 195"/>
                <a:gd name="T86" fmla="*/ 231 w 300"/>
                <a:gd name="T87" fmla="*/ 139 h 195"/>
                <a:gd name="T88" fmla="*/ 229 w 300"/>
                <a:gd name="T89" fmla="*/ 132 h 195"/>
                <a:gd name="T90" fmla="*/ 221 w 300"/>
                <a:gd name="T91" fmla="*/ 115 h 195"/>
                <a:gd name="T92" fmla="*/ 229 w 300"/>
                <a:gd name="T93" fmla="*/ 106 h 195"/>
                <a:gd name="T94" fmla="*/ 238 w 300"/>
                <a:gd name="T95" fmla="*/ 102 h 195"/>
                <a:gd name="T96" fmla="*/ 220 w 300"/>
                <a:gd name="T97" fmla="*/ 102 h 195"/>
                <a:gd name="T98" fmla="*/ 221 w 300"/>
                <a:gd name="T99" fmla="*/ 90 h 195"/>
                <a:gd name="T100" fmla="*/ 234 w 300"/>
                <a:gd name="T101" fmla="*/ 87 h 195"/>
                <a:gd name="T102" fmla="*/ 238 w 300"/>
                <a:gd name="T103" fmla="*/ 89 h 195"/>
                <a:gd name="T104" fmla="*/ 259 w 300"/>
                <a:gd name="T105" fmla="*/ 77 h 195"/>
                <a:gd name="T106" fmla="*/ 271 w 300"/>
                <a:gd name="T107" fmla="*/ 72 h 195"/>
                <a:gd name="T108" fmla="*/ 281 w 300"/>
                <a:gd name="T109" fmla="*/ 60 h 195"/>
                <a:gd name="T110" fmla="*/ 295 w 300"/>
                <a:gd name="T111" fmla="*/ 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 h="195">
                  <a:moveTo>
                    <a:pt x="298" y="37"/>
                  </a:moveTo>
                  <a:cubicBezTo>
                    <a:pt x="298" y="35"/>
                    <a:pt x="294" y="36"/>
                    <a:pt x="293" y="37"/>
                  </a:cubicBezTo>
                  <a:cubicBezTo>
                    <a:pt x="291" y="37"/>
                    <a:pt x="290" y="38"/>
                    <a:pt x="288" y="39"/>
                  </a:cubicBezTo>
                  <a:cubicBezTo>
                    <a:pt x="286" y="40"/>
                    <a:pt x="279" y="40"/>
                    <a:pt x="279" y="37"/>
                  </a:cubicBezTo>
                  <a:cubicBezTo>
                    <a:pt x="277" y="33"/>
                    <a:pt x="276" y="31"/>
                    <a:pt x="272" y="29"/>
                  </a:cubicBezTo>
                  <a:cubicBezTo>
                    <a:pt x="269" y="28"/>
                    <a:pt x="263" y="28"/>
                    <a:pt x="262" y="24"/>
                  </a:cubicBezTo>
                  <a:cubicBezTo>
                    <a:pt x="261" y="18"/>
                    <a:pt x="259" y="11"/>
                    <a:pt x="255" y="6"/>
                  </a:cubicBezTo>
                  <a:cubicBezTo>
                    <a:pt x="252" y="3"/>
                    <a:pt x="248" y="3"/>
                    <a:pt x="244" y="1"/>
                  </a:cubicBezTo>
                  <a:cubicBezTo>
                    <a:pt x="240" y="0"/>
                    <a:pt x="233" y="1"/>
                    <a:pt x="229" y="3"/>
                  </a:cubicBezTo>
                  <a:cubicBezTo>
                    <a:pt x="228" y="4"/>
                    <a:pt x="226" y="5"/>
                    <a:pt x="225" y="6"/>
                  </a:cubicBezTo>
                  <a:cubicBezTo>
                    <a:pt x="225" y="7"/>
                    <a:pt x="228" y="7"/>
                    <a:pt x="228" y="8"/>
                  </a:cubicBezTo>
                  <a:cubicBezTo>
                    <a:pt x="229" y="12"/>
                    <a:pt x="224" y="15"/>
                    <a:pt x="223" y="18"/>
                  </a:cubicBezTo>
                  <a:cubicBezTo>
                    <a:pt x="222" y="19"/>
                    <a:pt x="222" y="20"/>
                    <a:pt x="222" y="21"/>
                  </a:cubicBezTo>
                  <a:cubicBezTo>
                    <a:pt x="222" y="22"/>
                    <a:pt x="222" y="22"/>
                    <a:pt x="222" y="23"/>
                  </a:cubicBezTo>
                  <a:cubicBezTo>
                    <a:pt x="222" y="25"/>
                    <a:pt x="219" y="25"/>
                    <a:pt x="217" y="26"/>
                  </a:cubicBezTo>
                  <a:cubicBezTo>
                    <a:pt x="216" y="26"/>
                    <a:pt x="215" y="27"/>
                    <a:pt x="214" y="27"/>
                  </a:cubicBezTo>
                  <a:cubicBezTo>
                    <a:pt x="213" y="27"/>
                    <a:pt x="208" y="25"/>
                    <a:pt x="208" y="25"/>
                  </a:cubicBezTo>
                  <a:cubicBezTo>
                    <a:pt x="207" y="27"/>
                    <a:pt x="206" y="30"/>
                    <a:pt x="205" y="32"/>
                  </a:cubicBezTo>
                  <a:cubicBezTo>
                    <a:pt x="205" y="33"/>
                    <a:pt x="204" y="34"/>
                    <a:pt x="204" y="35"/>
                  </a:cubicBezTo>
                  <a:cubicBezTo>
                    <a:pt x="204" y="35"/>
                    <a:pt x="202" y="41"/>
                    <a:pt x="205" y="39"/>
                  </a:cubicBezTo>
                  <a:cubicBezTo>
                    <a:pt x="206" y="38"/>
                    <a:pt x="206" y="38"/>
                    <a:pt x="208" y="38"/>
                  </a:cubicBezTo>
                  <a:cubicBezTo>
                    <a:pt x="209" y="38"/>
                    <a:pt x="211" y="40"/>
                    <a:pt x="212" y="39"/>
                  </a:cubicBezTo>
                  <a:cubicBezTo>
                    <a:pt x="216" y="36"/>
                    <a:pt x="219" y="38"/>
                    <a:pt x="222" y="42"/>
                  </a:cubicBezTo>
                  <a:cubicBezTo>
                    <a:pt x="223" y="43"/>
                    <a:pt x="225" y="45"/>
                    <a:pt x="224" y="46"/>
                  </a:cubicBezTo>
                  <a:cubicBezTo>
                    <a:pt x="224" y="46"/>
                    <a:pt x="220" y="45"/>
                    <a:pt x="219" y="45"/>
                  </a:cubicBezTo>
                  <a:cubicBezTo>
                    <a:pt x="216" y="46"/>
                    <a:pt x="212" y="46"/>
                    <a:pt x="209" y="47"/>
                  </a:cubicBezTo>
                  <a:cubicBezTo>
                    <a:pt x="206" y="48"/>
                    <a:pt x="206" y="54"/>
                    <a:pt x="202" y="54"/>
                  </a:cubicBezTo>
                  <a:cubicBezTo>
                    <a:pt x="200" y="54"/>
                    <a:pt x="198" y="53"/>
                    <a:pt x="197" y="55"/>
                  </a:cubicBezTo>
                  <a:cubicBezTo>
                    <a:pt x="196" y="56"/>
                    <a:pt x="194" y="58"/>
                    <a:pt x="192" y="58"/>
                  </a:cubicBezTo>
                  <a:cubicBezTo>
                    <a:pt x="189" y="57"/>
                    <a:pt x="183" y="53"/>
                    <a:pt x="182" y="59"/>
                  </a:cubicBezTo>
                  <a:cubicBezTo>
                    <a:pt x="182" y="61"/>
                    <a:pt x="184" y="62"/>
                    <a:pt x="184" y="63"/>
                  </a:cubicBezTo>
                  <a:cubicBezTo>
                    <a:pt x="184" y="65"/>
                    <a:pt x="181" y="65"/>
                    <a:pt x="180" y="66"/>
                  </a:cubicBezTo>
                  <a:cubicBezTo>
                    <a:pt x="177" y="69"/>
                    <a:pt x="176" y="72"/>
                    <a:pt x="172" y="72"/>
                  </a:cubicBezTo>
                  <a:cubicBezTo>
                    <a:pt x="167" y="72"/>
                    <a:pt x="162" y="72"/>
                    <a:pt x="157" y="73"/>
                  </a:cubicBezTo>
                  <a:cubicBezTo>
                    <a:pt x="155" y="74"/>
                    <a:pt x="151" y="78"/>
                    <a:pt x="150" y="77"/>
                  </a:cubicBezTo>
                  <a:cubicBezTo>
                    <a:pt x="148" y="77"/>
                    <a:pt x="147" y="75"/>
                    <a:pt x="146" y="75"/>
                  </a:cubicBezTo>
                  <a:cubicBezTo>
                    <a:pt x="144" y="75"/>
                    <a:pt x="143" y="75"/>
                    <a:pt x="141" y="75"/>
                  </a:cubicBezTo>
                  <a:cubicBezTo>
                    <a:pt x="139" y="74"/>
                    <a:pt x="137" y="74"/>
                    <a:pt x="135" y="72"/>
                  </a:cubicBezTo>
                  <a:cubicBezTo>
                    <a:pt x="133" y="71"/>
                    <a:pt x="132" y="71"/>
                    <a:pt x="131" y="70"/>
                  </a:cubicBezTo>
                  <a:cubicBezTo>
                    <a:pt x="127" y="70"/>
                    <a:pt x="125" y="70"/>
                    <a:pt x="121" y="70"/>
                  </a:cubicBezTo>
                  <a:cubicBezTo>
                    <a:pt x="118" y="70"/>
                    <a:pt x="113" y="71"/>
                    <a:pt x="109" y="70"/>
                  </a:cubicBezTo>
                  <a:cubicBezTo>
                    <a:pt x="108" y="70"/>
                    <a:pt x="107" y="68"/>
                    <a:pt x="107" y="67"/>
                  </a:cubicBezTo>
                  <a:cubicBezTo>
                    <a:pt x="105" y="65"/>
                    <a:pt x="104" y="63"/>
                    <a:pt x="102" y="61"/>
                  </a:cubicBezTo>
                  <a:cubicBezTo>
                    <a:pt x="99" y="59"/>
                    <a:pt x="97" y="56"/>
                    <a:pt x="94" y="56"/>
                  </a:cubicBezTo>
                  <a:cubicBezTo>
                    <a:pt x="92" y="56"/>
                    <a:pt x="81" y="56"/>
                    <a:pt x="83" y="52"/>
                  </a:cubicBezTo>
                  <a:cubicBezTo>
                    <a:pt x="85" y="48"/>
                    <a:pt x="84" y="41"/>
                    <a:pt x="79" y="38"/>
                  </a:cubicBezTo>
                  <a:cubicBezTo>
                    <a:pt x="75" y="35"/>
                    <a:pt x="70" y="35"/>
                    <a:pt x="69" y="29"/>
                  </a:cubicBezTo>
                  <a:cubicBezTo>
                    <a:pt x="68" y="30"/>
                    <a:pt x="67" y="29"/>
                    <a:pt x="66" y="30"/>
                  </a:cubicBezTo>
                  <a:cubicBezTo>
                    <a:pt x="65" y="31"/>
                    <a:pt x="65" y="31"/>
                    <a:pt x="65" y="32"/>
                  </a:cubicBezTo>
                  <a:cubicBezTo>
                    <a:pt x="63" y="35"/>
                    <a:pt x="60" y="34"/>
                    <a:pt x="59" y="37"/>
                  </a:cubicBezTo>
                  <a:cubicBezTo>
                    <a:pt x="59" y="39"/>
                    <a:pt x="61" y="41"/>
                    <a:pt x="60" y="42"/>
                  </a:cubicBezTo>
                  <a:cubicBezTo>
                    <a:pt x="59" y="43"/>
                    <a:pt x="57" y="44"/>
                    <a:pt x="56" y="44"/>
                  </a:cubicBezTo>
                  <a:cubicBezTo>
                    <a:pt x="55" y="45"/>
                    <a:pt x="54" y="43"/>
                    <a:pt x="53" y="44"/>
                  </a:cubicBezTo>
                  <a:cubicBezTo>
                    <a:pt x="51" y="44"/>
                    <a:pt x="50" y="43"/>
                    <a:pt x="48" y="42"/>
                  </a:cubicBezTo>
                  <a:cubicBezTo>
                    <a:pt x="47" y="41"/>
                    <a:pt x="46" y="46"/>
                    <a:pt x="45" y="47"/>
                  </a:cubicBezTo>
                  <a:cubicBezTo>
                    <a:pt x="45" y="48"/>
                    <a:pt x="44" y="50"/>
                    <a:pt x="44" y="51"/>
                  </a:cubicBezTo>
                  <a:cubicBezTo>
                    <a:pt x="44" y="53"/>
                    <a:pt x="45" y="53"/>
                    <a:pt x="45" y="54"/>
                  </a:cubicBezTo>
                  <a:cubicBezTo>
                    <a:pt x="45" y="56"/>
                    <a:pt x="39" y="54"/>
                    <a:pt x="39" y="54"/>
                  </a:cubicBezTo>
                  <a:cubicBezTo>
                    <a:pt x="37" y="55"/>
                    <a:pt x="33" y="55"/>
                    <a:pt x="32" y="56"/>
                  </a:cubicBezTo>
                  <a:cubicBezTo>
                    <a:pt x="33" y="55"/>
                    <a:pt x="34" y="62"/>
                    <a:pt x="34" y="63"/>
                  </a:cubicBezTo>
                  <a:cubicBezTo>
                    <a:pt x="35" y="64"/>
                    <a:pt x="36" y="65"/>
                    <a:pt x="37" y="66"/>
                  </a:cubicBezTo>
                  <a:cubicBezTo>
                    <a:pt x="37" y="67"/>
                    <a:pt x="34" y="69"/>
                    <a:pt x="33" y="70"/>
                  </a:cubicBezTo>
                  <a:cubicBezTo>
                    <a:pt x="32" y="71"/>
                    <a:pt x="33" y="74"/>
                    <a:pt x="32" y="74"/>
                  </a:cubicBezTo>
                  <a:cubicBezTo>
                    <a:pt x="31" y="75"/>
                    <a:pt x="29" y="75"/>
                    <a:pt x="28" y="76"/>
                  </a:cubicBezTo>
                  <a:cubicBezTo>
                    <a:pt x="26" y="77"/>
                    <a:pt x="25" y="78"/>
                    <a:pt x="24" y="79"/>
                  </a:cubicBezTo>
                  <a:cubicBezTo>
                    <a:pt x="22" y="79"/>
                    <a:pt x="21" y="79"/>
                    <a:pt x="19" y="80"/>
                  </a:cubicBezTo>
                  <a:cubicBezTo>
                    <a:pt x="17" y="80"/>
                    <a:pt x="16" y="81"/>
                    <a:pt x="15" y="83"/>
                  </a:cubicBezTo>
                  <a:cubicBezTo>
                    <a:pt x="15" y="83"/>
                    <a:pt x="11" y="84"/>
                    <a:pt x="11" y="84"/>
                  </a:cubicBezTo>
                  <a:cubicBezTo>
                    <a:pt x="11" y="84"/>
                    <a:pt x="11" y="83"/>
                    <a:pt x="11" y="83"/>
                  </a:cubicBezTo>
                  <a:cubicBezTo>
                    <a:pt x="10" y="83"/>
                    <a:pt x="9" y="83"/>
                    <a:pt x="7" y="83"/>
                  </a:cubicBezTo>
                  <a:cubicBezTo>
                    <a:pt x="6" y="83"/>
                    <a:pt x="3" y="85"/>
                    <a:pt x="3" y="86"/>
                  </a:cubicBezTo>
                  <a:cubicBezTo>
                    <a:pt x="2" y="88"/>
                    <a:pt x="1" y="90"/>
                    <a:pt x="1" y="91"/>
                  </a:cubicBezTo>
                  <a:cubicBezTo>
                    <a:pt x="0" y="93"/>
                    <a:pt x="3" y="95"/>
                    <a:pt x="4" y="95"/>
                  </a:cubicBezTo>
                  <a:cubicBezTo>
                    <a:pt x="7" y="95"/>
                    <a:pt x="6" y="95"/>
                    <a:pt x="7" y="98"/>
                  </a:cubicBezTo>
                  <a:cubicBezTo>
                    <a:pt x="7" y="99"/>
                    <a:pt x="8" y="99"/>
                    <a:pt x="8" y="101"/>
                  </a:cubicBezTo>
                  <a:cubicBezTo>
                    <a:pt x="8" y="101"/>
                    <a:pt x="7" y="103"/>
                    <a:pt x="7" y="103"/>
                  </a:cubicBezTo>
                  <a:cubicBezTo>
                    <a:pt x="9" y="104"/>
                    <a:pt x="10" y="104"/>
                    <a:pt x="11" y="105"/>
                  </a:cubicBezTo>
                  <a:cubicBezTo>
                    <a:pt x="13" y="107"/>
                    <a:pt x="12" y="109"/>
                    <a:pt x="14" y="110"/>
                  </a:cubicBezTo>
                  <a:cubicBezTo>
                    <a:pt x="16" y="111"/>
                    <a:pt x="18" y="112"/>
                    <a:pt x="20" y="113"/>
                  </a:cubicBezTo>
                  <a:cubicBezTo>
                    <a:pt x="21" y="113"/>
                    <a:pt x="22" y="112"/>
                    <a:pt x="23" y="111"/>
                  </a:cubicBezTo>
                  <a:cubicBezTo>
                    <a:pt x="26" y="109"/>
                    <a:pt x="31" y="110"/>
                    <a:pt x="33" y="113"/>
                  </a:cubicBezTo>
                  <a:cubicBezTo>
                    <a:pt x="34" y="115"/>
                    <a:pt x="32" y="116"/>
                    <a:pt x="31" y="117"/>
                  </a:cubicBezTo>
                  <a:cubicBezTo>
                    <a:pt x="30" y="118"/>
                    <a:pt x="30" y="118"/>
                    <a:pt x="30" y="119"/>
                  </a:cubicBezTo>
                  <a:cubicBezTo>
                    <a:pt x="29" y="121"/>
                    <a:pt x="28" y="121"/>
                    <a:pt x="27" y="121"/>
                  </a:cubicBezTo>
                  <a:cubicBezTo>
                    <a:pt x="24" y="123"/>
                    <a:pt x="32" y="126"/>
                    <a:pt x="29" y="128"/>
                  </a:cubicBezTo>
                  <a:cubicBezTo>
                    <a:pt x="28" y="130"/>
                    <a:pt x="27" y="129"/>
                    <a:pt x="25" y="129"/>
                  </a:cubicBezTo>
                  <a:cubicBezTo>
                    <a:pt x="21" y="128"/>
                    <a:pt x="26" y="132"/>
                    <a:pt x="26" y="132"/>
                  </a:cubicBezTo>
                  <a:cubicBezTo>
                    <a:pt x="26" y="134"/>
                    <a:pt x="25" y="135"/>
                    <a:pt x="27" y="135"/>
                  </a:cubicBezTo>
                  <a:cubicBezTo>
                    <a:pt x="29" y="136"/>
                    <a:pt x="29" y="137"/>
                    <a:pt x="31" y="138"/>
                  </a:cubicBezTo>
                  <a:cubicBezTo>
                    <a:pt x="33" y="138"/>
                    <a:pt x="34" y="140"/>
                    <a:pt x="36" y="141"/>
                  </a:cubicBezTo>
                  <a:cubicBezTo>
                    <a:pt x="36" y="141"/>
                    <a:pt x="37" y="142"/>
                    <a:pt x="38" y="142"/>
                  </a:cubicBezTo>
                  <a:cubicBezTo>
                    <a:pt x="39" y="142"/>
                    <a:pt x="38" y="140"/>
                    <a:pt x="40" y="140"/>
                  </a:cubicBezTo>
                  <a:cubicBezTo>
                    <a:pt x="44" y="140"/>
                    <a:pt x="46" y="147"/>
                    <a:pt x="50" y="147"/>
                  </a:cubicBezTo>
                  <a:cubicBezTo>
                    <a:pt x="52" y="147"/>
                    <a:pt x="52" y="150"/>
                    <a:pt x="54" y="150"/>
                  </a:cubicBezTo>
                  <a:cubicBezTo>
                    <a:pt x="56" y="151"/>
                    <a:pt x="57" y="153"/>
                    <a:pt x="58" y="153"/>
                  </a:cubicBezTo>
                  <a:cubicBezTo>
                    <a:pt x="60" y="151"/>
                    <a:pt x="60" y="154"/>
                    <a:pt x="62" y="154"/>
                  </a:cubicBezTo>
                  <a:cubicBezTo>
                    <a:pt x="63" y="154"/>
                    <a:pt x="63" y="153"/>
                    <a:pt x="64" y="153"/>
                  </a:cubicBezTo>
                  <a:cubicBezTo>
                    <a:pt x="65" y="153"/>
                    <a:pt x="65" y="154"/>
                    <a:pt x="66" y="155"/>
                  </a:cubicBezTo>
                  <a:cubicBezTo>
                    <a:pt x="68" y="155"/>
                    <a:pt x="70" y="155"/>
                    <a:pt x="72" y="154"/>
                  </a:cubicBezTo>
                  <a:cubicBezTo>
                    <a:pt x="75" y="153"/>
                    <a:pt x="73" y="155"/>
                    <a:pt x="74" y="156"/>
                  </a:cubicBezTo>
                  <a:cubicBezTo>
                    <a:pt x="74" y="156"/>
                    <a:pt x="76" y="153"/>
                    <a:pt x="77" y="153"/>
                  </a:cubicBezTo>
                  <a:cubicBezTo>
                    <a:pt x="78" y="152"/>
                    <a:pt x="80" y="152"/>
                    <a:pt x="81" y="153"/>
                  </a:cubicBezTo>
                  <a:cubicBezTo>
                    <a:pt x="83" y="155"/>
                    <a:pt x="85" y="153"/>
                    <a:pt x="87" y="154"/>
                  </a:cubicBezTo>
                  <a:cubicBezTo>
                    <a:pt x="89" y="155"/>
                    <a:pt x="91" y="153"/>
                    <a:pt x="92" y="151"/>
                  </a:cubicBezTo>
                  <a:cubicBezTo>
                    <a:pt x="93" y="151"/>
                    <a:pt x="93" y="150"/>
                    <a:pt x="94" y="150"/>
                  </a:cubicBezTo>
                  <a:cubicBezTo>
                    <a:pt x="95" y="149"/>
                    <a:pt x="96" y="150"/>
                    <a:pt x="97" y="149"/>
                  </a:cubicBezTo>
                  <a:cubicBezTo>
                    <a:pt x="98" y="148"/>
                    <a:pt x="99" y="146"/>
                    <a:pt x="101" y="147"/>
                  </a:cubicBezTo>
                  <a:cubicBezTo>
                    <a:pt x="103" y="148"/>
                    <a:pt x="103" y="148"/>
                    <a:pt x="106" y="146"/>
                  </a:cubicBezTo>
                  <a:cubicBezTo>
                    <a:pt x="107" y="145"/>
                    <a:pt x="109" y="148"/>
                    <a:pt x="109" y="149"/>
                  </a:cubicBezTo>
                  <a:cubicBezTo>
                    <a:pt x="108" y="151"/>
                    <a:pt x="106" y="152"/>
                    <a:pt x="108" y="152"/>
                  </a:cubicBezTo>
                  <a:cubicBezTo>
                    <a:pt x="111" y="152"/>
                    <a:pt x="111" y="152"/>
                    <a:pt x="114" y="151"/>
                  </a:cubicBezTo>
                  <a:cubicBezTo>
                    <a:pt x="115" y="151"/>
                    <a:pt x="116" y="154"/>
                    <a:pt x="116" y="155"/>
                  </a:cubicBezTo>
                  <a:cubicBezTo>
                    <a:pt x="116" y="155"/>
                    <a:pt x="116" y="157"/>
                    <a:pt x="117" y="156"/>
                  </a:cubicBezTo>
                  <a:cubicBezTo>
                    <a:pt x="117" y="156"/>
                    <a:pt x="119" y="156"/>
                    <a:pt x="119" y="157"/>
                  </a:cubicBezTo>
                  <a:cubicBezTo>
                    <a:pt x="119" y="158"/>
                    <a:pt x="117" y="159"/>
                    <a:pt x="118" y="160"/>
                  </a:cubicBezTo>
                  <a:cubicBezTo>
                    <a:pt x="119" y="162"/>
                    <a:pt x="118" y="165"/>
                    <a:pt x="117" y="166"/>
                  </a:cubicBezTo>
                  <a:cubicBezTo>
                    <a:pt x="116" y="168"/>
                    <a:pt x="114" y="169"/>
                    <a:pt x="113" y="170"/>
                  </a:cubicBezTo>
                  <a:cubicBezTo>
                    <a:pt x="113" y="171"/>
                    <a:pt x="113" y="176"/>
                    <a:pt x="112" y="175"/>
                  </a:cubicBezTo>
                  <a:cubicBezTo>
                    <a:pt x="113" y="176"/>
                    <a:pt x="119" y="173"/>
                    <a:pt x="120" y="175"/>
                  </a:cubicBezTo>
                  <a:cubicBezTo>
                    <a:pt x="120" y="175"/>
                    <a:pt x="118" y="176"/>
                    <a:pt x="119" y="178"/>
                  </a:cubicBezTo>
                  <a:cubicBezTo>
                    <a:pt x="120" y="180"/>
                    <a:pt x="123" y="180"/>
                    <a:pt x="122" y="181"/>
                  </a:cubicBezTo>
                  <a:cubicBezTo>
                    <a:pt x="122" y="182"/>
                    <a:pt x="121" y="184"/>
                    <a:pt x="121" y="185"/>
                  </a:cubicBezTo>
                  <a:cubicBezTo>
                    <a:pt x="122" y="186"/>
                    <a:pt x="125" y="185"/>
                    <a:pt x="125" y="186"/>
                  </a:cubicBezTo>
                  <a:cubicBezTo>
                    <a:pt x="125" y="186"/>
                    <a:pt x="125" y="187"/>
                    <a:pt x="125" y="187"/>
                  </a:cubicBezTo>
                  <a:cubicBezTo>
                    <a:pt x="125" y="189"/>
                    <a:pt x="126" y="188"/>
                    <a:pt x="127" y="188"/>
                  </a:cubicBezTo>
                  <a:cubicBezTo>
                    <a:pt x="128" y="188"/>
                    <a:pt x="129" y="187"/>
                    <a:pt x="130" y="188"/>
                  </a:cubicBezTo>
                  <a:cubicBezTo>
                    <a:pt x="131" y="188"/>
                    <a:pt x="132" y="189"/>
                    <a:pt x="133" y="190"/>
                  </a:cubicBezTo>
                  <a:cubicBezTo>
                    <a:pt x="135" y="191"/>
                    <a:pt x="134" y="187"/>
                    <a:pt x="134" y="186"/>
                  </a:cubicBezTo>
                  <a:cubicBezTo>
                    <a:pt x="132" y="182"/>
                    <a:pt x="134" y="184"/>
                    <a:pt x="136" y="182"/>
                  </a:cubicBezTo>
                  <a:cubicBezTo>
                    <a:pt x="138" y="181"/>
                    <a:pt x="137" y="182"/>
                    <a:pt x="139" y="183"/>
                  </a:cubicBezTo>
                  <a:cubicBezTo>
                    <a:pt x="139" y="183"/>
                    <a:pt x="141" y="182"/>
                    <a:pt x="141" y="182"/>
                  </a:cubicBezTo>
                  <a:cubicBezTo>
                    <a:pt x="141" y="183"/>
                    <a:pt x="143" y="181"/>
                    <a:pt x="143" y="182"/>
                  </a:cubicBezTo>
                  <a:cubicBezTo>
                    <a:pt x="144" y="183"/>
                    <a:pt x="144" y="184"/>
                    <a:pt x="146" y="182"/>
                  </a:cubicBezTo>
                  <a:cubicBezTo>
                    <a:pt x="147" y="181"/>
                    <a:pt x="147" y="182"/>
                    <a:pt x="148" y="181"/>
                  </a:cubicBezTo>
                  <a:cubicBezTo>
                    <a:pt x="149" y="180"/>
                    <a:pt x="149" y="178"/>
                    <a:pt x="151" y="178"/>
                  </a:cubicBezTo>
                  <a:cubicBezTo>
                    <a:pt x="152" y="178"/>
                    <a:pt x="153" y="180"/>
                    <a:pt x="155" y="180"/>
                  </a:cubicBezTo>
                  <a:cubicBezTo>
                    <a:pt x="155" y="180"/>
                    <a:pt x="159" y="181"/>
                    <a:pt x="159" y="181"/>
                  </a:cubicBezTo>
                  <a:cubicBezTo>
                    <a:pt x="159" y="182"/>
                    <a:pt x="157" y="183"/>
                    <a:pt x="157" y="184"/>
                  </a:cubicBezTo>
                  <a:cubicBezTo>
                    <a:pt x="158" y="185"/>
                    <a:pt x="160" y="186"/>
                    <a:pt x="161" y="187"/>
                  </a:cubicBezTo>
                  <a:cubicBezTo>
                    <a:pt x="163" y="188"/>
                    <a:pt x="167" y="189"/>
                    <a:pt x="168" y="186"/>
                  </a:cubicBezTo>
                  <a:cubicBezTo>
                    <a:pt x="168" y="186"/>
                    <a:pt x="170" y="188"/>
                    <a:pt x="170" y="188"/>
                  </a:cubicBezTo>
                  <a:cubicBezTo>
                    <a:pt x="171" y="189"/>
                    <a:pt x="172" y="187"/>
                    <a:pt x="174" y="188"/>
                  </a:cubicBezTo>
                  <a:cubicBezTo>
                    <a:pt x="175" y="189"/>
                    <a:pt x="173" y="190"/>
                    <a:pt x="173" y="191"/>
                  </a:cubicBezTo>
                  <a:cubicBezTo>
                    <a:pt x="173" y="192"/>
                    <a:pt x="175" y="194"/>
                    <a:pt x="175" y="195"/>
                  </a:cubicBezTo>
                  <a:cubicBezTo>
                    <a:pt x="176" y="195"/>
                    <a:pt x="177" y="194"/>
                    <a:pt x="178" y="194"/>
                  </a:cubicBezTo>
                  <a:cubicBezTo>
                    <a:pt x="178" y="193"/>
                    <a:pt x="175" y="192"/>
                    <a:pt x="176" y="191"/>
                  </a:cubicBezTo>
                  <a:cubicBezTo>
                    <a:pt x="178" y="188"/>
                    <a:pt x="180" y="188"/>
                    <a:pt x="183" y="187"/>
                  </a:cubicBezTo>
                  <a:cubicBezTo>
                    <a:pt x="185" y="186"/>
                    <a:pt x="187" y="186"/>
                    <a:pt x="189" y="186"/>
                  </a:cubicBezTo>
                  <a:cubicBezTo>
                    <a:pt x="190" y="186"/>
                    <a:pt x="190" y="184"/>
                    <a:pt x="191" y="184"/>
                  </a:cubicBezTo>
                  <a:cubicBezTo>
                    <a:pt x="193" y="184"/>
                    <a:pt x="192" y="183"/>
                    <a:pt x="192" y="182"/>
                  </a:cubicBezTo>
                  <a:cubicBezTo>
                    <a:pt x="192" y="183"/>
                    <a:pt x="196" y="182"/>
                    <a:pt x="196" y="182"/>
                  </a:cubicBezTo>
                  <a:cubicBezTo>
                    <a:pt x="198" y="181"/>
                    <a:pt x="200" y="182"/>
                    <a:pt x="202" y="182"/>
                  </a:cubicBezTo>
                  <a:cubicBezTo>
                    <a:pt x="204" y="182"/>
                    <a:pt x="205" y="181"/>
                    <a:pt x="207" y="180"/>
                  </a:cubicBezTo>
                  <a:cubicBezTo>
                    <a:pt x="208" y="180"/>
                    <a:pt x="208" y="177"/>
                    <a:pt x="209" y="177"/>
                  </a:cubicBezTo>
                  <a:cubicBezTo>
                    <a:pt x="211" y="177"/>
                    <a:pt x="212" y="176"/>
                    <a:pt x="213" y="175"/>
                  </a:cubicBezTo>
                  <a:cubicBezTo>
                    <a:pt x="214" y="175"/>
                    <a:pt x="215" y="174"/>
                    <a:pt x="215" y="173"/>
                  </a:cubicBezTo>
                  <a:cubicBezTo>
                    <a:pt x="214" y="173"/>
                    <a:pt x="218" y="172"/>
                    <a:pt x="218" y="172"/>
                  </a:cubicBezTo>
                  <a:cubicBezTo>
                    <a:pt x="219" y="171"/>
                    <a:pt x="220" y="169"/>
                    <a:pt x="221" y="168"/>
                  </a:cubicBezTo>
                  <a:cubicBezTo>
                    <a:pt x="222" y="167"/>
                    <a:pt x="222" y="167"/>
                    <a:pt x="222" y="166"/>
                  </a:cubicBezTo>
                  <a:cubicBezTo>
                    <a:pt x="223" y="164"/>
                    <a:pt x="221" y="165"/>
                    <a:pt x="221" y="164"/>
                  </a:cubicBezTo>
                  <a:cubicBezTo>
                    <a:pt x="221" y="164"/>
                    <a:pt x="226" y="164"/>
                    <a:pt x="223" y="162"/>
                  </a:cubicBezTo>
                  <a:cubicBezTo>
                    <a:pt x="222" y="161"/>
                    <a:pt x="223" y="161"/>
                    <a:pt x="224" y="161"/>
                  </a:cubicBezTo>
                  <a:cubicBezTo>
                    <a:pt x="225" y="161"/>
                    <a:pt x="225" y="160"/>
                    <a:pt x="226" y="159"/>
                  </a:cubicBezTo>
                  <a:cubicBezTo>
                    <a:pt x="227" y="158"/>
                    <a:pt x="227" y="157"/>
                    <a:pt x="228" y="156"/>
                  </a:cubicBezTo>
                  <a:cubicBezTo>
                    <a:pt x="228" y="156"/>
                    <a:pt x="228" y="154"/>
                    <a:pt x="228" y="154"/>
                  </a:cubicBezTo>
                  <a:cubicBezTo>
                    <a:pt x="229" y="153"/>
                    <a:pt x="230" y="153"/>
                    <a:pt x="231" y="152"/>
                  </a:cubicBezTo>
                  <a:cubicBezTo>
                    <a:pt x="232" y="151"/>
                    <a:pt x="231" y="150"/>
                    <a:pt x="231" y="150"/>
                  </a:cubicBezTo>
                  <a:cubicBezTo>
                    <a:pt x="231" y="149"/>
                    <a:pt x="232" y="149"/>
                    <a:pt x="232" y="149"/>
                  </a:cubicBezTo>
                  <a:cubicBezTo>
                    <a:pt x="233" y="149"/>
                    <a:pt x="232" y="147"/>
                    <a:pt x="232" y="147"/>
                  </a:cubicBezTo>
                  <a:cubicBezTo>
                    <a:pt x="232" y="147"/>
                    <a:pt x="234" y="148"/>
                    <a:pt x="234" y="147"/>
                  </a:cubicBezTo>
                  <a:cubicBezTo>
                    <a:pt x="236" y="146"/>
                    <a:pt x="234" y="146"/>
                    <a:pt x="233" y="145"/>
                  </a:cubicBezTo>
                  <a:cubicBezTo>
                    <a:pt x="233" y="145"/>
                    <a:pt x="236" y="143"/>
                    <a:pt x="236" y="143"/>
                  </a:cubicBezTo>
                  <a:cubicBezTo>
                    <a:pt x="235" y="145"/>
                    <a:pt x="232" y="142"/>
                    <a:pt x="231" y="141"/>
                  </a:cubicBezTo>
                  <a:cubicBezTo>
                    <a:pt x="231" y="141"/>
                    <a:pt x="230" y="142"/>
                    <a:pt x="229" y="142"/>
                  </a:cubicBezTo>
                  <a:cubicBezTo>
                    <a:pt x="228" y="143"/>
                    <a:pt x="227" y="141"/>
                    <a:pt x="226" y="142"/>
                  </a:cubicBezTo>
                  <a:cubicBezTo>
                    <a:pt x="228" y="141"/>
                    <a:pt x="230" y="140"/>
                    <a:pt x="231" y="139"/>
                  </a:cubicBezTo>
                  <a:cubicBezTo>
                    <a:pt x="232" y="138"/>
                    <a:pt x="235" y="138"/>
                    <a:pt x="233" y="136"/>
                  </a:cubicBezTo>
                  <a:cubicBezTo>
                    <a:pt x="231" y="135"/>
                    <a:pt x="230" y="134"/>
                    <a:pt x="228" y="132"/>
                  </a:cubicBezTo>
                  <a:cubicBezTo>
                    <a:pt x="228" y="131"/>
                    <a:pt x="223" y="133"/>
                    <a:pt x="223" y="130"/>
                  </a:cubicBezTo>
                  <a:cubicBezTo>
                    <a:pt x="223" y="132"/>
                    <a:pt x="228" y="132"/>
                    <a:pt x="229" y="132"/>
                  </a:cubicBezTo>
                  <a:cubicBezTo>
                    <a:pt x="230" y="132"/>
                    <a:pt x="233" y="135"/>
                    <a:pt x="234" y="133"/>
                  </a:cubicBezTo>
                  <a:cubicBezTo>
                    <a:pt x="235" y="131"/>
                    <a:pt x="229" y="129"/>
                    <a:pt x="229" y="127"/>
                  </a:cubicBezTo>
                  <a:cubicBezTo>
                    <a:pt x="228" y="125"/>
                    <a:pt x="228" y="121"/>
                    <a:pt x="226" y="120"/>
                  </a:cubicBezTo>
                  <a:cubicBezTo>
                    <a:pt x="225" y="118"/>
                    <a:pt x="219" y="118"/>
                    <a:pt x="221" y="115"/>
                  </a:cubicBezTo>
                  <a:cubicBezTo>
                    <a:pt x="222" y="113"/>
                    <a:pt x="223" y="112"/>
                    <a:pt x="224" y="111"/>
                  </a:cubicBezTo>
                  <a:cubicBezTo>
                    <a:pt x="226" y="109"/>
                    <a:pt x="224" y="110"/>
                    <a:pt x="225" y="109"/>
                  </a:cubicBezTo>
                  <a:cubicBezTo>
                    <a:pt x="225" y="108"/>
                    <a:pt x="228" y="109"/>
                    <a:pt x="228" y="109"/>
                  </a:cubicBezTo>
                  <a:cubicBezTo>
                    <a:pt x="229" y="108"/>
                    <a:pt x="227" y="107"/>
                    <a:pt x="229" y="106"/>
                  </a:cubicBezTo>
                  <a:cubicBezTo>
                    <a:pt x="231" y="106"/>
                    <a:pt x="232" y="105"/>
                    <a:pt x="233" y="104"/>
                  </a:cubicBezTo>
                  <a:cubicBezTo>
                    <a:pt x="234" y="104"/>
                    <a:pt x="235" y="104"/>
                    <a:pt x="235" y="104"/>
                  </a:cubicBezTo>
                  <a:cubicBezTo>
                    <a:pt x="236" y="104"/>
                    <a:pt x="235" y="105"/>
                    <a:pt x="236" y="105"/>
                  </a:cubicBezTo>
                  <a:cubicBezTo>
                    <a:pt x="237" y="106"/>
                    <a:pt x="238" y="103"/>
                    <a:pt x="238" y="102"/>
                  </a:cubicBezTo>
                  <a:cubicBezTo>
                    <a:pt x="236" y="100"/>
                    <a:pt x="234" y="101"/>
                    <a:pt x="233" y="101"/>
                  </a:cubicBezTo>
                  <a:cubicBezTo>
                    <a:pt x="231" y="101"/>
                    <a:pt x="230" y="99"/>
                    <a:pt x="228" y="100"/>
                  </a:cubicBezTo>
                  <a:cubicBezTo>
                    <a:pt x="227" y="100"/>
                    <a:pt x="226" y="102"/>
                    <a:pt x="224" y="102"/>
                  </a:cubicBezTo>
                  <a:cubicBezTo>
                    <a:pt x="223" y="103"/>
                    <a:pt x="221" y="103"/>
                    <a:pt x="220" y="102"/>
                  </a:cubicBezTo>
                  <a:cubicBezTo>
                    <a:pt x="219" y="101"/>
                    <a:pt x="221" y="99"/>
                    <a:pt x="220" y="98"/>
                  </a:cubicBezTo>
                  <a:cubicBezTo>
                    <a:pt x="218" y="97"/>
                    <a:pt x="210" y="97"/>
                    <a:pt x="213" y="92"/>
                  </a:cubicBezTo>
                  <a:cubicBezTo>
                    <a:pt x="214" y="91"/>
                    <a:pt x="215" y="92"/>
                    <a:pt x="217" y="92"/>
                  </a:cubicBezTo>
                  <a:cubicBezTo>
                    <a:pt x="218" y="92"/>
                    <a:pt x="220" y="91"/>
                    <a:pt x="221" y="90"/>
                  </a:cubicBezTo>
                  <a:cubicBezTo>
                    <a:pt x="223" y="87"/>
                    <a:pt x="226" y="85"/>
                    <a:pt x="229" y="83"/>
                  </a:cubicBezTo>
                  <a:cubicBezTo>
                    <a:pt x="230" y="81"/>
                    <a:pt x="231" y="81"/>
                    <a:pt x="233" y="81"/>
                  </a:cubicBezTo>
                  <a:cubicBezTo>
                    <a:pt x="233" y="82"/>
                    <a:pt x="236" y="82"/>
                    <a:pt x="236" y="83"/>
                  </a:cubicBezTo>
                  <a:cubicBezTo>
                    <a:pt x="235" y="84"/>
                    <a:pt x="235" y="86"/>
                    <a:pt x="234" y="87"/>
                  </a:cubicBezTo>
                  <a:cubicBezTo>
                    <a:pt x="233" y="87"/>
                    <a:pt x="231" y="88"/>
                    <a:pt x="231" y="89"/>
                  </a:cubicBezTo>
                  <a:cubicBezTo>
                    <a:pt x="231" y="90"/>
                    <a:pt x="234" y="90"/>
                    <a:pt x="234" y="90"/>
                  </a:cubicBezTo>
                  <a:cubicBezTo>
                    <a:pt x="234" y="90"/>
                    <a:pt x="230" y="93"/>
                    <a:pt x="231" y="93"/>
                  </a:cubicBezTo>
                  <a:cubicBezTo>
                    <a:pt x="232" y="94"/>
                    <a:pt x="237" y="89"/>
                    <a:pt x="238" y="89"/>
                  </a:cubicBezTo>
                  <a:cubicBezTo>
                    <a:pt x="240" y="88"/>
                    <a:pt x="242" y="87"/>
                    <a:pt x="244" y="87"/>
                  </a:cubicBezTo>
                  <a:cubicBezTo>
                    <a:pt x="246" y="87"/>
                    <a:pt x="246" y="87"/>
                    <a:pt x="247" y="85"/>
                  </a:cubicBezTo>
                  <a:cubicBezTo>
                    <a:pt x="249" y="84"/>
                    <a:pt x="252" y="83"/>
                    <a:pt x="254" y="81"/>
                  </a:cubicBezTo>
                  <a:cubicBezTo>
                    <a:pt x="255" y="80"/>
                    <a:pt x="257" y="77"/>
                    <a:pt x="259" y="77"/>
                  </a:cubicBezTo>
                  <a:cubicBezTo>
                    <a:pt x="260" y="76"/>
                    <a:pt x="266" y="80"/>
                    <a:pt x="266" y="77"/>
                  </a:cubicBezTo>
                  <a:cubicBezTo>
                    <a:pt x="266" y="76"/>
                    <a:pt x="265" y="75"/>
                    <a:pt x="266" y="74"/>
                  </a:cubicBezTo>
                  <a:cubicBezTo>
                    <a:pt x="267" y="74"/>
                    <a:pt x="268" y="74"/>
                    <a:pt x="269" y="74"/>
                  </a:cubicBezTo>
                  <a:cubicBezTo>
                    <a:pt x="271" y="74"/>
                    <a:pt x="270" y="73"/>
                    <a:pt x="271" y="72"/>
                  </a:cubicBezTo>
                  <a:cubicBezTo>
                    <a:pt x="273" y="71"/>
                    <a:pt x="274" y="72"/>
                    <a:pt x="274" y="70"/>
                  </a:cubicBezTo>
                  <a:cubicBezTo>
                    <a:pt x="274" y="67"/>
                    <a:pt x="277" y="70"/>
                    <a:pt x="278" y="71"/>
                  </a:cubicBezTo>
                  <a:cubicBezTo>
                    <a:pt x="278" y="69"/>
                    <a:pt x="281" y="69"/>
                    <a:pt x="281" y="67"/>
                  </a:cubicBezTo>
                  <a:cubicBezTo>
                    <a:pt x="281" y="65"/>
                    <a:pt x="282" y="62"/>
                    <a:pt x="281" y="60"/>
                  </a:cubicBezTo>
                  <a:cubicBezTo>
                    <a:pt x="279" y="57"/>
                    <a:pt x="280" y="58"/>
                    <a:pt x="282" y="56"/>
                  </a:cubicBezTo>
                  <a:cubicBezTo>
                    <a:pt x="284" y="55"/>
                    <a:pt x="285" y="54"/>
                    <a:pt x="287" y="55"/>
                  </a:cubicBezTo>
                  <a:cubicBezTo>
                    <a:pt x="290" y="56"/>
                    <a:pt x="290" y="56"/>
                    <a:pt x="291" y="53"/>
                  </a:cubicBezTo>
                  <a:cubicBezTo>
                    <a:pt x="292" y="51"/>
                    <a:pt x="294" y="50"/>
                    <a:pt x="295" y="47"/>
                  </a:cubicBezTo>
                  <a:cubicBezTo>
                    <a:pt x="295" y="45"/>
                    <a:pt x="296" y="43"/>
                    <a:pt x="298" y="41"/>
                  </a:cubicBezTo>
                  <a:cubicBezTo>
                    <a:pt x="300" y="39"/>
                    <a:pt x="298" y="39"/>
                    <a:pt x="298" y="37"/>
                  </a:cubicBezTo>
                  <a:close/>
                </a:path>
              </a:pathLst>
            </a:custGeom>
            <a:gradFill>
              <a:gsLst>
                <a:gs pos="46000">
                  <a:srgbClr val="F5C803"/>
                </a:gs>
                <a:gs pos="100000">
                  <a:srgbClr val="E39800"/>
                </a:gs>
              </a:gsLst>
              <a:lin ang="5400000" scaled="1"/>
            </a:gradFill>
            <a:ln w="9525"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56" name="Freeform 716">
              <a:extLst>
                <a:ext uri="{FF2B5EF4-FFF2-40B4-BE49-F238E27FC236}">
                  <a16:creationId xmlns:a16="http://schemas.microsoft.com/office/drawing/2014/main" id="{1CEAD11C-21F3-403F-9434-739005DACE99}"/>
                </a:ext>
              </a:extLst>
            </p:cNvPr>
            <p:cNvSpPr>
              <a:spLocks/>
            </p:cNvSpPr>
            <p:nvPr/>
          </p:nvSpPr>
          <p:spPr bwMode="auto">
            <a:xfrm>
              <a:off x="15747967" y="6357215"/>
              <a:ext cx="1464969" cy="637107"/>
            </a:xfrm>
            <a:custGeom>
              <a:avLst/>
              <a:gdLst>
                <a:gd name="T0" fmla="*/ 0 w 157"/>
                <a:gd name="T1" fmla="*/ 19 h 68"/>
                <a:gd name="T2" fmla="*/ 7 w 157"/>
                <a:gd name="T3" fmla="*/ 26 h 68"/>
                <a:gd name="T4" fmla="*/ 12 w 157"/>
                <a:gd name="T5" fmla="*/ 29 h 68"/>
                <a:gd name="T6" fmla="*/ 15 w 157"/>
                <a:gd name="T7" fmla="*/ 36 h 68"/>
                <a:gd name="T8" fmla="*/ 15 w 157"/>
                <a:gd name="T9" fmla="*/ 38 h 68"/>
                <a:gd name="T10" fmla="*/ 15 w 157"/>
                <a:gd name="T11" fmla="*/ 40 h 68"/>
                <a:gd name="T12" fmla="*/ 16 w 157"/>
                <a:gd name="T13" fmla="*/ 45 h 68"/>
                <a:gd name="T14" fmla="*/ 28 w 157"/>
                <a:gd name="T15" fmla="*/ 47 h 68"/>
                <a:gd name="T16" fmla="*/ 36 w 157"/>
                <a:gd name="T17" fmla="*/ 54 h 68"/>
                <a:gd name="T18" fmla="*/ 39 w 157"/>
                <a:gd name="T19" fmla="*/ 59 h 68"/>
                <a:gd name="T20" fmla="*/ 44 w 157"/>
                <a:gd name="T21" fmla="*/ 60 h 68"/>
                <a:gd name="T22" fmla="*/ 56 w 157"/>
                <a:gd name="T23" fmla="*/ 60 h 68"/>
                <a:gd name="T24" fmla="*/ 64 w 157"/>
                <a:gd name="T25" fmla="*/ 61 h 68"/>
                <a:gd name="T26" fmla="*/ 69 w 157"/>
                <a:gd name="T27" fmla="*/ 64 h 68"/>
                <a:gd name="T28" fmla="*/ 76 w 157"/>
                <a:gd name="T29" fmla="*/ 66 h 68"/>
                <a:gd name="T30" fmla="*/ 81 w 157"/>
                <a:gd name="T31" fmla="*/ 67 h 68"/>
                <a:gd name="T32" fmla="*/ 93 w 157"/>
                <a:gd name="T33" fmla="*/ 62 h 68"/>
                <a:gd name="T34" fmla="*/ 106 w 157"/>
                <a:gd name="T35" fmla="*/ 61 h 68"/>
                <a:gd name="T36" fmla="*/ 113 w 157"/>
                <a:gd name="T37" fmla="*/ 55 h 68"/>
                <a:gd name="T38" fmla="*/ 114 w 157"/>
                <a:gd name="T39" fmla="*/ 51 h 68"/>
                <a:gd name="T40" fmla="*/ 115 w 157"/>
                <a:gd name="T41" fmla="*/ 47 h 68"/>
                <a:gd name="T42" fmla="*/ 126 w 157"/>
                <a:gd name="T43" fmla="*/ 46 h 68"/>
                <a:gd name="T44" fmla="*/ 130 w 157"/>
                <a:gd name="T45" fmla="*/ 44 h 68"/>
                <a:gd name="T46" fmla="*/ 137 w 157"/>
                <a:gd name="T47" fmla="*/ 42 h 68"/>
                <a:gd name="T48" fmla="*/ 139 w 157"/>
                <a:gd name="T49" fmla="*/ 38 h 68"/>
                <a:gd name="T50" fmla="*/ 143 w 157"/>
                <a:gd name="T51" fmla="*/ 37 h 68"/>
                <a:gd name="T52" fmla="*/ 154 w 157"/>
                <a:gd name="T53" fmla="*/ 36 h 68"/>
                <a:gd name="T54" fmla="*/ 150 w 157"/>
                <a:gd name="T55" fmla="*/ 29 h 68"/>
                <a:gd name="T56" fmla="*/ 145 w 157"/>
                <a:gd name="T57" fmla="*/ 28 h 68"/>
                <a:gd name="T58" fmla="*/ 141 w 157"/>
                <a:gd name="T59" fmla="*/ 29 h 68"/>
                <a:gd name="T60" fmla="*/ 136 w 157"/>
                <a:gd name="T61" fmla="*/ 28 h 68"/>
                <a:gd name="T62" fmla="*/ 134 w 157"/>
                <a:gd name="T63" fmla="*/ 27 h 68"/>
                <a:gd name="T64" fmla="*/ 137 w 157"/>
                <a:gd name="T65" fmla="*/ 19 h 68"/>
                <a:gd name="T66" fmla="*/ 137 w 157"/>
                <a:gd name="T67" fmla="*/ 14 h 68"/>
                <a:gd name="T68" fmla="*/ 131 w 157"/>
                <a:gd name="T69" fmla="*/ 14 h 68"/>
                <a:gd name="T70" fmla="*/ 124 w 157"/>
                <a:gd name="T71" fmla="*/ 15 h 68"/>
                <a:gd name="T72" fmla="*/ 114 w 157"/>
                <a:gd name="T73" fmla="*/ 19 h 68"/>
                <a:gd name="T74" fmla="*/ 103 w 157"/>
                <a:gd name="T75" fmla="*/ 19 h 68"/>
                <a:gd name="T76" fmla="*/ 98 w 157"/>
                <a:gd name="T77" fmla="*/ 17 h 68"/>
                <a:gd name="T78" fmla="*/ 94 w 157"/>
                <a:gd name="T79" fmla="*/ 15 h 68"/>
                <a:gd name="T80" fmla="*/ 83 w 157"/>
                <a:gd name="T81" fmla="*/ 11 h 68"/>
                <a:gd name="T82" fmla="*/ 77 w 157"/>
                <a:gd name="T83" fmla="*/ 13 h 68"/>
                <a:gd name="T84" fmla="*/ 71 w 157"/>
                <a:gd name="T85" fmla="*/ 12 h 68"/>
                <a:gd name="T86" fmla="*/ 68 w 157"/>
                <a:gd name="T87" fmla="*/ 8 h 68"/>
                <a:gd name="T88" fmla="*/ 64 w 157"/>
                <a:gd name="T89" fmla="*/ 5 h 68"/>
                <a:gd name="T90" fmla="*/ 58 w 157"/>
                <a:gd name="T91" fmla="*/ 3 h 68"/>
                <a:gd name="T92" fmla="*/ 52 w 157"/>
                <a:gd name="T93" fmla="*/ 1 h 68"/>
                <a:gd name="T94" fmla="*/ 45 w 157"/>
                <a:gd name="T95" fmla="*/ 7 h 68"/>
                <a:gd name="T96" fmla="*/ 47 w 157"/>
                <a:gd name="T97" fmla="*/ 13 h 68"/>
                <a:gd name="T98" fmla="*/ 41 w 157"/>
                <a:gd name="T99" fmla="*/ 15 h 68"/>
                <a:gd name="T100" fmla="*/ 37 w 157"/>
                <a:gd name="T101" fmla="*/ 14 h 68"/>
                <a:gd name="T102" fmla="*/ 34 w 157"/>
                <a:gd name="T103" fmla="*/ 14 h 68"/>
                <a:gd name="T104" fmla="*/ 28 w 157"/>
                <a:gd name="T105" fmla="*/ 10 h 68"/>
                <a:gd name="T106" fmla="*/ 21 w 157"/>
                <a:gd name="T107" fmla="*/ 9 h 68"/>
                <a:gd name="T108" fmla="*/ 13 w 157"/>
                <a:gd name="T109" fmla="*/ 13 h 68"/>
                <a:gd name="T110" fmla="*/ 7 w 157"/>
                <a:gd name="T111" fmla="*/ 17 h 68"/>
                <a:gd name="T112" fmla="*/ 0 w 157"/>
                <a:gd name="T113" fmla="*/ 1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68">
                  <a:moveTo>
                    <a:pt x="0" y="19"/>
                  </a:moveTo>
                  <a:cubicBezTo>
                    <a:pt x="1" y="23"/>
                    <a:pt x="3" y="25"/>
                    <a:pt x="7" y="26"/>
                  </a:cubicBezTo>
                  <a:cubicBezTo>
                    <a:pt x="9" y="27"/>
                    <a:pt x="10" y="28"/>
                    <a:pt x="12" y="29"/>
                  </a:cubicBezTo>
                  <a:cubicBezTo>
                    <a:pt x="13" y="31"/>
                    <a:pt x="14" y="34"/>
                    <a:pt x="15" y="36"/>
                  </a:cubicBezTo>
                  <a:cubicBezTo>
                    <a:pt x="16" y="37"/>
                    <a:pt x="15" y="37"/>
                    <a:pt x="15" y="38"/>
                  </a:cubicBezTo>
                  <a:cubicBezTo>
                    <a:pt x="14" y="38"/>
                    <a:pt x="15" y="39"/>
                    <a:pt x="15" y="40"/>
                  </a:cubicBezTo>
                  <a:cubicBezTo>
                    <a:pt x="14" y="43"/>
                    <a:pt x="13" y="43"/>
                    <a:pt x="16" y="45"/>
                  </a:cubicBezTo>
                  <a:cubicBezTo>
                    <a:pt x="20" y="46"/>
                    <a:pt x="24" y="45"/>
                    <a:pt x="28" y="47"/>
                  </a:cubicBezTo>
                  <a:cubicBezTo>
                    <a:pt x="30" y="49"/>
                    <a:pt x="34" y="52"/>
                    <a:pt x="36" y="54"/>
                  </a:cubicBezTo>
                  <a:cubicBezTo>
                    <a:pt x="37" y="55"/>
                    <a:pt x="38" y="57"/>
                    <a:pt x="39" y="59"/>
                  </a:cubicBezTo>
                  <a:cubicBezTo>
                    <a:pt x="40" y="61"/>
                    <a:pt x="43" y="60"/>
                    <a:pt x="44" y="60"/>
                  </a:cubicBezTo>
                  <a:cubicBezTo>
                    <a:pt x="48" y="60"/>
                    <a:pt x="52" y="60"/>
                    <a:pt x="56" y="60"/>
                  </a:cubicBezTo>
                  <a:cubicBezTo>
                    <a:pt x="58" y="60"/>
                    <a:pt x="62" y="60"/>
                    <a:pt x="64" y="61"/>
                  </a:cubicBezTo>
                  <a:cubicBezTo>
                    <a:pt x="66" y="62"/>
                    <a:pt x="67" y="64"/>
                    <a:pt x="69" y="64"/>
                  </a:cubicBezTo>
                  <a:cubicBezTo>
                    <a:pt x="71" y="65"/>
                    <a:pt x="74" y="66"/>
                    <a:pt x="76" y="66"/>
                  </a:cubicBezTo>
                  <a:cubicBezTo>
                    <a:pt x="78" y="65"/>
                    <a:pt x="80" y="68"/>
                    <a:pt x="81" y="67"/>
                  </a:cubicBezTo>
                  <a:cubicBezTo>
                    <a:pt x="85" y="65"/>
                    <a:pt x="88" y="63"/>
                    <a:pt x="93" y="62"/>
                  </a:cubicBezTo>
                  <a:cubicBezTo>
                    <a:pt x="97" y="62"/>
                    <a:pt x="103" y="63"/>
                    <a:pt x="106" y="61"/>
                  </a:cubicBezTo>
                  <a:cubicBezTo>
                    <a:pt x="109" y="59"/>
                    <a:pt x="110" y="56"/>
                    <a:pt x="113" y="55"/>
                  </a:cubicBezTo>
                  <a:cubicBezTo>
                    <a:pt x="116" y="54"/>
                    <a:pt x="116" y="53"/>
                    <a:pt x="114" y="51"/>
                  </a:cubicBezTo>
                  <a:cubicBezTo>
                    <a:pt x="113" y="50"/>
                    <a:pt x="113" y="48"/>
                    <a:pt x="115" y="47"/>
                  </a:cubicBezTo>
                  <a:cubicBezTo>
                    <a:pt x="118" y="44"/>
                    <a:pt x="122" y="50"/>
                    <a:pt x="126" y="46"/>
                  </a:cubicBezTo>
                  <a:cubicBezTo>
                    <a:pt x="127" y="45"/>
                    <a:pt x="128" y="44"/>
                    <a:pt x="130" y="44"/>
                  </a:cubicBezTo>
                  <a:cubicBezTo>
                    <a:pt x="133" y="43"/>
                    <a:pt x="134" y="44"/>
                    <a:pt x="137" y="42"/>
                  </a:cubicBezTo>
                  <a:cubicBezTo>
                    <a:pt x="138" y="41"/>
                    <a:pt x="138" y="38"/>
                    <a:pt x="139" y="38"/>
                  </a:cubicBezTo>
                  <a:cubicBezTo>
                    <a:pt x="141" y="37"/>
                    <a:pt x="142" y="37"/>
                    <a:pt x="143" y="37"/>
                  </a:cubicBezTo>
                  <a:cubicBezTo>
                    <a:pt x="147" y="36"/>
                    <a:pt x="150" y="35"/>
                    <a:pt x="154" y="36"/>
                  </a:cubicBezTo>
                  <a:cubicBezTo>
                    <a:pt x="157" y="36"/>
                    <a:pt x="151" y="29"/>
                    <a:pt x="150" y="29"/>
                  </a:cubicBezTo>
                  <a:cubicBezTo>
                    <a:pt x="149" y="28"/>
                    <a:pt x="147" y="27"/>
                    <a:pt x="145" y="28"/>
                  </a:cubicBezTo>
                  <a:cubicBezTo>
                    <a:pt x="143" y="28"/>
                    <a:pt x="143" y="30"/>
                    <a:pt x="141" y="29"/>
                  </a:cubicBezTo>
                  <a:cubicBezTo>
                    <a:pt x="140" y="28"/>
                    <a:pt x="137" y="27"/>
                    <a:pt x="136" y="28"/>
                  </a:cubicBezTo>
                  <a:cubicBezTo>
                    <a:pt x="135" y="30"/>
                    <a:pt x="134" y="29"/>
                    <a:pt x="134" y="27"/>
                  </a:cubicBezTo>
                  <a:cubicBezTo>
                    <a:pt x="134" y="25"/>
                    <a:pt x="137" y="21"/>
                    <a:pt x="137" y="19"/>
                  </a:cubicBezTo>
                  <a:cubicBezTo>
                    <a:pt x="138" y="17"/>
                    <a:pt x="141" y="14"/>
                    <a:pt x="137" y="14"/>
                  </a:cubicBezTo>
                  <a:cubicBezTo>
                    <a:pt x="134" y="14"/>
                    <a:pt x="134" y="15"/>
                    <a:pt x="131" y="14"/>
                  </a:cubicBezTo>
                  <a:cubicBezTo>
                    <a:pt x="128" y="13"/>
                    <a:pt x="127" y="13"/>
                    <a:pt x="124" y="15"/>
                  </a:cubicBezTo>
                  <a:cubicBezTo>
                    <a:pt x="121" y="17"/>
                    <a:pt x="117" y="18"/>
                    <a:pt x="114" y="19"/>
                  </a:cubicBezTo>
                  <a:cubicBezTo>
                    <a:pt x="109" y="20"/>
                    <a:pt x="107" y="19"/>
                    <a:pt x="103" y="19"/>
                  </a:cubicBezTo>
                  <a:cubicBezTo>
                    <a:pt x="101" y="18"/>
                    <a:pt x="100" y="18"/>
                    <a:pt x="98" y="17"/>
                  </a:cubicBezTo>
                  <a:cubicBezTo>
                    <a:pt x="97" y="17"/>
                    <a:pt x="96" y="15"/>
                    <a:pt x="94" y="15"/>
                  </a:cubicBezTo>
                  <a:cubicBezTo>
                    <a:pt x="90" y="14"/>
                    <a:pt x="88" y="12"/>
                    <a:pt x="83" y="11"/>
                  </a:cubicBezTo>
                  <a:cubicBezTo>
                    <a:pt x="81" y="11"/>
                    <a:pt x="79" y="12"/>
                    <a:pt x="77" y="13"/>
                  </a:cubicBezTo>
                  <a:cubicBezTo>
                    <a:pt x="75" y="14"/>
                    <a:pt x="73" y="13"/>
                    <a:pt x="71" y="12"/>
                  </a:cubicBezTo>
                  <a:cubicBezTo>
                    <a:pt x="69" y="11"/>
                    <a:pt x="68" y="11"/>
                    <a:pt x="68" y="8"/>
                  </a:cubicBezTo>
                  <a:cubicBezTo>
                    <a:pt x="67" y="6"/>
                    <a:pt x="67" y="6"/>
                    <a:pt x="64" y="5"/>
                  </a:cubicBezTo>
                  <a:cubicBezTo>
                    <a:pt x="62" y="4"/>
                    <a:pt x="60" y="3"/>
                    <a:pt x="58" y="3"/>
                  </a:cubicBezTo>
                  <a:cubicBezTo>
                    <a:pt x="56" y="3"/>
                    <a:pt x="53" y="0"/>
                    <a:pt x="52" y="1"/>
                  </a:cubicBezTo>
                  <a:cubicBezTo>
                    <a:pt x="50" y="1"/>
                    <a:pt x="46" y="5"/>
                    <a:pt x="45" y="7"/>
                  </a:cubicBezTo>
                  <a:cubicBezTo>
                    <a:pt x="45" y="9"/>
                    <a:pt x="48" y="11"/>
                    <a:pt x="47" y="13"/>
                  </a:cubicBezTo>
                  <a:cubicBezTo>
                    <a:pt x="46" y="15"/>
                    <a:pt x="43" y="17"/>
                    <a:pt x="41" y="15"/>
                  </a:cubicBezTo>
                  <a:cubicBezTo>
                    <a:pt x="39" y="15"/>
                    <a:pt x="38" y="14"/>
                    <a:pt x="37" y="14"/>
                  </a:cubicBezTo>
                  <a:cubicBezTo>
                    <a:pt x="36" y="14"/>
                    <a:pt x="35" y="14"/>
                    <a:pt x="34" y="14"/>
                  </a:cubicBezTo>
                  <a:cubicBezTo>
                    <a:pt x="31" y="13"/>
                    <a:pt x="31" y="11"/>
                    <a:pt x="28" y="10"/>
                  </a:cubicBezTo>
                  <a:cubicBezTo>
                    <a:pt x="26" y="9"/>
                    <a:pt x="23" y="8"/>
                    <a:pt x="21" y="9"/>
                  </a:cubicBezTo>
                  <a:cubicBezTo>
                    <a:pt x="18" y="10"/>
                    <a:pt x="16" y="12"/>
                    <a:pt x="13" y="13"/>
                  </a:cubicBezTo>
                  <a:cubicBezTo>
                    <a:pt x="11" y="14"/>
                    <a:pt x="9" y="16"/>
                    <a:pt x="7" y="17"/>
                  </a:cubicBezTo>
                  <a:cubicBezTo>
                    <a:pt x="4" y="17"/>
                    <a:pt x="2" y="19"/>
                    <a:pt x="0" y="1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57" name="Freeform 717">
              <a:extLst>
                <a:ext uri="{FF2B5EF4-FFF2-40B4-BE49-F238E27FC236}">
                  <a16:creationId xmlns:a16="http://schemas.microsoft.com/office/drawing/2014/main" id="{C4EC42F9-AB34-4FA7-9C60-10D7CB377616}"/>
                </a:ext>
              </a:extLst>
            </p:cNvPr>
            <p:cNvSpPr>
              <a:spLocks/>
            </p:cNvSpPr>
            <p:nvPr/>
          </p:nvSpPr>
          <p:spPr bwMode="auto">
            <a:xfrm>
              <a:off x="12219302" y="5133964"/>
              <a:ext cx="585987" cy="1009821"/>
            </a:xfrm>
            <a:custGeom>
              <a:avLst/>
              <a:gdLst>
                <a:gd name="T0" fmla="*/ 61 w 63"/>
                <a:gd name="T1" fmla="*/ 25 h 108"/>
                <a:gd name="T2" fmla="*/ 61 w 63"/>
                <a:gd name="T3" fmla="*/ 20 h 108"/>
                <a:gd name="T4" fmla="*/ 61 w 63"/>
                <a:gd name="T5" fmla="*/ 16 h 108"/>
                <a:gd name="T6" fmla="*/ 60 w 63"/>
                <a:gd name="T7" fmla="*/ 13 h 108"/>
                <a:gd name="T8" fmla="*/ 60 w 63"/>
                <a:gd name="T9" fmla="*/ 11 h 108"/>
                <a:gd name="T10" fmla="*/ 57 w 63"/>
                <a:gd name="T11" fmla="*/ 7 h 108"/>
                <a:gd name="T12" fmla="*/ 51 w 63"/>
                <a:gd name="T13" fmla="*/ 5 h 108"/>
                <a:gd name="T14" fmla="*/ 44 w 63"/>
                <a:gd name="T15" fmla="*/ 1 h 108"/>
                <a:gd name="T16" fmla="*/ 44 w 63"/>
                <a:gd name="T17" fmla="*/ 5 h 108"/>
                <a:gd name="T18" fmla="*/ 34 w 63"/>
                <a:gd name="T19" fmla="*/ 5 h 108"/>
                <a:gd name="T20" fmla="*/ 34 w 63"/>
                <a:gd name="T21" fmla="*/ 10 h 108"/>
                <a:gd name="T22" fmla="*/ 29 w 63"/>
                <a:gd name="T23" fmla="*/ 10 h 108"/>
                <a:gd name="T24" fmla="*/ 27 w 63"/>
                <a:gd name="T25" fmla="*/ 12 h 108"/>
                <a:gd name="T26" fmla="*/ 25 w 63"/>
                <a:gd name="T27" fmla="*/ 15 h 108"/>
                <a:gd name="T28" fmla="*/ 25 w 63"/>
                <a:gd name="T29" fmla="*/ 18 h 108"/>
                <a:gd name="T30" fmla="*/ 24 w 63"/>
                <a:gd name="T31" fmla="*/ 20 h 108"/>
                <a:gd name="T32" fmla="*/ 20 w 63"/>
                <a:gd name="T33" fmla="*/ 25 h 108"/>
                <a:gd name="T34" fmla="*/ 17 w 63"/>
                <a:gd name="T35" fmla="*/ 27 h 108"/>
                <a:gd name="T36" fmla="*/ 16 w 63"/>
                <a:gd name="T37" fmla="*/ 33 h 108"/>
                <a:gd name="T38" fmla="*/ 13 w 63"/>
                <a:gd name="T39" fmla="*/ 38 h 108"/>
                <a:gd name="T40" fmla="*/ 15 w 63"/>
                <a:gd name="T41" fmla="*/ 42 h 108"/>
                <a:gd name="T42" fmla="*/ 9 w 63"/>
                <a:gd name="T43" fmla="*/ 44 h 108"/>
                <a:gd name="T44" fmla="*/ 5 w 63"/>
                <a:gd name="T45" fmla="*/ 51 h 108"/>
                <a:gd name="T46" fmla="*/ 6 w 63"/>
                <a:gd name="T47" fmla="*/ 57 h 108"/>
                <a:gd name="T48" fmla="*/ 8 w 63"/>
                <a:gd name="T49" fmla="*/ 63 h 108"/>
                <a:gd name="T50" fmla="*/ 7 w 63"/>
                <a:gd name="T51" fmla="*/ 67 h 108"/>
                <a:gd name="T52" fmla="*/ 7 w 63"/>
                <a:gd name="T53" fmla="*/ 74 h 108"/>
                <a:gd name="T54" fmla="*/ 4 w 63"/>
                <a:gd name="T55" fmla="*/ 78 h 108"/>
                <a:gd name="T56" fmla="*/ 3 w 63"/>
                <a:gd name="T57" fmla="*/ 83 h 108"/>
                <a:gd name="T58" fmla="*/ 0 w 63"/>
                <a:gd name="T59" fmla="*/ 82 h 108"/>
                <a:gd name="T60" fmla="*/ 4 w 63"/>
                <a:gd name="T61" fmla="*/ 90 h 108"/>
                <a:gd name="T62" fmla="*/ 7 w 63"/>
                <a:gd name="T63" fmla="*/ 97 h 108"/>
                <a:gd name="T64" fmla="*/ 8 w 63"/>
                <a:gd name="T65" fmla="*/ 102 h 108"/>
                <a:gd name="T66" fmla="*/ 10 w 63"/>
                <a:gd name="T67" fmla="*/ 107 h 108"/>
                <a:gd name="T68" fmla="*/ 14 w 63"/>
                <a:gd name="T69" fmla="*/ 108 h 108"/>
                <a:gd name="T70" fmla="*/ 15 w 63"/>
                <a:gd name="T71" fmla="*/ 105 h 108"/>
                <a:gd name="T72" fmla="*/ 24 w 63"/>
                <a:gd name="T73" fmla="*/ 101 h 108"/>
                <a:gd name="T74" fmla="*/ 27 w 63"/>
                <a:gd name="T75" fmla="*/ 92 h 108"/>
                <a:gd name="T76" fmla="*/ 26 w 63"/>
                <a:gd name="T77" fmla="*/ 87 h 108"/>
                <a:gd name="T78" fmla="*/ 28 w 63"/>
                <a:gd name="T79" fmla="*/ 84 h 108"/>
                <a:gd name="T80" fmla="*/ 32 w 63"/>
                <a:gd name="T81" fmla="*/ 82 h 108"/>
                <a:gd name="T82" fmla="*/ 32 w 63"/>
                <a:gd name="T83" fmla="*/ 81 h 108"/>
                <a:gd name="T84" fmla="*/ 35 w 63"/>
                <a:gd name="T85" fmla="*/ 80 h 108"/>
                <a:gd name="T86" fmla="*/ 34 w 63"/>
                <a:gd name="T87" fmla="*/ 78 h 108"/>
                <a:gd name="T88" fmla="*/ 36 w 63"/>
                <a:gd name="T89" fmla="*/ 77 h 108"/>
                <a:gd name="T90" fmla="*/ 35 w 63"/>
                <a:gd name="T91" fmla="*/ 73 h 108"/>
                <a:gd name="T92" fmla="*/ 29 w 63"/>
                <a:gd name="T93" fmla="*/ 66 h 108"/>
                <a:gd name="T94" fmla="*/ 30 w 63"/>
                <a:gd name="T95" fmla="*/ 60 h 108"/>
                <a:gd name="T96" fmla="*/ 30 w 63"/>
                <a:gd name="T97" fmla="*/ 56 h 108"/>
                <a:gd name="T98" fmla="*/ 33 w 63"/>
                <a:gd name="T99" fmla="*/ 53 h 108"/>
                <a:gd name="T100" fmla="*/ 39 w 63"/>
                <a:gd name="T101" fmla="*/ 48 h 108"/>
                <a:gd name="T102" fmla="*/ 49 w 63"/>
                <a:gd name="T103" fmla="*/ 41 h 108"/>
                <a:gd name="T104" fmla="*/ 50 w 63"/>
                <a:gd name="T105" fmla="*/ 35 h 108"/>
                <a:gd name="T106" fmla="*/ 50 w 63"/>
                <a:gd name="T107" fmla="*/ 32 h 108"/>
                <a:gd name="T108" fmla="*/ 54 w 63"/>
                <a:gd name="T109" fmla="*/ 30 h 108"/>
                <a:gd name="T110" fmla="*/ 58 w 63"/>
                <a:gd name="T111" fmla="*/ 29 h 108"/>
                <a:gd name="T112" fmla="*/ 60 w 63"/>
                <a:gd name="T113" fmla="*/ 28 h 108"/>
                <a:gd name="T114" fmla="*/ 63 w 63"/>
                <a:gd name="T115" fmla="*/ 28 h 108"/>
                <a:gd name="T116" fmla="*/ 61 w 63"/>
                <a:gd name="T117" fmla="*/ 25 h 108"/>
                <a:gd name="T118" fmla="*/ 61 w 63"/>
                <a:gd name="T119" fmla="*/ 2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108">
                  <a:moveTo>
                    <a:pt x="61" y="25"/>
                  </a:moveTo>
                  <a:cubicBezTo>
                    <a:pt x="60" y="24"/>
                    <a:pt x="62" y="22"/>
                    <a:pt x="61" y="20"/>
                  </a:cubicBezTo>
                  <a:cubicBezTo>
                    <a:pt x="60" y="18"/>
                    <a:pt x="61" y="18"/>
                    <a:pt x="61" y="16"/>
                  </a:cubicBezTo>
                  <a:cubicBezTo>
                    <a:pt x="61" y="15"/>
                    <a:pt x="60" y="14"/>
                    <a:pt x="60" y="13"/>
                  </a:cubicBezTo>
                  <a:cubicBezTo>
                    <a:pt x="59" y="12"/>
                    <a:pt x="60" y="12"/>
                    <a:pt x="60" y="11"/>
                  </a:cubicBezTo>
                  <a:cubicBezTo>
                    <a:pt x="59" y="9"/>
                    <a:pt x="59" y="8"/>
                    <a:pt x="57" y="7"/>
                  </a:cubicBezTo>
                  <a:cubicBezTo>
                    <a:pt x="55" y="6"/>
                    <a:pt x="53" y="6"/>
                    <a:pt x="51" y="5"/>
                  </a:cubicBezTo>
                  <a:cubicBezTo>
                    <a:pt x="49" y="3"/>
                    <a:pt x="47" y="0"/>
                    <a:pt x="44" y="1"/>
                  </a:cubicBezTo>
                  <a:cubicBezTo>
                    <a:pt x="43" y="1"/>
                    <a:pt x="44" y="4"/>
                    <a:pt x="44" y="5"/>
                  </a:cubicBezTo>
                  <a:cubicBezTo>
                    <a:pt x="43" y="8"/>
                    <a:pt x="37" y="6"/>
                    <a:pt x="34" y="5"/>
                  </a:cubicBezTo>
                  <a:cubicBezTo>
                    <a:pt x="34" y="7"/>
                    <a:pt x="34" y="8"/>
                    <a:pt x="34" y="10"/>
                  </a:cubicBezTo>
                  <a:cubicBezTo>
                    <a:pt x="33" y="10"/>
                    <a:pt x="31" y="9"/>
                    <a:pt x="29" y="10"/>
                  </a:cubicBezTo>
                  <a:cubicBezTo>
                    <a:pt x="28" y="10"/>
                    <a:pt x="28" y="11"/>
                    <a:pt x="27" y="12"/>
                  </a:cubicBezTo>
                  <a:cubicBezTo>
                    <a:pt x="27" y="13"/>
                    <a:pt x="25" y="14"/>
                    <a:pt x="25" y="15"/>
                  </a:cubicBezTo>
                  <a:cubicBezTo>
                    <a:pt x="24" y="16"/>
                    <a:pt x="26" y="18"/>
                    <a:pt x="25" y="18"/>
                  </a:cubicBezTo>
                  <a:cubicBezTo>
                    <a:pt x="25" y="19"/>
                    <a:pt x="24" y="19"/>
                    <a:pt x="24" y="20"/>
                  </a:cubicBezTo>
                  <a:cubicBezTo>
                    <a:pt x="22" y="21"/>
                    <a:pt x="20" y="23"/>
                    <a:pt x="20" y="25"/>
                  </a:cubicBezTo>
                  <a:cubicBezTo>
                    <a:pt x="20" y="27"/>
                    <a:pt x="18" y="25"/>
                    <a:pt x="17" y="27"/>
                  </a:cubicBezTo>
                  <a:cubicBezTo>
                    <a:pt x="17" y="29"/>
                    <a:pt x="17" y="31"/>
                    <a:pt x="16" y="33"/>
                  </a:cubicBezTo>
                  <a:cubicBezTo>
                    <a:pt x="16" y="35"/>
                    <a:pt x="13" y="36"/>
                    <a:pt x="13" y="38"/>
                  </a:cubicBezTo>
                  <a:cubicBezTo>
                    <a:pt x="13" y="39"/>
                    <a:pt x="16" y="41"/>
                    <a:pt x="15" y="42"/>
                  </a:cubicBezTo>
                  <a:cubicBezTo>
                    <a:pt x="13" y="44"/>
                    <a:pt x="11" y="43"/>
                    <a:pt x="9" y="44"/>
                  </a:cubicBezTo>
                  <a:cubicBezTo>
                    <a:pt x="6" y="45"/>
                    <a:pt x="5" y="48"/>
                    <a:pt x="5" y="51"/>
                  </a:cubicBezTo>
                  <a:cubicBezTo>
                    <a:pt x="6" y="53"/>
                    <a:pt x="6" y="55"/>
                    <a:pt x="6" y="57"/>
                  </a:cubicBezTo>
                  <a:cubicBezTo>
                    <a:pt x="6" y="60"/>
                    <a:pt x="4" y="61"/>
                    <a:pt x="8" y="63"/>
                  </a:cubicBezTo>
                  <a:cubicBezTo>
                    <a:pt x="10" y="65"/>
                    <a:pt x="9" y="66"/>
                    <a:pt x="7" y="67"/>
                  </a:cubicBezTo>
                  <a:cubicBezTo>
                    <a:pt x="6" y="68"/>
                    <a:pt x="8" y="72"/>
                    <a:pt x="7" y="74"/>
                  </a:cubicBezTo>
                  <a:cubicBezTo>
                    <a:pt x="7" y="76"/>
                    <a:pt x="4" y="76"/>
                    <a:pt x="4" y="78"/>
                  </a:cubicBezTo>
                  <a:cubicBezTo>
                    <a:pt x="4" y="79"/>
                    <a:pt x="4" y="83"/>
                    <a:pt x="3" y="83"/>
                  </a:cubicBezTo>
                  <a:cubicBezTo>
                    <a:pt x="3" y="83"/>
                    <a:pt x="1" y="82"/>
                    <a:pt x="0" y="82"/>
                  </a:cubicBezTo>
                  <a:cubicBezTo>
                    <a:pt x="0" y="86"/>
                    <a:pt x="4" y="87"/>
                    <a:pt x="4" y="90"/>
                  </a:cubicBezTo>
                  <a:cubicBezTo>
                    <a:pt x="3" y="91"/>
                    <a:pt x="6" y="96"/>
                    <a:pt x="7" y="97"/>
                  </a:cubicBezTo>
                  <a:cubicBezTo>
                    <a:pt x="9" y="99"/>
                    <a:pt x="8" y="100"/>
                    <a:pt x="8" y="102"/>
                  </a:cubicBezTo>
                  <a:cubicBezTo>
                    <a:pt x="8" y="103"/>
                    <a:pt x="10" y="105"/>
                    <a:pt x="10" y="107"/>
                  </a:cubicBezTo>
                  <a:cubicBezTo>
                    <a:pt x="9" y="108"/>
                    <a:pt x="13" y="107"/>
                    <a:pt x="14" y="108"/>
                  </a:cubicBezTo>
                  <a:cubicBezTo>
                    <a:pt x="16" y="108"/>
                    <a:pt x="15" y="107"/>
                    <a:pt x="15" y="105"/>
                  </a:cubicBezTo>
                  <a:cubicBezTo>
                    <a:pt x="15" y="100"/>
                    <a:pt x="23" y="104"/>
                    <a:pt x="24" y="101"/>
                  </a:cubicBezTo>
                  <a:cubicBezTo>
                    <a:pt x="25" y="98"/>
                    <a:pt x="26" y="95"/>
                    <a:pt x="27" y="92"/>
                  </a:cubicBezTo>
                  <a:cubicBezTo>
                    <a:pt x="27" y="90"/>
                    <a:pt x="27" y="88"/>
                    <a:pt x="26" y="87"/>
                  </a:cubicBezTo>
                  <a:cubicBezTo>
                    <a:pt x="25" y="85"/>
                    <a:pt x="26" y="85"/>
                    <a:pt x="28" y="84"/>
                  </a:cubicBezTo>
                  <a:cubicBezTo>
                    <a:pt x="29" y="84"/>
                    <a:pt x="32" y="83"/>
                    <a:pt x="32" y="82"/>
                  </a:cubicBezTo>
                  <a:cubicBezTo>
                    <a:pt x="32" y="82"/>
                    <a:pt x="32" y="81"/>
                    <a:pt x="32" y="81"/>
                  </a:cubicBezTo>
                  <a:cubicBezTo>
                    <a:pt x="33" y="81"/>
                    <a:pt x="35" y="81"/>
                    <a:pt x="35" y="80"/>
                  </a:cubicBezTo>
                  <a:cubicBezTo>
                    <a:pt x="35" y="79"/>
                    <a:pt x="34" y="79"/>
                    <a:pt x="34" y="78"/>
                  </a:cubicBezTo>
                  <a:cubicBezTo>
                    <a:pt x="35" y="78"/>
                    <a:pt x="36" y="77"/>
                    <a:pt x="36" y="77"/>
                  </a:cubicBezTo>
                  <a:cubicBezTo>
                    <a:pt x="38" y="75"/>
                    <a:pt x="37" y="74"/>
                    <a:pt x="35" y="73"/>
                  </a:cubicBezTo>
                  <a:cubicBezTo>
                    <a:pt x="33" y="71"/>
                    <a:pt x="29" y="70"/>
                    <a:pt x="29" y="66"/>
                  </a:cubicBezTo>
                  <a:cubicBezTo>
                    <a:pt x="29" y="64"/>
                    <a:pt x="29" y="62"/>
                    <a:pt x="30" y="60"/>
                  </a:cubicBezTo>
                  <a:cubicBezTo>
                    <a:pt x="31" y="58"/>
                    <a:pt x="31" y="58"/>
                    <a:pt x="30" y="56"/>
                  </a:cubicBezTo>
                  <a:cubicBezTo>
                    <a:pt x="29" y="56"/>
                    <a:pt x="33" y="53"/>
                    <a:pt x="33" y="53"/>
                  </a:cubicBezTo>
                  <a:cubicBezTo>
                    <a:pt x="35" y="51"/>
                    <a:pt x="36" y="49"/>
                    <a:pt x="39" y="48"/>
                  </a:cubicBezTo>
                  <a:cubicBezTo>
                    <a:pt x="42" y="47"/>
                    <a:pt x="47" y="44"/>
                    <a:pt x="49" y="41"/>
                  </a:cubicBezTo>
                  <a:cubicBezTo>
                    <a:pt x="51" y="38"/>
                    <a:pt x="46" y="36"/>
                    <a:pt x="50" y="35"/>
                  </a:cubicBezTo>
                  <a:cubicBezTo>
                    <a:pt x="52" y="34"/>
                    <a:pt x="51" y="34"/>
                    <a:pt x="50" y="32"/>
                  </a:cubicBezTo>
                  <a:cubicBezTo>
                    <a:pt x="50" y="31"/>
                    <a:pt x="53" y="30"/>
                    <a:pt x="54" y="30"/>
                  </a:cubicBezTo>
                  <a:cubicBezTo>
                    <a:pt x="56" y="28"/>
                    <a:pt x="57" y="27"/>
                    <a:pt x="58" y="29"/>
                  </a:cubicBezTo>
                  <a:cubicBezTo>
                    <a:pt x="59" y="29"/>
                    <a:pt x="60" y="28"/>
                    <a:pt x="60" y="28"/>
                  </a:cubicBezTo>
                  <a:cubicBezTo>
                    <a:pt x="61" y="28"/>
                    <a:pt x="62" y="28"/>
                    <a:pt x="63" y="28"/>
                  </a:cubicBezTo>
                  <a:cubicBezTo>
                    <a:pt x="63" y="27"/>
                    <a:pt x="62" y="27"/>
                    <a:pt x="61" y="25"/>
                  </a:cubicBezTo>
                  <a:cubicBezTo>
                    <a:pt x="60" y="24"/>
                    <a:pt x="61" y="26"/>
                    <a:pt x="61" y="2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58" name="Freeform 718">
              <a:extLst>
                <a:ext uri="{FF2B5EF4-FFF2-40B4-BE49-F238E27FC236}">
                  <a16:creationId xmlns:a16="http://schemas.microsoft.com/office/drawing/2014/main" id="{C534A731-356C-429B-9CB1-78B9BE2F4590}"/>
                </a:ext>
              </a:extLst>
            </p:cNvPr>
            <p:cNvSpPr>
              <a:spLocks/>
            </p:cNvSpPr>
            <p:nvPr/>
          </p:nvSpPr>
          <p:spPr bwMode="auto">
            <a:xfrm>
              <a:off x="12649240" y="5057512"/>
              <a:ext cx="503186" cy="786831"/>
            </a:xfrm>
            <a:custGeom>
              <a:avLst/>
              <a:gdLst>
                <a:gd name="T0" fmla="*/ 53 w 54"/>
                <a:gd name="T1" fmla="*/ 59 h 84"/>
                <a:gd name="T2" fmla="*/ 47 w 54"/>
                <a:gd name="T3" fmla="*/ 55 h 84"/>
                <a:gd name="T4" fmla="*/ 49 w 54"/>
                <a:gd name="T5" fmla="*/ 51 h 84"/>
                <a:gd name="T6" fmla="*/ 44 w 54"/>
                <a:gd name="T7" fmla="*/ 44 h 84"/>
                <a:gd name="T8" fmla="*/ 46 w 54"/>
                <a:gd name="T9" fmla="*/ 43 h 84"/>
                <a:gd name="T10" fmla="*/ 44 w 54"/>
                <a:gd name="T11" fmla="*/ 38 h 84"/>
                <a:gd name="T12" fmla="*/ 45 w 54"/>
                <a:gd name="T13" fmla="*/ 36 h 84"/>
                <a:gd name="T14" fmla="*/ 44 w 54"/>
                <a:gd name="T15" fmla="*/ 32 h 84"/>
                <a:gd name="T16" fmla="*/ 42 w 54"/>
                <a:gd name="T17" fmla="*/ 26 h 84"/>
                <a:gd name="T18" fmla="*/ 45 w 54"/>
                <a:gd name="T19" fmla="*/ 23 h 84"/>
                <a:gd name="T20" fmla="*/ 44 w 54"/>
                <a:gd name="T21" fmla="*/ 19 h 84"/>
                <a:gd name="T22" fmla="*/ 38 w 54"/>
                <a:gd name="T23" fmla="*/ 13 h 84"/>
                <a:gd name="T24" fmla="*/ 40 w 54"/>
                <a:gd name="T25" fmla="*/ 12 h 84"/>
                <a:gd name="T26" fmla="*/ 39 w 54"/>
                <a:gd name="T27" fmla="*/ 10 h 84"/>
                <a:gd name="T28" fmla="*/ 41 w 54"/>
                <a:gd name="T29" fmla="*/ 3 h 84"/>
                <a:gd name="T30" fmla="*/ 37 w 54"/>
                <a:gd name="T31" fmla="*/ 1 h 84"/>
                <a:gd name="T32" fmla="*/ 34 w 54"/>
                <a:gd name="T33" fmla="*/ 0 h 84"/>
                <a:gd name="T34" fmla="*/ 29 w 54"/>
                <a:gd name="T35" fmla="*/ 1 h 84"/>
                <a:gd name="T36" fmla="*/ 25 w 54"/>
                <a:gd name="T37" fmla="*/ 5 h 84"/>
                <a:gd name="T38" fmla="*/ 24 w 54"/>
                <a:gd name="T39" fmla="*/ 10 h 84"/>
                <a:gd name="T40" fmla="*/ 21 w 54"/>
                <a:gd name="T41" fmla="*/ 13 h 84"/>
                <a:gd name="T42" fmla="*/ 17 w 54"/>
                <a:gd name="T43" fmla="*/ 11 h 84"/>
                <a:gd name="T44" fmla="*/ 14 w 54"/>
                <a:gd name="T45" fmla="*/ 12 h 84"/>
                <a:gd name="T46" fmla="*/ 7 w 54"/>
                <a:gd name="T47" fmla="*/ 10 h 84"/>
                <a:gd name="T48" fmla="*/ 4 w 54"/>
                <a:gd name="T49" fmla="*/ 7 h 84"/>
                <a:gd name="T50" fmla="*/ 0 w 54"/>
                <a:gd name="T51" fmla="*/ 9 h 84"/>
                <a:gd name="T52" fmla="*/ 8 w 54"/>
                <a:gd name="T53" fmla="*/ 14 h 84"/>
                <a:gd name="T54" fmla="*/ 12 w 54"/>
                <a:gd name="T55" fmla="*/ 16 h 84"/>
                <a:gd name="T56" fmla="*/ 14 w 54"/>
                <a:gd name="T57" fmla="*/ 19 h 84"/>
                <a:gd name="T58" fmla="*/ 14 w 54"/>
                <a:gd name="T59" fmla="*/ 21 h 84"/>
                <a:gd name="T60" fmla="*/ 15 w 54"/>
                <a:gd name="T61" fmla="*/ 24 h 84"/>
                <a:gd name="T62" fmla="*/ 15 w 54"/>
                <a:gd name="T63" fmla="*/ 27 h 84"/>
                <a:gd name="T64" fmla="*/ 16 w 54"/>
                <a:gd name="T65" fmla="*/ 29 h 84"/>
                <a:gd name="T66" fmla="*/ 15 w 54"/>
                <a:gd name="T67" fmla="*/ 33 h 84"/>
                <a:gd name="T68" fmla="*/ 17 w 54"/>
                <a:gd name="T69" fmla="*/ 36 h 84"/>
                <a:gd name="T70" fmla="*/ 21 w 54"/>
                <a:gd name="T71" fmla="*/ 38 h 84"/>
                <a:gd name="T72" fmla="*/ 22 w 54"/>
                <a:gd name="T73" fmla="*/ 41 h 84"/>
                <a:gd name="T74" fmla="*/ 23 w 54"/>
                <a:gd name="T75" fmla="*/ 44 h 84"/>
                <a:gd name="T76" fmla="*/ 20 w 54"/>
                <a:gd name="T77" fmla="*/ 44 h 84"/>
                <a:gd name="T78" fmla="*/ 16 w 54"/>
                <a:gd name="T79" fmla="*/ 49 h 84"/>
                <a:gd name="T80" fmla="*/ 13 w 54"/>
                <a:gd name="T81" fmla="*/ 51 h 84"/>
                <a:gd name="T82" fmla="*/ 10 w 54"/>
                <a:gd name="T83" fmla="*/ 54 h 84"/>
                <a:gd name="T84" fmla="*/ 4 w 54"/>
                <a:gd name="T85" fmla="*/ 57 h 84"/>
                <a:gd name="T86" fmla="*/ 2 w 54"/>
                <a:gd name="T87" fmla="*/ 62 h 84"/>
                <a:gd name="T88" fmla="*/ 4 w 54"/>
                <a:gd name="T89" fmla="*/ 67 h 84"/>
                <a:gd name="T90" fmla="*/ 4 w 54"/>
                <a:gd name="T91" fmla="*/ 73 h 84"/>
                <a:gd name="T92" fmla="*/ 4 w 54"/>
                <a:gd name="T93" fmla="*/ 78 h 84"/>
                <a:gd name="T94" fmla="*/ 7 w 54"/>
                <a:gd name="T95" fmla="*/ 80 h 84"/>
                <a:gd name="T96" fmla="*/ 5 w 54"/>
                <a:gd name="T97" fmla="*/ 81 h 84"/>
                <a:gd name="T98" fmla="*/ 8 w 54"/>
                <a:gd name="T99" fmla="*/ 79 h 84"/>
                <a:gd name="T100" fmla="*/ 8 w 54"/>
                <a:gd name="T101" fmla="*/ 83 h 84"/>
                <a:gd name="T102" fmla="*/ 11 w 54"/>
                <a:gd name="T103" fmla="*/ 80 h 84"/>
                <a:gd name="T104" fmla="*/ 11 w 54"/>
                <a:gd name="T105" fmla="*/ 83 h 84"/>
                <a:gd name="T106" fmla="*/ 23 w 54"/>
                <a:gd name="T107" fmla="*/ 80 h 84"/>
                <a:gd name="T108" fmla="*/ 36 w 54"/>
                <a:gd name="T109" fmla="*/ 78 h 84"/>
                <a:gd name="T110" fmla="*/ 46 w 54"/>
                <a:gd name="T111" fmla="*/ 68 h 84"/>
                <a:gd name="T112" fmla="*/ 53 w 54"/>
                <a:gd name="T113" fmla="*/ 59 h 84"/>
                <a:gd name="T114" fmla="*/ 53 w 54"/>
                <a:gd name="T11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84">
                  <a:moveTo>
                    <a:pt x="53" y="59"/>
                  </a:moveTo>
                  <a:cubicBezTo>
                    <a:pt x="52" y="57"/>
                    <a:pt x="49" y="56"/>
                    <a:pt x="47" y="55"/>
                  </a:cubicBezTo>
                  <a:cubicBezTo>
                    <a:pt x="44" y="53"/>
                    <a:pt x="48" y="53"/>
                    <a:pt x="49" y="51"/>
                  </a:cubicBezTo>
                  <a:cubicBezTo>
                    <a:pt x="49" y="51"/>
                    <a:pt x="45" y="45"/>
                    <a:pt x="44" y="44"/>
                  </a:cubicBezTo>
                  <a:cubicBezTo>
                    <a:pt x="44" y="44"/>
                    <a:pt x="46" y="43"/>
                    <a:pt x="46" y="43"/>
                  </a:cubicBezTo>
                  <a:cubicBezTo>
                    <a:pt x="46" y="42"/>
                    <a:pt x="44" y="39"/>
                    <a:pt x="44" y="38"/>
                  </a:cubicBezTo>
                  <a:cubicBezTo>
                    <a:pt x="44" y="37"/>
                    <a:pt x="45" y="37"/>
                    <a:pt x="45" y="36"/>
                  </a:cubicBezTo>
                  <a:cubicBezTo>
                    <a:pt x="46" y="35"/>
                    <a:pt x="44" y="33"/>
                    <a:pt x="44" y="32"/>
                  </a:cubicBezTo>
                  <a:cubicBezTo>
                    <a:pt x="42" y="30"/>
                    <a:pt x="40" y="28"/>
                    <a:pt x="42" y="26"/>
                  </a:cubicBezTo>
                  <a:cubicBezTo>
                    <a:pt x="43" y="25"/>
                    <a:pt x="45" y="24"/>
                    <a:pt x="45" y="23"/>
                  </a:cubicBezTo>
                  <a:cubicBezTo>
                    <a:pt x="46" y="21"/>
                    <a:pt x="44" y="20"/>
                    <a:pt x="44" y="19"/>
                  </a:cubicBezTo>
                  <a:cubicBezTo>
                    <a:pt x="43" y="18"/>
                    <a:pt x="36" y="15"/>
                    <a:pt x="38" y="13"/>
                  </a:cubicBezTo>
                  <a:cubicBezTo>
                    <a:pt x="38" y="13"/>
                    <a:pt x="40" y="12"/>
                    <a:pt x="40" y="12"/>
                  </a:cubicBezTo>
                  <a:cubicBezTo>
                    <a:pt x="40" y="12"/>
                    <a:pt x="37" y="10"/>
                    <a:pt x="39" y="10"/>
                  </a:cubicBezTo>
                  <a:cubicBezTo>
                    <a:pt x="42" y="10"/>
                    <a:pt x="44" y="5"/>
                    <a:pt x="41" y="3"/>
                  </a:cubicBezTo>
                  <a:cubicBezTo>
                    <a:pt x="40" y="2"/>
                    <a:pt x="38" y="2"/>
                    <a:pt x="37" y="1"/>
                  </a:cubicBezTo>
                  <a:cubicBezTo>
                    <a:pt x="36" y="0"/>
                    <a:pt x="35" y="0"/>
                    <a:pt x="34" y="0"/>
                  </a:cubicBezTo>
                  <a:cubicBezTo>
                    <a:pt x="32" y="1"/>
                    <a:pt x="31" y="0"/>
                    <a:pt x="29" y="1"/>
                  </a:cubicBezTo>
                  <a:cubicBezTo>
                    <a:pt x="28" y="2"/>
                    <a:pt x="26" y="4"/>
                    <a:pt x="25" y="5"/>
                  </a:cubicBezTo>
                  <a:cubicBezTo>
                    <a:pt x="25" y="6"/>
                    <a:pt x="25" y="10"/>
                    <a:pt x="24" y="10"/>
                  </a:cubicBezTo>
                  <a:cubicBezTo>
                    <a:pt x="23" y="11"/>
                    <a:pt x="22" y="12"/>
                    <a:pt x="21" y="13"/>
                  </a:cubicBezTo>
                  <a:cubicBezTo>
                    <a:pt x="20" y="13"/>
                    <a:pt x="18" y="11"/>
                    <a:pt x="17" y="11"/>
                  </a:cubicBezTo>
                  <a:cubicBezTo>
                    <a:pt x="16" y="11"/>
                    <a:pt x="15" y="12"/>
                    <a:pt x="14" y="12"/>
                  </a:cubicBezTo>
                  <a:cubicBezTo>
                    <a:pt x="11" y="13"/>
                    <a:pt x="9" y="12"/>
                    <a:pt x="7" y="10"/>
                  </a:cubicBezTo>
                  <a:cubicBezTo>
                    <a:pt x="7" y="9"/>
                    <a:pt x="5" y="7"/>
                    <a:pt x="4" y="7"/>
                  </a:cubicBezTo>
                  <a:cubicBezTo>
                    <a:pt x="3" y="7"/>
                    <a:pt x="1" y="9"/>
                    <a:pt x="0" y="9"/>
                  </a:cubicBezTo>
                  <a:cubicBezTo>
                    <a:pt x="2" y="11"/>
                    <a:pt x="5" y="13"/>
                    <a:pt x="8" y="14"/>
                  </a:cubicBezTo>
                  <a:cubicBezTo>
                    <a:pt x="9" y="14"/>
                    <a:pt x="11" y="15"/>
                    <a:pt x="12" y="16"/>
                  </a:cubicBezTo>
                  <a:cubicBezTo>
                    <a:pt x="13" y="17"/>
                    <a:pt x="13" y="18"/>
                    <a:pt x="14" y="19"/>
                  </a:cubicBezTo>
                  <a:cubicBezTo>
                    <a:pt x="14" y="20"/>
                    <a:pt x="13" y="20"/>
                    <a:pt x="14" y="21"/>
                  </a:cubicBezTo>
                  <a:cubicBezTo>
                    <a:pt x="14" y="22"/>
                    <a:pt x="16" y="23"/>
                    <a:pt x="15" y="24"/>
                  </a:cubicBezTo>
                  <a:cubicBezTo>
                    <a:pt x="15" y="25"/>
                    <a:pt x="14" y="26"/>
                    <a:pt x="15" y="27"/>
                  </a:cubicBezTo>
                  <a:cubicBezTo>
                    <a:pt x="15" y="27"/>
                    <a:pt x="16" y="29"/>
                    <a:pt x="16" y="29"/>
                  </a:cubicBezTo>
                  <a:cubicBezTo>
                    <a:pt x="15" y="30"/>
                    <a:pt x="15" y="32"/>
                    <a:pt x="15" y="33"/>
                  </a:cubicBezTo>
                  <a:cubicBezTo>
                    <a:pt x="15" y="33"/>
                    <a:pt x="17" y="36"/>
                    <a:pt x="17" y="36"/>
                  </a:cubicBezTo>
                  <a:cubicBezTo>
                    <a:pt x="18" y="37"/>
                    <a:pt x="20" y="38"/>
                    <a:pt x="21" y="38"/>
                  </a:cubicBezTo>
                  <a:cubicBezTo>
                    <a:pt x="22" y="39"/>
                    <a:pt x="22" y="40"/>
                    <a:pt x="22" y="41"/>
                  </a:cubicBezTo>
                  <a:cubicBezTo>
                    <a:pt x="22" y="42"/>
                    <a:pt x="23" y="43"/>
                    <a:pt x="23" y="44"/>
                  </a:cubicBezTo>
                  <a:cubicBezTo>
                    <a:pt x="23" y="45"/>
                    <a:pt x="21" y="44"/>
                    <a:pt x="20" y="44"/>
                  </a:cubicBezTo>
                  <a:cubicBezTo>
                    <a:pt x="19" y="44"/>
                    <a:pt x="16" y="48"/>
                    <a:pt x="16" y="49"/>
                  </a:cubicBezTo>
                  <a:cubicBezTo>
                    <a:pt x="15" y="50"/>
                    <a:pt x="14" y="50"/>
                    <a:pt x="13" y="51"/>
                  </a:cubicBezTo>
                  <a:cubicBezTo>
                    <a:pt x="12" y="52"/>
                    <a:pt x="11" y="53"/>
                    <a:pt x="10" y="54"/>
                  </a:cubicBezTo>
                  <a:cubicBezTo>
                    <a:pt x="9" y="54"/>
                    <a:pt x="4" y="58"/>
                    <a:pt x="4" y="57"/>
                  </a:cubicBezTo>
                  <a:cubicBezTo>
                    <a:pt x="4" y="59"/>
                    <a:pt x="2" y="60"/>
                    <a:pt x="2" y="62"/>
                  </a:cubicBezTo>
                  <a:cubicBezTo>
                    <a:pt x="3" y="64"/>
                    <a:pt x="2" y="67"/>
                    <a:pt x="4" y="67"/>
                  </a:cubicBezTo>
                  <a:cubicBezTo>
                    <a:pt x="5" y="67"/>
                    <a:pt x="4" y="72"/>
                    <a:pt x="4" y="73"/>
                  </a:cubicBezTo>
                  <a:cubicBezTo>
                    <a:pt x="4" y="75"/>
                    <a:pt x="2" y="77"/>
                    <a:pt x="4" y="78"/>
                  </a:cubicBezTo>
                  <a:cubicBezTo>
                    <a:pt x="4" y="78"/>
                    <a:pt x="8" y="79"/>
                    <a:pt x="7" y="80"/>
                  </a:cubicBezTo>
                  <a:cubicBezTo>
                    <a:pt x="7" y="80"/>
                    <a:pt x="5" y="81"/>
                    <a:pt x="5" y="81"/>
                  </a:cubicBezTo>
                  <a:cubicBezTo>
                    <a:pt x="7" y="81"/>
                    <a:pt x="7" y="79"/>
                    <a:pt x="8" y="79"/>
                  </a:cubicBezTo>
                  <a:cubicBezTo>
                    <a:pt x="10" y="78"/>
                    <a:pt x="8" y="83"/>
                    <a:pt x="8" y="83"/>
                  </a:cubicBezTo>
                  <a:cubicBezTo>
                    <a:pt x="8" y="83"/>
                    <a:pt x="11" y="80"/>
                    <a:pt x="11" y="80"/>
                  </a:cubicBezTo>
                  <a:cubicBezTo>
                    <a:pt x="12" y="79"/>
                    <a:pt x="11" y="83"/>
                    <a:pt x="11" y="83"/>
                  </a:cubicBezTo>
                  <a:cubicBezTo>
                    <a:pt x="14" y="84"/>
                    <a:pt x="20" y="81"/>
                    <a:pt x="23" y="80"/>
                  </a:cubicBezTo>
                  <a:cubicBezTo>
                    <a:pt x="27" y="79"/>
                    <a:pt x="31" y="79"/>
                    <a:pt x="36" y="78"/>
                  </a:cubicBezTo>
                  <a:cubicBezTo>
                    <a:pt x="39" y="74"/>
                    <a:pt x="43" y="71"/>
                    <a:pt x="46" y="68"/>
                  </a:cubicBezTo>
                  <a:cubicBezTo>
                    <a:pt x="48" y="66"/>
                    <a:pt x="54" y="62"/>
                    <a:pt x="53" y="59"/>
                  </a:cubicBezTo>
                  <a:cubicBezTo>
                    <a:pt x="52" y="57"/>
                    <a:pt x="54" y="62"/>
                    <a:pt x="53" y="5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59" name="Freeform 719">
              <a:extLst>
                <a:ext uri="{FF2B5EF4-FFF2-40B4-BE49-F238E27FC236}">
                  <a16:creationId xmlns:a16="http://schemas.microsoft.com/office/drawing/2014/main" id="{1E64EDDE-76A9-4553-B822-56BB0E7362FE}"/>
                </a:ext>
              </a:extLst>
            </p:cNvPr>
            <p:cNvSpPr>
              <a:spLocks/>
            </p:cNvSpPr>
            <p:nvPr/>
          </p:nvSpPr>
          <p:spPr bwMode="auto">
            <a:xfrm>
              <a:off x="11929493" y="4965129"/>
              <a:ext cx="1194269" cy="1000263"/>
            </a:xfrm>
            <a:custGeom>
              <a:avLst/>
              <a:gdLst>
                <a:gd name="T0" fmla="*/ 38 w 128"/>
                <a:gd name="T1" fmla="*/ 87 h 107"/>
                <a:gd name="T2" fmla="*/ 38 w 128"/>
                <a:gd name="T3" fmla="*/ 63 h 107"/>
                <a:gd name="T4" fmla="*/ 47 w 128"/>
                <a:gd name="T5" fmla="*/ 52 h 107"/>
                <a:gd name="T6" fmla="*/ 56 w 128"/>
                <a:gd name="T7" fmla="*/ 34 h 107"/>
                <a:gd name="T8" fmla="*/ 72 w 128"/>
                <a:gd name="T9" fmla="*/ 25 h 107"/>
                <a:gd name="T10" fmla="*/ 86 w 128"/>
                <a:gd name="T11" fmla="*/ 22 h 107"/>
                <a:gd name="T12" fmla="*/ 102 w 128"/>
                <a:gd name="T13" fmla="*/ 20 h 107"/>
                <a:gd name="T14" fmla="*/ 112 w 128"/>
                <a:gd name="T15" fmla="*/ 10 h 107"/>
                <a:gd name="T16" fmla="*/ 120 w 128"/>
                <a:gd name="T17" fmla="*/ 13 h 107"/>
                <a:gd name="T18" fmla="*/ 127 w 128"/>
                <a:gd name="T19" fmla="*/ 6 h 107"/>
                <a:gd name="T20" fmla="*/ 114 w 128"/>
                <a:gd name="T21" fmla="*/ 5 h 107"/>
                <a:gd name="T22" fmla="*/ 116 w 128"/>
                <a:gd name="T23" fmla="*/ 2 h 107"/>
                <a:gd name="T24" fmla="*/ 106 w 128"/>
                <a:gd name="T25" fmla="*/ 3 h 107"/>
                <a:gd name="T26" fmla="*/ 100 w 128"/>
                <a:gd name="T27" fmla="*/ 1 h 107"/>
                <a:gd name="T28" fmla="*/ 95 w 128"/>
                <a:gd name="T29" fmla="*/ 3 h 107"/>
                <a:gd name="T30" fmla="*/ 91 w 128"/>
                <a:gd name="T31" fmla="*/ 6 h 107"/>
                <a:gd name="T32" fmla="*/ 90 w 128"/>
                <a:gd name="T33" fmla="*/ 11 h 107"/>
                <a:gd name="T34" fmla="*/ 84 w 128"/>
                <a:gd name="T35" fmla="*/ 10 h 107"/>
                <a:gd name="T36" fmla="*/ 80 w 128"/>
                <a:gd name="T37" fmla="*/ 13 h 107"/>
                <a:gd name="T38" fmla="*/ 76 w 128"/>
                <a:gd name="T39" fmla="*/ 15 h 107"/>
                <a:gd name="T40" fmla="*/ 72 w 128"/>
                <a:gd name="T41" fmla="*/ 16 h 107"/>
                <a:gd name="T42" fmla="*/ 68 w 128"/>
                <a:gd name="T43" fmla="*/ 10 h 107"/>
                <a:gd name="T44" fmla="*/ 67 w 128"/>
                <a:gd name="T45" fmla="*/ 14 h 107"/>
                <a:gd name="T46" fmla="*/ 65 w 128"/>
                <a:gd name="T47" fmla="*/ 14 h 107"/>
                <a:gd name="T48" fmla="*/ 62 w 128"/>
                <a:gd name="T49" fmla="*/ 18 h 107"/>
                <a:gd name="T50" fmla="*/ 61 w 128"/>
                <a:gd name="T51" fmla="*/ 21 h 107"/>
                <a:gd name="T52" fmla="*/ 57 w 128"/>
                <a:gd name="T53" fmla="*/ 20 h 107"/>
                <a:gd name="T54" fmla="*/ 54 w 128"/>
                <a:gd name="T55" fmla="*/ 20 h 107"/>
                <a:gd name="T56" fmla="*/ 51 w 128"/>
                <a:gd name="T57" fmla="*/ 22 h 107"/>
                <a:gd name="T58" fmla="*/ 49 w 128"/>
                <a:gd name="T59" fmla="*/ 23 h 107"/>
                <a:gd name="T60" fmla="*/ 54 w 128"/>
                <a:gd name="T61" fmla="*/ 25 h 107"/>
                <a:gd name="T62" fmla="*/ 56 w 128"/>
                <a:gd name="T63" fmla="*/ 25 h 107"/>
                <a:gd name="T64" fmla="*/ 57 w 128"/>
                <a:gd name="T65" fmla="*/ 28 h 107"/>
                <a:gd name="T66" fmla="*/ 49 w 128"/>
                <a:gd name="T67" fmla="*/ 31 h 107"/>
                <a:gd name="T68" fmla="*/ 53 w 128"/>
                <a:gd name="T69" fmla="*/ 33 h 107"/>
                <a:gd name="T70" fmla="*/ 49 w 128"/>
                <a:gd name="T71" fmla="*/ 35 h 107"/>
                <a:gd name="T72" fmla="*/ 43 w 128"/>
                <a:gd name="T73" fmla="*/ 40 h 107"/>
                <a:gd name="T74" fmla="*/ 42 w 128"/>
                <a:gd name="T75" fmla="*/ 43 h 107"/>
                <a:gd name="T76" fmla="*/ 39 w 128"/>
                <a:gd name="T77" fmla="*/ 45 h 107"/>
                <a:gd name="T78" fmla="*/ 39 w 128"/>
                <a:gd name="T79" fmla="*/ 49 h 107"/>
                <a:gd name="T80" fmla="*/ 39 w 128"/>
                <a:gd name="T81" fmla="*/ 52 h 107"/>
                <a:gd name="T82" fmla="*/ 35 w 128"/>
                <a:gd name="T83" fmla="*/ 56 h 107"/>
                <a:gd name="T84" fmla="*/ 27 w 128"/>
                <a:gd name="T85" fmla="*/ 62 h 107"/>
                <a:gd name="T86" fmla="*/ 31 w 128"/>
                <a:gd name="T87" fmla="*/ 64 h 107"/>
                <a:gd name="T88" fmla="*/ 28 w 128"/>
                <a:gd name="T89" fmla="*/ 66 h 107"/>
                <a:gd name="T90" fmla="*/ 19 w 128"/>
                <a:gd name="T91" fmla="*/ 68 h 107"/>
                <a:gd name="T92" fmla="*/ 16 w 128"/>
                <a:gd name="T93" fmla="*/ 72 h 107"/>
                <a:gd name="T94" fmla="*/ 10 w 128"/>
                <a:gd name="T95" fmla="*/ 73 h 107"/>
                <a:gd name="T96" fmla="*/ 10 w 128"/>
                <a:gd name="T97" fmla="*/ 74 h 107"/>
                <a:gd name="T98" fmla="*/ 5 w 128"/>
                <a:gd name="T99" fmla="*/ 75 h 107"/>
                <a:gd name="T100" fmla="*/ 4 w 128"/>
                <a:gd name="T101" fmla="*/ 81 h 107"/>
                <a:gd name="T102" fmla="*/ 1 w 128"/>
                <a:gd name="T103" fmla="*/ 86 h 107"/>
                <a:gd name="T104" fmla="*/ 6 w 128"/>
                <a:gd name="T105" fmla="*/ 92 h 107"/>
                <a:gd name="T106" fmla="*/ 7 w 128"/>
                <a:gd name="T107" fmla="*/ 94 h 107"/>
                <a:gd name="T108" fmla="*/ 3 w 128"/>
                <a:gd name="T109" fmla="*/ 93 h 107"/>
                <a:gd name="T110" fmla="*/ 5 w 128"/>
                <a:gd name="T111" fmla="*/ 97 h 107"/>
                <a:gd name="T112" fmla="*/ 5 w 128"/>
                <a:gd name="T113" fmla="*/ 103 h 107"/>
                <a:gd name="T114" fmla="*/ 27 w 128"/>
                <a:gd name="T115" fmla="*/ 99 h 107"/>
                <a:gd name="T116" fmla="*/ 34 w 128"/>
                <a:gd name="T117"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07">
                  <a:moveTo>
                    <a:pt x="34" y="101"/>
                  </a:moveTo>
                  <a:cubicBezTo>
                    <a:pt x="34" y="101"/>
                    <a:pt x="35" y="98"/>
                    <a:pt x="35" y="97"/>
                  </a:cubicBezTo>
                  <a:cubicBezTo>
                    <a:pt x="35" y="95"/>
                    <a:pt x="36" y="94"/>
                    <a:pt x="38" y="93"/>
                  </a:cubicBezTo>
                  <a:cubicBezTo>
                    <a:pt x="40" y="91"/>
                    <a:pt x="38" y="88"/>
                    <a:pt x="38" y="87"/>
                  </a:cubicBezTo>
                  <a:cubicBezTo>
                    <a:pt x="38" y="84"/>
                    <a:pt x="42" y="84"/>
                    <a:pt x="39" y="82"/>
                  </a:cubicBezTo>
                  <a:cubicBezTo>
                    <a:pt x="37" y="80"/>
                    <a:pt x="36" y="80"/>
                    <a:pt x="37" y="77"/>
                  </a:cubicBezTo>
                  <a:cubicBezTo>
                    <a:pt x="38" y="75"/>
                    <a:pt x="37" y="73"/>
                    <a:pt x="37" y="71"/>
                  </a:cubicBezTo>
                  <a:cubicBezTo>
                    <a:pt x="36" y="68"/>
                    <a:pt x="35" y="65"/>
                    <a:pt x="38" y="63"/>
                  </a:cubicBezTo>
                  <a:cubicBezTo>
                    <a:pt x="39" y="62"/>
                    <a:pt x="41" y="62"/>
                    <a:pt x="42" y="61"/>
                  </a:cubicBezTo>
                  <a:cubicBezTo>
                    <a:pt x="43" y="61"/>
                    <a:pt x="44" y="62"/>
                    <a:pt x="45" y="61"/>
                  </a:cubicBezTo>
                  <a:cubicBezTo>
                    <a:pt x="46" y="59"/>
                    <a:pt x="45" y="58"/>
                    <a:pt x="44" y="57"/>
                  </a:cubicBezTo>
                  <a:cubicBezTo>
                    <a:pt x="44" y="55"/>
                    <a:pt x="46" y="54"/>
                    <a:pt x="47" y="52"/>
                  </a:cubicBezTo>
                  <a:cubicBezTo>
                    <a:pt x="47" y="51"/>
                    <a:pt x="48" y="48"/>
                    <a:pt x="48" y="46"/>
                  </a:cubicBezTo>
                  <a:cubicBezTo>
                    <a:pt x="48" y="44"/>
                    <a:pt x="52" y="44"/>
                    <a:pt x="51" y="43"/>
                  </a:cubicBezTo>
                  <a:cubicBezTo>
                    <a:pt x="51" y="41"/>
                    <a:pt x="53" y="40"/>
                    <a:pt x="54" y="38"/>
                  </a:cubicBezTo>
                  <a:cubicBezTo>
                    <a:pt x="56" y="36"/>
                    <a:pt x="56" y="37"/>
                    <a:pt x="56" y="34"/>
                  </a:cubicBezTo>
                  <a:cubicBezTo>
                    <a:pt x="55" y="33"/>
                    <a:pt x="59" y="28"/>
                    <a:pt x="60" y="28"/>
                  </a:cubicBezTo>
                  <a:cubicBezTo>
                    <a:pt x="61" y="27"/>
                    <a:pt x="64" y="28"/>
                    <a:pt x="65" y="28"/>
                  </a:cubicBezTo>
                  <a:cubicBezTo>
                    <a:pt x="65" y="26"/>
                    <a:pt x="65" y="25"/>
                    <a:pt x="65" y="23"/>
                  </a:cubicBezTo>
                  <a:cubicBezTo>
                    <a:pt x="68" y="24"/>
                    <a:pt x="70" y="24"/>
                    <a:pt x="72" y="25"/>
                  </a:cubicBezTo>
                  <a:cubicBezTo>
                    <a:pt x="76" y="25"/>
                    <a:pt x="74" y="21"/>
                    <a:pt x="75" y="19"/>
                  </a:cubicBezTo>
                  <a:cubicBezTo>
                    <a:pt x="75" y="19"/>
                    <a:pt x="77" y="19"/>
                    <a:pt x="78" y="19"/>
                  </a:cubicBezTo>
                  <a:cubicBezTo>
                    <a:pt x="79" y="18"/>
                    <a:pt x="81" y="16"/>
                    <a:pt x="82" y="18"/>
                  </a:cubicBezTo>
                  <a:cubicBezTo>
                    <a:pt x="84" y="19"/>
                    <a:pt x="84" y="21"/>
                    <a:pt x="86" y="22"/>
                  </a:cubicBezTo>
                  <a:cubicBezTo>
                    <a:pt x="87" y="22"/>
                    <a:pt x="89" y="22"/>
                    <a:pt x="90" y="22"/>
                  </a:cubicBezTo>
                  <a:cubicBezTo>
                    <a:pt x="91" y="22"/>
                    <a:pt x="92" y="21"/>
                    <a:pt x="94" y="21"/>
                  </a:cubicBezTo>
                  <a:cubicBezTo>
                    <a:pt x="95" y="21"/>
                    <a:pt x="96" y="23"/>
                    <a:pt x="98" y="23"/>
                  </a:cubicBezTo>
                  <a:cubicBezTo>
                    <a:pt x="98" y="22"/>
                    <a:pt x="102" y="20"/>
                    <a:pt x="102" y="20"/>
                  </a:cubicBezTo>
                  <a:cubicBezTo>
                    <a:pt x="102" y="17"/>
                    <a:pt x="102" y="16"/>
                    <a:pt x="103" y="14"/>
                  </a:cubicBezTo>
                  <a:cubicBezTo>
                    <a:pt x="104" y="13"/>
                    <a:pt x="106" y="11"/>
                    <a:pt x="107" y="11"/>
                  </a:cubicBezTo>
                  <a:cubicBezTo>
                    <a:pt x="108" y="11"/>
                    <a:pt x="109" y="11"/>
                    <a:pt x="110" y="11"/>
                  </a:cubicBezTo>
                  <a:cubicBezTo>
                    <a:pt x="111" y="11"/>
                    <a:pt x="111" y="10"/>
                    <a:pt x="112" y="10"/>
                  </a:cubicBezTo>
                  <a:cubicBezTo>
                    <a:pt x="113" y="10"/>
                    <a:pt x="115" y="12"/>
                    <a:pt x="116" y="12"/>
                  </a:cubicBezTo>
                  <a:cubicBezTo>
                    <a:pt x="118" y="13"/>
                    <a:pt x="119" y="14"/>
                    <a:pt x="119" y="17"/>
                  </a:cubicBezTo>
                  <a:cubicBezTo>
                    <a:pt x="121" y="17"/>
                    <a:pt x="126" y="14"/>
                    <a:pt x="124" y="12"/>
                  </a:cubicBezTo>
                  <a:cubicBezTo>
                    <a:pt x="126" y="13"/>
                    <a:pt x="121" y="13"/>
                    <a:pt x="120" y="13"/>
                  </a:cubicBezTo>
                  <a:cubicBezTo>
                    <a:pt x="125" y="12"/>
                    <a:pt x="118" y="9"/>
                    <a:pt x="117" y="10"/>
                  </a:cubicBezTo>
                  <a:cubicBezTo>
                    <a:pt x="118" y="9"/>
                    <a:pt x="119" y="10"/>
                    <a:pt x="119" y="10"/>
                  </a:cubicBezTo>
                  <a:cubicBezTo>
                    <a:pt x="121" y="10"/>
                    <a:pt x="123" y="10"/>
                    <a:pt x="124" y="9"/>
                  </a:cubicBezTo>
                  <a:cubicBezTo>
                    <a:pt x="125" y="9"/>
                    <a:pt x="128" y="7"/>
                    <a:pt x="127" y="6"/>
                  </a:cubicBezTo>
                  <a:cubicBezTo>
                    <a:pt x="125" y="5"/>
                    <a:pt x="122" y="4"/>
                    <a:pt x="119" y="3"/>
                  </a:cubicBezTo>
                  <a:cubicBezTo>
                    <a:pt x="118" y="2"/>
                    <a:pt x="117" y="4"/>
                    <a:pt x="116" y="5"/>
                  </a:cubicBezTo>
                  <a:cubicBezTo>
                    <a:pt x="116" y="5"/>
                    <a:pt x="114" y="8"/>
                    <a:pt x="114" y="7"/>
                  </a:cubicBezTo>
                  <a:cubicBezTo>
                    <a:pt x="114" y="7"/>
                    <a:pt x="114" y="6"/>
                    <a:pt x="114" y="5"/>
                  </a:cubicBezTo>
                  <a:cubicBezTo>
                    <a:pt x="114" y="5"/>
                    <a:pt x="112" y="5"/>
                    <a:pt x="112" y="5"/>
                  </a:cubicBezTo>
                  <a:cubicBezTo>
                    <a:pt x="113" y="4"/>
                    <a:pt x="115" y="5"/>
                    <a:pt x="115" y="4"/>
                  </a:cubicBezTo>
                  <a:cubicBezTo>
                    <a:pt x="115" y="4"/>
                    <a:pt x="112" y="4"/>
                    <a:pt x="112" y="4"/>
                  </a:cubicBezTo>
                  <a:cubicBezTo>
                    <a:pt x="112" y="3"/>
                    <a:pt x="116" y="3"/>
                    <a:pt x="116" y="2"/>
                  </a:cubicBezTo>
                  <a:cubicBezTo>
                    <a:pt x="115" y="1"/>
                    <a:pt x="109" y="0"/>
                    <a:pt x="110" y="2"/>
                  </a:cubicBezTo>
                  <a:cubicBezTo>
                    <a:pt x="111" y="3"/>
                    <a:pt x="111" y="3"/>
                    <a:pt x="110" y="4"/>
                  </a:cubicBezTo>
                  <a:cubicBezTo>
                    <a:pt x="109" y="5"/>
                    <a:pt x="107" y="7"/>
                    <a:pt x="106" y="7"/>
                  </a:cubicBezTo>
                  <a:cubicBezTo>
                    <a:pt x="105" y="7"/>
                    <a:pt x="106" y="3"/>
                    <a:pt x="106" y="3"/>
                  </a:cubicBezTo>
                  <a:cubicBezTo>
                    <a:pt x="106" y="2"/>
                    <a:pt x="101" y="9"/>
                    <a:pt x="100" y="9"/>
                  </a:cubicBezTo>
                  <a:cubicBezTo>
                    <a:pt x="97" y="9"/>
                    <a:pt x="100" y="5"/>
                    <a:pt x="101" y="4"/>
                  </a:cubicBezTo>
                  <a:cubicBezTo>
                    <a:pt x="102" y="4"/>
                    <a:pt x="103" y="2"/>
                    <a:pt x="103" y="2"/>
                  </a:cubicBezTo>
                  <a:cubicBezTo>
                    <a:pt x="102" y="1"/>
                    <a:pt x="100" y="0"/>
                    <a:pt x="100" y="1"/>
                  </a:cubicBezTo>
                  <a:cubicBezTo>
                    <a:pt x="100" y="1"/>
                    <a:pt x="101" y="2"/>
                    <a:pt x="101" y="2"/>
                  </a:cubicBezTo>
                  <a:cubicBezTo>
                    <a:pt x="101" y="2"/>
                    <a:pt x="99" y="2"/>
                    <a:pt x="98" y="2"/>
                  </a:cubicBezTo>
                  <a:cubicBezTo>
                    <a:pt x="97" y="3"/>
                    <a:pt x="98" y="2"/>
                    <a:pt x="97" y="1"/>
                  </a:cubicBezTo>
                  <a:cubicBezTo>
                    <a:pt x="97" y="1"/>
                    <a:pt x="95" y="3"/>
                    <a:pt x="95" y="3"/>
                  </a:cubicBezTo>
                  <a:cubicBezTo>
                    <a:pt x="95" y="4"/>
                    <a:pt x="97" y="5"/>
                    <a:pt x="96" y="5"/>
                  </a:cubicBezTo>
                  <a:cubicBezTo>
                    <a:pt x="95" y="5"/>
                    <a:pt x="95" y="5"/>
                    <a:pt x="95" y="5"/>
                  </a:cubicBezTo>
                  <a:cubicBezTo>
                    <a:pt x="94" y="5"/>
                    <a:pt x="94" y="6"/>
                    <a:pt x="94" y="7"/>
                  </a:cubicBezTo>
                  <a:cubicBezTo>
                    <a:pt x="95" y="5"/>
                    <a:pt x="91" y="6"/>
                    <a:pt x="91" y="6"/>
                  </a:cubicBezTo>
                  <a:cubicBezTo>
                    <a:pt x="91" y="6"/>
                    <a:pt x="93" y="5"/>
                    <a:pt x="93" y="4"/>
                  </a:cubicBezTo>
                  <a:cubicBezTo>
                    <a:pt x="93" y="5"/>
                    <a:pt x="89" y="6"/>
                    <a:pt x="88" y="6"/>
                  </a:cubicBezTo>
                  <a:cubicBezTo>
                    <a:pt x="87" y="6"/>
                    <a:pt x="91" y="9"/>
                    <a:pt x="91" y="9"/>
                  </a:cubicBezTo>
                  <a:cubicBezTo>
                    <a:pt x="91" y="9"/>
                    <a:pt x="90" y="11"/>
                    <a:pt x="90" y="11"/>
                  </a:cubicBezTo>
                  <a:cubicBezTo>
                    <a:pt x="90" y="11"/>
                    <a:pt x="87" y="8"/>
                    <a:pt x="87" y="8"/>
                  </a:cubicBezTo>
                  <a:cubicBezTo>
                    <a:pt x="87" y="8"/>
                    <a:pt x="85" y="11"/>
                    <a:pt x="85" y="8"/>
                  </a:cubicBezTo>
                  <a:cubicBezTo>
                    <a:pt x="84" y="7"/>
                    <a:pt x="81" y="9"/>
                    <a:pt x="80" y="8"/>
                  </a:cubicBezTo>
                  <a:cubicBezTo>
                    <a:pt x="81" y="9"/>
                    <a:pt x="84" y="9"/>
                    <a:pt x="84" y="10"/>
                  </a:cubicBezTo>
                  <a:cubicBezTo>
                    <a:pt x="84" y="10"/>
                    <a:pt x="83" y="10"/>
                    <a:pt x="83" y="11"/>
                  </a:cubicBezTo>
                  <a:cubicBezTo>
                    <a:pt x="83" y="12"/>
                    <a:pt x="84" y="12"/>
                    <a:pt x="84" y="13"/>
                  </a:cubicBezTo>
                  <a:cubicBezTo>
                    <a:pt x="84" y="13"/>
                    <a:pt x="81" y="12"/>
                    <a:pt x="81" y="11"/>
                  </a:cubicBezTo>
                  <a:cubicBezTo>
                    <a:pt x="80" y="11"/>
                    <a:pt x="80" y="12"/>
                    <a:pt x="80" y="13"/>
                  </a:cubicBezTo>
                  <a:cubicBezTo>
                    <a:pt x="79" y="13"/>
                    <a:pt x="79" y="12"/>
                    <a:pt x="79" y="11"/>
                  </a:cubicBezTo>
                  <a:cubicBezTo>
                    <a:pt x="79" y="11"/>
                    <a:pt x="77" y="13"/>
                    <a:pt x="77" y="13"/>
                  </a:cubicBezTo>
                  <a:cubicBezTo>
                    <a:pt x="76" y="14"/>
                    <a:pt x="78" y="14"/>
                    <a:pt x="78" y="15"/>
                  </a:cubicBezTo>
                  <a:cubicBezTo>
                    <a:pt x="78" y="15"/>
                    <a:pt x="76" y="15"/>
                    <a:pt x="76" y="15"/>
                  </a:cubicBezTo>
                  <a:cubicBezTo>
                    <a:pt x="75" y="14"/>
                    <a:pt x="76" y="13"/>
                    <a:pt x="76" y="12"/>
                  </a:cubicBezTo>
                  <a:cubicBezTo>
                    <a:pt x="76" y="12"/>
                    <a:pt x="73" y="14"/>
                    <a:pt x="73" y="14"/>
                  </a:cubicBezTo>
                  <a:cubicBezTo>
                    <a:pt x="73" y="14"/>
                    <a:pt x="73" y="14"/>
                    <a:pt x="74" y="14"/>
                  </a:cubicBezTo>
                  <a:cubicBezTo>
                    <a:pt x="73" y="14"/>
                    <a:pt x="72" y="16"/>
                    <a:pt x="72" y="16"/>
                  </a:cubicBezTo>
                  <a:cubicBezTo>
                    <a:pt x="71" y="15"/>
                    <a:pt x="73" y="14"/>
                    <a:pt x="72" y="14"/>
                  </a:cubicBezTo>
                  <a:cubicBezTo>
                    <a:pt x="71" y="13"/>
                    <a:pt x="70" y="13"/>
                    <a:pt x="70" y="12"/>
                  </a:cubicBezTo>
                  <a:cubicBezTo>
                    <a:pt x="70" y="12"/>
                    <a:pt x="72" y="12"/>
                    <a:pt x="72" y="12"/>
                  </a:cubicBezTo>
                  <a:cubicBezTo>
                    <a:pt x="72" y="11"/>
                    <a:pt x="69" y="10"/>
                    <a:pt x="68" y="10"/>
                  </a:cubicBezTo>
                  <a:cubicBezTo>
                    <a:pt x="68" y="11"/>
                    <a:pt x="69" y="13"/>
                    <a:pt x="69" y="13"/>
                  </a:cubicBezTo>
                  <a:cubicBezTo>
                    <a:pt x="69" y="13"/>
                    <a:pt x="65" y="14"/>
                    <a:pt x="66" y="14"/>
                  </a:cubicBezTo>
                  <a:cubicBezTo>
                    <a:pt x="66" y="14"/>
                    <a:pt x="68" y="14"/>
                    <a:pt x="68" y="14"/>
                  </a:cubicBezTo>
                  <a:cubicBezTo>
                    <a:pt x="68" y="14"/>
                    <a:pt x="67" y="14"/>
                    <a:pt x="67" y="14"/>
                  </a:cubicBezTo>
                  <a:cubicBezTo>
                    <a:pt x="68" y="16"/>
                    <a:pt x="70" y="14"/>
                    <a:pt x="69" y="14"/>
                  </a:cubicBezTo>
                  <a:cubicBezTo>
                    <a:pt x="70" y="15"/>
                    <a:pt x="69" y="16"/>
                    <a:pt x="69" y="16"/>
                  </a:cubicBezTo>
                  <a:cubicBezTo>
                    <a:pt x="69" y="17"/>
                    <a:pt x="67" y="15"/>
                    <a:pt x="67" y="15"/>
                  </a:cubicBezTo>
                  <a:cubicBezTo>
                    <a:pt x="66" y="15"/>
                    <a:pt x="66" y="14"/>
                    <a:pt x="65" y="14"/>
                  </a:cubicBezTo>
                  <a:cubicBezTo>
                    <a:pt x="65" y="14"/>
                    <a:pt x="64" y="16"/>
                    <a:pt x="63" y="15"/>
                  </a:cubicBezTo>
                  <a:cubicBezTo>
                    <a:pt x="63" y="14"/>
                    <a:pt x="60" y="16"/>
                    <a:pt x="60" y="16"/>
                  </a:cubicBezTo>
                  <a:cubicBezTo>
                    <a:pt x="60" y="16"/>
                    <a:pt x="60" y="19"/>
                    <a:pt x="60" y="19"/>
                  </a:cubicBezTo>
                  <a:cubicBezTo>
                    <a:pt x="60" y="20"/>
                    <a:pt x="61" y="17"/>
                    <a:pt x="62" y="18"/>
                  </a:cubicBezTo>
                  <a:cubicBezTo>
                    <a:pt x="62" y="18"/>
                    <a:pt x="64" y="19"/>
                    <a:pt x="64" y="18"/>
                  </a:cubicBezTo>
                  <a:cubicBezTo>
                    <a:pt x="64" y="19"/>
                    <a:pt x="63" y="19"/>
                    <a:pt x="63" y="20"/>
                  </a:cubicBezTo>
                  <a:cubicBezTo>
                    <a:pt x="62" y="20"/>
                    <a:pt x="63" y="22"/>
                    <a:pt x="62" y="22"/>
                  </a:cubicBezTo>
                  <a:cubicBezTo>
                    <a:pt x="62" y="23"/>
                    <a:pt x="61" y="21"/>
                    <a:pt x="61" y="21"/>
                  </a:cubicBezTo>
                  <a:cubicBezTo>
                    <a:pt x="60" y="21"/>
                    <a:pt x="60" y="23"/>
                    <a:pt x="59" y="23"/>
                  </a:cubicBezTo>
                  <a:cubicBezTo>
                    <a:pt x="59" y="23"/>
                    <a:pt x="59" y="21"/>
                    <a:pt x="59" y="21"/>
                  </a:cubicBezTo>
                  <a:cubicBezTo>
                    <a:pt x="58" y="21"/>
                    <a:pt x="58" y="22"/>
                    <a:pt x="57" y="22"/>
                  </a:cubicBezTo>
                  <a:cubicBezTo>
                    <a:pt x="57" y="22"/>
                    <a:pt x="57" y="20"/>
                    <a:pt x="57" y="20"/>
                  </a:cubicBezTo>
                  <a:cubicBezTo>
                    <a:pt x="57" y="19"/>
                    <a:pt x="56" y="22"/>
                    <a:pt x="55" y="22"/>
                  </a:cubicBezTo>
                  <a:cubicBezTo>
                    <a:pt x="53" y="23"/>
                    <a:pt x="56" y="17"/>
                    <a:pt x="56" y="17"/>
                  </a:cubicBezTo>
                  <a:cubicBezTo>
                    <a:pt x="55" y="17"/>
                    <a:pt x="53" y="18"/>
                    <a:pt x="53" y="18"/>
                  </a:cubicBezTo>
                  <a:cubicBezTo>
                    <a:pt x="52" y="19"/>
                    <a:pt x="54" y="20"/>
                    <a:pt x="54" y="20"/>
                  </a:cubicBezTo>
                  <a:cubicBezTo>
                    <a:pt x="53" y="20"/>
                    <a:pt x="53" y="20"/>
                    <a:pt x="52" y="20"/>
                  </a:cubicBezTo>
                  <a:cubicBezTo>
                    <a:pt x="52" y="20"/>
                    <a:pt x="52" y="21"/>
                    <a:pt x="51" y="22"/>
                  </a:cubicBezTo>
                  <a:cubicBezTo>
                    <a:pt x="52" y="21"/>
                    <a:pt x="47" y="21"/>
                    <a:pt x="49" y="22"/>
                  </a:cubicBezTo>
                  <a:cubicBezTo>
                    <a:pt x="49" y="23"/>
                    <a:pt x="51" y="22"/>
                    <a:pt x="51" y="22"/>
                  </a:cubicBezTo>
                  <a:cubicBezTo>
                    <a:pt x="51" y="22"/>
                    <a:pt x="50" y="23"/>
                    <a:pt x="51" y="23"/>
                  </a:cubicBezTo>
                  <a:cubicBezTo>
                    <a:pt x="51" y="23"/>
                    <a:pt x="52" y="23"/>
                    <a:pt x="52" y="22"/>
                  </a:cubicBezTo>
                  <a:cubicBezTo>
                    <a:pt x="52" y="22"/>
                    <a:pt x="52" y="24"/>
                    <a:pt x="51" y="24"/>
                  </a:cubicBezTo>
                  <a:cubicBezTo>
                    <a:pt x="50" y="24"/>
                    <a:pt x="50" y="23"/>
                    <a:pt x="49" y="23"/>
                  </a:cubicBezTo>
                  <a:cubicBezTo>
                    <a:pt x="48" y="24"/>
                    <a:pt x="48" y="26"/>
                    <a:pt x="47" y="26"/>
                  </a:cubicBezTo>
                  <a:cubicBezTo>
                    <a:pt x="47" y="26"/>
                    <a:pt x="44" y="26"/>
                    <a:pt x="44" y="26"/>
                  </a:cubicBezTo>
                  <a:cubicBezTo>
                    <a:pt x="44" y="29"/>
                    <a:pt x="51" y="25"/>
                    <a:pt x="51" y="25"/>
                  </a:cubicBezTo>
                  <a:cubicBezTo>
                    <a:pt x="52" y="25"/>
                    <a:pt x="53" y="24"/>
                    <a:pt x="54" y="25"/>
                  </a:cubicBezTo>
                  <a:cubicBezTo>
                    <a:pt x="56" y="25"/>
                    <a:pt x="55" y="23"/>
                    <a:pt x="54" y="23"/>
                  </a:cubicBezTo>
                  <a:cubicBezTo>
                    <a:pt x="55" y="23"/>
                    <a:pt x="55" y="23"/>
                    <a:pt x="55" y="23"/>
                  </a:cubicBezTo>
                  <a:cubicBezTo>
                    <a:pt x="56" y="25"/>
                    <a:pt x="57" y="23"/>
                    <a:pt x="58" y="23"/>
                  </a:cubicBezTo>
                  <a:cubicBezTo>
                    <a:pt x="57" y="23"/>
                    <a:pt x="57" y="25"/>
                    <a:pt x="56" y="25"/>
                  </a:cubicBezTo>
                  <a:cubicBezTo>
                    <a:pt x="57" y="25"/>
                    <a:pt x="58" y="25"/>
                    <a:pt x="58" y="25"/>
                  </a:cubicBezTo>
                  <a:cubicBezTo>
                    <a:pt x="58" y="25"/>
                    <a:pt x="56" y="26"/>
                    <a:pt x="56" y="27"/>
                  </a:cubicBezTo>
                  <a:cubicBezTo>
                    <a:pt x="56" y="27"/>
                    <a:pt x="61" y="25"/>
                    <a:pt x="61" y="26"/>
                  </a:cubicBezTo>
                  <a:cubicBezTo>
                    <a:pt x="60" y="27"/>
                    <a:pt x="57" y="26"/>
                    <a:pt x="57" y="28"/>
                  </a:cubicBezTo>
                  <a:cubicBezTo>
                    <a:pt x="56" y="31"/>
                    <a:pt x="54" y="27"/>
                    <a:pt x="54" y="27"/>
                  </a:cubicBezTo>
                  <a:cubicBezTo>
                    <a:pt x="54" y="26"/>
                    <a:pt x="54" y="29"/>
                    <a:pt x="54" y="29"/>
                  </a:cubicBezTo>
                  <a:cubicBezTo>
                    <a:pt x="54" y="29"/>
                    <a:pt x="53" y="27"/>
                    <a:pt x="52" y="27"/>
                  </a:cubicBezTo>
                  <a:cubicBezTo>
                    <a:pt x="51" y="28"/>
                    <a:pt x="49" y="30"/>
                    <a:pt x="49" y="31"/>
                  </a:cubicBezTo>
                  <a:cubicBezTo>
                    <a:pt x="49" y="31"/>
                    <a:pt x="51" y="30"/>
                    <a:pt x="51" y="30"/>
                  </a:cubicBezTo>
                  <a:cubicBezTo>
                    <a:pt x="51" y="31"/>
                    <a:pt x="53" y="30"/>
                    <a:pt x="53" y="31"/>
                  </a:cubicBezTo>
                  <a:cubicBezTo>
                    <a:pt x="53" y="30"/>
                    <a:pt x="50" y="31"/>
                    <a:pt x="50" y="32"/>
                  </a:cubicBezTo>
                  <a:cubicBezTo>
                    <a:pt x="51" y="33"/>
                    <a:pt x="54" y="31"/>
                    <a:pt x="53" y="33"/>
                  </a:cubicBezTo>
                  <a:cubicBezTo>
                    <a:pt x="54" y="31"/>
                    <a:pt x="47" y="34"/>
                    <a:pt x="47" y="34"/>
                  </a:cubicBezTo>
                  <a:cubicBezTo>
                    <a:pt x="47" y="33"/>
                    <a:pt x="53" y="35"/>
                    <a:pt x="52" y="35"/>
                  </a:cubicBezTo>
                  <a:cubicBezTo>
                    <a:pt x="51" y="36"/>
                    <a:pt x="50" y="34"/>
                    <a:pt x="49" y="35"/>
                  </a:cubicBezTo>
                  <a:cubicBezTo>
                    <a:pt x="49" y="35"/>
                    <a:pt x="49" y="35"/>
                    <a:pt x="49" y="35"/>
                  </a:cubicBezTo>
                  <a:cubicBezTo>
                    <a:pt x="49" y="36"/>
                    <a:pt x="46" y="34"/>
                    <a:pt x="45" y="36"/>
                  </a:cubicBezTo>
                  <a:cubicBezTo>
                    <a:pt x="45" y="36"/>
                    <a:pt x="48" y="36"/>
                    <a:pt x="48" y="36"/>
                  </a:cubicBezTo>
                  <a:cubicBezTo>
                    <a:pt x="46" y="38"/>
                    <a:pt x="44" y="36"/>
                    <a:pt x="45" y="39"/>
                  </a:cubicBezTo>
                  <a:cubicBezTo>
                    <a:pt x="45" y="39"/>
                    <a:pt x="43" y="40"/>
                    <a:pt x="43" y="40"/>
                  </a:cubicBezTo>
                  <a:cubicBezTo>
                    <a:pt x="42" y="41"/>
                    <a:pt x="42" y="41"/>
                    <a:pt x="42" y="41"/>
                  </a:cubicBezTo>
                  <a:cubicBezTo>
                    <a:pt x="42" y="42"/>
                    <a:pt x="41" y="42"/>
                    <a:pt x="41" y="42"/>
                  </a:cubicBezTo>
                  <a:cubicBezTo>
                    <a:pt x="41" y="43"/>
                    <a:pt x="42" y="42"/>
                    <a:pt x="42" y="42"/>
                  </a:cubicBezTo>
                  <a:cubicBezTo>
                    <a:pt x="43" y="42"/>
                    <a:pt x="42" y="43"/>
                    <a:pt x="42" y="43"/>
                  </a:cubicBezTo>
                  <a:cubicBezTo>
                    <a:pt x="43" y="43"/>
                    <a:pt x="45" y="44"/>
                    <a:pt x="46" y="43"/>
                  </a:cubicBezTo>
                  <a:cubicBezTo>
                    <a:pt x="44" y="44"/>
                    <a:pt x="44" y="44"/>
                    <a:pt x="42" y="44"/>
                  </a:cubicBezTo>
                  <a:cubicBezTo>
                    <a:pt x="41" y="44"/>
                    <a:pt x="38" y="44"/>
                    <a:pt x="38" y="45"/>
                  </a:cubicBezTo>
                  <a:cubicBezTo>
                    <a:pt x="38" y="45"/>
                    <a:pt x="39" y="45"/>
                    <a:pt x="39" y="45"/>
                  </a:cubicBezTo>
                  <a:cubicBezTo>
                    <a:pt x="39" y="45"/>
                    <a:pt x="38" y="46"/>
                    <a:pt x="38" y="46"/>
                  </a:cubicBezTo>
                  <a:cubicBezTo>
                    <a:pt x="38" y="46"/>
                    <a:pt x="40" y="45"/>
                    <a:pt x="40" y="46"/>
                  </a:cubicBezTo>
                  <a:cubicBezTo>
                    <a:pt x="40" y="46"/>
                    <a:pt x="38" y="48"/>
                    <a:pt x="38" y="48"/>
                  </a:cubicBezTo>
                  <a:cubicBezTo>
                    <a:pt x="38" y="48"/>
                    <a:pt x="39" y="48"/>
                    <a:pt x="39" y="49"/>
                  </a:cubicBezTo>
                  <a:cubicBezTo>
                    <a:pt x="39" y="49"/>
                    <a:pt x="37" y="49"/>
                    <a:pt x="37" y="49"/>
                  </a:cubicBezTo>
                  <a:cubicBezTo>
                    <a:pt x="37" y="49"/>
                    <a:pt x="39" y="50"/>
                    <a:pt x="39" y="50"/>
                  </a:cubicBezTo>
                  <a:cubicBezTo>
                    <a:pt x="38" y="50"/>
                    <a:pt x="37" y="50"/>
                    <a:pt x="37" y="50"/>
                  </a:cubicBezTo>
                  <a:cubicBezTo>
                    <a:pt x="37" y="51"/>
                    <a:pt x="38" y="52"/>
                    <a:pt x="39" y="52"/>
                  </a:cubicBezTo>
                  <a:cubicBezTo>
                    <a:pt x="37" y="52"/>
                    <a:pt x="35" y="52"/>
                    <a:pt x="34" y="54"/>
                  </a:cubicBezTo>
                  <a:cubicBezTo>
                    <a:pt x="34" y="55"/>
                    <a:pt x="30" y="54"/>
                    <a:pt x="30" y="54"/>
                  </a:cubicBezTo>
                  <a:cubicBezTo>
                    <a:pt x="30" y="57"/>
                    <a:pt x="36" y="54"/>
                    <a:pt x="37" y="54"/>
                  </a:cubicBezTo>
                  <a:cubicBezTo>
                    <a:pt x="36" y="54"/>
                    <a:pt x="35" y="56"/>
                    <a:pt x="35" y="56"/>
                  </a:cubicBezTo>
                  <a:cubicBezTo>
                    <a:pt x="32" y="56"/>
                    <a:pt x="34" y="57"/>
                    <a:pt x="33" y="58"/>
                  </a:cubicBezTo>
                  <a:cubicBezTo>
                    <a:pt x="32" y="59"/>
                    <a:pt x="30" y="57"/>
                    <a:pt x="29" y="58"/>
                  </a:cubicBezTo>
                  <a:cubicBezTo>
                    <a:pt x="29" y="59"/>
                    <a:pt x="26" y="61"/>
                    <a:pt x="26" y="61"/>
                  </a:cubicBezTo>
                  <a:cubicBezTo>
                    <a:pt x="26" y="62"/>
                    <a:pt x="27" y="62"/>
                    <a:pt x="27" y="62"/>
                  </a:cubicBezTo>
                  <a:cubicBezTo>
                    <a:pt x="27" y="63"/>
                    <a:pt x="24" y="63"/>
                    <a:pt x="24" y="63"/>
                  </a:cubicBezTo>
                  <a:cubicBezTo>
                    <a:pt x="24" y="63"/>
                    <a:pt x="25" y="64"/>
                    <a:pt x="25" y="65"/>
                  </a:cubicBezTo>
                  <a:cubicBezTo>
                    <a:pt x="25" y="66"/>
                    <a:pt x="27" y="65"/>
                    <a:pt x="28" y="65"/>
                  </a:cubicBezTo>
                  <a:cubicBezTo>
                    <a:pt x="29" y="64"/>
                    <a:pt x="30" y="65"/>
                    <a:pt x="31" y="64"/>
                  </a:cubicBezTo>
                  <a:cubicBezTo>
                    <a:pt x="31" y="64"/>
                    <a:pt x="30" y="63"/>
                    <a:pt x="30" y="62"/>
                  </a:cubicBezTo>
                  <a:cubicBezTo>
                    <a:pt x="30" y="62"/>
                    <a:pt x="32" y="63"/>
                    <a:pt x="33" y="64"/>
                  </a:cubicBezTo>
                  <a:cubicBezTo>
                    <a:pt x="33" y="64"/>
                    <a:pt x="30" y="66"/>
                    <a:pt x="30" y="66"/>
                  </a:cubicBezTo>
                  <a:cubicBezTo>
                    <a:pt x="29" y="66"/>
                    <a:pt x="28" y="67"/>
                    <a:pt x="28" y="66"/>
                  </a:cubicBezTo>
                  <a:cubicBezTo>
                    <a:pt x="27" y="65"/>
                    <a:pt x="26" y="67"/>
                    <a:pt x="25" y="67"/>
                  </a:cubicBezTo>
                  <a:cubicBezTo>
                    <a:pt x="24" y="66"/>
                    <a:pt x="24" y="63"/>
                    <a:pt x="23" y="66"/>
                  </a:cubicBezTo>
                  <a:cubicBezTo>
                    <a:pt x="21" y="70"/>
                    <a:pt x="20" y="65"/>
                    <a:pt x="21" y="65"/>
                  </a:cubicBezTo>
                  <a:cubicBezTo>
                    <a:pt x="19" y="65"/>
                    <a:pt x="21" y="69"/>
                    <a:pt x="19" y="68"/>
                  </a:cubicBezTo>
                  <a:cubicBezTo>
                    <a:pt x="15" y="68"/>
                    <a:pt x="18" y="70"/>
                    <a:pt x="17" y="71"/>
                  </a:cubicBezTo>
                  <a:cubicBezTo>
                    <a:pt x="16" y="71"/>
                    <a:pt x="16" y="69"/>
                    <a:pt x="16" y="69"/>
                  </a:cubicBezTo>
                  <a:cubicBezTo>
                    <a:pt x="14" y="69"/>
                    <a:pt x="12" y="70"/>
                    <a:pt x="11" y="71"/>
                  </a:cubicBezTo>
                  <a:cubicBezTo>
                    <a:pt x="11" y="72"/>
                    <a:pt x="15" y="72"/>
                    <a:pt x="16" y="72"/>
                  </a:cubicBezTo>
                  <a:cubicBezTo>
                    <a:pt x="16" y="72"/>
                    <a:pt x="19" y="71"/>
                    <a:pt x="19" y="71"/>
                  </a:cubicBezTo>
                  <a:cubicBezTo>
                    <a:pt x="20" y="72"/>
                    <a:pt x="15" y="72"/>
                    <a:pt x="15" y="72"/>
                  </a:cubicBezTo>
                  <a:cubicBezTo>
                    <a:pt x="14" y="72"/>
                    <a:pt x="14" y="73"/>
                    <a:pt x="13" y="73"/>
                  </a:cubicBezTo>
                  <a:cubicBezTo>
                    <a:pt x="12" y="73"/>
                    <a:pt x="11" y="73"/>
                    <a:pt x="10" y="73"/>
                  </a:cubicBezTo>
                  <a:cubicBezTo>
                    <a:pt x="8" y="72"/>
                    <a:pt x="7" y="73"/>
                    <a:pt x="9" y="74"/>
                  </a:cubicBezTo>
                  <a:cubicBezTo>
                    <a:pt x="10" y="74"/>
                    <a:pt x="12" y="74"/>
                    <a:pt x="12" y="76"/>
                  </a:cubicBezTo>
                  <a:cubicBezTo>
                    <a:pt x="12" y="76"/>
                    <a:pt x="11" y="78"/>
                    <a:pt x="11" y="77"/>
                  </a:cubicBezTo>
                  <a:cubicBezTo>
                    <a:pt x="10" y="77"/>
                    <a:pt x="12" y="75"/>
                    <a:pt x="10" y="74"/>
                  </a:cubicBezTo>
                  <a:cubicBezTo>
                    <a:pt x="7" y="74"/>
                    <a:pt x="9" y="75"/>
                    <a:pt x="8" y="76"/>
                  </a:cubicBezTo>
                  <a:cubicBezTo>
                    <a:pt x="8" y="76"/>
                    <a:pt x="8" y="73"/>
                    <a:pt x="7" y="73"/>
                  </a:cubicBezTo>
                  <a:cubicBezTo>
                    <a:pt x="7" y="72"/>
                    <a:pt x="5" y="78"/>
                    <a:pt x="6" y="77"/>
                  </a:cubicBezTo>
                  <a:cubicBezTo>
                    <a:pt x="5" y="77"/>
                    <a:pt x="5" y="75"/>
                    <a:pt x="5" y="75"/>
                  </a:cubicBezTo>
                  <a:cubicBezTo>
                    <a:pt x="4" y="75"/>
                    <a:pt x="4" y="77"/>
                    <a:pt x="4" y="77"/>
                  </a:cubicBezTo>
                  <a:cubicBezTo>
                    <a:pt x="3" y="78"/>
                    <a:pt x="1" y="77"/>
                    <a:pt x="1" y="78"/>
                  </a:cubicBezTo>
                  <a:cubicBezTo>
                    <a:pt x="1" y="79"/>
                    <a:pt x="0" y="80"/>
                    <a:pt x="1" y="80"/>
                  </a:cubicBezTo>
                  <a:cubicBezTo>
                    <a:pt x="2" y="80"/>
                    <a:pt x="3" y="80"/>
                    <a:pt x="4" y="81"/>
                  </a:cubicBezTo>
                  <a:cubicBezTo>
                    <a:pt x="4" y="81"/>
                    <a:pt x="0" y="82"/>
                    <a:pt x="1" y="83"/>
                  </a:cubicBezTo>
                  <a:cubicBezTo>
                    <a:pt x="1" y="84"/>
                    <a:pt x="3" y="84"/>
                    <a:pt x="3" y="84"/>
                  </a:cubicBezTo>
                  <a:cubicBezTo>
                    <a:pt x="3" y="84"/>
                    <a:pt x="6" y="83"/>
                    <a:pt x="6" y="84"/>
                  </a:cubicBezTo>
                  <a:cubicBezTo>
                    <a:pt x="5" y="85"/>
                    <a:pt x="2" y="84"/>
                    <a:pt x="1" y="86"/>
                  </a:cubicBezTo>
                  <a:cubicBezTo>
                    <a:pt x="0" y="87"/>
                    <a:pt x="6" y="87"/>
                    <a:pt x="4" y="89"/>
                  </a:cubicBezTo>
                  <a:cubicBezTo>
                    <a:pt x="4" y="89"/>
                    <a:pt x="3" y="87"/>
                    <a:pt x="2" y="88"/>
                  </a:cubicBezTo>
                  <a:cubicBezTo>
                    <a:pt x="1" y="89"/>
                    <a:pt x="1" y="90"/>
                    <a:pt x="2" y="91"/>
                  </a:cubicBezTo>
                  <a:cubicBezTo>
                    <a:pt x="3" y="91"/>
                    <a:pt x="5" y="92"/>
                    <a:pt x="6" y="92"/>
                  </a:cubicBezTo>
                  <a:cubicBezTo>
                    <a:pt x="7" y="91"/>
                    <a:pt x="8" y="89"/>
                    <a:pt x="9" y="90"/>
                  </a:cubicBezTo>
                  <a:cubicBezTo>
                    <a:pt x="8" y="90"/>
                    <a:pt x="7" y="91"/>
                    <a:pt x="7" y="91"/>
                  </a:cubicBezTo>
                  <a:cubicBezTo>
                    <a:pt x="7" y="92"/>
                    <a:pt x="6" y="92"/>
                    <a:pt x="5" y="92"/>
                  </a:cubicBezTo>
                  <a:cubicBezTo>
                    <a:pt x="5" y="92"/>
                    <a:pt x="7" y="93"/>
                    <a:pt x="7" y="94"/>
                  </a:cubicBezTo>
                  <a:cubicBezTo>
                    <a:pt x="7" y="94"/>
                    <a:pt x="4" y="92"/>
                    <a:pt x="5" y="94"/>
                  </a:cubicBezTo>
                  <a:cubicBezTo>
                    <a:pt x="5" y="95"/>
                    <a:pt x="8" y="96"/>
                    <a:pt x="8" y="96"/>
                  </a:cubicBezTo>
                  <a:cubicBezTo>
                    <a:pt x="8" y="97"/>
                    <a:pt x="5" y="95"/>
                    <a:pt x="4" y="96"/>
                  </a:cubicBezTo>
                  <a:cubicBezTo>
                    <a:pt x="2" y="96"/>
                    <a:pt x="4" y="93"/>
                    <a:pt x="3" y="93"/>
                  </a:cubicBezTo>
                  <a:cubicBezTo>
                    <a:pt x="3" y="93"/>
                    <a:pt x="1" y="95"/>
                    <a:pt x="2" y="96"/>
                  </a:cubicBezTo>
                  <a:cubicBezTo>
                    <a:pt x="3" y="96"/>
                    <a:pt x="2" y="98"/>
                    <a:pt x="2" y="98"/>
                  </a:cubicBezTo>
                  <a:cubicBezTo>
                    <a:pt x="3" y="99"/>
                    <a:pt x="4" y="97"/>
                    <a:pt x="5" y="96"/>
                  </a:cubicBezTo>
                  <a:cubicBezTo>
                    <a:pt x="5" y="96"/>
                    <a:pt x="5" y="97"/>
                    <a:pt x="5" y="97"/>
                  </a:cubicBezTo>
                  <a:cubicBezTo>
                    <a:pt x="6" y="97"/>
                    <a:pt x="6" y="96"/>
                    <a:pt x="7" y="96"/>
                  </a:cubicBezTo>
                  <a:cubicBezTo>
                    <a:pt x="7" y="96"/>
                    <a:pt x="7" y="98"/>
                    <a:pt x="6" y="98"/>
                  </a:cubicBezTo>
                  <a:cubicBezTo>
                    <a:pt x="4" y="99"/>
                    <a:pt x="8" y="101"/>
                    <a:pt x="8" y="100"/>
                  </a:cubicBezTo>
                  <a:cubicBezTo>
                    <a:pt x="8" y="102"/>
                    <a:pt x="1" y="100"/>
                    <a:pt x="5" y="103"/>
                  </a:cubicBezTo>
                  <a:cubicBezTo>
                    <a:pt x="7" y="104"/>
                    <a:pt x="8" y="105"/>
                    <a:pt x="10" y="105"/>
                  </a:cubicBezTo>
                  <a:cubicBezTo>
                    <a:pt x="10" y="105"/>
                    <a:pt x="13" y="107"/>
                    <a:pt x="14" y="107"/>
                  </a:cubicBezTo>
                  <a:cubicBezTo>
                    <a:pt x="17" y="107"/>
                    <a:pt x="21" y="104"/>
                    <a:pt x="23" y="102"/>
                  </a:cubicBezTo>
                  <a:cubicBezTo>
                    <a:pt x="24" y="100"/>
                    <a:pt x="25" y="100"/>
                    <a:pt x="27" y="99"/>
                  </a:cubicBezTo>
                  <a:cubicBezTo>
                    <a:pt x="28" y="98"/>
                    <a:pt x="28" y="95"/>
                    <a:pt x="29" y="95"/>
                  </a:cubicBezTo>
                  <a:cubicBezTo>
                    <a:pt x="29" y="95"/>
                    <a:pt x="29" y="98"/>
                    <a:pt x="30" y="98"/>
                  </a:cubicBezTo>
                  <a:cubicBezTo>
                    <a:pt x="32" y="99"/>
                    <a:pt x="31" y="99"/>
                    <a:pt x="31" y="100"/>
                  </a:cubicBezTo>
                  <a:cubicBezTo>
                    <a:pt x="32" y="100"/>
                    <a:pt x="33" y="100"/>
                    <a:pt x="34" y="101"/>
                  </a:cubicBezTo>
                  <a:cubicBezTo>
                    <a:pt x="34" y="102"/>
                    <a:pt x="33" y="100"/>
                    <a:pt x="34" y="10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60" name="Freeform 720">
              <a:extLst>
                <a:ext uri="{FF2B5EF4-FFF2-40B4-BE49-F238E27FC236}">
                  <a16:creationId xmlns:a16="http://schemas.microsoft.com/office/drawing/2014/main" id="{98302C5B-2544-4870-A3B4-7E96F7ADE4E9}"/>
                </a:ext>
              </a:extLst>
            </p:cNvPr>
            <p:cNvSpPr>
              <a:spLocks noEditPoints="1"/>
            </p:cNvSpPr>
            <p:nvPr/>
          </p:nvSpPr>
          <p:spPr bwMode="auto">
            <a:xfrm>
              <a:off x="12945416" y="4366247"/>
              <a:ext cx="7563702" cy="2637633"/>
            </a:xfrm>
            <a:custGeom>
              <a:avLst/>
              <a:gdLst>
                <a:gd name="T0" fmla="*/ 785 w 810"/>
                <a:gd name="T1" fmla="*/ 109 h 282"/>
                <a:gd name="T2" fmla="*/ 725 w 810"/>
                <a:gd name="T3" fmla="*/ 77 h 282"/>
                <a:gd name="T4" fmla="*/ 665 w 810"/>
                <a:gd name="T5" fmla="*/ 80 h 282"/>
                <a:gd name="T6" fmla="*/ 607 w 810"/>
                <a:gd name="T7" fmla="*/ 65 h 282"/>
                <a:gd name="T8" fmla="*/ 578 w 810"/>
                <a:gd name="T9" fmla="*/ 56 h 282"/>
                <a:gd name="T10" fmla="*/ 555 w 810"/>
                <a:gd name="T11" fmla="*/ 61 h 282"/>
                <a:gd name="T12" fmla="*/ 521 w 810"/>
                <a:gd name="T13" fmla="*/ 59 h 282"/>
                <a:gd name="T14" fmla="*/ 495 w 810"/>
                <a:gd name="T15" fmla="*/ 44 h 282"/>
                <a:gd name="T16" fmla="*/ 469 w 810"/>
                <a:gd name="T17" fmla="*/ 49 h 282"/>
                <a:gd name="T18" fmla="*/ 423 w 810"/>
                <a:gd name="T19" fmla="*/ 43 h 282"/>
                <a:gd name="T20" fmla="*/ 383 w 810"/>
                <a:gd name="T21" fmla="*/ 50 h 282"/>
                <a:gd name="T22" fmla="*/ 423 w 810"/>
                <a:gd name="T23" fmla="*/ 17 h 282"/>
                <a:gd name="T24" fmla="*/ 378 w 810"/>
                <a:gd name="T25" fmla="*/ 7 h 282"/>
                <a:gd name="T26" fmla="*/ 355 w 810"/>
                <a:gd name="T27" fmla="*/ 17 h 282"/>
                <a:gd name="T28" fmla="*/ 320 w 810"/>
                <a:gd name="T29" fmla="*/ 22 h 282"/>
                <a:gd name="T30" fmla="*/ 297 w 810"/>
                <a:gd name="T31" fmla="*/ 32 h 282"/>
                <a:gd name="T32" fmla="*/ 269 w 810"/>
                <a:gd name="T33" fmla="*/ 49 h 282"/>
                <a:gd name="T34" fmla="*/ 247 w 810"/>
                <a:gd name="T35" fmla="*/ 58 h 282"/>
                <a:gd name="T36" fmla="*/ 242 w 810"/>
                <a:gd name="T37" fmla="*/ 50 h 282"/>
                <a:gd name="T38" fmla="*/ 259 w 810"/>
                <a:gd name="T39" fmla="*/ 97 h 282"/>
                <a:gd name="T40" fmla="*/ 227 w 810"/>
                <a:gd name="T41" fmla="*/ 107 h 282"/>
                <a:gd name="T42" fmla="*/ 231 w 810"/>
                <a:gd name="T43" fmla="*/ 88 h 282"/>
                <a:gd name="T44" fmla="*/ 206 w 810"/>
                <a:gd name="T45" fmla="*/ 60 h 282"/>
                <a:gd name="T46" fmla="*/ 191 w 810"/>
                <a:gd name="T47" fmla="*/ 83 h 282"/>
                <a:gd name="T48" fmla="*/ 131 w 810"/>
                <a:gd name="T49" fmla="*/ 90 h 282"/>
                <a:gd name="T50" fmla="*/ 92 w 810"/>
                <a:gd name="T51" fmla="*/ 100 h 282"/>
                <a:gd name="T52" fmla="*/ 84 w 810"/>
                <a:gd name="T53" fmla="*/ 107 h 282"/>
                <a:gd name="T54" fmla="*/ 53 w 810"/>
                <a:gd name="T55" fmla="*/ 120 h 282"/>
                <a:gd name="T56" fmla="*/ 31 w 810"/>
                <a:gd name="T57" fmla="*/ 102 h 282"/>
                <a:gd name="T58" fmla="*/ 29 w 810"/>
                <a:gd name="T59" fmla="*/ 84 h 282"/>
                <a:gd name="T60" fmla="*/ 5 w 810"/>
                <a:gd name="T61" fmla="*/ 88 h 282"/>
                <a:gd name="T62" fmla="*/ 7 w 810"/>
                <a:gd name="T63" fmla="*/ 152 h 282"/>
                <a:gd name="T64" fmla="*/ 16 w 810"/>
                <a:gd name="T65" fmla="*/ 187 h 282"/>
                <a:gd name="T66" fmla="*/ 40 w 810"/>
                <a:gd name="T67" fmla="*/ 223 h 282"/>
                <a:gd name="T68" fmla="*/ 53 w 810"/>
                <a:gd name="T69" fmla="*/ 244 h 282"/>
                <a:gd name="T70" fmla="*/ 82 w 810"/>
                <a:gd name="T71" fmla="*/ 272 h 282"/>
                <a:gd name="T72" fmla="*/ 109 w 810"/>
                <a:gd name="T73" fmla="*/ 250 h 282"/>
                <a:gd name="T74" fmla="*/ 108 w 810"/>
                <a:gd name="T75" fmla="*/ 222 h 282"/>
                <a:gd name="T76" fmla="*/ 160 w 810"/>
                <a:gd name="T77" fmla="*/ 223 h 282"/>
                <a:gd name="T78" fmla="*/ 196 w 810"/>
                <a:gd name="T79" fmla="*/ 196 h 282"/>
                <a:gd name="T80" fmla="*/ 252 w 810"/>
                <a:gd name="T81" fmla="*/ 204 h 282"/>
                <a:gd name="T82" fmla="*/ 331 w 810"/>
                <a:gd name="T83" fmla="*/ 226 h 282"/>
                <a:gd name="T84" fmla="*/ 415 w 810"/>
                <a:gd name="T85" fmla="*/ 231 h 282"/>
                <a:gd name="T86" fmla="*/ 483 w 810"/>
                <a:gd name="T87" fmla="*/ 207 h 282"/>
                <a:gd name="T88" fmla="*/ 521 w 810"/>
                <a:gd name="T89" fmla="*/ 258 h 282"/>
                <a:gd name="T90" fmla="*/ 558 w 810"/>
                <a:gd name="T91" fmla="*/ 226 h 282"/>
                <a:gd name="T92" fmla="*/ 543 w 810"/>
                <a:gd name="T93" fmla="*/ 199 h 282"/>
                <a:gd name="T94" fmla="*/ 591 w 810"/>
                <a:gd name="T95" fmla="*/ 162 h 282"/>
                <a:gd name="T96" fmla="*/ 627 w 810"/>
                <a:gd name="T97" fmla="*/ 165 h 282"/>
                <a:gd name="T98" fmla="*/ 657 w 810"/>
                <a:gd name="T99" fmla="*/ 153 h 282"/>
                <a:gd name="T100" fmla="*/ 669 w 810"/>
                <a:gd name="T101" fmla="*/ 154 h 282"/>
                <a:gd name="T102" fmla="*/ 649 w 810"/>
                <a:gd name="T103" fmla="*/ 210 h 282"/>
                <a:gd name="T104" fmla="*/ 667 w 810"/>
                <a:gd name="T105" fmla="*/ 171 h 282"/>
                <a:gd name="T106" fmla="*/ 710 w 810"/>
                <a:gd name="T107" fmla="*/ 156 h 282"/>
                <a:gd name="T108" fmla="*/ 738 w 810"/>
                <a:gd name="T109" fmla="*/ 121 h 282"/>
                <a:gd name="T110" fmla="*/ 765 w 810"/>
                <a:gd name="T111" fmla="*/ 116 h 282"/>
                <a:gd name="T112" fmla="*/ 802 w 810"/>
                <a:gd name="T113" fmla="*/ 115 h 282"/>
                <a:gd name="T114" fmla="*/ 388 w 810"/>
                <a:gd name="T115" fmla="*/ 2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0" h="282">
                  <a:moveTo>
                    <a:pt x="808" y="111"/>
                  </a:moveTo>
                  <a:cubicBezTo>
                    <a:pt x="806" y="109"/>
                    <a:pt x="803" y="108"/>
                    <a:pt x="801" y="106"/>
                  </a:cubicBezTo>
                  <a:cubicBezTo>
                    <a:pt x="800" y="105"/>
                    <a:pt x="799" y="104"/>
                    <a:pt x="797" y="103"/>
                  </a:cubicBezTo>
                  <a:cubicBezTo>
                    <a:pt x="796" y="103"/>
                    <a:pt x="794" y="103"/>
                    <a:pt x="793" y="102"/>
                  </a:cubicBezTo>
                  <a:cubicBezTo>
                    <a:pt x="793" y="103"/>
                    <a:pt x="794" y="103"/>
                    <a:pt x="794" y="103"/>
                  </a:cubicBezTo>
                  <a:cubicBezTo>
                    <a:pt x="795" y="103"/>
                    <a:pt x="792" y="104"/>
                    <a:pt x="791" y="103"/>
                  </a:cubicBezTo>
                  <a:cubicBezTo>
                    <a:pt x="791" y="103"/>
                    <a:pt x="792" y="103"/>
                    <a:pt x="792" y="102"/>
                  </a:cubicBezTo>
                  <a:cubicBezTo>
                    <a:pt x="791" y="101"/>
                    <a:pt x="786" y="103"/>
                    <a:pt x="785" y="102"/>
                  </a:cubicBezTo>
                  <a:cubicBezTo>
                    <a:pt x="787" y="103"/>
                    <a:pt x="787" y="103"/>
                    <a:pt x="787" y="106"/>
                  </a:cubicBezTo>
                  <a:cubicBezTo>
                    <a:pt x="786" y="107"/>
                    <a:pt x="788" y="109"/>
                    <a:pt x="788" y="109"/>
                  </a:cubicBezTo>
                  <a:cubicBezTo>
                    <a:pt x="787" y="109"/>
                    <a:pt x="787" y="108"/>
                    <a:pt x="787" y="108"/>
                  </a:cubicBezTo>
                  <a:cubicBezTo>
                    <a:pt x="786" y="107"/>
                    <a:pt x="786" y="109"/>
                    <a:pt x="785" y="109"/>
                  </a:cubicBezTo>
                  <a:cubicBezTo>
                    <a:pt x="785" y="109"/>
                    <a:pt x="783" y="105"/>
                    <a:pt x="783" y="105"/>
                  </a:cubicBezTo>
                  <a:cubicBezTo>
                    <a:pt x="783" y="104"/>
                    <a:pt x="783" y="104"/>
                    <a:pt x="783" y="104"/>
                  </a:cubicBezTo>
                  <a:cubicBezTo>
                    <a:pt x="783" y="103"/>
                    <a:pt x="782" y="102"/>
                    <a:pt x="783" y="101"/>
                  </a:cubicBezTo>
                  <a:cubicBezTo>
                    <a:pt x="784" y="99"/>
                    <a:pt x="782" y="100"/>
                    <a:pt x="781" y="99"/>
                  </a:cubicBezTo>
                  <a:cubicBezTo>
                    <a:pt x="781" y="98"/>
                    <a:pt x="779" y="97"/>
                    <a:pt x="778" y="97"/>
                  </a:cubicBezTo>
                  <a:cubicBezTo>
                    <a:pt x="771" y="93"/>
                    <a:pt x="765" y="89"/>
                    <a:pt x="758" y="87"/>
                  </a:cubicBezTo>
                  <a:cubicBezTo>
                    <a:pt x="756" y="86"/>
                    <a:pt x="755" y="85"/>
                    <a:pt x="754" y="84"/>
                  </a:cubicBezTo>
                  <a:cubicBezTo>
                    <a:pt x="753" y="83"/>
                    <a:pt x="751" y="82"/>
                    <a:pt x="749" y="82"/>
                  </a:cubicBezTo>
                  <a:cubicBezTo>
                    <a:pt x="746" y="81"/>
                    <a:pt x="743" y="80"/>
                    <a:pt x="739" y="78"/>
                  </a:cubicBezTo>
                  <a:cubicBezTo>
                    <a:pt x="736" y="78"/>
                    <a:pt x="732" y="78"/>
                    <a:pt x="730" y="78"/>
                  </a:cubicBezTo>
                  <a:cubicBezTo>
                    <a:pt x="728" y="78"/>
                    <a:pt x="727" y="78"/>
                    <a:pt x="726" y="78"/>
                  </a:cubicBezTo>
                  <a:cubicBezTo>
                    <a:pt x="726" y="78"/>
                    <a:pt x="725" y="77"/>
                    <a:pt x="725" y="77"/>
                  </a:cubicBezTo>
                  <a:cubicBezTo>
                    <a:pt x="724" y="78"/>
                    <a:pt x="724" y="79"/>
                    <a:pt x="723" y="78"/>
                  </a:cubicBezTo>
                  <a:cubicBezTo>
                    <a:pt x="720" y="78"/>
                    <a:pt x="717" y="77"/>
                    <a:pt x="714" y="76"/>
                  </a:cubicBezTo>
                  <a:cubicBezTo>
                    <a:pt x="713" y="76"/>
                    <a:pt x="710" y="75"/>
                    <a:pt x="710" y="77"/>
                  </a:cubicBezTo>
                  <a:cubicBezTo>
                    <a:pt x="709" y="79"/>
                    <a:pt x="708" y="79"/>
                    <a:pt x="710" y="80"/>
                  </a:cubicBezTo>
                  <a:cubicBezTo>
                    <a:pt x="712" y="82"/>
                    <a:pt x="714" y="86"/>
                    <a:pt x="709" y="87"/>
                  </a:cubicBezTo>
                  <a:cubicBezTo>
                    <a:pt x="708" y="88"/>
                    <a:pt x="705" y="88"/>
                    <a:pt x="704" y="86"/>
                  </a:cubicBezTo>
                  <a:cubicBezTo>
                    <a:pt x="703" y="85"/>
                    <a:pt x="703" y="84"/>
                    <a:pt x="700" y="84"/>
                  </a:cubicBezTo>
                  <a:cubicBezTo>
                    <a:pt x="697" y="83"/>
                    <a:pt x="699" y="82"/>
                    <a:pt x="698" y="81"/>
                  </a:cubicBezTo>
                  <a:cubicBezTo>
                    <a:pt x="698" y="80"/>
                    <a:pt x="695" y="79"/>
                    <a:pt x="694" y="80"/>
                  </a:cubicBezTo>
                  <a:cubicBezTo>
                    <a:pt x="691" y="83"/>
                    <a:pt x="686" y="80"/>
                    <a:pt x="682" y="80"/>
                  </a:cubicBezTo>
                  <a:cubicBezTo>
                    <a:pt x="678" y="80"/>
                    <a:pt x="674" y="79"/>
                    <a:pt x="670" y="79"/>
                  </a:cubicBezTo>
                  <a:cubicBezTo>
                    <a:pt x="668" y="79"/>
                    <a:pt x="667" y="79"/>
                    <a:pt x="665" y="80"/>
                  </a:cubicBezTo>
                  <a:cubicBezTo>
                    <a:pt x="663" y="81"/>
                    <a:pt x="664" y="84"/>
                    <a:pt x="664" y="86"/>
                  </a:cubicBezTo>
                  <a:cubicBezTo>
                    <a:pt x="664" y="86"/>
                    <a:pt x="664" y="86"/>
                    <a:pt x="664" y="86"/>
                  </a:cubicBezTo>
                  <a:cubicBezTo>
                    <a:pt x="663" y="86"/>
                    <a:pt x="662" y="81"/>
                    <a:pt x="661" y="80"/>
                  </a:cubicBezTo>
                  <a:cubicBezTo>
                    <a:pt x="660" y="80"/>
                    <a:pt x="656" y="80"/>
                    <a:pt x="655" y="78"/>
                  </a:cubicBezTo>
                  <a:cubicBezTo>
                    <a:pt x="655" y="75"/>
                    <a:pt x="659" y="74"/>
                    <a:pt x="655" y="71"/>
                  </a:cubicBezTo>
                  <a:cubicBezTo>
                    <a:pt x="653" y="70"/>
                    <a:pt x="651" y="69"/>
                    <a:pt x="648" y="68"/>
                  </a:cubicBezTo>
                  <a:cubicBezTo>
                    <a:pt x="642" y="66"/>
                    <a:pt x="635" y="68"/>
                    <a:pt x="629" y="69"/>
                  </a:cubicBezTo>
                  <a:cubicBezTo>
                    <a:pt x="626" y="69"/>
                    <a:pt x="623" y="69"/>
                    <a:pt x="619" y="69"/>
                  </a:cubicBezTo>
                  <a:cubicBezTo>
                    <a:pt x="618" y="69"/>
                    <a:pt x="618" y="69"/>
                    <a:pt x="617" y="69"/>
                  </a:cubicBezTo>
                  <a:cubicBezTo>
                    <a:pt x="615" y="68"/>
                    <a:pt x="617" y="68"/>
                    <a:pt x="618" y="67"/>
                  </a:cubicBezTo>
                  <a:cubicBezTo>
                    <a:pt x="618" y="66"/>
                    <a:pt x="613" y="65"/>
                    <a:pt x="613" y="65"/>
                  </a:cubicBezTo>
                  <a:cubicBezTo>
                    <a:pt x="612" y="64"/>
                    <a:pt x="608" y="65"/>
                    <a:pt x="607" y="65"/>
                  </a:cubicBezTo>
                  <a:cubicBezTo>
                    <a:pt x="607" y="65"/>
                    <a:pt x="611" y="64"/>
                    <a:pt x="610" y="63"/>
                  </a:cubicBezTo>
                  <a:cubicBezTo>
                    <a:pt x="609" y="63"/>
                    <a:pt x="608" y="64"/>
                    <a:pt x="607" y="64"/>
                  </a:cubicBezTo>
                  <a:cubicBezTo>
                    <a:pt x="606" y="63"/>
                    <a:pt x="604" y="62"/>
                    <a:pt x="604" y="62"/>
                  </a:cubicBezTo>
                  <a:cubicBezTo>
                    <a:pt x="603" y="62"/>
                    <a:pt x="600" y="60"/>
                    <a:pt x="602" y="60"/>
                  </a:cubicBezTo>
                  <a:cubicBezTo>
                    <a:pt x="603" y="60"/>
                    <a:pt x="605" y="60"/>
                    <a:pt x="606" y="60"/>
                  </a:cubicBezTo>
                  <a:cubicBezTo>
                    <a:pt x="609" y="60"/>
                    <a:pt x="605" y="57"/>
                    <a:pt x="604" y="57"/>
                  </a:cubicBezTo>
                  <a:cubicBezTo>
                    <a:pt x="602" y="55"/>
                    <a:pt x="597" y="56"/>
                    <a:pt x="594" y="55"/>
                  </a:cubicBezTo>
                  <a:cubicBezTo>
                    <a:pt x="592" y="55"/>
                    <a:pt x="591" y="57"/>
                    <a:pt x="589" y="59"/>
                  </a:cubicBezTo>
                  <a:cubicBezTo>
                    <a:pt x="589" y="59"/>
                    <a:pt x="582" y="63"/>
                    <a:pt x="582" y="60"/>
                  </a:cubicBezTo>
                  <a:cubicBezTo>
                    <a:pt x="583" y="58"/>
                    <a:pt x="584" y="60"/>
                    <a:pt x="586" y="59"/>
                  </a:cubicBezTo>
                  <a:cubicBezTo>
                    <a:pt x="586" y="59"/>
                    <a:pt x="585" y="56"/>
                    <a:pt x="584" y="56"/>
                  </a:cubicBezTo>
                  <a:cubicBezTo>
                    <a:pt x="584" y="56"/>
                    <a:pt x="578" y="56"/>
                    <a:pt x="578" y="56"/>
                  </a:cubicBezTo>
                  <a:cubicBezTo>
                    <a:pt x="579" y="55"/>
                    <a:pt x="581" y="54"/>
                    <a:pt x="583" y="54"/>
                  </a:cubicBezTo>
                  <a:cubicBezTo>
                    <a:pt x="584" y="55"/>
                    <a:pt x="591" y="55"/>
                    <a:pt x="591" y="55"/>
                  </a:cubicBezTo>
                  <a:cubicBezTo>
                    <a:pt x="591" y="54"/>
                    <a:pt x="585" y="54"/>
                    <a:pt x="584" y="53"/>
                  </a:cubicBezTo>
                  <a:cubicBezTo>
                    <a:pt x="582" y="53"/>
                    <a:pt x="580" y="53"/>
                    <a:pt x="578" y="53"/>
                  </a:cubicBezTo>
                  <a:cubicBezTo>
                    <a:pt x="574" y="52"/>
                    <a:pt x="570" y="52"/>
                    <a:pt x="566" y="51"/>
                  </a:cubicBezTo>
                  <a:cubicBezTo>
                    <a:pt x="565" y="51"/>
                    <a:pt x="561" y="50"/>
                    <a:pt x="561" y="50"/>
                  </a:cubicBezTo>
                  <a:cubicBezTo>
                    <a:pt x="561" y="51"/>
                    <a:pt x="562" y="52"/>
                    <a:pt x="561" y="52"/>
                  </a:cubicBezTo>
                  <a:cubicBezTo>
                    <a:pt x="560" y="53"/>
                    <a:pt x="559" y="53"/>
                    <a:pt x="558" y="53"/>
                  </a:cubicBezTo>
                  <a:cubicBezTo>
                    <a:pt x="557" y="53"/>
                    <a:pt x="552" y="54"/>
                    <a:pt x="553" y="56"/>
                  </a:cubicBezTo>
                  <a:cubicBezTo>
                    <a:pt x="554" y="58"/>
                    <a:pt x="556" y="55"/>
                    <a:pt x="557" y="56"/>
                  </a:cubicBezTo>
                  <a:cubicBezTo>
                    <a:pt x="557" y="56"/>
                    <a:pt x="554" y="57"/>
                    <a:pt x="555" y="59"/>
                  </a:cubicBezTo>
                  <a:cubicBezTo>
                    <a:pt x="556" y="59"/>
                    <a:pt x="555" y="60"/>
                    <a:pt x="555" y="61"/>
                  </a:cubicBezTo>
                  <a:cubicBezTo>
                    <a:pt x="556" y="61"/>
                    <a:pt x="557" y="62"/>
                    <a:pt x="557" y="63"/>
                  </a:cubicBezTo>
                  <a:cubicBezTo>
                    <a:pt x="557" y="63"/>
                    <a:pt x="553" y="63"/>
                    <a:pt x="552" y="63"/>
                  </a:cubicBezTo>
                  <a:cubicBezTo>
                    <a:pt x="550" y="63"/>
                    <a:pt x="552" y="62"/>
                    <a:pt x="552" y="62"/>
                  </a:cubicBezTo>
                  <a:cubicBezTo>
                    <a:pt x="551" y="61"/>
                    <a:pt x="548" y="62"/>
                    <a:pt x="548" y="62"/>
                  </a:cubicBezTo>
                  <a:cubicBezTo>
                    <a:pt x="546" y="63"/>
                    <a:pt x="544" y="62"/>
                    <a:pt x="543" y="62"/>
                  </a:cubicBezTo>
                  <a:cubicBezTo>
                    <a:pt x="542" y="62"/>
                    <a:pt x="546" y="63"/>
                    <a:pt x="546" y="63"/>
                  </a:cubicBezTo>
                  <a:cubicBezTo>
                    <a:pt x="549" y="64"/>
                    <a:pt x="546" y="66"/>
                    <a:pt x="545" y="65"/>
                  </a:cubicBezTo>
                  <a:cubicBezTo>
                    <a:pt x="544" y="65"/>
                    <a:pt x="544" y="64"/>
                    <a:pt x="544" y="63"/>
                  </a:cubicBezTo>
                  <a:cubicBezTo>
                    <a:pt x="543" y="63"/>
                    <a:pt x="542" y="63"/>
                    <a:pt x="541" y="63"/>
                  </a:cubicBezTo>
                  <a:cubicBezTo>
                    <a:pt x="539" y="62"/>
                    <a:pt x="537" y="61"/>
                    <a:pt x="534" y="62"/>
                  </a:cubicBezTo>
                  <a:cubicBezTo>
                    <a:pt x="531" y="62"/>
                    <a:pt x="529" y="65"/>
                    <a:pt x="526" y="63"/>
                  </a:cubicBezTo>
                  <a:cubicBezTo>
                    <a:pt x="524" y="62"/>
                    <a:pt x="522" y="61"/>
                    <a:pt x="521" y="59"/>
                  </a:cubicBezTo>
                  <a:cubicBezTo>
                    <a:pt x="520" y="58"/>
                    <a:pt x="518" y="62"/>
                    <a:pt x="517" y="62"/>
                  </a:cubicBezTo>
                  <a:cubicBezTo>
                    <a:pt x="516" y="64"/>
                    <a:pt x="515" y="70"/>
                    <a:pt x="512" y="69"/>
                  </a:cubicBezTo>
                  <a:cubicBezTo>
                    <a:pt x="510" y="68"/>
                    <a:pt x="508" y="68"/>
                    <a:pt x="506" y="66"/>
                  </a:cubicBezTo>
                  <a:cubicBezTo>
                    <a:pt x="505" y="65"/>
                    <a:pt x="503" y="63"/>
                    <a:pt x="502" y="62"/>
                  </a:cubicBezTo>
                  <a:cubicBezTo>
                    <a:pt x="501" y="60"/>
                    <a:pt x="499" y="59"/>
                    <a:pt x="498" y="58"/>
                  </a:cubicBezTo>
                  <a:cubicBezTo>
                    <a:pt x="496" y="56"/>
                    <a:pt x="500" y="57"/>
                    <a:pt x="501" y="57"/>
                  </a:cubicBezTo>
                  <a:cubicBezTo>
                    <a:pt x="502" y="57"/>
                    <a:pt x="504" y="56"/>
                    <a:pt x="504" y="55"/>
                  </a:cubicBezTo>
                  <a:cubicBezTo>
                    <a:pt x="504" y="55"/>
                    <a:pt x="499" y="52"/>
                    <a:pt x="499" y="52"/>
                  </a:cubicBezTo>
                  <a:cubicBezTo>
                    <a:pt x="499" y="52"/>
                    <a:pt x="502" y="52"/>
                    <a:pt x="502" y="51"/>
                  </a:cubicBezTo>
                  <a:cubicBezTo>
                    <a:pt x="501" y="50"/>
                    <a:pt x="499" y="50"/>
                    <a:pt x="499" y="50"/>
                  </a:cubicBezTo>
                  <a:cubicBezTo>
                    <a:pt x="499" y="48"/>
                    <a:pt x="504" y="47"/>
                    <a:pt x="499" y="46"/>
                  </a:cubicBezTo>
                  <a:cubicBezTo>
                    <a:pt x="498" y="46"/>
                    <a:pt x="497" y="44"/>
                    <a:pt x="495" y="44"/>
                  </a:cubicBezTo>
                  <a:cubicBezTo>
                    <a:pt x="494" y="44"/>
                    <a:pt x="492" y="43"/>
                    <a:pt x="491" y="44"/>
                  </a:cubicBezTo>
                  <a:cubicBezTo>
                    <a:pt x="490" y="44"/>
                    <a:pt x="490" y="45"/>
                    <a:pt x="489" y="45"/>
                  </a:cubicBezTo>
                  <a:cubicBezTo>
                    <a:pt x="488" y="44"/>
                    <a:pt x="488" y="44"/>
                    <a:pt x="487" y="44"/>
                  </a:cubicBezTo>
                  <a:cubicBezTo>
                    <a:pt x="486" y="44"/>
                    <a:pt x="484" y="44"/>
                    <a:pt x="483" y="43"/>
                  </a:cubicBezTo>
                  <a:cubicBezTo>
                    <a:pt x="482" y="43"/>
                    <a:pt x="481" y="43"/>
                    <a:pt x="480" y="41"/>
                  </a:cubicBezTo>
                  <a:cubicBezTo>
                    <a:pt x="479" y="41"/>
                    <a:pt x="480" y="40"/>
                    <a:pt x="478" y="41"/>
                  </a:cubicBezTo>
                  <a:cubicBezTo>
                    <a:pt x="478" y="41"/>
                    <a:pt x="477" y="42"/>
                    <a:pt x="476" y="42"/>
                  </a:cubicBezTo>
                  <a:cubicBezTo>
                    <a:pt x="475" y="42"/>
                    <a:pt x="475" y="41"/>
                    <a:pt x="474" y="42"/>
                  </a:cubicBezTo>
                  <a:cubicBezTo>
                    <a:pt x="474" y="43"/>
                    <a:pt x="473" y="44"/>
                    <a:pt x="473" y="45"/>
                  </a:cubicBezTo>
                  <a:cubicBezTo>
                    <a:pt x="473" y="46"/>
                    <a:pt x="475" y="46"/>
                    <a:pt x="474" y="47"/>
                  </a:cubicBezTo>
                  <a:cubicBezTo>
                    <a:pt x="473" y="48"/>
                    <a:pt x="474" y="48"/>
                    <a:pt x="473" y="48"/>
                  </a:cubicBezTo>
                  <a:cubicBezTo>
                    <a:pt x="472" y="48"/>
                    <a:pt x="470" y="48"/>
                    <a:pt x="469" y="49"/>
                  </a:cubicBezTo>
                  <a:cubicBezTo>
                    <a:pt x="470" y="48"/>
                    <a:pt x="473" y="50"/>
                    <a:pt x="473" y="50"/>
                  </a:cubicBezTo>
                  <a:cubicBezTo>
                    <a:pt x="472" y="51"/>
                    <a:pt x="469" y="49"/>
                    <a:pt x="467" y="49"/>
                  </a:cubicBezTo>
                  <a:cubicBezTo>
                    <a:pt x="465" y="49"/>
                    <a:pt x="462" y="49"/>
                    <a:pt x="459" y="49"/>
                  </a:cubicBezTo>
                  <a:cubicBezTo>
                    <a:pt x="458" y="49"/>
                    <a:pt x="458" y="48"/>
                    <a:pt x="457" y="48"/>
                  </a:cubicBezTo>
                  <a:cubicBezTo>
                    <a:pt x="456" y="47"/>
                    <a:pt x="453" y="48"/>
                    <a:pt x="452" y="48"/>
                  </a:cubicBezTo>
                  <a:cubicBezTo>
                    <a:pt x="451" y="47"/>
                    <a:pt x="449" y="47"/>
                    <a:pt x="448" y="46"/>
                  </a:cubicBezTo>
                  <a:cubicBezTo>
                    <a:pt x="448" y="45"/>
                    <a:pt x="450" y="45"/>
                    <a:pt x="450" y="44"/>
                  </a:cubicBezTo>
                  <a:cubicBezTo>
                    <a:pt x="451" y="43"/>
                    <a:pt x="442" y="43"/>
                    <a:pt x="441" y="43"/>
                  </a:cubicBezTo>
                  <a:cubicBezTo>
                    <a:pt x="436" y="42"/>
                    <a:pt x="432" y="43"/>
                    <a:pt x="427" y="43"/>
                  </a:cubicBezTo>
                  <a:cubicBezTo>
                    <a:pt x="424" y="43"/>
                    <a:pt x="425" y="43"/>
                    <a:pt x="426" y="45"/>
                  </a:cubicBezTo>
                  <a:cubicBezTo>
                    <a:pt x="426" y="46"/>
                    <a:pt x="424" y="45"/>
                    <a:pt x="424" y="45"/>
                  </a:cubicBezTo>
                  <a:cubicBezTo>
                    <a:pt x="422" y="45"/>
                    <a:pt x="423" y="44"/>
                    <a:pt x="423" y="43"/>
                  </a:cubicBezTo>
                  <a:cubicBezTo>
                    <a:pt x="423" y="41"/>
                    <a:pt x="422" y="38"/>
                    <a:pt x="420" y="40"/>
                  </a:cubicBezTo>
                  <a:cubicBezTo>
                    <a:pt x="420" y="42"/>
                    <a:pt x="416" y="42"/>
                    <a:pt x="414" y="41"/>
                  </a:cubicBezTo>
                  <a:cubicBezTo>
                    <a:pt x="413" y="40"/>
                    <a:pt x="415" y="38"/>
                    <a:pt x="411" y="39"/>
                  </a:cubicBezTo>
                  <a:cubicBezTo>
                    <a:pt x="410" y="39"/>
                    <a:pt x="409" y="39"/>
                    <a:pt x="408" y="39"/>
                  </a:cubicBezTo>
                  <a:cubicBezTo>
                    <a:pt x="407" y="38"/>
                    <a:pt x="406" y="39"/>
                    <a:pt x="404" y="40"/>
                  </a:cubicBezTo>
                  <a:cubicBezTo>
                    <a:pt x="402" y="42"/>
                    <a:pt x="407" y="41"/>
                    <a:pt x="407" y="42"/>
                  </a:cubicBezTo>
                  <a:cubicBezTo>
                    <a:pt x="407" y="44"/>
                    <a:pt x="403" y="43"/>
                    <a:pt x="402" y="44"/>
                  </a:cubicBezTo>
                  <a:cubicBezTo>
                    <a:pt x="401" y="45"/>
                    <a:pt x="399" y="45"/>
                    <a:pt x="397" y="46"/>
                  </a:cubicBezTo>
                  <a:cubicBezTo>
                    <a:pt x="395" y="47"/>
                    <a:pt x="393" y="47"/>
                    <a:pt x="390" y="47"/>
                  </a:cubicBezTo>
                  <a:cubicBezTo>
                    <a:pt x="388" y="47"/>
                    <a:pt x="388" y="47"/>
                    <a:pt x="387" y="49"/>
                  </a:cubicBezTo>
                  <a:cubicBezTo>
                    <a:pt x="386" y="50"/>
                    <a:pt x="382" y="51"/>
                    <a:pt x="381" y="51"/>
                  </a:cubicBezTo>
                  <a:cubicBezTo>
                    <a:pt x="381" y="50"/>
                    <a:pt x="383" y="50"/>
                    <a:pt x="383" y="50"/>
                  </a:cubicBezTo>
                  <a:cubicBezTo>
                    <a:pt x="385" y="49"/>
                    <a:pt x="385" y="47"/>
                    <a:pt x="386" y="46"/>
                  </a:cubicBezTo>
                  <a:cubicBezTo>
                    <a:pt x="387" y="44"/>
                    <a:pt x="388" y="46"/>
                    <a:pt x="389" y="45"/>
                  </a:cubicBezTo>
                  <a:cubicBezTo>
                    <a:pt x="390" y="45"/>
                    <a:pt x="390" y="44"/>
                    <a:pt x="391" y="44"/>
                  </a:cubicBezTo>
                  <a:cubicBezTo>
                    <a:pt x="394" y="42"/>
                    <a:pt x="398" y="41"/>
                    <a:pt x="401" y="39"/>
                  </a:cubicBezTo>
                  <a:cubicBezTo>
                    <a:pt x="403" y="38"/>
                    <a:pt x="405" y="37"/>
                    <a:pt x="407" y="36"/>
                  </a:cubicBezTo>
                  <a:cubicBezTo>
                    <a:pt x="411" y="33"/>
                    <a:pt x="416" y="31"/>
                    <a:pt x="420" y="29"/>
                  </a:cubicBezTo>
                  <a:cubicBezTo>
                    <a:pt x="423" y="28"/>
                    <a:pt x="426" y="26"/>
                    <a:pt x="423" y="23"/>
                  </a:cubicBezTo>
                  <a:cubicBezTo>
                    <a:pt x="422" y="22"/>
                    <a:pt x="422" y="24"/>
                    <a:pt x="421" y="23"/>
                  </a:cubicBezTo>
                  <a:cubicBezTo>
                    <a:pt x="420" y="22"/>
                    <a:pt x="419" y="22"/>
                    <a:pt x="418" y="21"/>
                  </a:cubicBezTo>
                  <a:cubicBezTo>
                    <a:pt x="418" y="20"/>
                    <a:pt x="423" y="22"/>
                    <a:pt x="423" y="22"/>
                  </a:cubicBezTo>
                  <a:cubicBezTo>
                    <a:pt x="424" y="22"/>
                    <a:pt x="427" y="22"/>
                    <a:pt x="425" y="20"/>
                  </a:cubicBezTo>
                  <a:cubicBezTo>
                    <a:pt x="424" y="19"/>
                    <a:pt x="424" y="18"/>
                    <a:pt x="423" y="17"/>
                  </a:cubicBezTo>
                  <a:cubicBezTo>
                    <a:pt x="422" y="15"/>
                    <a:pt x="421" y="19"/>
                    <a:pt x="420" y="19"/>
                  </a:cubicBezTo>
                  <a:cubicBezTo>
                    <a:pt x="420" y="18"/>
                    <a:pt x="420" y="17"/>
                    <a:pt x="420" y="17"/>
                  </a:cubicBezTo>
                  <a:cubicBezTo>
                    <a:pt x="420" y="16"/>
                    <a:pt x="420" y="16"/>
                    <a:pt x="419" y="15"/>
                  </a:cubicBezTo>
                  <a:cubicBezTo>
                    <a:pt x="419" y="14"/>
                    <a:pt x="417" y="13"/>
                    <a:pt x="416" y="13"/>
                  </a:cubicBezTo>
                  <a:cubicBezTo>
                    <a:pt x="414" y="12"/>
                    <a:pt x="413" y="12"/>
                    <a:pt x="411" y="11"/>
                  </a:cubicBezTo>
                  <a:cubicBezTo>
                    <a:pt x="409" y="11"/>
                    <a:pt x="409" y="11"/>
                    <a:pt x="406" y="12"/>
                  </a:cubicBezTo>
                  <a:cubicBezTo>
                    <a:pt x="404" y="12"/>
                    <a:pt x="397" y="9"/>
                    <a:pt x="396" y="12"/>
                  </a:cubicBezTo>
                  <a:cubicBezTo>
                    <a:pt x="395" y="13"/>
                    <a:pt x="389" y="14"/>
                    <a:pt x="388" y="13"/>
                  </a:cubicBezTo>
                  <a:cubicBezTo>
                    <a:pt x="388" y="13"/>
                    <a:pt x="394" y="9"/>
                    <a:pt x="392" y="8"/>
                  </a:cubicBezTo>
                  <a:cubicBezTo>
                    <a:pt x="392" y="8"/>
                    <a:pt x="385" y="9"/>
                    <a:pt x="384" y="8"/>
                  </a:cubicBezTo>
                  <a:cubicBezTo>
                    <a:pt x="384" y="7"/>
                    <a:pt x="386" y="7"/>
                    <a:pt x="386" y="7"/>
                  </a:cubicBezTo>
                  <a:cubicBezTo>
                    <a:pt x="386" y="6"/>
                    <a:pt x="378" y="7"/>
                    <a:pt x="378" y="7"/>
                  </a:cubicBezTo>
                  <a:cubicBezTo>
                    <a:pt x="379" y="5"/>
                    <a:pt x="383" y="6"/>
                    <a:pt x="384" y="5"/>
                  </a:cubicBezTo>
                  <a:cubicBezTo>
                    <a:pt x="385" y="4"/>
                    <a:pt x="387" y="5"/>
                    <a:pt x="386" y="4"/>
                  </a:cubicBezTo>
                  <a:cubicBezTo>
                    <a:pt x="386" y="3"/>
                    <a:pt x="386" y="2"/>
                    <a:pt x="385" y="2"/>
                  </a:cubicBezTo>
                  <a:cubicBezTo>
                    <a:pt x="382" y="2"/>
                    <a:pt x="381" y="1"/>
                    <a:pt x="378" y="1"/>
                  </a:cubicBezTo>
                  <a:cubicBezTo>
                    <a:pt x="376" y="0"/>
                    <a:pt x="374" y="1"/>
                    <a:pt x="372" y="2"/>
                  </a:cubicBezTo>
                  <a:cubicBezTo>
                    <a:pt x="368" y="3"/>
                    <a:pt x="364" y="6"/>
                    <a:pt x="362" y="8"/>
                  </a:cubicBezTo>
                  <a:cubicBezTo>
                    <a:pt x="361" y="9"/>
                    <a:pt x="361" y="9"/>
                    <a:pt x="362" y="10"/>
                  </a:cubicBezTo>
                  <a:cubicBezTo>
                    <a:pt x="363" y="10"/>
                    <a:pt x="362" y="11"/>
                    <a:pt x="362" y="12"/>
                  </a:cubicBezTo>
                  <a:cubicBezTo>
                    <a:pt x="362" y="14"/>
                    <a:pt x="366" y="13"/>
                    <a:pt x="366" y="14"/>
                  </a:cubicBezTo>
                  <a:cubicBezTo>
                    <a:pt x="366" y="13"/>
                    <a:pt x="361" y="14"/>
                    <a:pt x="360" y="14"/>
                  </a:cubicBezTo>
                  <a:cubicBezTo>
                    <a:pt x="359" y="14"/>
                    <a:pt x="353" y="13"/>
                    <a:pt x="352" y="14"/>
                  </a:cubicBezTo>
                  <a:cubicBezTo>
                    <a:pt x="352" y="13"/>
                    <a:pt x="355" y="17"/>
                    <a:pt x="355" y="17"/>
                  </a:cubicBezTo>
                  <a:cubicBezTo>
                    <a:pt x="356" y="18"/>
                    <a:pt x="351" y="16"/>
                    <a:pt x="350" y="16"/>
                  </a:cubicBezTo>
                  <a:cubicBezTo>
                    <a:pt x="349" y="16"/>
                    <a:pt x="347" y="17"/>
                    <a:pt x="345" y="18"/>
                  </a:cubicBezTo>
                  <a:cubicBezTo>
                    <a:pt x="345" y="18"/>
                    <a:pt x="345" y="18"/>
                    <a:pt x="344" y="18"/>
                  </a:cubicBezTo>
                  <a:cubicBezTo>
                    <a:pt x="342" y="18"/>
                    <a:pt x="344" y="18"/>
                    <a:pt x="343" y="17"/>
                  </a:cubicBezTo>
                  <a:cubicBezTo>
                    <a:pt x="343" y="18"/>
                    <a:pt x="338" y="20"/>
                    <a:pt x="338" y="20"/>
                  </a:cubicBezTo>
                  <a:cubicBezTo>
                    <a:pt x="338" y="19"/>
                    <a:pt x="340" y="18"/>
                    <a:pt x="340" y="18"/>
                  </a:cubicBezTo>
                  <a:cubicBezTo>
                    <a:pt x="340" y="17"/>
                    <a:pt x="335" y="18"/>
                    <a:pt x="334" y="17"/>
                  </a:cubicBezTo>
                  <a:cubicBezTo>
                    <a:pt x="334" y="17"/>
                    <a:pt x="336" y="16"/>
                    <a:pt x="336" y="16"/>
                  </a:cubicBezTo>
                  <a:cubicBezTo>
                    <a:pt x="335" y="17"/>
                    <a:pt x="330" y="18"/>
                    <a:pt x="328" y="18"/>
                  </a:cubicBezTo>
                  <a:cubicBezTo>
                    <a:pt x="323" y="19"/>
                    <a:pt x="329" y="19"/>
                    <a:pt x="330" y="20"/>
                  </a:cubicBezTo>
                  <a:cubicBezTo>
                    <a:pt x="329" y="19"/>
                    <a:pt x="324" y="21"/>
                    <a:pt x="323" y="21"/>
                  </a:cubicBezTo>
                  <a:cubicBezTo>
                    <a:pt x="322" y="21"/>
                    <a:pt x="321" y="21"/>
                    <a:pt x="320" y="22"/>
                  </a:cubicBezTo>
                  <a:cubicBezTo>
                    <a:pt x="319" y="23"/>
                    <a:pt x="317" y="22"/>
                    <a:pt x="315" y="22"/>
                  </a:cubicBezTo>
                  <a:cubicBezTo>
                    <a:pt x="314" y="22"/>
                    <a:pt x="313" y="24"/>
                    <a:pt x="311" y="24"/>
                  </a:cubicBezTo>
                  <a:cubicBezTo>
                    <a:pt x="309" y="25"/>
                    <a:pt x="308" y="24"/>
                    <a:pt x="307" y="25"/>
                  </a:cubicBezTo>
                  <a:cubicBezTo>
                    <a:pt x="306" y="26"/>
                    <a:pt x="305" y="27"/>
                    <a:pt x="304" y="27"/>
                  </a:cubicBezTo>
                  <a:cubicBezTo>
                    <a:pt x="302" y="27"/>
                    <a:pt x="300" y="27"/>
                    <a:pt x="299" y="27"/>
                  </a:cubicBezTo>
                  <a:cubicBezTo>
                    <a:pt x="299" y="27"/>
                    <a:pt x="302" y="29"/>
                    <a:pt x="302" y="29"/>
                  </a:cubicBezTo>
                  <a:cubicBezTo>
                    <a:pt x="301" y="30"/>
                    <a:pt x="295" y="30"/>
                    <a:pt x="295" y="30"/>
                  </a:cubicBezTo>
                  <a:cubicBezTo>
                    <a:pt x="295" y="30"/>
                    <a:pt x="299" y="30"/>
                    <a:pt x="299" y="30"/>
                  </a:cubicBezTo>
                  <a:cubicBezTo>
                    <a:pt x="299" y="30"/>
                    <a:pt x="297" y="30"/>
                    <a:pt x="296" y="30"/>
                  </a:cubicBezTo>
                  <a:cubicBezTo>
                    <a:pt x="297" y="30"/>
                    <a:pt x="299" y="31"/>
                    <a:pt x="299" y="31"/>
                  </a:cubicBezTo>
                  <a:cubicBezTo>
                    <a:pt x="298" y="31"/>
                    <a:pt x="298" y="31"/>
                    <a:pt x="297" y="31"/>
                  </a:cubicBezTo>
                  <a:cubicBezTo>
                    <a:pt x="298" y="31"/>
                    <a:pt x="297" y="32"/>
                    <a:pt x="297" y="32"/>
                  </a:cubicBezTo>
                  <a:cubicBezTo>
                    <a:pt x="297" y="33"/>
                    <a:pt x="294" y="32"/>
                    <a:pt x="294" y="32"/>
                  </a:cubicBezTo>
                  <a:cubicBezTo>
                    <a:pt x="294" y="33"/>
                    <a:pt x="296" y="33"/>
                    <a:pt x="296" y="34"/>
                  </a:cubicBezTo>
                  <a:cubicBezTo>
                    <a:pt x="297" y="34"/>
                    <a:pt x="295" y="34"/>
                    <a:pt x="295" y="34"/>
                  </a:cubicBezTo>
                  <a:cubicBezTo>
                    <a:pt x="295" y="36"/>
                    <a:pt x="299" y="34"/>
                    <a:pt x="298" y="36"/>
                  </a:cubicBezTo>
                  <a:cubicBezTo>
                    <a:pt x="296" y="38"/>
                    <a:pt x="301" y="39"/>
                    <a:pt x="298" y="40"/>
                  </a:cubicBezTo>
                  <a:cubicBezTo>
                    <a:pt x="296" y="40"/>
                    <a:pt x="294" y="40"/>
                    <a:pt x="292" y="40"/>
                  </a:cubicBezTo>
                  <a:cubicBezTo>
                    <a:pt x="291" y="41"/>
                    <a:pt x="291" y="42"/>
                    <a:pt x="289" y="41"/>
                  </a:cubicBezTo>
                  <a:cubicBezTo>
                    <a:pt x="288" y="41"/>
                    <a:pt x="287" y="41"/>
                    <a:pt x="286" y="41"/>
                  </a:cubicBezTo>
                  <a:cubicBezTo>
                    <a:pt x="282" y="42"/>
                    <a:pt x="278" y="42"/>
                    <a:pt x="274" y="42"/>
                  </a:cubicBezTo>
                  <a:cubicBezTo>
                    <a:pt x="272" y="42"/>
                    <a:pt x="270" y="42"/>
                    <a:pt x="269" y="43"/>
                  </a:cubicBezTo>
                  <a:cubicBezTo>
                    <a:pt x="268" y="44"/>
                    <a:pt x="267" y="45"/>
                    <a:pt x="267" y="46"/>
                  </a:cubicBezTo>
                  <a:cubicBezTo>
                    <a:pt x="267" y="47"/>
                    <a:pt x="269" y="48"/>
                    <a:pt x="269" y="49"/>
                  </a:cubicBezTo>
                  <a:cubicBezTo>
                    <a:pt x="268" y="51"/>
                    <a:pt x="268" y="52"/>
                    <a:pt x="269" y="53"/>
                  </a:cubicBezTo>
                  <a:cubicBezTo>
                    <a:pt x="271" y="55"/>
                    <a:pt x="274" y="54"/>
                    <a:pt x="276" y="56"/>
                  </a:cubicBezTo>
                  <a:cubicBezTo>
                    <a:pt x="276" y="56"/>
                    <a:pt x="278" y="60"/>
                    <a:pt x="278" y="60"/>
                  </a:cubicBezTo>
                  <a:cubicBezTo>
                    <a:pt x="274" y="60"/>
                    <a:pt x="273" y="60"/>
                    <a:pt x="270" y="58"/>
                  </a:cubicBezTo>
                  <a:cubicBezTo>
                    <a:pt x="267" y="56"/>
                    <a:pt x="262" y="54"/>
                    <a:pt x="258" y="54"/>
                  </a:cubicBezTo>
                  <a:cubicBezTo>
                    <a:pt x="256" y="54"/>
                    <a:pt x="257" y="53"/>
                    <a:pt x="255" y="52"/>
                  </a:cubicBezTo>
                  <a:cubicBezTo>
                    <a:pt x="254" y="52"/>
                    <a:pt x="250" y="52"/>
                    <a:pt x="250" y="54"/>
                  </a:cubicBezTo>
                  <a:cubicBezTo>
                    <a:pt x="250" y="55"/>
                    <a:pt x="254" y="55"/>
                    <a:pt x="254" y="55"/>
                  </a:cubicBezTo>
                  <a:cubicBezTo>
                    <a:pt x="254" y="55"/>
                    <a:pt x="251" y="56"/>
                    <a:pt x="252" y="56"/>
                  </a:cubicBezTo>
                  <a:cubicBezTo>
                    <a:pt x="254" y="57"/>
                    <a:pt x="255" y="56"/>
                    <a:pt x="256" y="58"/>
                  </a:cubicBezTo>
                  <a:cubicBezTo>
                    <a:pt x="256" y="60"/>
                    <a:pt x="253" y="59"/>
                    <a:pt x="252" y="59"/>
                  </a:cubicBezTo>
                  <a:cubicBezTo>
                    <a:pt x="250" y="58"/>
                    <a:pt x="249" y="57"/>
                    <a:pt x="247" y="58"/>
                  </a:cubicBezTo>
                  <a:cubicBezTo>
                    <a:pt x="245" y="58"/>
                    <a:pt x="246" y="61"/>
                    <a:pt x="247" y="62"/>
                  </a:cubicBezTo>
                  <a:cubicBezTo>
                    <a:pt x="248" y="63"/>
                    <a:pt x="250" y="63"/>
                    <a:pt x="251" y="63"/>
                  </a:cubicBezTo>
                  <a:cubicBezTo>
                    <a:pt x="253" y="64"/>
                    <a:pt x="255" y="64"/>
                    <a:pt x="256" y="65"/>
                  </a:cubicBezTo>
                  <a:cubicBezTo>
                    <a:pt x="257" y="66"/>
                    <a:pt x="257" y="67"/>
                    <a:pt x="257" y="67"/>
                  </a:cubicBezTo>
                  <a:cubicBezTo>
                    <a:pt x="258" y="67"/>
                    <a:pt x="259" y="67"/>
                    <a:pt x="260" y="67"/>
                  </a:cubicBezTo>
                  <a:cubicBezTo>
                    <a:pt x="260" y="67"/>
                    <a:pt x="257" y="68"/>
                    <a:pt x="257" y="68"/>
                  </a:cubicBezTo>
                  <a:cubicBezTo>
                    <a:pt x="255" y="68"/>
                    <a:pt x="255" y="67"/>
                    <a:pt x="254" y="66"/>
                  </a:cubicBezTo>
                  <a:cubicBezTo>
                    <a:pt x="252" y="65"/>
                    <a:pt x="249" y="65"/>
                    <a:pt x="246" y="65"/>
                  </a:cubicBezTo>
                  <a:cubicBezTo>
                    <a:pt x="245" y="65"/>
                    <a:pt x="240" y="64"/>
                    <a:pt x="242" y="62"/>
                  </a:cubicBezTo>
                  <a:cubicBezTo>
                    <a:pt x="243" y="62"/>
                    <a:pt x="242" y="61"/>
                    <a:pt x="242" y="60"/>
                  </a:cubicBezTo>
                  <a:cubicBezTo>
                    <a:pt x="241" y="59"/>
                    <a:pt x="242" y="58"/>
                    <a:pt x="242" y="57"/>
                  </a:cubicBezTo>
                  <a:cubicBezTo>
                    <a:pt x="243" y="55"/>
                    <a:pt x="244" y="51"/>
                    <a:pt x="242" y="50"/>
                  </a:cubicBezTo>
                  <a:cubicBezTo>
                    <a:pt x="238" y="49"/>
                    <a:pt x="241" y="54"/>
                    <a:pt x="240" y="56"/>
                  </a:cubicBezTo>
                  <a:cubicBezTo>
                    <a:pt x="238" y="58"/>
                    <a:pt x="235" y="59"/>
                    <a:pt x="233" y="61"/>
                  </a:cubicBezTo>
                  <a:cubicBezTo>
                    <a:pt x="230" y="64"/>
                    <a:pt x="231" y="63"/>
                    <a:pt x="233" y="65"/>
                  </a:cubicBezTo>
                  <a:cubicBezTo>
                    <a:pt x="234" y="66"/>
                    <a:pt x="237" y="69"/>
                    <a:pt x="237" y="71"/>
                  </a:cubicBezTo>
                  <a:cubicBezTo>
                    <a:pt x="237" y="71"/>
                    <a:pt x="236" y="73"/>
                    <a:pt x="235" y="73"/>
                  </a:cubicBezTo>
                  <a:cubicBezTo>
                    <a:pt x="234" y="75"/>
                    <a:pt x="233" y="77"/>
                    <a:pt x="233" y="79"/>
                  </a:cubicBezTo>
                  <a:cubicBezTo>
                    <a:pt x="233" y="79"/>
                    <a:pt x="234" y="84"/>
                    <a:pt x="235" y="84"/>
                  </a:cubicBezTo>
                  <a:cubicBezTo>
                    <a:pt x="237" y="84"/>
                    <a:pt x="239" y="84"/>
                    <a:pt x="241" y="83"/>
                  </a:cubicBezTo>
                  <a:cubicBezTo>
                    <a:pt x="243" y="82"/>
                    <a:pt x="246" y="83"/>
                    <a:pt x="248" y="84"/>
                  </a:cubicBezTo>
                  <a:cubicBezTo>
                    <a:pt x="251" y="84"/>
                    <a:pt x="253" y="86"/>
                    <a:pt x="254" y="89"/>
                  </a:cubicBezTo>
                  <a:cubicBezTo>
                    <a:pt x="255" y="91"/>
                    <a:pt x="251" y="94"/>
                    <a:pt x="253" y="95"/>
                  </a:cubicBezTo>
                  <a:cubicBezTo>
                    <a:pt x="253" y="95"/>
                    <a:pt x="259" y="97"/>
                    <a:pt x="259" y="97"/>
                  </a:cubicBezTo>
                  <a:cubicBezTo>
                    <a:pt x="259" y="98"/>
                    <a:pt x="252" y="96"/>
                    <a:pt x="251" y="96"/>
                  </a:cubicBezTo>
                  <a:cubicBezTo>
                    <a:pt x="251" y="96"/>
                    <a:pt x="250" y="93"/>
                    <a:pt x="250" y="93"/>
                  </a:cubicBezTo>
                  <a:cubicBezTo>
                    <a:pt x="251" y="91"/>
                    <a:pt x="252" y="90"/>
                    <a:pt x="250" y="89"/>
                  </a:cubicBezTo>
                  <a:cubicBezTo>
                    <a:pt x="248" y="88"/>
                    <a:pt x="249" y="86"/>
                    <a:pt x="247" y="85"/>
                  </a:cubicBezTo>
                  <a:cubicBezTo>
                    <a:pt x="245" y="85"/>
                    <a:pt x="243" y="86"/>
                    <a:pt x="241" y="86"/>
                  </a:cubicBezTo>
                  <a:cubicBezTo>
                    <a:pt x="241" y="86"/>
                    <a:pt x="237" y="87"/>
                    <a:pt x="237" y="88"/>
                  </a:cubicBezTo>
                  <a:cubicBezTo>
                    <a:pt x="238" y="88"/>
                    <a:pt x="239" y="88"/>
                    <a:pt x="238" y="88"/>
                  </a:cubicBezTo>
                  <a:cubicBezTo>
                    <a:pt x="238" y="89"/>
                    <a:pt x="236" y="90"/>
                    <a:pt x="237" y="91"/>
                  </a:cubicBezTo>
                  <a:cubicBezTo>
                    <a:pt x="241" y="93"/>
                    <a:pt x="238" y="96"/>
                    <a:pt x="236" y="98"/>
                  </a:cubicBezTo>
                  <a:cubicBezTo>
                    <a:pt x="235" y="99"/>
                    <a:pt x="234" y="101"/>
                    <a:pt x="234" y="102"/>
                  </a:cubicBezTo>
                  <a:cubicBezTo>
                    <a:pt x="233" y="103"/>
                    <a:pt x="231" y="104"/>
                    <a:pt x="229" y="104"/>
                  </a:cubicBezTo>
                  <a:cubicBezTo>
                    <a:pt x="228" y="105"/>
                    <a:pt x="227" y="105"/>
                    <a:pt x="227" y="107"/>
                  </a:cubicBezTo>
                  <a:cubicBezTo>
                    <a:pt x="226" y="109"/>
                    <a:pt x="224" y="108"/>
                    <a:pt x="223" y="108"/>
                  </a:cubicBezTo>
                  <a:cubicBezTo>
                    <a:pt x="220" y="107"/>
                    <a:pt x="218" y="108"/>
                    <a:pt x="216" y="107"/>
                  </a:cubicBezTo>
                  <a:cubicBezTo>
                    <a:pt x="215" y="107"/>
                    <a:pt x="214" y="106"/>
                    <a:pt x="213" y="106"/>
                  </a:cubicBezTo>
                  <a:cubicBezTo>
                    <a:pt x="211" y="106"/>
                    <a:pt x="211" y="105"/>
                    <a:pt x="210" y="104"/>
                  </a:cubicBezTo>
                  <a:cubicBezTo>
                    <a:pt x="210" y="104"/>
                    <a:pt x="212" y="103"/>
                    <a:pt x="212" y="104"/>
                  </a:cubicBezTo>
                  <a:cubicBezTo>
                    <a:pt x="213" y="106"/>
                    <a:pt x="215" y="106"/>
                    <a:pt x="215" y="105"/>
                  </a:cubicBezTo>
                  <a:cubicBezTo>
                    <a:pt x="216" y="104"/>
                    <a:pt x="221" y="107"/>
                    <a:pt x="223" y="105"/>
                  </a:cubicBezTo>
                  <a:cubicBezTo>
                    <a:pt x="223" y="104"/>
                    <a:pt x="221" y="103"/>
                    <a:pt x="223" y="103"/>
                  </a:cubicBezTo>
                  <a:cubicBezTo>
                    <a:pt x="224" y="102"/>
                    <a:pt x="226" y="101"/>
                    <a:pt x="227" y="100"/>
                  </a:cubicBezTo>
                  <a:cubicBezTo>
                    <a:pt x="228" y="98"/>
                    <a:pt x="227" y="98"/>
                    <a:pt x="230" y="97"/>
                  </a:cubicBezTo>
                  <a:cubicBezTo>
                    <a:pt x="233" y="95"/>
                    <a:pt x="229" y="93"/>
                    <a:pt x="231" y="91"/>
                  </a:cubicBezTo>
                  <a:cubicBezTo>
                    <a:pt x="233" y="90"/>
                    <a:pt x="233" y="89"/>
                    <a:pt x="231" y="88"/>
                  </a:cubicBezTo>
                  <a:cubicBezTo>
                    <a:pt x="230" y="88"/>
                    <a:pt x="229" y="87"/>
                    <a:pt x="228" y="86"/>
                  </a:cubicBezTo>
                  <a:cubicBezTo>
                    <a:pt x="227" y="84"/>
                    <a:pt x="228" y="81"/>
                    <a:pt x="228" y="79"/>
                  </a:cubicBezTo>
                  <a:cubicBezTo>
                    <a:pt x="228" y="77"/>
                    <a:pt x="227" y="75"/>
                    <a:pt x="228" y="73"/>
                  </a:cubicBezTo>
                  <a:cubicBezTo>
                    <a:pt x="228" y="71"/>
                    <a:pt x="230" y="71"/>
                    <a:pt x="230" y="69"/>
                  </a:cubicBezTo>
                  <a:cubicBezTo>
                    <a:pt x="229" y="67"/>
                    <a:pt x="227" y="66"/>
                    <a:pt x="226" y="65"/>
                  </a:cubicBezTo>
                  <a:cubicBezTo>
                    <a:pt x="225" y="64"/>
                    <a:pt x="224" y="63"/>
                    <a:pt x="225" y="62"/>
                  </a:cubicBezTo>
                  <a:cubicBezTo>
                    <a:pt x="227" y="61"/>
                    <a:pt x="227" y="59"/>
                    <a:pt x="228" y="57"/>
                  </a:cubicBezTo>
                  <a:cubicBezTo>
                    <a:pt x="229" y="56"/>
                    <a:pt x="230" y="53"/>
                    <a:pt x="229" y="52"/>
                  </a:cubicBezTo>
                  <a:cubicBezTo>
                    <a:pt x="229" y="51"/>
                    <a:pt x="225" y="50"/>
                    <a:pt x="223" y="49"/>
                  </a:cubicBezTo>
                  <a:cubicBezTo>
                    <a:pt x="221" y="49"/>
                    <a:pt x="219" y="49"/>
                    <a:pt x="217" y="49"/>
                  </a:cubicBezTo>
                  <a:cubicBezTo>
                    <a:pt x="216" y="49"/>
                    <a:pt x="213" y="48"/>
                    <a:pt x="212" y="49"/>
                  </a:cubicBezTo>
                  <a:cubicBezTo>
                    <a:pt x="209" y="51"/>
                    <a:pt x="209" y="58"/>
                    <a:pt x="206" y="60"/>
                  </a:cubicBezTo>
                  <a:cubicBezTo>
                    <a:pt x="204" y="63"/>
                    <a:pt x="198" y="64"/>
                    <a:pt x="198" y="68"/>
                  </a:cubicBezTo>
                  <a:cubicBezTo>
                    <a:pt x="198" y="69"/>
                    <a:pt x="201" y="68"/>
                    <a:pt x="201" y="68"/>
                  </a:cubicBezTo>
                  <a:cubicBezTo>
                    <a:pt x="202" y="69"/>
                    <a:pt x="201" y="73"/>
                    <a:pt x="201" y="73"/>
                  </a:cubicBezTo>
                  <a:cubicBezTo>
                    <a:pt x="200" y="75"/>
                    <a:pt x="202" y="76"/>
                    <a:pt x="199" y="76"/>
                  </a:cubicBezTo>
                  <a:cubicBezTo>
                    <a:pt x="199" y="77"/>
                    <a:pt x="198" y="77"/>
                    <a:pt x="198" y="78"/>
                  </a:cubicBezTo>
                  <a:cubicBezTo>
                    <a:pt x="199" y="79"/>
                    <a:pt x="200" y="79"/>
                    <a:pt x="201" y="79"/>
                  </a:cubicBezTo>
                  <a:cubicBezTo>
                    <a:pt x="202" y="79"/>
                    <a:pt x="206" y="79"/>
                    <a:pt x="206" y="80"/>
                  </a:cubicBezTo>
                  <a:cubicBezTo>
                    <a:pt x="206" y="82"/>
                    <a:pt x="206" y="84"/>
                    <a:pt x="208" y="85"/>
                  </a:cubicBezTo>
                  <a:cubicBezTo>
                    <a:pt x="210" y="86"/>
                    <a:pt x="212" y="85"/>
                    <a:pt x="210" y="87"/>
                  </a:cubicBezTo>
                  <a:cubicBezTo>
                    <a:pt x="209" y="88"/>
                    <a:pt x="209" y="90"/>
                    <a:pt x="208" y="91"/>
                  </a:cubicBezTo>
                  <a:cubicBezTo>
                    <a:pt x="207" y="93"/>
                    <a:pt x="202" y="88"/>
                    <a:pt x="201" y="87"/>
                  </a:cubicBezTo>
                  <a:cubicBezTo>
                    <a:pt x="198" y="85"/>
                    <a:pt x="194" y="84"/>
                    <a:pt x="191" y="83"/>
                  </a:cubicBezTo>
                  <a:cubicBezTo>
                    <a:pt x="189" y="82"/>
                    <a:pt x="188" y="81"/>
                    <a:pt x="186" y="80"/>
                  </a:cubicBezTo>
                  <a:cubicBezTo>
                    <a:pt x="185" y="80"/>
                    <a:pt x="183" y="79"/>
                    <a:pt x="182" y="79"/>
                  </a:cubicBezTo>
                  <a:cubicBezTo>
                    <a:pt x="179" y="79"/>
                    <a:pt x="176" y="78"/>
                    <a:pt x="173" y="78"/>
                  </a:cubicBezTo>
                  <a:cubicBezTo>
                    <a:pt x="169" y="78"/>
                    <a:pt x="165" y="78"/>
                    <a:pt x="168" y="83"/>
                  </a:cubicBezTo>
                  <a:cubicBezTo>
                    <a:pt x="170" y="84"/>
                    <a:pt x="169" y="86"/>
                    <a:pt x="167" y="87"/>
                  </a:cubicBezTo>
                  <a:cubicBezTo>
                    <a:pt x="166" y="88"/>
                    <a:pt x="163" y="86"/>
                    <a:pt x="164" y="89"/>
                  </a:cubicBezTo>
                  <a:cubicBezTo>
                    <a:pt x="165" y="90"/>
                    <a:pt x="157" y="90"/>
                    <a:pt x="161" y="87"/>
                  </a:cubicBezTo>
                  <a:cubicBezTo>
                    <a:pt x="162" y="86"/>
                    <a:pt x="159" y="84"/>
                    <a:pt x="158" y="85"/>
                  </a:cubicBezTo>
                  <a:cubicBezTo>
                    <a:pt x="156" y="85"/>
                    <a:pt x="154" y="86"/>
                    <a:pt x="153" y="87"/>
                  </a:cubicBezTo>
                  <a:cubicBezTo>
                    <a:pt x="150" y="89"/>
                    <a:pt x="147" y="87"/>
                    <a:pt x="144" y="88"/>
                  </a:cubicBezTo>
                  <a:cubicBezTo>
                    <a:pt x="141" y="89"/>
                    <a:pt x="139" y="91"/>
                    <a:pt x="137" y="91"/>
                  </a:cubicBezTo>
                  <a:cubicBezTo>
                    <a:pt x="136" y="91"/>
                    <a:pt x="130" y="91"/>
                    <a:pt x="131" y="90"/>
                  </a:cubicBezTo>
                  <a:cubicBezTo>
                    <a:pt x="133" y="90"/>
                    <a:pt x="133" y="90"/>
                    <a:pt x="133" y="89"/>
                  </a:cubicBezTo>
                  <a:cubicBezTo>
                    <a:pt x="133" y="86"/>
                    <a:pt x="135" y="87"/>
                    <a:pt x="135" y="85"/>
                  </a:cubicBezTo>
                  <a:cubicBezTo>
                    <a:pt x="136" y="84"/>
                    <a:pt x="129" y="86"/>
                    <a:pt x="129" y="86"/>
                  </a:cubicBezTo>
                  <a:cubicBezTo>
                    <a:pt x="128" y="86"/>
                    <a:pt x="127" y="86"/>
                    <a:pt x="127" y="87"/>
                  </a:cubicBezTo>
                  <a:cubicBezTo>
                    <a:pt x="127" y="88"/>
                    <a:pt x="127" y="89"/>
                    <a:pt x="127" y="90"/>
                  </a:cubicBezTo>
                  <a:cubicBezTo>
                    <a:pt x="126" y="90"/>
                    <a:pt x="124" y="89"/>
                    <a:pt x="123" y="89"/>
                  </a:cubicBezTo>
                  <a:cubicBezTo>
                    <a:pt x="121" y="89"/>
                    <a:pt x="118" y="90"/>
                    <a:pt x="116" y="91"/>
                  </a:cubicBezTo>
                  <a:cubicBezTo>
                    <a:pt x="113" y="92"/>
                    <a:pt x="110" y="94"/>
                    <a:pt x="107" y="95"/>
                  </a:cubicBezTo>
                  <a:cubicBezTo>
                    <a:pt x="105" y="95"/>
                    <a:pt x="104" y="96"/>
                    <a:pt x="103" y="98"/>
                  </a:cubicBezTo>
                  <a:cubicBezTo>
                    <a:pt x="103" y="99"/>
                    <a:pt x="103" y="102"/>
                    <a:pt x="101" y="102"/>
                  </a:cubicBezTo>
                  <a:cubicBezTo>
                    <a:pt x="99" y="102"/>
                    <a:pt x="97" y="103"/>
                    <a:pt x="95" y="103"/>
                  </a:cubicBezTo>
                  <a:cubicBezTo>
                    <a:pt x="94" y="103"/>
                    <a:pt x="93" y="101"/>
                    <a:pt x="92" y="100"/>
                  </a:cubicBezTo>
                  <a:cubicBezTo>
                    <a:pt x="90" y="98"/>
                    <a:pt x="87" y="99"/>
                    <a:pt x="89" y="96"/>
                  </a:cubicBezTo>
                  <a:cubicBezTo>
                    <a:pt x="90" y="94"/>
                    <a:pt x="93" y="95"/>
                    <a:pt x="94" y="94"/>
                  </a:cubicBezTo>
                  <a:cubicBezTo>
                    <a:pt x="96" y="94"/>
                    <a:pt x="98" y="95"/>
                    <a:pt x="97" y="93"/>
                  </a:cubicBezTo>
                  <a:cubicBezTo>
                    <a:pt x="96" y="92"/>
                    <a:pt x="95" y="90"/>
                    <a:pt x="94" y="89"/>
                  </a:cubicBezTo>
                  <a:cubicBezTo>
                    <a:pt x="92" y="87"/>
                    <a:pt x="89" y="88"/>
                    <a:pt x="87" y="88"/>
                  </a:cubicBezTo>
                  <a:cubicBezTo>
                    <a:pt x="86" y="88"/>
                    <a:pt x="80" y="87"/>
                    <a:pt x="80" y="87"/>
                  </a:cubicBezTo>
                  <a:cubicBezTo>
                    <a:pt x="80" y="87"/>
                    <a:pt x="83" y="88"/>
                    <a:pt x="83" y="88"/>
                  </a:cubicBezTo>
                  <a:cubicBezTo>
                    <a:pt x="84" y="89"/>
                    <a:pt x="84" y="90"/>
                    <a:pt x="84" y="91"/>
                  </a:cubicBezTo>
                  <a:cubicBezTo>
                    <a:pt x="84" y="92"/>
                    <a:pt x="84" y="94"/>
                    <a:pt x="84" y="95"/>
                  </a:cubicBezTo>
                  <a:cubicBezTo>
                    <a:pt x="83" y="96"/>
                    <a:pt x="82" y="97"/>
                    <a:pt x="82" y="98"/>
                  </a:cubicBezTo>
                  <a:cubicBezTo>
                    <a:pt x="83" y="100"/>
                    <a:pt x="87" y="100"/>
                    <a:pt x="86" y="103"/>
                  </a:cubicBezTo>
                  <a:cubicBezTo>
                    <a:pt x="85" y="104"/>
                    <a:pt x="84" y="106"/>
                    <a:pt x="84" y="107"/>
                  </a:cubicBezTo>
                  <a:cubicBezTo>
                    <a:pt x="84" y="107"/>
                    <a:pt x="84" y="111"/>
                    <a:pt x="84" y="111"/>
                  </a:cubicBezTo>
                  <a:cubicBezTo>
                    <a:pt x="84" y="111"/>
                    <a:pt x="83" y="108"/>
                    <a:pt x="83" y="108"/>
                  </a:cubicBezTo>
                  <a:cubicBezTo>
                    <a:pt x="82" y="108"/>
                    <a:pt x="81" y="110"/>
                    <a:pt x="80" y="109"/>
                  </a:cubicBezTo>
                  <a:cubicBezTo>
                    <a:pt x="80" y="109"/>
                    <a:pt x="82" y="108"/>
                    <a:pt x="82" y="107"/>
                  </a:cubicBezTo>
                  <a:cubicBezTo>
                    <a:pt x="81" y="106"/>
                    <a:pt x="79" y="106"/>
                    <a:pt x="78" y="106"/>
                  </a:cubicBezTo>
                  <a:cubicBezTo>
                    <a:pt x="77" y="106"/>
                    <a:pt x="76" y="105"/>
                    <a:pt x="75" y="106"/>
                  </a:cubicBezTo>
                  <a:cubicBezTo>
                    <a:pt x="73" y="106"/>
                    <a:pt x="72" y="108"/>
                    <a:pt x="70" y="108"/>
                  </a:cubicBezTo>
                  <a:cubicBezTo>
                    <a:pt x="68" y="110"/>
                    <a:pt x="67" y="110"/>
                    <a:pt x="65" y="112"/>
                  </a:cubicBezTo>
                  <a:cubicBezTo>
                    <a:pt x="63" y="114"/>
                    <a:pt x="61" y="114"/>
                    <a:pt x="64" y="116"/>
                  </a:cubicBezTo>
                  <a:cubicBezTo>
                    <a:pt x="65" y="117"/>
                    <a:pt x="67" y="120"/>
                    <a:pt x="66" y="121"/>
                  </a:cubicBezTo>
                  <a:cubicBezTo>
                    <a:pt x="65" y="122"/>
                    <a:pt x="59" y="120"/>
                    <a:pt x="58" y="120"/>
                  </a:cubicBezTo>
                  <a:cubicBezTo>
                    <a:pt x="57" y="119"/>
                    <a:pt x="54" y="120"/>
                    <a:pt x="53" y="120"/>
                  </a:cubicBezTo>
                  <a:cubicBezTo>
                    <a:pt x="54" y="119"/>
                    <a:pt x="49" y="115"/>
                    <a:pt x="48" y="117"/>
                  </a:cubicBezTo>
                  <a:cubicBezTo>
                    <a:pt x="43" y="121"/>
                    <a:pt x="54" y="122"/>
                    <a:pt x="54" y="124"/>
                  </a:cubicBezTo>
                  <a:cubicBezTo>
                    <a:pt x="53" y="128"/>
                    <a:pt x="50" y="126"/>
                    <a:pt x="47" y="126"/>
                  </a:cubicBezTo>
                  <a:cubicBezTo>
                    <a:pt x="44" y="125"/>
                    <a:pt x="43" y="123"/>
                    <a:pt x="40" y="122"/>
                  </a:cubicBezTo>
                  <a:cubicBezTo>
                    <a:pt x="38" y="121"/>
                    <a:pt x="38" y="120"/>
                    <a:pt x="37" y="118"/>
                  </a:cubicBezTo>
                  <a:cubicBezTo>
                    <a:pt x="37" y="116"/>
                    <a:pt x="36" y="116"/>
                    <a:pt x="35" y="115"/>
                  </a:cubicBezTo>
                  <a:cubicBezTo>
                    <a:pt x="35" y="114"/>
                    <a:pt x="38" y="112"/>
                    <a:pt x="38" y="112"/>
                  </a:cubicBezTo>
                  <a:cubicBezTo>
                    <a:pt x="39" y="109"/>
                    <a:pt x="34" y="107"/>
                    <a:pt x="32" y="107"/>
                  </a:cubicBezTo>
                  <a:cubicBezTo>
                    <a:pt x="30" y="106"/>
                    <a:pt x="30" y="104"/>
                    <a:pt x="28" y="104"/>
                  </a:cubicBezTo>
                  <a:cubicBezTo>
                    <a:pt x="29" y="103"/>
                    <a:pt x="24" y="99"/>
                    <a:pt x="24" y="99"/>
                  </a:cubicBezTo>
                  <a:cubicBezTo>
                    <a:pt x="26" y="98"/>
                    <a:pt x="28" y="101"/>
                    <a:pt x="29" y="102"/>
                  </a:cubicBezTo>
                  <a:cubicBezTo>
                    <a:pt x="30" y="103"/>
                    <a:pt x="31" y="103"/>
                    <a:pt x="31" y="102"/>
                  </a:cubicBezTo>
                  <a:cubicBezTo>
                    <a:pt x="32" y="102"/>
                    <a:pt x="33" y="103"/>
                    <a:pt x="33" y="103"/>
                  </a:cubicBezTo>
                  <a:cubicBezTo>
                    <a:pt x="36" y="104"/>
                    <a:pt x="38" y="105"/>
                    <a:pt x="41" y="105"/>
                  </a:cubicBezTo>
                  <a:cubicBezTo>
                    <a:pt x="43" y="106"/>
                    <a:pt x="46" y="106"/>
                    <a:pt x="49" y="107"/>
                  </a:cubicBezTo>
                  <a:cubicBezTo>
                    <a:pt x="54" y="109"/>
                    <a:pt x="58" y="109"/>
                    <a:pt x="63" y="106"/>
                  </a:cubicBezTo>
                  <a:cubicBezTo>
                    <a:pt x="65" y="105"/>
                    <a:pt x="66" y="104"/>
                    <a:pt x="68" y="103"/>
                  </a:cubicBezTo>
                  <a:cubicBezTo>
                    <a:pt x="71" y="101"/>
                    <a:pt x="69" y="100"/>
                    <a:pt x="69" y="97"/>
                  </a:cubicBezTo>
                  <a:cubicBezTo>
                    <a:pt x="69" y="94"/>
                    <a:pt x="62" y="93"/>
                    <a:pt x="60" y="91"/>
                  </a:cubicBezTo>
                  <a:cubicBezTo>
                    <a:pt x="57" y="89"/>
                    <a:pt x="53" y="87"/>
                    <a:pt x="50" y="86"/>
                  </a:cubicBezTo>
                  <a:cubicBezTo>
                    <a:pt x="47" y="84"/>
                    <a:pt x="43" y="82"/>
                    <a:pt x="40" y="82"/>
                  </a:cubicBezTo>
                  <a:cubicBezTo>
                    <a:pt x="39" y="81"/>
                    <a:pt x="39" y="82"/>
                    <a:pt x="38" y="82"/>
                  </a:cubicBezTo>
                  <a:cubicBezTo>
                    <a:pt x="37" y="82"/>
                    <a:pt x="36" y="81"/>
                    <a:pt x="35" y="81"/>
                  </a:cubicBezTo>
                  <a:cubicBezTo>
                    <a:pt x="33" y="80"/>
                    <a:pt x="31" y="84"/>
                    <a:pt x="29" y="84"/>
                  </a:cubicBezTo>
                  <a:cubicBezTo>
                    <a:pt x="29" y="83"/>
                    <a:pt x="33" y="80"/>
                    <a:pt x="29" y="80"/>
                  </a:cubicBezTo>
                  <a:cubicBezTo>
                    <a:pt x="28" y="80"/>
                    <a:pt x="24" y="78"/>
                    <a:pt x="24" y="78"/>
                  </a:cubicBezTo>
                  <a:cubicBezTo>
                    <a:pt x="25" y="77"/>
                    <a:pt x="29" y="80"/>
                    <a:pt x="29" y="78"/>
                  </a:cubicBezTo>
                  <a:cubicBezTo>
                    <a:pt x="29" y="77"/>
                    <a:pt x="25" y="75"/>
                    <a:pt x="24" y="75"/>
                  </a:cubicBezTo>
                  <a:cubicBezTo>
                    <a:pt x="23" y="76"/>
                    <a:pt x="20" y="78"/>
                    <a:pt x="20" y="78"/>
                  </a:cubicBezTo>
                  <a:cubicBezTo>
                    <a:pt x="20" y="77"/>
                    <a:pt x="20" y="77"/>
                    <a:pt x="19" y="76"/>
                  </a:cubicBezTo>
                  <a:cubicBezTo>
                    <a:pt x="17" y="76"/>
                    <a:pt x="17" y="77"/>
                    <a:pt x="16" y="78"/>
                  </a:cubicBezTo>
                  <a:cubicBezTo>
                    <a:pt x="16" y="78"/>
                    <a:pt x="16" y="78"/>
                    <a:pt x="16" y="77"/>
                  </a:cubicBezTo>
                  <a:cubicBezTo>
                    <a:pt x="15" y="78"/>
                    <a:pt x="14" y="80"/>
                    <a:pt x="13" y="80"/>
                  </a:cubicBezTo>
                  <a:cubicBezTo>
                    <a:pt x="12" y="81"/>
                    <a:pt x="10" y="81"/>
                    <a:pt x="10" y="81"/>
                  </a:cubicBezTo>
                  <a:cubicBezTo>
                    <a:pt x="9" y="83"/>
                    <a:pt x="5" y="83"/>
                    <a:pt x="6" y="85"/>
                  </a:cubicBezTo>
                  <a:cubicBezTo>
                    <a:pt x="9" y="87"/>
                    <a:pt x="5" y="85"/>
                    <a:pt x="5" y="88"/>
                  </a:cubicBezTo>
                  <a:cubicBezTo>
                    <a:pt x="5" y="90"/>
                    <a:pt x="9" y="91"/>
                    <a:pt x="10" y="92"/>
                  </a:cubicBezTo>
                  <a:cubicBezTo>
                    <a:pt x="12" y="93"/>
                    <a:pt x="14" y="95"/>
                    <a:pt x="13" y="97"/>
                  </a:cubicBezTo>
                  <a:cubicBezTo>
                    <a:pt x="12" y="99"/>
                    <a:pt x="9" y="100"/>
                    <a:pt x="9" y="102"/>
                  </a:cubicBezTo>
                  <a:cubicBezTo>
                    <a:pt x="10" y="104"/>
                    <a:pt x="12" y="106"/>
                    <a:pt x="13" y="108"/>
                  </a:cubicBezTo>
                  <a:cubicBezTo>
                    <a:pt x="14" y="110"/>
                    <a:pt x="12" y="110"/>
                    <a:pt x="12" y="112"/>
                  </a:cubicBezTo>
                  <a:cubicBezTo>
                    <a:pt x="12" y="114"/>
                    <a:pt x="15" y="116"/>
                    <a:pt x="13" y="117"/>
                  </a:cubicBezTo>
                  <a:cubicBezTo>
                    <a:pt x="11" y="118"/>
                    <a:pt x="14" y="121"/>
                    <a:pt x="14" y="122"/>
                  </a:cubicBezTo>
                  <a:cubicBezTo>
                    <a:pt x="16" y="124"/>
                    <a:pt x="18" y="124"/>
                    <a:pt x="15" y="126"/>
                  </a:cubicBezTo>
                  <a:cubicBezTo>
                    <a:pt x="13" y="128"/>
                    <a:pt x="14" y="128"/>
                    <a:pt x="15" y="129"/>
                  </a:cubicBezTo>
                  <a:cubicBezTo>
                    <a:pt x="20" y="132"/>
                    <a:pt x="23" y="134"/>
                    <a:pt x="18" y="138"/>
                  </a:cubicBezTo>
                  <a:cubicBezTo>
                    <a:pt x="13" y="143"/>
                    <a:pt x="8" y="147"/>
                    <a:pt x="4" y="152"/>
                  </a:cubicBezTo>
                  <a:cubicBezTo>
                    <a:pt x="6" y="152"/>
                    <a:pt x="6" y="151"/>
                    <a:pt x="7" y="152"/>
                  </a:cubicBezTo>
                  <a:cubicBezTo>
                    <a:pt x="8" y="154"/>
                    <a:pt x="10" y="154"/>
                    <a:pt x="11" y="155"/>
                  </a:cubicBezTo>
                  <a:cubicBezTo>
                    <a:pt x="17" y="157"/>
                    <a:pt x="9" y="157"/>
                    <a:pt x="7" y="157"/>
                  </a:cubicBezTo>
                  <a:cubicBezTo>
                    <a:pt x="5" y="157"/>
                    <a:pt x="4" y="158"/>
                    <a:pt x="4" y="160"/>
                  </a:cubicBezTo>
                  <a:cubicBezTo>
                    <a:pt x="4" y="162"/>
                    <a:pt x="2" y="163"/>
                    <a:pt x="1" y="165"/>
                  </a:cubicBezTo>
                  <a:cubicBezTo>
                    <a:pt x="0" y="166"/>
                    <a:pt x="1" y="168"/>
                    <a:pt x="2" y="170"/>
                  </a:cubicBezTo>
                  <a:cubicBezTo>
                    <a:pt x="2" y="172"/>
                    <a:pt x="0" y="174"/>
                    <a:pt x="1" y="175"/>
                  </a:cubicBezTo>
                  <a:cubicBezTo>
                    <a:pt x="3" y="176"/>
                    <a:pt x="3" y="176"/>
                    <a:pt x="3" y="178"/>
                  </a:cubicBezTo>
                  <a:cubicBezTo>
                    <a:pt x="2" y="180"/>
                    <a:pt x="4" y="181"/>
                    <a:pt x="4" y="183"/>
                  </a:cubicBezTo>
                  <a:cubicBezTo>
                    <a:pt x="4" y="184"/>
                    <a:pt x="7" y="186"/>
                    <a:pt x="8" y="186"/>
                  </a:cubicBezTo>
                  <a:cubicBezTo>
                    <a:pt x="8" y="186"/>
                    <a:pt x="9" y="185"/>
                    <a:pt x="10" y="185"/>
                  </a:cubicBezTo>
                  <a:cubicBezTo>
                    <a:pt x="11" y="185"/>
                    <a:pt x="11" y="187"/>
                    <a:pt x="12" y="187"/>
                  </a:cubicBezTo>
                  <a:cubicBezTo>
                    <a:pt x="14" y="186"/>
                    <a:pt x="14" y="185"/>
                    <a:pt x="16" y="187"/>
                  </a:cubicBezTo>
                  <a:cubicBezTo>
                    <a:pt x="18" y="188"/>
                    <a:pt x="18" y="188"/>
                    <a:pt x="18" y="190"/>
                  </a:cubicBezTo>
                  <a:cubicBezTo>
                    <a:pt x="17" y="195"/>
                    <a:pt x="21" y="199"/>
                    <a:pt x="24" y="201"/>
                  </a:cubicBezTo>
                  <a:cubicBezTo>
                    <a:pt x="26" y="202"/>
                    <a:pt x="27" y="203"/>
                    <a:pt x="25" y="204"/>
                  </a:cubicBezTo>
                  <a:cubicBezTo>
                    <a:pt x="24" y="206"/>
                    <a:pt x="23" y="205"/>
                    <a:pt x="21" y="205"/>
                  </a:cubicBezTo>
                  <a:cubicBezTo>
                    <a:pt x="19" y="205"/>
                    <a:pt x="22" y="214"/>
                    <a:pt x="24" y="213"/>
                  </a:cubicBezTo>
                  <a:cubicBezTo>
                    <a:pt x="25" y="212"/>
                    <a:pt x="26" y="209"/>
                    <a:pt x="27" y="210"/>
                  </a:cubicBezTo>
                  <a:cubicBezTo>
                    <a:pt x="28" y="210"/>
                    <a:pt x="29" y="211"/>
                    <a:pt x="31" y="211"/>
                  </a:cubicBezTo>
                  <a:cubicBezTo>
                    <a:pt x="33" y="211"/>
                    <a:pt x="35" y="212"/>
                    <a:pt x="35" y="214"/>
                  </a:cubicBezTo>
                  <a:cubicBezTo>
                    <a:pt x="35" y="215"/>
                    <a:pt x="34" y="215"/>
                    <a:pt x="34" y="215"/>
                  </a:cubicBezTo>
                  <a:cubicBezTo>
                    <a:pt x="33" y="216"/>
                    <a:pt x="34" y="218"/>
                    <a:pt x="35" y="218"/>
                  </a:cubicBezTo>
                  <a:cubicBezTo>
                    <a:pt x="36" y="219"/>
                    <a:pt x="38" y="218"/>
                    <a:pt x="39" y="219"/>
                  </a:cubicBezTo>
                  <a:cubicBezTo>
                    <a:pt x="40" y="220"/>
                    <a:pt x="40" y="222"/>
                    <a:pt x="40" y="223"/>
                  </a:cubicBezTo>
                  <a:cubicBezTo>
                    <a:pt x="40" y="224"/>
                    <a:pt x="43" y="223"/>
                    <a:pt x="44" y="223"/>
                  </a:cubicBezTo>
                  <a:cubicBezTo>
                    <a:pt x="45" y="224"/>
                    <a:pt x="47" y="227"/>
                    <a:pt x="48" y="225"/>
                  </a:cubicBezTo>
                  <a:cubicBezTo>
                    <a:pt x="49" y="223"/>
                    <a:pt x="50" y="224"/>
                    <a:pt x="51" y="225"/>
                  </a:cubicBezTo>
                  <a:cubicBezTo>
                    <a:pt x="53" y="227"/>
                    <a:pt x="53" y="226"/>
                    <a:pt x="55" y="226"/>
                  </a:cubicBezTo>
                  <a:cubicBezTo>
                    <a:pt x="56" y="226"/>
                    <a:pt x="57" y="229"/>
                    <a:pt x="58" y="228"/>
                  </a:cubicBezTo>
                  <a:cubicBezTo>
                    <a:pt x="60" y="227"/>
                    <a:pt x="62" y="229"/>
                    <a:pt x="63" y="230"/>
                  </a:cubicBezTo>
                  <a:cubicBezTo>
                    <a:pt x="65" y="231"/>
                    <a:pt x="62" y="232"/>
                    <a:pt x="62" y="232"/>
                  </a:cubicBezTo>
                  <a:cubicBezTo>
                    <a:pt x="60" y="233"/>
                    <a:pt x="63" y="234"/>
                    <a:pt x="63" y="234"/>
                  </a:cubicBezTo>
                  <a:cubicBezTo>
                    <a:pt x="63" y="234"/>
                    <a:pt x="60" y="234"/>
                    <a:pt x="61" y="236"/>
                  </a:cubicBezTo>
                  <a:cubicBezTo>
                    <a:pt x="63" y="237"/>
                    <a:pt x="62" y="238"/>
                    <a:pt x="61" y="239"/>
                  </a:cubicBezTo>
                  <a:cubicBezTo>
                    <a:pt x="61" y="240"/>
                    <a:pt x="58" y="240"/>
                    <a:pt x="57" y="240"/>
                  </a:cubicBezTo>
                  <a:cubicBezTo>
                    <a:pt x="55" y="240"/>
                    <a:pt x="54" y="242"/>
                    <a:pt x="53" y="244"/>
                  </a:cubicBezTo>
                  <a:cubicBezTo>
                    <a:pt x="54" y="244"/>
                    <a:pt x="58" y="244"/>
                    <a:pt x="58" y="245"/>
                  </a:cubicBezTo>
                  <a:cubicBezTo>
                    <a:pt x="58" y="246"/>
                    <a:pt x="53" y="247"/>
                    <a:pt x="53" y="248"/>
                  </a:cubicBezTo>
                  <a:cubicBezTo>
                    <a:pt x="53" y="249"/>
                    <a:pt x="55" y="249"/>
                    <a:pt x="55" y="251"/>
                  </a:cubicBezTo>
                  <a:cubicBezTo>
                    <a:pt x="55" y="251"/>
                    <a:pt x="52" y="252"/>
                    <a:pt x="52" y="252"/>
                  </a:cubicBezTo>
                  <a:cubicBezTo>
                    <a:pt x="51" y="253"/>
                    <a:pt x="51" y="254"/>
                    <a:pt x="50" y="255"/>
                  </a:cubicBezTo>
                  <a:cubicBezTo>
                    <a:pt x="50" y="256"/>
                    <a:pt x="48" y="255"/>
                    <a:pt x="48" y="257"/>
                  </a:cubicBezTo>
                  <a:cubicBezTo>
                    <a:pt x="47" y="258"/>
                    <a:pt x="49" y="260"/>
                    <a:pt x="51" y="260"/>
                  </a:cubicBezTo>
                  <a:cubicBezTo>
                    <a:pt x="53" y="261"/>
                    <a:pt x="55" y="262"/>
                    <a:pt x="58" y="264"/>
                  </a:cubicBezTo>
                  <a:cubicBezTo>
                    <a:pt x="59" y="265"/>
                    <a:pt x="60" y="266"/>
                    <a:pt x="61" y="266"/>
                  </a:cubicBezTo>
                  <a:cubicBezTo>
                    <a:pt x="62" y="268"/>
                    <a:pt x="62" y="267"/>
                    <a:pt x="64" y="266"/>
                  </a:cubicBezTo>
                  <a:cubicBezTo>
                    <a:pt x="67" y="266"/>
                    <a:pt x="70" y="269"/>
                    <a:pt x="73" y="269"/>
                  </a:cubicBezTo>
                  <a:cubicBezTo>
                    <a:pt x="76" y="269"/>
                    <a:pt x="79" y="271"/>
                    <a:pt x="82" y="272"/>
                  </a:cubicBezTo>
                  <a:cubicBezTo>
                    <a:pt x="85" y="273"/>
                    <a:pt x="87" y="272"/>
                    <a:pt x="90" y="272"/>
                  </a:cubicBezTo>
                  <a:cubicBezTo>
                    <a:pt x="91" y="273"/>
                    <a:pt x="92" y="274"/>
                    <a:pt x="92" y="275"/>
                  </a:cubicBezTo>
                  <a:cubicBezTo>
                    <a:pt x="92" y="276"/>
                    <a:pt x="93" y="276"/>
                    <a:pt x="94" y="276"/>
                  </a:cubicBezTo>
                  <a:cubicBezTo>
                    <a:pt x="97" y="277"/>
                    <a:pt x="99" y="282"/>
                    <a:pt x="103" y="280"/>
                  </a:cubicBezTo>
                  <a:cubicBezTo>
                    <a:pt x="104" y="279"/>
                    <a:pt x="106" y="278"/>
                    <a:pt x="105" y="277"/>
                  </a:cubicBezTo>
                  <a:cubicBezTo>
                    <a:pt x="104" y="276"/>
                    <a:pt x="103" y="275"/>
                    <a:pt x="102" y="274"/>
                  </a:cubicBezTo>
                  <a:cubicBezTo>
                    <a:pt x="100" y="272"/>
                    <a:pt x="99" y="270"/>
                    <a:pt x="100" y="267"/>
                  </a:cubicBezTo>
                  <a:cubicBezTo>
                    <a:pt x="100" y="265"/>
                    <a:pt x="99" y="263"/>
                    <a:pt x="97" y="262"/>
                  </a:cubicBezTo>
                  <a:cubicBezTo>
                    <a:pt x="95" y="261"/>
                    <a:pt x="98" y="259"/>
                    <a:pt x="99" y="258"/>
                  </a:cubicBezTo>
                  <a:cubicBezTo>
                    <a:pt x="100" y="256"/>
                    <a:pt x="100" y="254"/>
                    <a:pt x="103" y="254"/>
                  </a:cubicBezTo>
                  <a:cubicBezTo>
                    <a:pt x="104" y="254"/>
                    <a:pt x="105" y="253"/>
                    <a:pt x="106" y="252"/>
                  </a:cubicBezTo>
                  <a:cubicBezTo>
                    <a:pt x="107" y="251"/>
                    <a:pt x="108" y="251"/>
                    <a:pt x="109" y="250"/>
                  </a:cubicBezTo>
                  <a:cubicBezTo>
                    <a:pt x="108" y="250"/>
                    <a:pt x="106" y="249"/>
                    <a:pt x="106" y="248"/>
                  </a:cubicBezTo>
                  <a:cubicBezTo>
                    <a:pt x="106" y="247"/>
                    <a:pt x="108" y="248"/>
                    <a:pt x="108" y="248"/>
                  </a:cubicBezTo>
                  <a:cubicBezTo>
                    <a:pt x="108" y="247"/>
                    <a:pt x="106" y="244"/>
                    <a:pt x="105" y="243"/>
                  </a:cubicBezTo>
                  <a:cubicBezTo>
                    <a:pt x="104" y="241"/>
                    <a:pt x="103" y="241"/>
                    <a:pt x="101" y="241"/>
                  </a:cubicBezTo>
                  <a:cubicBezTo>
                    <a:pt x="98" y="241"/>
                    <a:pt x="100" y="239"/>
                    <a:pt x="98" y="238"/>
                  </a:cubicBezTo>
                  <a:cubicBezTo>
                    <a:pt x="97" y="237"/>
                    <a:pt x="94" y="237"/>
                    <a:pt x="96" y="235"/>
                  </a:cubicBezTo>
                  <a:cubicBezTo>
                    <a:pt x="97" y="233"/>
                    <a:pt x="99" y="232"/>
                    <a:pt x="97" y="231"/>
                  </a:cubicBezTo>
                  <a:cubicBezTo>
                    <a:pt x="96" y="229"/>
                    <a:pt x="98" y="228"/>
                    <a:pt x="99" y="227"/>
                  </a:cubicBezTo>
                  <a:cubicBezTo>
                    <a:pt x="99" y="226"/>
                    <a:pt x="101" y="223"/>
                    <a:pt x="101" y="224"/>
                  </a:cubicBezTo>
                  <a:cubicBezTo>
                    <a:pt x="102" y="225"/>
                    <a:pt x="103" y="227"/>
                    <a:pt x="104" y="228"/>
                  </a:cubicBezTo>
                  <a:cubicBezTo>
                    <a:pt x="106" y="228"/>
                    <a:pt x="107" y="227"/>
                    <a:pt x="107" y="226"/>
                  </a:cubicBezTo>
                  <a:cubicBezTo>
                    <a:pt x="106" y="224"/>
                    <a:pt x="106" y="223"/>
                    <a:pt x="108" y="222"/>
                  </a:cubicBezTo>
                  <a:cubicBezTo>
                    <a:pt x="110" y="221"/>
                    <a:pt x="110" y="219"/>
                    <a:pt x="112" y="219"/>
                  </a:cubicBezTo>
                  <a:cubicBezTo>
                    <a:pt x="114" y="218"/>
                    <a:pt x="116" y="215"/>
                    <a:pt x="118" y="216"/>
                  </a:cubicBezTo>
                  <a:cubicBezTo>
                    <a:pt x="120" y="216"/>
                    <a:pt x="120" y="218"/>
                    <a:pt x="122" y="216"/>
                  </a:cubicBezTo>
                  <a:cubicBezTo>
                    <a:pt x="124" y="215"/>
                    <a:pt x="124" y="216"/>
                    <a:pt x="126" y="217"/>
                  </a:cubicBezTo>
                  <a:cubicBezTo>
                    <a:pt x="128" y="217"/>
                    <a:pt x="130" y="217"/>
                    <a:pt x="132" y="218"/>
                  </a:cubicBezTo>
                  <a:cubicBezTo>
                    <a:pt x="134" y="219"/>
                    <a:pt x="134" y="221"/>
                    <a:pt x="136" y="223"/>
                  </a:cubicBezTo>
                  <a:cubicBezTo>
                    <a:pt x="136" y="223"/>
                    <a:pt x="136" y="220"/>
                    <a:pt x="138" y="221"/>
                  </a:cubicBezTo>
                  <a:cubicBezTo>
                    <a:pt x="139" y="221"/>
                    <a:pt x="140" y="223"/>
                    <a:pt x="142" y="223"/>
                  </a:cubicBezTo>
                  <a:cubicBezTo>
                    <a:pt x="143" y="224"/>
                    <a:pt x="144" y="222"/>
                    <a:pt x="145" y="221"/>
                  </a:cubicBezTo>
                  <a:cubicBezTo>
                    <a:pt x="147" y="219"/>
                    <a:pt x="148" y="221"/>
                    <a:pt x="150" y="221"/>
                  </a:cubicBezTo>
                  <a:cubicBezTo>
                    <a:pt x="152" y="221"/>
                    <a:pt x="153" y="219"/>
                    <a:pt x="155" y="220"/>
                  </a:cubicBezTo>
                  <a:cubicBezTo>
                    <a:pt x="157" y="221"/>
                    <a:pt x="158" y="222"/>
                    <a:pt x="160" y="223"/>
                  </a:cubicBezTo>
                  <a:cubicBezTo>
                    <a:pt x="162" y="224"/>
                    <a:pt x="161" y="223"/>
                    <a:pt x="163" y="222"/>
                  </a:cubicBezTo>
                  <a:cubicBezTo>
                    <a:pt x="164" y="221"/>
                    <a:pt x="168" y="222"/>
                    <a:pt x="169" y="222"/>
                  </a:cubicBezTo>
                  <a:cubicBezTo>
                    <a:pt x="170" y="222"/>
                    <a:pt x="172" y="220"/>
                    <a:pt x="172" y="219"/>
                  </a:cubicBezTo>
                  <a:cubicBezTo>
                    <a:pt x="172" y="217"/>
                    <a:pt x="169" y="217"/>
                    <a:pt x="168" y="216"/>
                  </a:cubicBezTo>
                  <a:cubicBezTo>
                    <a:pt x="161" y="213"/>
                    <a:pt x="171" y="214"/>
                    <a:pt x="169" y="210"/>
                  </a:cubicBezTo>
                  <a:cubicBezTo>
                    <a:pt x="168" y="209"/>
                    <a:pt x="166" y="209"/>
                    <a:pt x="169" y="208"/>
                  </a:cubicBezTo>
                  <a:cubicBezTo>
                    <a:pt x="170" y="207"/>
                    <a:pt x="172" y="208"/>
                    <a:pt x="173" y="207"/>
                  </a:cubicBezTo>
                  <a:cubicBezTo>
                    <a:pt x="177" y="207"/>
                    <a:pt x="166" y="202"/>
                    <a:pt x="171" y="200"/>
                  </a:cubicBezTo>
                  <a:cubicBezTo>
                    <a:pt x="172" y="200"/>
                    <a:pt x="174" y="200"/>
                    <a:pt x="175" y="200"/>
                  </a:cubicBezTo>
                  <a:cubicBezTo>
                    <a:pt x="178" y="200"/>
                    <a:pt x="180" y="200"/>
                    <a:pt x="183" y="199"/>
                  </a:cubicBezTo>
                  <a:cubicBezTo>
                    <a:pt x="185" y="198"/>
                    <a:pt x="187" y="198"/>
                    <a:pt x="189" y="198"/>
                  </a:cubicBezTo>
                  <a:cubicBezTo>
                    <a:pt x="191" y="197"/>
                    <a:pt x="193" y="196"/>
                    <a:pt x="196" y="196"/>
                  </a:cubicBezTo>
                  <a:cubicBezTo>
                    <a:pt x="200" y="195"/>
                    <a:pt x="204" y="194"/>
                    <a:pt x="208" y="192"/>
                  </a:cubicBezTo>
                  <a:cubicBezTo>
                    <a:pt x="211" y="190"/>
                    <a:pt x="217" y="190"/>
                    <a:pt x="219" y="194"/>
                  </a:cubicBezTo>
                  <a:cubicBezTo>
                    <a:pt x="220" y="196"/>
                    <a:pt x="219" y="196"/>
                    <a:pt x="220" y="198"/>
                  </a:cubicBezTo>
                  <a:cubicBezTo>
                    <a:pt x="220" y="201"/>
                    <a:pt x="224" y="198"/>
                    <a:pt x="226" y="199"/>
                  </a:cubicBezTo>
                  <a:cubicBezTo>
                    <a:pt x="227" y="199"/>
                    <a:pt x="226" y="200"/>
                    <a:pt x="227" y="200"/>
                  </a:cubicBezTo>
                  <a:cubicBezTo>
                    <a:pt x="228" y="201"/>
                    <a:pt x="228" y="200"/>
                    <a:pt x="228" y="200"/>
                  </a:cubicBezTo>
                  <a:cubicBezTo>
                    <a:pt x="229" y="199"/>
                    <a:pt x="230" y="200"/>
                    <a:pt x="231" y="201"/>
                  </a:cubicBezTo>
                  <a:cubicBezTo>
                    <a:pt x="232" y="201"/>
                    <a:pt x="232" y="201"/>
                    <a:pt x="231" y="202"/>
                  </a:cubicBezTo>
                  <a:cubicBezTo>
                    <a:pt x="230" y="205"/>
                    <a:pt x="237" y="203"/>
                    <a:pt x="239" y="202"/>
                  </a:cubicBezTo>
                  <a:cubicBezTo>
                    <a:pt x="239" y="202"/>
                    <a:pt x="248" y="197"/>
                    <a:pt x="248" y="198"/>
                  </a:cubicBezTo>
                  <a:cubicBezTo>
                    <a:pt x="248" y="199"/>
                    <a:pt x="246" y="201"/>
                    <a:pt x="248" y="202"/>
                  </a:cubicBezTo>
                  <a:cubicBezTo>
                    <a:pt x="250" y="202"/>
                    <a:pt x="251" y="203"/>
                    <a:pt x="252" y="204"/>
                  </a:cubicBezTo>
                  <a:cubicBezTo>
                    <a:pt x="255" y="207"/>
                    <a:pt x="256" y="210"/>
                    <a:pt x="258" y="213"/>
                  </a:cubicBezTo>
                  <a:cubicBezTo>
                    <a:pt x="260" y="216"/>
                    <a:pt x="261" y="219"/>
                    <a:pt x="263" y="221"/>
                  </a:cubicBezTo>
                  <a:cubicBezTo>
                    <a:pt x="266" y="224"/>
                    <a:pt x="266" y="217"/>
                    <a:pt x="269" y="220"/>
                  </a:cubicBezTo>
                  <a:cubicBezTo>
                    <a:pt x="273" y="224"/>
                    <a:pt x="275" y="222"/>
                    <a:pt x="280" y="221"/>
                  </a:cubicBezTo>
                  <a:cubicBezTo>
                    <a:pt x="282" y="220"/>
                    <a:pt x="283" y="223"/>
                    <a:pt x="284" y="224"/>
                  </a:cubicBezTo>
                  <a:cubicBezTo>
                    <a:pt x="285" y="226"/>
                    <a:pt x="287" y="226"/>
                    <a:pt x="288" y="228"/>
                  </a:cubicBezTo>
                  <a:cubicBezTo>
                    <a:pt x="289" y="230"/>
                    <a:pt x="291" y="230"/>
                    <a:pt x="293" y="230"/>
                  </a:cubicBezTo>
                  <a:cubicBezTo>
                    <a:pt x="296" y="229"/>
                    <a:pt x="295" y="230"/>
                    <a:pt x="296" y="231"/>
                  </a:cubicBezTo>
                  <a:cubicBezTo>
                    <a:pt x="298" y="235"/>
                    <a:pt x="304" y="230"/>
                    <a:pt x="307" y="230"/>
                  </a:cubicBezTo>
                  <a:cubicBezTo>
                    <a:pt x="310" y="229"/>
                    <a:pt x="313" y="226"/>
                    <a:pt x="316" y="225"/>
                  </a:cubicBezTo>
                  <a:cubicBezTo>
                    <a:pt x="320" y="222"/>
                    <a:pt x="322" y="222"/>
                    <a:pt x="327" y="223"/>
                  </a:cubicBezTo>
                  <a:cubicBezTo>
                    <a:pt x="329" y="223"/>
                    <a:pt x="329" y="224"/>
                    <a:pt x="331" y="226"/>
                  </a:cubicBezTo>
                  <a:cubicBezTo>
                    <a:pt x="332" y="227"/>
                    <a:pt x="334" y="227"/>
                    <a:pt x="336" y="227"/>
                  </a:cubicBezTo>
                  <a:cubicBezTo>
                    <a:pt x="338" y="227"/>
                    <a:pt x="339" y="228"/>
                    <a:pt x="341" y="228"/>
                  </a:cubicBezTo>
                  <a:cubicBezTo>
                    <a:pt x="343" y="230"/>
                    <a:pt x="344" y="228"/>
                    <a:pt x="346" y="227"/>
                  </a:cubicBezTo>
                  <a:cubicBezTo>
                    <a:pt x="349" y="224"/>
                    <a:pt x="344" y="222"/>
                    <a:pt x="346" y="219"/>
                  </a:cubicBezTo>
                  <a:cubicBezTo>
                    <a:pt x="347" y="217"/>
                    <a:pt x="351" y="213"/>
                    <a:pt x="353" y="214"/>
                  </a:cubicBezTo>
                  <a:cubicBezTo>
                    <a:pt x="357" y="216"/>
                    <a:pt x="362" y="216"/>
                    <a:pt x="366" y="218"/>
                  </a:cubicBezTo>
                  <a:cubicBezTo>
                    <a:pt x="368" y="219"/>
                    <a:pt x="367" y="221"/>
                    <a:pt x="368" y="222"/>
                  </a:cubicBezTo>
                  <a:cubicBezTo>
                    <a:pt x="369" y="225"/>
                    <a:pt x="371" y="225"/>
                    <a:pt x="374" y="226"/>
                  </a:cubicBezTo>
                  <a:cubicBezTo>
                    <a:pt x="378" y="227"/>
                    <a:pt x="382" y="224"/>
                    <a:pt x="386" y="225"/>
                  </a:cubicBezTo>
                  <a:cubicBezTo>
                    <a:pt x="387" y="225"/>
                    <a:pt x="389" y="225"/>
                    <a:pt x="390" y="226"/>
                  </a:cubicBezTo>
                  <a:cubicBezTo>
                    <a:pt x="392" y="227"/>
                    <a:pt x="394" y="227"/>
                    <a:pt x="396" y="229"/>
                  </a:cubicBezTo>
                  <a:cubicBezTo>
                    <a:pt x="401" y="233"/>
                    <a:pt x="409" y="233"/>
                    <a:pt x="415" y="231"/>
                  </a:cubicBezTo>
                  <a:cubicBezTo>
                    <a:pt x="419" y="230"/>
                    <a:pt x="422" y="228"/>
                    <a:pt x="426" y="227"/>
                  </a:cubicBezTo>
                  <a:cubicBezTo>
                    <a:pt x="428" y="225"/>
                    <a:pt x="431" y="227"/>
                    <a:pt x="433" y="227"/>
                  </a:cubicBezTo>
                  <a:cubicBezTo>
                    <a:pt x="435" y="228"/>
                    <a:pt x="436" y="226"/>
                    <a:pt x="438" y="227"/>
                  </a:cubicBezTo>
                  <a:cubicBezTo>
                    <a:pt x="439" y="228"/>
                    <a:pt x="443" y="231"/>
                    <a:pt x="445" y="230"/>
                  </a:cubicBezTo>
                  <a:cubicBezTo>
                    <a:pt x="446" y="230"/>
                    <a:pt x="448" y="229"/>
                    <a:pt x="449" y="228"/>
                  </a:cubicBezTo>
                  <a:cubicBezTo>
                    <a:pt x="452" y="227"/>
                    <a:pt x="453" y="227"/>
                    <a:pt x="453" y="225"/>
                  </a:cubicBezTo>
                  <a:cubicBezTo>
                    <a:pt x="453" y="221"/>
                    <a:pt x="456" y="217"/>
                    <a:pt x="458" y="215"/>
                  </a:cubicBezTo>
                  <a:cubicBezTo>
                    <a:pt x="459" y="214"/>
                    <a:pt x="460" y="212"/>
                    <a:pt x="459" y="211"/>
                  </a:cubicBezTo>
                  <a:cubicBezTo>
                    <a:pt x="458" y="210"/>
                    <a:pt x="455" y="210"/>
                    <a:pt x="457" y="208"/>
                  </a:cubicBezTo>
                  <a:cubicBezTo>
                    <a:pt x="460" y="205"/>
                    <a:pt x="465" y="205"/>
                    <a:pt x="470" y="204"/>
                  </a:cubicBezTo>
                  <a:cubicBezTo>
                    <a:pt x="472" y="204"/>
                    <a:pt x="474" y="204"/>
                    <a:pt x="476" y="205"/>
                  </a:cubicBezTo>
                  <a:cubicBezTo>
                    <a:pt x="478" y="206"/>
                    <a:pt x="481" y="206"/>
                    <a:pt x="483" y="207"/>
                  </a:cubicBezTo>
                  <a:cubicBezTo>
                    <a:pt x="486" y="208"/>
                    <a:pt x="487" y="212"/>
                    <a:pt x="489" y="215"/>
                  </a:cubicBezTo>
                  <a:cubicBezTo>
                    <a:pt x="490" y="218"/>
                    <a:pt x="492" y="221"/>
                    <a:pt x="493" y="224"/>
                  </a:cubicBezTo>
                  <a:cubicBezTo>
                    <a:pt x="493" y="225"/>
                    <a:pt x="493" y="227"/>
                    <a:pt x="494" y="229"/>
                  </a:cubicBezTo>
                  <a:cubicBezTo>
                    <a:pt x="494" y="230"/>
                    <a:pt x="497" y="230"/>
                    <a:pt x="498" y="230"/>
                  </a:cubicBezTo>
                  <a:cubicBezTo>
                    <a:pt x="502" y="231"/>
                    <a:pt x="507" y="233"/>
                    <a:pt x="508" y="237"/>
                  </a:cubicBezTo>
                  <a:cubicBezTo>
                    <a:pt x="509" y="240"/>
                    <a:pt x="510" y="242"/>
                    <a:pt x="514" y="242"/>
                  </a:cubicBezTo>
                  <a:cubicBezTo>
                    <a:pt x="515" y="242"/>
                    <a:pt x="517" y="242"/>
                    <a:pt x="518" y="242"/>
                  </a:cubicBezTo>
                  <a:cubicBezTo>
                    <a:pt x="520" y="242"/>
                    <a:pt x="520" y="240"/>
                    <a:pt x="522" y="240"/>
                  </a:cubicBezTo>
                  <a:cubicBezTo>
                    <a:pt x="525" y="240"/>
                    <a:pt x="528" y="237"/>
                    <a:pt x="530" y="241"/>
                  </a:cubicBezTo>
                  <a:cubicBezTo>
                    <a:pt x="530" y="243"/>
                    <a:pt x="530" y="243"/>
                    <a:pt x="529" y="244"/>
                  </a:cubicBezTo>
                  <a:cubicBezTo>
                    <a:pt x="527" y="246"/>
                    <a:pt x="527" y="247"/>
                    <a:pt x="526" y="249"/>
                  </a:cubicBezTo>
                  <a:cubicBezTo>
                    <a:pt x="525" y="252"/>
                    <a:pt x="523" y="255"/>
                    <a:pt x="521" y="258"/>
                  </a:cubicBezTo>
                  <a:cubicBezTo>
                    <a:pt x="520" y="260"/>
                    <a:pt x="519" y="259"/>
                    <a:pt x="518" y="258"/>
                  </a:cubicBezTo>
                  <a:cubicBezTo>
                    <a:pt x="516" y="257"/>
                    <a:pt x="516" y="258"/>
                    <a:pt x="514" y="259"/>
                  </a:cubicBezTo>
                  <a:cubicBezTo>
                    <a:pt x="513" y="259"/>
                    <a:pt x="511" y="260"/>
                    <a:pt x="511" y="260"/>
                  </a:cubicBezTo>
                  <a:cubicBezTo>
                    <a:pt x="510" y="261"/>
                    <a:pt x="513" y="265"/>
                    <a:pt x="513" y="267"/>
                  </a:cubicBezTo>
                  <a:cubicBezTo>
                    <a:pt x="512" y="268"/>
                    <a:pt x="512" y="270"/>
                    <a:pt x="512" y="271"/>
                  </a:cubicBezTo>
                  <a:cubicBezTo>
                    <a:pt x="511" y="273"/>
                    <a:pt x="509" y="272"/>
                    <a:pt x="509" y="274"/>
                  </a:cubicBezTo>
                  <a:cubicBezTo>
                    <a:pt x="511" y="273"/>
                    <a:pt x="512" y="274"/>
                    <a:pt x="514" y="272"/>
                  </a:cubicBezTo>
                  <a:cubicBezTo>
                    <a:pt x="515" y="270"/>
                    <a:pt x="517" y="272"/>
                    <a:pt x="519" y="272"/>
                  </a:cubicBezTo>
                  <a:cubicBezTo>
                    <a:pt x="523" y="274"/>
                    <a:pt x="527" y="272"/>
                    <a:pt x="531" y="269"/>
                  </a:cubicBezTo>
                  <a:cubicBezTo>
                    <a:pt x="534" y="266"/>
                    <a:pt x="537" y="262"/>
                    <a:pt x="540" y="259"/>
                  </a:cubicBezTo>
                  <a:cubicBezTo>
                    <a:pt x="543" y="255"/>
                    <a:pt x="546" y="251"/>
                    <a:pt x="549" y="247"/>
                  </a:cubicBezTo>
                  <a:cubicBezTo>
                    <a:pt x="554" y="240"/>
                    <a:pt x="559" y="235"/>
                    <a:pt x="558" y="226"/>
                  </a:cubicBezTo>
                  <a:cubicBezTo>
                    <a:pt x="558" y="222"/>
                    <a:pt x="559" y="220"/>
                    <a:pt x="561" y="217"/>
                  </a:cubicBezTo>
                  <a:cubicBezTo>
                    <a:pt x="562" y="215"/>
                    <a:pt x="562" y="214"/>
                    <a:pt x="563" y="212"/>
                  </a:cubicBezTo>
                  <a:cubicBezTo>
                    <a:pt x="563" y="212"/>
                    <a:pt x="563" y="211"/>
                    <a:pt x="563" y="210"/>
                  </a:cubicBezTo>
                  <a:cubicBezTo>
                    <a:pt x="563" y="209"/>
                    <a:pt x="561" y="208"/>
                    <a:pt x="561" y="207"/>
                  </a:cubicBezTo>
                  <a:cubicBezTo>
                    <a:pt x="561" y="207"/>
                    <a:pt x="563" y="208"/>
                    <a:pt x="563" y="207"/>
                  </a:cubicBezTo>
                  <a:cubicBezTo>
                    <a:pt x="562" y="206"/>
                    <a:pt x="562" y="205"/>
                    <a:pt x="561" y="205"/>
                  </a:cubicBezTo>
                  <a:cubicBezTo>
                    <a:pt x="560" y="204"/>
                    <a:pt x="558" y="201"/>
                    <a:pt x="557" y="200"/>
                  </a:cubicBezTo>
                  <a:cubicBezTo>
                    <a:pt x="556" y="200"/>
                    <a:pt x="551" y="198"/>
                    <a:pt x="550" y="199"/>
                  </a:cubicBezTo>
                  <a:cubicBezTo>
                    <a:pt x="550" y="200"/>
                    <a:pt x="551" y="201"/>
                    <a:pt x="550" y="201"/>
                  </a:cubicBezTo>
                  <a:cubicBezTo>
                    <a:pt x="548" y="201"/>
                    <a:pt x="548" y="203"/>
                    <a:pt x="547" y="203"/>
                  </a:cubicBezTo>
                  <a:cubicBezTo>
                    <a:pt x="545" y="205"/>
                    <a:pt x="544" y="202"/>
                    <a:pt x="544" y="201"/>
                  </a:cubicBezTo>
                  <a:cubicBezTo>
                    <a:pt x="544" y="199"/>
                    <a:pt x="546" y="198"/>
                    <a:pt x="543" y="199"/>
                  </a:cubicBezTo>
                  <a:cubicBezTo>
                    <a:pt x="540" y="200"/>
                    <a:pt x="544" y="202"/>
                    <a:pt x="540" y="202"/>
                  </a:cubicBezTo>
                  <a:cubicBezTo>
                    <a:pt x="539" y="202"/>
                    <a:pt x="541" y="197"/>
                    <a:pt x="540" y="196"/>
                  </a:cubicBezTo>
                  <a:cubicBezTo>
                    <a:pt x="540" y="197"/>
                    <a:pt x="529" y="197"/>
                    <a:pt x="534" y="194"/>
                  </a:cubicBezTo>
                  <a:cubicBezTo>
                    <a:pt x="538" y="191"/>
                    <a:pt x="542" y="188"/>
                    <a:pt x="546" y="185"/>
                  </a:cubicBezTo>
                  <a:cubicBezTo>
                    <a:pt x="547" y="184"/>
                    <a:pt x="548" y="182"/>
                    <a:pt x="549" y="181"/>
                  </a:cubicBezTo>
                  <a:cubicBezTo>
                    <a:pt x="552" y="179"/>
                    <a:pt x="555" y="177"/>
                    <a:pt x="557" y="175"/>
                  </a:cubicBezTo>
                  <a:cubicBezTo>
                    <a:pt x="558" y="174"/>
                    <a:pt x="559" y="172"/>
                    <a:pt x="561" y="171"/>
                  </a:cubicBezTo>
                  <a:cubicBezTo>
                    <a:pt x="563" y="169"/>
                    <a:pt x="565" y="167"/>
                    <a:pt x="567" y="165"/>
                  </a:cubicBezTo>
                  <a:cubicBezTo>
                    <a:pt x="571" y="162"/>
                    <a:pt x="577" y="162"/>
                    <a:pt x="582" y="162"/>
                  </a:cubicBezTo>
                  <a:cubicBezTo>
                    <a:pt x="583" y="162"/>
                    <a:pt x="584" y="162"/>
                    <a:pt x="585" y="162"/>
                  </a:cubicBezTo>
                  <a:cubicBezTo>
                    <a:pt x="586" y="163"/>
                    <a:pt x="586" y="164"/>
                    <a:pt x="587" y="164"/>
                  </a:cubicBezTo>
                  <a:cubicBezTo>
                    <a:pt x="588" y="163"/>
                    <a:pt x="590" y="163"/>
                    <a:pt x="591" y="162"/>
                  </a:cubicBezTo>
                  <a:cubicBezTo>
                    <a:pt x="592" y="162"/>
                    <a:pt x="593" y="163"/>
                    <a:pt x="594" y="163"/>
                  </a:cubicBezTo>
                  <a:cubicBezTo>
                    <a:pt x="595" y="163"/>
                    <a:pt x="596" y="163"/>
                    <a:pt x="597" y="163"/>
                  </a:cubicBezTo>
                  <a:cubicBezTo>
                    <a:pt x="597" y="162"/>
                    <a:pt x="598" y="163"/>
                    <a:pt x="599" y="163"/>
                  </a:cubicBezTo>
                  <a:cubicBezTo>
                    <a:pt x="601" y="163"/>
                    <a:pt x="601" y="160"/>
                    <a:pt x="604" y="160"/>
                  </a:cubicBezTo>
                  <a:cubicBezTo>
                    <a:pt x="605" y="160"/>
                    <a:pt x="607" y="160"/>
                    <a:pt x="608" y="160"/>
                  </a:cubicBezTo>
                  <a:cubicBezTo>
                    <a:pt x="609" y="161"/>
                    <a:pt x="610" y="162"/>
                    <a:pt x="611" y="162"/>
                  </a:cubicBezTo>
                  <a:cubicBezTo>
                    <a:pt x="612" y="163"/>
                    <a:pt x="616" y="161"/>
                    <a:pt x="616" y="164"/>
                  </a:cubicBezTo>
                  <a:cubicBezTo>
                    <a:pt x="616" y="164"/>
                    <a:pt x="613" y="164"/>
                    <a:pt x="613" y="165"/>
                  </a:cubicBezTo>
                  <a:cubicBezTo>
                    <a:pt x="612" y="167"/>
                    <a:pt x="616" y="166"/>
                    <a:pt x="616" y="166"/>
                  </a:cubicBezTo>
                  <a:cubicBezTo>
                    <a:pt x="618" y="166"/>
                    <a:pt x="620" y="166"/>
                    <a:pt x="621" y="166"/>
                  </a:cubicBezTo>
                  <a:cubicBezTo>
                    <a:pt x="622" y="165"/>
                    <a:pt x="622" y="165"/>
                    <a:pt x="623" y="164"/>
                  </a:cubicBezTo>
                  <a:cubicBezTo>
                    <a:pt x="624" y="164"/>
                    <a:pt x="625" y="165"/>
                    <a:pt x="627" y="165"/>
                  </a:cubicBezTo>
                  <a:cubicBezTo>
                    <a:pt x="628" y="165"/>
                    <a:pt x="635" y="163"/>
                    <a:pt x="631" y="162"/>
                  </a:cubicBezTo>
                  <a:cubicBezTo>
                    <a:pt x="629" y="162"/>
                    <a:pt x="628" y="163"/>
                    <a:pt x="628" y="160"/>
                  </a:cubicBezTo>
                  <a:cubicBezTo>
                    <a:pt x="628" y="159"/>
                    <a:pt x="630" y="156"/>
                    <a:pt x="631" y="155"/>
                  </a:cubicBezTo>
                  <a:cubicBezTo>
                    <a:pt x="633" y="154"/>
                    <a:pt x="634" y="153"/>
                    <a:pt x="636" y="151"/>
                  </a:cubicBezTo>
                  <a:cubicBezTo>
                    <a:pt x="637" y="150"/>
                    <a:pt x="639" y="150"/>
                    <a:pt x="640" y="148"/>
                  </a:cubicBezTo>
                  <a:cubicBezTo>
                    <a:pt x="641" y="146"/>
                    <a:pt x="642" y="145"/>
                    <a:pt x="644" y="145"/>
                  </a:cubicBezTo>
                  <a:cubicBezTo>
                    <a:pt x="646" y="145"/>
                    <a:pt x="649" y="144"/>
                    <a:pt x="651" y="144"/>
                  </a:cubicBezTo>
                  <a:cubicBezTo>
                    <a:pt x="653" y="144"/>
                    <a:pt x="654" y="146"/>
                    <a:pt x="655" y="146"/>
                  </a:cubicBezTo>
                  <a:cubicBezTo>
                    <a:pt x="656" y="145"/>
                    <a:pt x="657" y="143"/>
                    <a:pt x="658" y="144"/>
                  </a:cubicBezTo>
                  <a:cubicBezTo>
                    <a:pt x="659" y="145"/>
                    <a:pt x="656" y="148"/>
                    <a:pt x="656" y="149"/>
                  </a:cubicBezTo>
                  <a:cubicBezTo>
                    <a:pt x="656" y="151"/>
                    <a:pt x="657" y="149"/>
                    <a:pt x="659" y="150"/>
                  </a:cubicBezTo>
                  <a:cubicBezTo>
                    <a:pt x="659" y="150"/>
                    <a:pt x="657" y="152"/>
                    <a:pt x="657" y="153"/>
                  </a:cubicBezTo>
                  <a:cubicBezTo>
                    <a:pt x="657" y="154"/>
                    <a:pt x="664" y="149"/>
                    <a:pt x="664" y="149"/>
                  </a:cubicBezTo>
                  <a:cubicBezTo>
                    <a:pt x="665" y="148"/>
                    <a:pt x="666" y="147"/>
                    <a:pt x="668" y="146"/>
                  </a:cubicBezTo>
                  <a:cubicBezTo>
                    <a:pt x="669" y="145"/>
                    <a:pt x="672" y="147"/>
                    <a:pt x="672" y="145"/>
                  </a:cubicBezTo>
                  <a:cubicBezTo>
                    <a:pt x="671" y="143"/>
                    <a:pt x="672" y="139"/>
                    <a:pt x="675" y="139"/>
                  </a:cubicBezTo>
                  <a:cubicBezTo>
                    <a:pt x="676" y="138"/>
                    <a:pt x="678" y="137"/>
                    <a:pt x="679" y="138"/>
                  </a:cubicBezTo>
                  <a:cubicBezTo>
                    <a:pt x="680" y="138"/>
                    <a:pt x="682" y="140"/>
                    <a:pt x="683" y="139"/>
                  </a:cubicBezTo>
                  <a:cubicBezTo>
                    <a:pt x="681" y="140"/>
                    <a:pt x="678" y="139"/>
                    <a:pt x="677" y="142"/>
                  </a:cubicBezTo>
                  <a:cubicBezTo>
                    <a:pt x="677" y="143"/>
                    <a:pt x="677" y="144"/>
                    <a:pt x="677" y="145"/>
                  </a:cubicBezTo>
                  <a:cubicBezTo>
                    <a:pt x="677" y="146"/>
                    <a:pt x="675" y="146"/>
                    <a:pt x="676" y="147"/>
                  </a:cubicBezTo>
                  <a:cubicBezTo>
                    <a:pt x="676" y="148"/>
                    <a:pt x="677" y="148"/>
                    <a:pt x="676" y="149"/>
                  </a:cubicBezTo>
                  <a:cubicBezTo>
                    <a:pt x="675" y="149"/>
                    <a:pt x="674" y="150"/>
                    <a:pt x="675" y="151"/>
                  </a:cubicBezTo>
                  <a:cubicBezTo>
                    <a:pt x="675" y="151"/>
                    <a:pt x="669" y="153"/>
                    <a:pt x="669" y="154"/>
                  </a:cubicBezTo>
                  <a:cubicBezTo>
                    <a:pt x="667" y="155"/>
                    <a:pt x="666" y="157"/>
                    <a:pt x="664" y="158"/>
                  </a:cubicBezTo>
                  <a:cubicBezTo>
                    <a:pt x="662" y="160"/>
                    <a:pt x="660" y="161"/>
                    <a:pt x="658" y="163"/>
                  </a:cubicBezTo>
                  <a:cubicBezTo>
                    <a:pt x="654" y="166"/>
                    <a:pt x="651" y="173"/>
                    <a:pt x="646" y="173"/>
                  </a:cubicBezTo>
                  <a:cubicBezTo>
                    <a:pt x="645" y="173"/>
                    <a:pt x="641" y="174"/>
                    <a:pt x="641" y="175"/>
                  </a:cubicBezTo>
                  <a:cubicBezTo>
                    <a:pt x="641" y="178"/>
                    <a:pt x="641" y="179"/>
                    <a:pt x="638" y="181"/>
                  </a:cubicBezTo>
                  <a:cubicBezTo>
                    <a:pt x="634" y="184"/>
                    <a:pt x="634" y="190"/>
                    <a:pt x="635" y="195"/>
                  </a:cubicBezTo>
                  <a:cubicBezTo>
                    <a:pt x="636" y="200"/>
                    <a:pt x="635" y="206"/>
                    <a:pt x="638" y="210"/>
                  </a:cubicBezTo>
                  <a:cubicBezTo>
                    <a:pt x="639" y="212"/>
                    <a:pt x="639" y="215"/>
                    <a:pt x="639" y="217"/>
                  </a:cubicBezTo>
                  <a:cubicBezTo>
                    <a:pt x="639" y="217"/>
                    <a:pt x="639" y="219"/>
                    <a:pt x="640" y="219"/>
                  </a:cubicBezTo>
                  <a:cubicBezTo>
                    <a:pt x="641" y="219"/>
                    <a:pt x="639" y="222"/>
                    <a:pt x="640" y="222"/>
                  </a:cubicBezTo>
                  <a:cubicBezTo>
                    <a:pt x="640" y="222"/>
                    <a:pt x="645" y="218"/>
                    <a:pt x="645" y="217"/>
                  </a:cubicBezTo>
                  <a:cubicBezTo>
                    <a:pt x="647" y="215"/>
                    <a:pt x="648" y="213"/>
                    <a:pt x="649" y="210"/>
                  </a:cubicBezTo>
                  <a:cubicBezTo>
                    <a:pt x="650" y="208"/>
                    <a:pt x="654" y="206"/>
                    <a:pt x="655" y="206"/>
                  </a:cubicBezTo>
                  <a:cubicBezTo>
                    <a:pt x="658" y="208"/>
                    <a:pt x="655" y="202"/>
                    <a:pt x="656" y="201"/>
                  </a:cubicBezTo>
                  <a:cubicBezTo>
                    <a:pt x="658" y="198"/>
                    <a:pt x="659" y="197"/>
                    <a:pt x="662" y="197"/>
                  </a:cubicBezTo>
                  <a:cubicBezTo>
                    <a:pt x="665" y="197"/>
                    <a:pt x="669" y="197"/>
                    <a:pt x="667" y="194"/>
                  </a:cubicBezTo>
                  <a:cubicBezTo>
                    <a:pt x="664" y="191"/>
                    <a:pt x="666" y="188"/>
                    <a:pt x="669" y="186"/>
                  </a:cubicBezTo>
                  <a:cubicBezTo>
                    <a:pt x="670" y="185"/>
                    <a:pt x="670" y="187"/>
                    <a:pt x="671" y="187"/>
                  </a:cubicBezTo>
                  <a:cubicBezTo>
                    <a:pt x="673" y="187"/>
                    <a:pt x="673" y="184"/>
                    <a:pt x="673" y="183"/>
                  </a:cubicBezTo>
                  <a:cubicBezTo>
                    <a:pt x="671" y="181"/>
                    <a:pt x="669" y="180"/>
                    <a:pt x="671" y="177"/>
                  </a:cubicBezTo>
                  <a:cubicBezTo>
                    <a:pt x="671" y="177"/>
                    <a:pt x="674" y="176"/>
                    <a:pt x="673" y="175"/>
                  </a:cubicBezTo>
                  <a:cubicBezTo>
                    <a:pt x="672" y="175"/>
                    <a:pt x="671" y="173"/>
                    <a:pt x="670" y="173"/>
                  </a:cubicBezTo>
                  <a:cubicBezTo>
                    <a:pt x="669" y="173"/>
                    <a:pt x="670" y="174"/>
                    <a:pt x="669" y="174"/>
                  </a:cubicBezTo>
                  <a:cubicBezTo>
                    <a:pt x="667" y="174"/>
                    <a:pt x="666" y="173"/>
                    <a:pt x="667" y="171"/>
                  </a:cubicBezTo>
                  <a:cubicBezTo>
                    <a:pt x="668" y="169"/>
                    <a:pt x="670" y="168"/>
                    <a:pt x="672" y="165"/>
                  </a:cubicBezTo>
                  <a:cubicBezTo>
                    <a:pt x="673" y="163"/>
                    <a:pt x="673" y="160"/>
                    <a:pt x="676" y="158"/>
                  </a:cubicBezTo>
                  <a:cubicBezTo>
                    <a:pt x="677" y="157"/>
                    <a:pt x="677" y="159"/>
                    <a:pt x="677" y="159"/>
                  </a:cubicBezTo>
                  <a:cubicBezTo>
                    <a:pt x="679" y="159"/>
                    <a:pt x="679" y="157"/>
                    <a:pt x="680" y="158"/>
                  </a:cubicBezTo>
                  <a:cubicBezTo>
                    <a:pt x="681" y="158"/>
                    <a:pt x="681" y="159"/>
                    <a:pt x="682" y="158"/>
                  </a:cubicBezTo>
                  <a:cubicBezTo>
                    <a:pt x="684" y="157"/>
                    <a:pt x="685" y="156"/>
                    <a:pt x="687" y="155"/>
                  </a:cubicBezTo>
                  <a:cubicBezTo>
                    <a:pt x="690" y="154"/>
                    <a:pt x="686" y="158"/>
                    <a:pt x="688" y="159"/>
                  </a:cubicBezTo>
                  <a:cubicBezTo>
                    <a:pt x="688" y="160"/>
                    <a:pt x="692" y="156"/>
                    <a:pt x="693" y="156"/>
                  </a:cubicBezTo>
                  <a:cubicBezTo>
                    <a:pt x="695" y="155"/>
                    <a:pt x="697" y="154"/>
                    <a:pt x="700" y="154"/>
                  </a:cubicBezTo>
                  <a:cubicBezTo>
                    <a:pt x="702" y="154"/>
                    <a:pt x="704" y="154"/>
                    <a:pt x="705" y="156"/>
                  </a:cubicBezTo>
                  <a:cubicBezTo>
                    <a:pt x="706" y="156"/>
                    <a:pt x="707" y="157"/>
                    <a:pt x="708" y="158"/>
                  </a:cubicBezTo>
                  <a:cubicBezTo>
                    <a:pt x="709" y="159"/>
                    <a:pt x="709" y="156"/>
                    <a:pt x="710" y="156"/>
                  </a:cubicBezTo>
                  <a:cubicBezTo>
                    <a:pt x="718" y="149"/>
                    <a:pt x="727" y="146"/>
                    <a:pt x="736" y="142"/>
                  </a:cubicBezTo>
                  <a:cubicBezTo>
                    <a:pt x="738" y="141"/>
                    <a:pt x="741" y="140"/>
                    <a:pt x="742" y="138"/>
                  </a:cubicBezTo>
                  <a:cubicBezTo>
                    <a:pt x="743" y="136"/>
                    <a:pt x="743" y="139"/>
                    <a:pt x="745" y="139"/>
                  </a:cubicBezTo>
                  <a:cubicBezTo>
                    <a:pt x="746" y="139"/>
                    <a:pt x="748" y="139"/>
                    <a:pt x="749" y="139"/>
                  </a:cubicBezTo>
                  <a:cubicBezTo>
                    <a:pt x="750" y="140"/>
                    <a:pt x="751" y="141"/>
                    <a:pt x="752" y="141"/>
                  </a:cubicBezTo>
                  <a:cubicBezTo>
                    <a:pt x="755" y="141"/>
                    <a:pt x="755" y="137"/>
                    <a:pt x="754" y="135"/>
                  </a:cubicBezTo>
                  <a:cubicBezTo>
                    <a:pt x="754" y="134"/>
                    <a:pt x="750" y="132"/>
                    <a:pt x="751" y="131"/>
                  </a:cubicBezTo>
                  <a:cubicBezTo>
                    <a:pt x="751" y="130"/>
                    <a:pt x="749" y="125"/>
                    <a:pt x="748" y="126"/>
                  </a:cubicBezTo>
                  <a:cubicBezTo>
                    <a:pt x="748" y="127"/>
                    <a:pt x="746" y="125"/>
                    <a:pt x="745" y="125"/>
                  </a:cubicBezTo>
                  <a:cubicBezTo>
                    <a:pt x="744" y="124"/>
                    <a:pt x="745" y="123"/>
                    <a:pt x="744" y="122"/>
                  </a:cubicBezTo>
                  <a:cubicBezTo>
                    <a:pt x="744" y="121"/>
                    <a:pt x="741" y="122"/>
                    <a:pt x="741" y="122"/>
                  </a:cubicBezTo>
                  <a:cubicBezTo>
                    <a:pt x="740" y="123"/>
                    <a:pt x="737" y="122"/>
                    <a:pt x="738" y="121"/>
                  </a:cubicBezTo>
                  <a:cubicBezTo>
                    <a:pt x="738" y="120"/>
                    <a:pt x="741" y="121"/>
                    <a:pt x="742" y="121"/>
                  </a:cubicBezTo>
                  <a:cubicBezTo>
                    <a:pt x="742" y="120"/>
                    <a:pt x="739" y="120"/>
                    <a:pt x="739" y="120"/>
                  </a:cubicBezTo>
                  <a:cubicBezTo>
                    <a:pt x="739" y="117"/>
                    <a:pt x="747" y="122"/>
                    <a:pt x="748" y="122"/>
                  </a:cubicBezTo>
                  <a:cubicBezTo>
                    <a:pt x="750" y="123"/>
                    <a:pt x="756" y="121"/>
                    <a:pt x="758" y="119"/>
                  </a:cubicBezTo>
                  <a:cubicBezTo>
                    <a:pt x="759" y="118"/>
                    <a:pt x="757" y="118"/>
                    <a:pt x="757" y="117"/>
                  </a:cubicBezTo>
                  <a:cubicBezTo>
                    <a:pt x="757" y="117"/>
                    <a:pt x="761" y="117"/>
                    <a:pt x="761" y="115"/>
                  </a:cubicBezTo>
                  <a:cubicBezTo>
                    <a:pt x="760" y="114"/>
                    <a:pt x="758" y="113"/>
                    <a:pt x="759" y="112"/>
                  </a:cubicBezTo>
                  <a:cubicBezTo>
                    <a:pt x="759" y="111"/>
                    <a:pt x="761" y="109"/>
                    <a:pt x="761" y="109"/>
                  </a:cubicBezTo>
                  <a:cubicBezTo>
                    <a:pt x="762" y="109"/>
                    <a:pt x="766" y="110"/>
                    <a:pt x="766" y="109"/>
                  </a:cubicBezTo>
                  <a:cubicBezTo>
                    <a:pt x="765" y="110"/>
                    <a:pt x="762" y="111"/>
                    <a:pt x="763" y="112"/>
                  </a:cubicBezTo>
                  <a:cubicBezTo>
                    <a:pt x="764" y="113"/>
                    <a:pt x="765" y="114"/>
                    <a:pt x="765" y="114"/>
                  </a:cubicBezTo>
                  <a:cubicBezTo>
                    <a:pt x="765" y="115"/>
                    <a:pt x="764" y="116"/>
                    <a:pt x="765" y="116"/>
                  </a:cubicBezTo>
                  <a:cubicBezTo>
                    <a:pt x="767" y="116"/>
                    <a:pt x="769" y="115"/>
                    <a:pt x="771" y="115"/>
                  </a:cubicBezTo>
                  <a:cubicBezTo>
                    <a:pt x="773" y="115"/>
                    <a:pt x="775" y="115"/>
                    <a:pt x="777" y="116"/>
                  </a:cubicBezTo>
                  <a:cubicBezTo>
                    <a:pt x="778" y="117"/>
                    <a:pt x="778" y="117"/>
                    <a:pt x="778" y="119"/>
                  </a:cubicBezTo>
                  <a:cubicBezTo>
                    <a:pt x="778" y="120"/>
                    <a:pt x="782" y="121"/>
                    <a:pt x="783" y="121"/>
                  </a:cubicBezTo>
                  <a:cubicBezTo>
                    <a:pt x="784" y="122"/>
                    <a:pt x="790" y="126"/>
                    <a:pt x="791" y="124"/>
                  </a:cubicBezTo>
                  <a:cubicBezTo>
                    <a:pt x="790" y="127"/>
                    <a:pt x="796" y="124"/>
                    <a:pt x="796" y="124"/>
                  </a:cubicBezTo>
                  <a:cubicBezTo>
                    <a:pt x="796" y="123"/>
                    <a:pt x="792" y="123"/>
                    <a:pt x="793" y="122"/>
                  </a:cubicBezTo>
                  <a:cubicBezTo>
                    <a:pt x="793" y="120"/>
                    <a:pt x="796" y="122"/>
                    <a:pt x="796" y="122"/>
                  </a:cubicBezTo>
                  <a:cubicBezTo>
                    <a:pt x="796" y="120"/>
                    <a:pt x="795" y="122"/>
                    <a:pt x="796" y="119"/>
                  </a:cubicBezTo>
                  <a:cubicBezTo>
                    <a:pt x="796" y="118"/>
                    <a:pt x="796" y="117"/>
                    <a:pt x="796" y="116"/>
                  </a:cubicBezTo>
                  <a:cubicBezTo>
                    <a:pt x="795" y="115"/>
                    <a:pt x="794" y="115"/>
                    <a:pt x="794" y="114"/>
                  </a:cubicBezTo>
                  <a:cubicBezTo>
                    <a:pt x="794" y="114"/>
                    <a:pt x="801" y="116"/>
                    <a:pt x="802" y="115"/>
                  </a:cubicBezTo>
                  <a:cubicBezTo>
                    <a:pt x="802" y="115"/>
                    <a:pt x="801" y="114"/>
                    <a:pt x="800" y="114"/>
                  </a:cubicBezTo>
                  <a:cubicBezTo>
                    <a:pt x="801" y="114"/>
                    <a:pt x="804" y="115"/>
                    <a:pt x="805" y="114"/>
                  </a:cubicBezTo>
                  <a:cubicBezTo>
                    <a:pt x="805" y="113"/>
                    <a:pt x="805" y="112"/>
                    <a:pt x="806" y="111"/>
                  </a:cubicBezTo>
                  <a:cubicBezTo>
                    <a:pt x="806" y="111"/>
                    <a:pt x="809" y="111"/>
                    <a:pt x="809" y="111"/>
                  </a:cubicBezTo>
                  <a:cubicBezTo>
                    <a:pt x="809" y="111"/>
                    <a:pt x="808" y="111"/>
                    <a:pt x="808" y="111"/>
                  </a:cubicBezTo>
                  <a:cubicBezTo>
                    <a:pt x="807" y="110"/>
                    <a:pt x="810" y="111"/>
                    <a:pt x="808" y="111"/>
                  </a:cubicBezTo>
                  <a:close/>
                  <a:moveTo>
                    <a:pt x="405" y="192"/>
                  </a:moveTo>
                  <a:cubicBezTo>
                    <a:pt x="404" y="195"/>
                    <a:pt x="404" y="198"/>
                    <a:pt x="403" y="201"/>
                  </a:cubicBezTo>
                  <a:cubicBezTo>
                    <a:pt x="402" y="203"/>
                    <a:pt x="399" y="202"/>
                    <a:pt x="399" y="204"/>
                  </a:cubicBezTo>
                  <a:cubicBezTo>
                    <a:pt x="399" y="204"/>
                    <a:pt x="401" y="204"/>
                    <a:pt x="402" y="204"/>
                  </a:cubicBezTo>
                  <a:cubicBezTo>
                    <a:pt x="402" y="204"/>
                    <a:pt x="393" y="210"/>
                    <a:pt x="392" y="210"/>
                  </a:cubicBezTo>
                  <a:cubicBezTo>
                    <a:pt x="391" y="211"/>
                    <a:pt x="390" y="212"/>
                    <a:pt x="388" y="212"/>
                  </a:cubicBezTo>
                  <a:cubicBezTo>
                    <a:pt x="387" y="213"/>
                    <a:pt x="386" y="215"/>
                    <a:pt x="385" y="216"/>
                  </a:cubicBezTo>
                  <a:cubicBezTo>
                    <a:pt x="384" y="217"/>
                    <a:pt x="377" y="219"/>
                    <a:pt x="376" y="217"/>
                  </a:cubicBezTo>
                  <a:cubicBezTo>
                    <a:pt x="376" y="216"/>
                    <a:pt x="383" y="214"/>
                    <a:pt x="384" y="213"/>
                  </a:cubicBezTo>
                  <a:cubicBezTo>
                    <a:pt x="387" y="211"/>
                    <a:pt x="390" y="208"/>
                    <a:pt x="393" y="206"/>
                  </a:cubicBezTo>
                  <a:cubicBezTo>
                    <a:pt x="395" y="205"/>
                    <a:pt x="395" y="202"/>
                    <a:pt x="397" y="201"/>
                  </a:cubicBezTo>
                  <a:cubicBezTo>
                    <a:pt x="399" y="198"/>
                    <a:pt x="401" y="195"/>
                    <a:pt x="402" y="192"/>
                  </a:cubicBezTo>
                  <a:cubicBezTo>
                    <a:pt x="402" y="190"/>
                    <a:pt x="402" y="190"/>
                    <a:pt x="404" y="189"/>
                  </a:cubicBezTo>
                  <a:cubicBezTo>
                    <a:pt x="406" y="188"/>
                    <a:pt x="405" y="191"/>
                    <a:pt x="405" y="192"/>
                  </a:cubicBezTo>
                  <a:cubicBezTo>
                    <a:pt x="404" y="193"/>
                    <a:pt x="405" y="190"/>
                    <a:pt x="405" y="19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61" name="Freeform 721">
              <a:extLst>
                <a:ext uri="{FF2B5EF4-FFF2-40B4-BE49-F238E27FC236}">
                  <a16:creationId xmlns:a16="http://schemas.microsoft.com/office/drawing/2014/main" id="{9A774D19-3362-4382-9E0E-B1D01180D172}"/>
                </a:ext>
              </a:extLst>
            </p:cNvPr>
            <p:cNvSpPr>
              <a:spLocks/>
            </p:cNvSpPr>
            <p:nvPr/>
          </p:nvSpPr>
          <p:spPr bwMode="auto">
            <a:xfrm>
              <a:off x="18193828" y="6226607"/>
              <a:ext cx="140127" cy="299442"/>
            </a:xfrm>
            <a:custGeom>
              <a:avLst/>
              <a:gdLst>
                <a:gd name="T0" fmla="*/ 13 w 15"/>
                <a:gd name="T1" fmla="*/ 26 h 32"/>
                <a:gd name="T2" fmla="*/ 10 w 15"/>
                <a:gd name="T3" fmla="*/ 13 h 32"/>
                <a:gd name="T4" fmla="*/ 9 w 15"/>
                <a:gd name="T5" fmla="*/ 4 h 32"/>
                <a:gd name="T6" fmla="*/ 9 w 15"/>
                <a:gd name="T7" fmla="*/ 1 h 32"/>
                <a:gd name="T8" fmla="*/ 6 w 15"/>
                <a:gd name="T9" fmla="*/ 0 h 32"/>
                <a:gd name="T10" fmla="*/ 7 w 15"/>
                <a:gd name="T11" fmla="*/ 3 h 32"/>
                <a:gd name="T12" fmla="*/ 6 w 15"/>
                <a:gd name="T13" fmla="*/ 5 h 32"/>
                <a:gd name="T14" fmla="*/ 4 w 15"/>
                <a:gd name="T15" fmla="*/ 7 h 32"/>
                <a:gd name="T16" fmla="*/ 4 w 15"/>
                <a:gd name="T17" fmla="*/ 9 h 32"/>
                <a:gd name="T18" fmla="*/ 2 w 15"/>
                <a:gd name="T19" fmla="*/ 14 h 32"/>
                <a:gd name="T20" fmla="*/ 5 w 15"/>
                <a:gd name="T21" fmla="*/ 20 h 32"/>
                <a:gd name="T22" fmla="*/ 6 w 15"/>
                <a:gd name="T23" fmla="*/ 32 h 32"/>
                <a:gd name="T24" fmla="*/ 15 w 15"/>
                <a:gd name="T25" fmla="*/ 32 h 32"/>
                <a:gd name="T26" fmla="*/ 13 w 15"/>
                <a:gd name="T27" fmla="*/ 26 h 32"/>
                <a:gd name="T28" fmla="*/ 13 w 15"/>
                <a:gd name="T29"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32">
                  <a:moveTo>
                    <a:pt x="13" y="26"/>
                  </a:moveTo>
                  <a:cubicBezTo>
                    <a:pt x="13" y="22"/>
                    <a:pt x="9" y="17"/>
                    <a:pt x="10" y="13"/>
                  </a:cubicBezTo>
                  <a:cubicBezTo>
                    <a:pt x="11" y="10"/>
                    <a:pt x="10" y="7"/>
                    <a:pt x="9" y="4"/>
                  </a:cubicBezTo>
                  <a:cubicBezTo>
                    <a:pt x="9" y="3"/>
                    <a:pt x="9" y="2"/>
                    <a:pt x="9" y="1"/>
                  </a:cubicBezTo>
                  <a:cubicBezTo>
                    <a:pt x="9" y="0"/>
                    <a:pt x="6" y="0"/>
                    <a:pt x="6" y="0"/>
                  </a:cubicBezTo>
                  <a:cubicBezTo>
                    <a:pt x="6" y="1"/>
                    <a:pt x="7" y="2"/>
                    <a:pt x="7" y="3"/>
                  </a:cubicBezTo>
                  <a:cubicBezTo>
                    <a:pt x="8" y="4"/>
                    <a:pt x="7" y="5"/>
                    <a:pt x="6" y="5"/>
                  </a:cubicBezTo>
                  <a:cubicBezTo>
                    <a:pt x="5" y="6"/>
                    <a:pt x="4" y="5"/>
                    <a:pt x="4" y="7"/>
                  </a:cubicBezTo>
                  <a:cubicBezTo>
                    <a:pt x="4" y="8"/>
                    <a:pt x="4" y="8"/>
                    <a:pt x="4" y="9"/>
                  </a:cubicBezTo>
                  <a:cubicBezTo>
                    <a:pt x="3" y="11"/>
                    <a:pt x="3" y="13"/>
                    <a:pt x="2" y="14"/>
                  </a:cubicBezTo>
                  <a:cubicBezTo>
                    <a:pt x="0" y="15"/>
                    <a:pt x="4" y="18"/>
                    <a:pt x="5" y="20"/>
                  </a:cubicBezTo>
                  <a:cubicBezTo>
                    <a:pt x="6" y="22"/>
                    <a:pt x="4" y="32"/>
                    <a:pt x="6" y="32"/>
                  </a:cubicBezTo>
                  <a:cubicBezTo>
                    <a:pt x="9" y="32"/>
                    <a:pt x="12" y="32"/>
                    <a:pt x="15" y="32"/>
                  </a:cubicBezTo>
                  <a:cubicBezTo>
                    <a:pt x="15" y="30"/>
                    <a:pt x="14" y="28"/>
                    <a:pt x="13" y="26"/>
                  </a:cubicBezTo>
                  <a:cubicBezTo>
                    <a:pt x="13" y="24"/>
                    <a:pt x="13" y="27"/>
                    <a:pt x="13" y="2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62" name="Freeform 722">
              <a:extLst>
                <a:ext uri="{FF2B5EF4-FFF2-40B4-BE49-F238E27FC236}">
                  <a16:creationId xmlns:a16="http://schemas.microsoft.com/office/drawing/2014/main" id="{235B3B20-996A-47F7-AFF7-D66D9C5374A5}"/>
                </a:ext>
              </a:extLst>
            </p:cNvPr>
            <p:cNvSpPr>
              <a:spLocks/>
            </p:cNvSpPr>
            <p:nvPr/>
          </p:nvSpPr>
          <p:spPr bwMode="auto">
            <a:xfrm>
              <a:off x="18222490" y="6516489"/>
              <a:ext cx="140127" cy="216615"/>
            </a:xfrm>
            <a:custGeom>
              <a:avLst/>
              <a:gdLst>
                <a:gd name="T0" fmla="*/ 12 w 15"/>
                <a:gd name="T1" fmla="*/ 1 h 23"/>
                <a:gd name="T2" fmla="*/ 7 w 15"/>
                <a:gd name="T3" fmla="*/ 1 h 23"/>
                <a:gd name="T4" fmla="*/ 2 w 15"/>
                <a:gd name="T5" fmla="*/ 2 h 23"/>
                <a:gd name="T6" fmla="*/ 1 w 15"/>
                <a:gd name="T7" fmla="*/ 7 h 23"/>
                <a:gd name="T8" fmla="*/ 2 w 15"/>
                <a:gd name="T9" fmla="*/ 11 h 23"/>
                <a:gd name="T10" fmla="*/ 1 w 15"/>
                <a:gd name="T11" fmla="*/ 23 h 23"/>
                <a:gd name="T12" fmla="*/ 4 w 15"/>
                <a:gd name="T13" fmla="*/ 20 h 23"/>
                <a:gd name="T14" fmla="*/ 7 w 15"/>
                <a:gd name="T15" fmla="*/ 20 h 23"/>
                <a:gd name="T16" fmla="*/ 9 w 15"/>
                <a:gd name="T17" fmla="*/ 23 h 23"/>
                <a:gd name="T18" fmla="*/ 9 w 15"/>
                <a:gd name="T19" fmla="*/ 20 h 23"/>
                <a:gd name="T20" fmla="*/ 6 w 15"/>
                <a:gd name="T21" fmla="*/ 16 h 23"/>
                <a:gd name="T22" fmla="*/ 4 w 15"/>
                <a:gd name="T23" fmla="*/ 7 h 23"/>
                <a:gd name="T24" fmla="*/ 9 w 15"/>
                <a:gd name="T25" fmla="*/ 3 h 23"/>
                <a:gd name="T26" fmla="*/ 15 w 15"/>
                <a:gd name="T27" fmla="*/ 6 h 23"/>
                <a:gd name="T28" fmla="*/ 12 w 15"/>
                <a:gd name="T2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3">
                  <a:moveTo>
                    <a:pt x="12" y="1"/>
                  </a:moveTo>
                  <a:cubicBezTo>
                    <a:pt x="11" y="1"/>
                    <a:pt x="9" y="1"/>
                    <a:pt x="7" y="1"/>
                  </a:cubicBezTo>
                  <a:cubicBezTo>
                    <a:pt x="5" y="1"/>
                    <a:pt x="3" y="0"/>
                    <a:pt x="2" y="2"/>
                  </a:cubicBezTo>
                  <a:cubicBezTo>
                    <a:pt x="2" y="4"/>
                    <a:pt x="1" y="5"/>
                    <a:pt x="1" y="7"/>
                  </a:cubicBezTo>
                  <a:cubicBezTo>
                    <a:pt x="1" y="8"/>
                    <a:pt x="2" y="9"/>
                    <a:pt x="2" y="11"/>
                  </a:cubicBezTo>
                  <a:cubicBezTo>
                    <a:pt x="2" y="12"/>
                    <a:pt x="0" y="23"/>
                    <a:pt x="1" y="23"/>
                  </a:cubicBezTo>
                  <a:cubicBezTo>
                    <a:pt x="3" y="22"/>
                    <a:pt x="1" y="19"/>
                    <a:pt x="4" y="20"/>
                  </a:cubicBezTo>
                  <a:cubicBezTo>
                    <a:pt x="5" y="20"/>
                    <a:pt x="7" y="19"/>
                    <a:pt x="7" y="20"/>
                  </a:cubicBezTo>
                  <a:cubicBezTo>
                    <a:pt x="8" y="20"/>
                    <a:pt x="8" y="23"/>
                    <a:pt x="9" y="23"/>
                  </a:cubicBezTo>
                  <a:cubicBezTo>
                    <a:pt x="9" y="23"/>
                    <a:pt x="9" y="20"/>
                    <a:pt x="9" y="20"/>
                  </a:cubicBezTo>
                  <a:cubicBezTo>
                    <a:pt x="9" y="18"/>
                    <a:pt x="7" y="17"/>
                    <a:pt x="6" y="16"/>
                  </a:cubicBezTo>
                  <a:cubicBezTo>
                    <a:pt x="5" y="14"/>
                    <a:pt x="2" y="9"/>
                    <a:pt x="4" y="7"/>
                  </a:cubicBezTo>
                  <a:cubicBezTo>
                    <a:pt x="7" y="5"/>
                    <a:pt x="6" y="4"/>
                    <a:pt x="9" y="3"/>
                  </a:cubicBezTo>
                  <a:cubicBezTo>
                    <a:pt x="11" y="2"/>
                    <a:pt x="14" y="4"/>
                    <a:pt x="15" y="6"/>
                  </a:cubicBezTo>
                  <a:cubicBezTo>
                    <a:pt x="14" y="4"/>
                    <a:pt x="13" y="2"/>
                    <a:pt x="12"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63" name="Freeform 723">
              <a:extLst>
                <a:ext uri="{FF2B5EF4-FFF2-40B4-BE49-F238E27FC236}">
                  <a16:creationId xmlns:a16="http://schemas.microsoft.com/office/drawing/2014/main" id="{13C14B0C-2599-4AF6-9DAC-943F3199EE7E}"/>
                </a:ext>
              </a:extLst>
            </p:cNvPr>
            <p:cNvSpPr>
              <a:spLocks/>
            </p:cNvSpPr>
            <p:nvPr/>
          </p:nvSpPr>
          <p:spPr bwMode="auto">
            <a:xfrm>
              <a:off x="17483637" y="7153601"/>
              <a:ext cx="197453" cy="235731"/>
            </a:xfrm>
            <a:custGeom>
              <a:avLst/>
              <a:gdLst>
                <a:gd name="T0" fmla="*/ 5 w 21"/>
                <a:gd name="T1" fmla="*/ 1 h 25"/>
                <a:gd name="T2" fmla="*/ 4 w 21"/>
                <a:gd name="T3" fmla="*/ 7 h 25"/>
                <a:gd name="T4" fmla="*/ 1 w 21"/>
                <a:gd name="T5" fmla="*/ 9 h 25"/>
                <a:gd name="T6" fmla="*/ 3 w 21"/>
                <a:gd name="T7" fmla="*/ 11 h 25"/>
                <a:gd name="T8" fmla="*/ 2 w 21"/>
                <a:gd name="T9" fmla="*/ 14 h 25"/>
                <a:gd name="T10" fmla="*/ 3 w 21"/>
                <a:gd name="T11" fmla="*/ 16 h 25"/>
                <a:gd name="T12" fmla="*/ 1 w 21"/>
                <a:gd name="T13" fmla="*/ 20 h 25"/>
                <a:gd name="T14" fmla="*/ 3 w 21"/>
                <a:gd name="T15" fmla="*/ 21 h 25"/>
                <a:gd name="T16" fmla="*/ 0 w 21"/>
                <a:gd name="T17" fmla="*/ 24 h 25"/>
                <a:gd name="T18" fmla="*/ 2 w 21"/>
                <a:gd name="T19" fmla="*/ 23 h 25"/>
                <a:gd name="T20" fmla="*/ 3 w 21"/>
                <a:gd name="T21" fmla="*/ 24 h 25"/>
                <a:gd name="T22" fmla="*/ 6 w 21"/>
                <a:gd name="T23" fmla="*/ 22 h 25"/>
                <a:gd name="T24" fmla="*/ 8 w 21"/>
                <a:gd name="T25" fmla="*/ 22 h 25"/>
                <a:gd name="T26" fmla="*/ 9 w 21"/>
                <a:gd name="T27" fmla="*/ 22 h 25"/>
                <a:gd name="T28" fmla="*/ 12 w 21"/>
                <a:gd name="T29" fmla="*/ 21 h 25"/>
                <a:gd name="T30" fmla="*/ 14 w 21"/>
                <a:gd name="T31" fmla="*/ 20 h 25"/>
                <a:gd name="T32" fmla="*/ 17 w 21"/>
                <a:gd name="T33" fmla="*/ 18 h 25"/>
                <a:gd name="T34" fmla="*/ 20 w 21"/>
                <a:gd name="T35" fmla="*/ 20 h 25"/>
                <a:gd name="T36" fmla="*/ 19 w 21"/>
                <a:gd name="T37" fmla="*/ 16 h 25"/>
                <a:gd name="T38" fmla="*/ 17 w 21"/>
                <a:gd name="T39" fmla="*/ 12 h 25"/>
                <a:gd name="T40" fmla="*/ 12 w 21"/>
                <a:gd name="T41" fmla="*/ 0 h 25"/>
                <a:gd name="T42" fmla="*/ 5 w 21"/>
                <a:gd name="T43" fmla="*/ 1 h 25"/>
                <a:gd name="T44" fmla="*/ 5 w 21"/>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25">
                  <a:moveTo>
                    <a:pt x="5" y="1"/>
                  </a:moveTo>
                  <a:cubicBezTo>
                    <a:pt x="3" y="2"/>
                    <a:pt x="2" y="6"/>
                    <a:pt x="4" y="7"/>
                  </a:cubicBezTo>
                  <a:cubicBezTo>
                    <a:pt x="7" y="10"/>
                    <a:pt x="2" y="9"/>
                    <a:pt x="1" y="9"/>
                  </a:cubicBezTo>
                  <a:cubicBezTo>
                    <a:pt x="1" y="9"/>
                    <a:pt x="3" y="11"/>
                    <a:pt x="3" y="11"/>
                  </a:cubicBezTo>
                  <a:cubicBezTo>
                    <a:pt x="3" y="13"/>
                    <a:pt x="3" y="13"/>
                    <a:pt x="2" y="14"/>
                  </a:cubicBezTo>
                  <a:cubicBezTo>
                    <a:pt x="2" y="14"/>
                    <a:pt x="3" y="15"/>
                    <a:pt x="3" y="16"/>
                  </a:cubicBezTo>
                  <a:cubicBezTo>
                    <a:pt x="2" y="17"/>
                    <a:pt x="1" y="20"/>
                    <a:pt x="1" y="20"/>
                  </a:cubicBezTo>
                  <a:cubicBezTo>
                    <a:pt x="1" y="20"/>
                    <a:pt x="3" y="20"/>
                    <a:pt x="3" y="21"/>
                  </a:cubicBezTo>
                  <a:cubicBezTo>
                    <a:pt x="3" y="21"/>
                    <a:pt x="0" y="23"/>
                    <a:pt x="0" y="24"/>
                  </a:cubicBezTo>
                  <a:cubicBezTo>
                    <a:pt x="0" y="24"/>
                    <a:pt x="1" y="23"/>
                    <a:pt x="2" y="23"/>
                  </a:cubicBezTo>
                  <a:cubicBezTo>
                    <a:pt x="2" y="23"/>
                    <a:pt x="2" y="25"/>
                    <a:pt x="3" y="24"/>
                  </a:cubicBezTo>
                  <a:cubicBezTo>
                    <a:pt x="3" y="23"/>
                    <a:pt x="5" y="22"/>
                    <a:pt x="6" y="22"/>
                  </a:cubicBezTo>
                  <a:cubicBezTo>
                    <a:pt x="7" y="21"/>
                    <a:pt x="6" y="25"/>
                    <a:pt x="8" y="22"/>
                  </a:cubicBezTo>
                  <a:cubicBezTo>
                    <a:pt x="9" y="20"/>
                    <a:pt x="8" y="21"/>
                    <a:pt x="9" y="22"/>
                  </a:cubicBezTo>
                  <a:cubicBezTo>
                    <a:pt x="9" y="22"/>
                    <a:pt x="12" y="21"/>
                    <a:pt x="12" y="21"/>
                  </a:cubicBezTo>
                  <a:cubicBezTo>
                    <a:pt x="14" y="21"/>
                    <a:pt x="13" y="20"/>
                    <a:pt x="14" y="20"/>
                  </a:cubicBezTo>
                  <a:cubicBezTo>
                    <a:pt x="16" y="20"/>
                    <a:pt x="16" y="19"/>
                    <a:pt x="17" y="18"/>
                  </a:cubicBezTo>
                  <a:cubicBezTo>
                    <a:pt x="18" y="16"/>
                    <a:pt x="19" y="19"/>
                    <a:pt x="20" y="20"/>
                  </a:cubicBezTo>
                  <a:cubicBezTo>
                    <a:pt x="21" y="20"/>
                    <a:pt x="19" y="16"/>
                    <a:pt x="19" y="16"/>
                  </a:cubicBezTo>
                  <a:cubicBezTo>
                    <a:pt x="18" y="15"/>
                    <a:pt x="17" y="14"/>
                    <a:pt x="17" y="12"/>
                  </a:cubicBezTo>
                  <a:cubicBezTo>
                    <a:pt x="17" y="7"/>
                    <a:pt x="14" y="4"/>
                    <a:pt x="12" y="0"/>
                  </a:cubicBezTo>
                  <a:cubicBezTo>
                    <a:pt x="10" y="2"/>
                    <a:pt x="8" y="1"/>
                    <a:pt x="5" y="1"/>
                  </a:cubicBezTo>
                  <a:cubicBezTo>
                    <a:pt x="5" y="2"/>
                    <a:pt x="6" y="1"/>
                    <a:pt x="5"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64" name="Freeform 724">
              <a:extLst>
                <a:ext uri="{FF2B5EF4-FFF2-40B4-BE49-F238E27FC236}">
                  <a16:creationId xmlns:a16="http://schemas.microsoft.com/office/drawing/2014/main" id="{400D052F-C147-4D52-81EE-0D2367C6C8A6}"/>
                </a:ext>
              </a:extLst>
            </p:cNvPr>
            <p:cNvSpPr>
              <a:spLocks/>
            </p:cNvSpPr>
            <p:nvPr/>
          </p:nvSpPr>
          <p:spPr bwMode="auto">
            <a:xfrm>
              <a:off x="17400836" y="6901941"/>
              <a:ext cx="299364" cy="289887"/>
            </a:xfrm>
            <a:custGeom>
              <a:avLst/>
              <a:gdLst>
                <a:gd name="T0" fmla="*/ 32 w 32"/>
                <a:gd name="T1" fmla="*/ 3 h 31"/>
                <a:gd name="T2" fmla="*/ 29 w 32"/>
                <a:gd name="T3" fmla="*/ 1 h 31"/>
                <a:gd name="T4" fmla="*/ 27 w 32"/>
                <a:gd name="T5" fmla="*/ 4 h 31"/>
                <a:gd name="T6" fmla="*/ 25 w 32"/>
                <a:gd name="T7" fmla="*/ 5 h 31"/>
                <a:gd name="T8" fmla="*/ 20 w 32"/>
                <a:gd name="T9" fmla="*/ 6 h 31"/>
                <a:gd name="T10" fmla="*/ 20 w 32"/>
                <a:gd name="T11" fmla="*/ 10 h 31"/>
                <a:gd name="T12" fmla="*/ 13 w 32"/>
                <a:gd name="T13" fmla="*/ 9 h 31"/>
                <a:gd name="T14" fmla="*/ 10 w 32"/>
                <a:gd name="T15" fmla="*/ 12 h 31"/>
                <a:gd name="T16" fmla="*/ 0 w 32"/>
                <a:gd name="T17" fmla="*/ 19 h 31"/>
                <a:gd name="T18" fmla="*/ 6 w 32"/>
                <a:gd name="T19" fmla="*/ 21 h 31"/>
                <a:gd name="T20" fmla="*/ 5 w 32"/>
                <a:gd name="T21" fmla="*/ 24 h 31"/>
                <a:gd name="T22" fmla="*/ 6 w 32"/>
                <a:gd name="T23" fmla="*/ 26 h 31"/>
                <a:gd name="T24" fmla="*/ 3 w 32"/>
                <a:gd name="T25" fmla="*/ 29 h 31"/>
                <a:gd name="T26" fmla="*/ 5 w 32"/>
                <a:gd name="T27" fmla="*/ 30 h 31"/>
                <a:gd name="T28" fmla="*/ 5 w 32"/>
                <a:gd name="T29" fmla="*/ 31 h 31"/>
                <a:gd name="T30" fmla="*/ 9 w 32"/>
                <a:gd name="T31" fmla="*/ 31 h 31"/>
                <a:gd name="T32" fmla="*/ 12 w 32"/>
                <a:gd name="T33" fmla="*/ 31 h 31"/>
                <a:gd name="T34" fmla="*/ 14 w 32"/>
                <a:gd name="T35" fmla="*/ 28 h 31"/>
                <a:gd name="T36" fmla="*/ 21 w 32"/>
                <a:gd name="T37" fmla="*/ 27 h 31"/>
                <a:gd name="T38" fmla="*/ 16 w 32"/>
                <a:gd name="T39" fmla="*/ 22 h 31"/>
                <a:gd name="T40" fmla="*/ 20 w 32"/>
                <a:gd name="T41" fmla="*/ 19 h 31"/>
                <a:gd name="T42" fmla="*/ 27 w 32"/>
                <a:gd name="T43" fmla="*/ 14 h 31"/>
                <a:gd name="T44" fmla="*/ 27 w 32"/>
                <a:gd name="T45" fmla="*/ 8 h 31"/>
                <a:gd name="T46" fmla="*/ 32 w 32"/>
                <a:gd name="T47"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 h="31">
                  <a:moveTo>
                    <a:pt x="32" y="3"/>
                  </a:moveTo>
                  <a:cubicBezTo>
                    <a:pt x="31" y="2"/>
                    <a:pt x="30" y="0"/>
                    <a:pt x="29" y="1"/>
                  </a:cubicBezTo>
                  <a:cubicBezTo>
                    <a:pt x="28" y="1"/>
                    <a:pt x="28" y="3"/>
                    <a:pt x="27" y="4"/>
                  </a:cubicBezTo>
                  <a:cubicBezTo>
                    <a:pt x="27" y="4"/>
                    <a:pt x="26" y="3"/>
                    <a:pt x="25" y="5"/>
                  </a:cubicBezTo>
                  <a:cubicBezTo>
                    <a:pt x="24" y="6"/>
                    <a:pt x="22" y="6"/>
                    <a:pt x="20" y="6"/>
                  </a:cubicBezTo>
                  <a:cubicBezTo>
                    <a:pt x="18" y="7"/>
                    <a:pt x="22" y="9"/>
                    <a:pt x="20" y="10"/>
                  </a:cubicBezTo>
                  <a:cubicBezTo>
                    <a:pt x="17" y="11"/>
                    <a:pt x="16" y="9"/>
                    <a:pt x="13" y="9"/>
                  </a:cubicBezTo>
                  <a:cubicBezTo>
                    <a:pt x="12" y="8"/>
                    <a:pt x="10" y="11"/>
                    <a:pt x="10" y="12"/>
                  </a:cubicBezTo>
                  <a:cubicBezTo>
                    <a:pt x="7" y="15"/>
                    <a:pt x="1" y="15"/>
                    <a:pt x="0" y="19"/>
                  </a:cubicBezTo>
                  <a:cubicBezTo>
                    <a:pt x="0" y="19"/>
                    <a:pt x="6" y="21"/>
                    <a:pt x="6" y="21"/>
                  </a:cubicBezTo>
                  <a:cubicBezTo>
                    <a:pt x="6" y="22"/>
                    <a:pt x="5" y="24"/>
                    <a:pt x="5" y="24"/>
                  </a:cubicBezTo>
                  <a:cubicBezTo>
                    <a:pt x="5" y="26"/>
                    <a:pt x="6" y="25"/>
                    <a:pt x="6" y="26"/>
                  </a:cubicBezTo>
                  <a:cubicBezTo>
                    <a:pt x="6" y="25"/>
                    <a:pt x="2" y="28"/>
                    <a:pt x="3" y="29"/>
                  </a:cubicBezTo>
                  <a:cubicBezTo>
                    <a:pt x="3" y="29"/>
                    <a:pt x="5" y="30"/>
                    <a:pt x="5" y="30"/>
                  </a:cubicBezTo>
                  <a:cubicBezTo>
                    <a:pt x="6" y="30"/>
                    <a:pt x="5" y="30"/>
                    <a:pt x="5" y="31"/>
                  </a:cubicBezTo>
                  <a:cubicBezTo>
                    <a:pt x="5" y="30"/>
                    <a:pt x="9" y="30"/>
                    <a:pt x="9" y="31"/>
                  </a:cubicBezTo>
                  <a:cubicBezTo>
                    <a:pt x="10" y="31"/>
                    <a:pt x="11" y="31"/>
                    <a:pt x="12" y="31"/>
                  </a:cubicBezTo>
                  <a:cubicBezTo>
                    <a:pt x="12" y="31"/>
                    <a:pt x="13" y="29"/>
                    <a:pt x="14" y="28"/>
                  </a:cubicBezTo>
                  <a:cubicBezTo>
                    <a:pt x="17" y="28"/>
                    <a:pt x="19" y="29"/>
                    <a:pt x="21" y="27"/>
                  </a:cubicBezTo>
                  <a:cubicBezTo>
                    <a:pt x="21" y="25"/>
                    <a:pt x="16" y="23"/>
                    <a:pt x="16" y="22"/>
                  </a:cubicBezTo>
                  <a:cubicBezTo>
                    <a:pt x="17" y="21"/>
                    <a:pt x="18" y="20"/>
                    <a:pt x="20" y="19"/>
                  </a:cubicBezTo>
                  <a:cubicBezTo>
                    <a:pt x="22" y="17"/>
                    <a:pt x="24" y="15"/>
                    <a:pt x="27" y="14"/>
                  </a:cubicBezTo>
                  <a:cubicBezTo>
                    <a:pt x="29" y="12"/>
                    <a:pt x="26" y="9"/>
                    <a:pt x="27" y="8"/>
                  </a:cubicBezTo>
                  <a:cubicBezTo>
                    <a:pt x="29" y="6"/>
                    <a:pt x="30" y="4"/>
                    <a:pt x="32"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65" name="Freeform 725">
              <a:extLst>
                <a:ext uri="{FF2B5EF4-FFF2-40B4-BE49-F238E27FC236}">
                  <a16:creationId xmlns:a16="http://schemas.microsoft.com/office/drawing/2014/main" id="{D4DC8A10-7B11-435C-9CAF-EA3E39EA9B70}"/>
                </a:ext>
              </a:extLst>
            </p:cNvPr>
            <p:cNvSpPr>
              <a:spLocks/>
            </p:cNvSpPr>
            <p:nvPr/>
          </p:nvSpPr>
          <p:spPr bwMode="auto">
            <a:xfrm>
              <a:off x="11209749" y="6162893"/>
              <a:ext cx="222932" cy="232543"/>
            </a:xfrm>
            <a:custGeom>
              <a:avLst/>
              <a:gdLst>
                <a:gd name="T0" fmla="*/ 21 w 24"/>
                <a:gd name="T1" fmla="*/ 8 h 25"/>
                <a:gd name="T2" fmla="*/ 18 w 24"/>
                <a:gd name="T3" fmla="*/ 5 h 25"/>
                <a:gd name="T4" fmla="*/ 15 w 24"/>
                <a:gd name="T5" fmla="*/ 6 h 25"/>
                <a:gd name="T6" fmla="*/ 16 w 24"/>
                <a:gd name="T7" fmla="*/ 1 h 25"/>
                <a:gd name="T8" fmla="*/ 10 w 24"/>
                <a:gd name="T9" fmla="*/ 1 h 25"/>
                <a:gd name="T10" fmla="*/ 10 w 24"/>
                <a:gd name="T11" fmla="*/ 2 h 25"/>
                <a:gd name="T12" fmla="*/ 9 w 24"/>
                <a:gd name="T13" fmla="*/ 3 h 25"/>
                <a:gd name="T14" fmla="*/ 11 w 24"/>
                <a:gd name="T15" fmla="*/ 4 h 25"/>
                <a:gd name="T16" fmla="*/ 9 w 24"/>
                <a:gd name="T17" fmla="*/ 5 h 25"/>
                <a:gd name="T18" fmla="*/ 2 w 24"/>
                <a:gd name="T19" fmla="*/ 6 h 25"/>
                <a:gd name="T20" fmla="*/ 3 w 24"/>
                <a:gd name="T21" fmla="*/ 7 h 25"/>
                <a:gd name="T22" fmla="*/ 2 w 24"/>
                <a:gd name="T23" fmla="*/ 8 h 25"/>
                <a:gd name="T24" fmla="*/ 2 w 24"/>
                <a:gd name="T25" fmla="*/ 8 h 25"/>
                <a:gd name="T26" fmla="*/ 1 w 24"/>
                <a:gd name="T27" fmla="*/ 8 h 25"/>
                <a:gd name="T28" fmla="*/ 3 w 24"/>
                <a:gd name="T29" fmla="*/ 10 h 25"/>
                <a:gd name="T30" fmla="*/ 6 w 24"/>
                <a:gd name="T31" fmla="*/ 13 h 25"/>
                <a:gd name="T32" fmla="*/ 5 w 24"/>
                <a:gd name="T33" fmla="*/ 17 h 25"/>
                <a:gd name="T34" fmla="*/ 1 w 24"/>
                <a:gd name="T35" fmla="*/ 20 h 25"/>
                <a:gd name="T36" fmla="*/ 3 w 24"/>
                <a:gd name="T37" fmla="*/ 20 h 25"/>
                <a:gd name="T38" fmla="*/ 0 w 24"/>
                <a:gd name="T39" fmla="*/ 22 h 25"/>
                <a:gd name="T40" fmla="*/ 3 w 24"/>
                <a:gd name="T41" fmla="*/ 21 h 25"/>
                <a:gd name="T42" fmla="*/ 2 w 24"/>
                <a:gd name="T43" fmla="*/ 24 h 25"/>
                <a:gd name="T44" fmla="*/ 4 w 24"/>
                <a:gd name="T45" fmla="*/ 23 h 25"/>
                <a:gd name="T46" fmla="*/ 4 w 24"/>
                <a:gd name="T47" fmla="*/ 25 h 25"/>
                <a:gd name="T48" fmla="*/ 8 w 24"/>
                <a:gd name="T49" fmla="*/ 24 h 25"/>
                <a:gd name="T50" fmla="*/ 17 w 24"/>
                <a:gd name="T51" fmla="*/ 20 h 25"/>
                <a:gd name="T52" fmla="*/ 22 w 24"/>
                <a:gd name="T53" fmla="*/ 16 h 25"/>
                <a:gd name="T54" fmla="*/ 21 w 24"/>
                <a:gd name="T55" fmla="*/ 8 h 25"/>
                <a:gd name="T56" fmla="*/ 21 w 24"/>
                <a:gd name="T5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5">
                  <a:moveTo>
                    <a:pt x="21" y="8"/>
                  </a:moveTo>
                  <a:cubicBezTo>
                    <a:pt x="20" y="8"/>
                    <a:pt x="19" y="5"/>
                    <a:pt x="18" y="5"/>
                  </a:cubicBezTo>
                  <a:cubicBezTo>
                    <a:pt x="16" y="6"/>
                    <a:pt x="17" y="7"/>
                    <a:pt x="15" y="6"/>
                  </a:cubicBezTo>
                  <a:cubicBezTo>
                    <a:pt x="11" y="5"/>
                    <a:pt x="15" y="3"/>
                    <a:pt x="16" y="1"/>
                  </a:cubicBezTo>
                  <a:cubicBezTo>
                    <a:pt x="14" y="1"/>
                    <a:pt x="11" y="0"/>
                    <a:pt x="10" y="1"/>
                  </a:cubicBezTo>
                  <a:cubicBezTo>
                    <a:pt x="10" y="1"/>
                    <a:pt x="12" y="1"/>
                    <a:pt x="10" y="2"/>
                  </a:cubicBezTo>
                  <a:cubicBezTo>
                    <a:pt x="10" y="2"/>
                    <a:pt x="8" y="3"/>
                    <a:pt x="9" y="3"/>
                  </a:cubicBezTo>
                  <a:cubicBezTo>
                    <a:pt x="9" y="4"/>
                    <a:pt x="11" y="3"/>
                    <a:pt x="11" y="4"/>
                  </a:cubicBezTo>
                  <a:cubicBezTo>
                    <a:pt x="12" y="5"/>
                    <a:pt x="9" y="5"/>
                    <a:pt x="9" y="5"/>
                  </a:cubicBezTo>
                  <a:cubicBezTo>
                    <a:pt x="7" y="6"/>
                    <a:pt x="3" y="5"/>
                    <a:pt x="2" y="6"/>
                  </a:cubicBezTo>
                  <a:cubicBezTo>
                    <a:pt x="2" y="6"/>
                    <a:pt x="3" y="6"/>
                    <a:pt x="3" y="7"/>
                  </a:cubicBezTo>
                  <a:cubicBezTo>
                    <a:pt x="3" y="7"/>
                    <a:pt x="1" y="7"/>
                    <a:pt x="2" y="8"/>
                  </a:cubicBezTo>
                  <a:cubicBezTo>
                    <a:pt x="2" y="8"/>
                    <a:pt x="2" y="8"/>
                    <a:pt x="2" y="8"/>
                  </a:cubicBezTo>
                  <a:cubicBezTo>
                    <a:pt x="3" y="8"/>
                    <a:pt x="1" y="8"/>
                    <a:pt x="1" y="8"/>
                  </a:cubicBezTo>
                  <a:cubicBezTo>
                    <a:pt x="1" y="9"/>
                    <a:pt x="5" y="9"/>
                    <a:pt x="3" y="10"/>
                  </a:cubicBezTo>
                  <a:cubicBezTo>
                    <a:pt x="0" y="12"/>
                    <a:pt x="4" y="13"/>
                    <a:pt x="6" y="13"/>
                  </a:cubicBezTo>
                  <a:cubicBezTo>
                    <a:pt x="7" y="13"/>
                    <a:pt x="5" y="16"/>
                    <a:pt x="5" y="17"/>
                  </a:cubicBezTo>
                  <a:cubicBezTo>
                    <a:pt x="4" y="17"/>
                    <a:pt x="2" y="21"/>
                    <a:pt x="1" y="20"/>
                  </a:cubicBezTo>
                  <a:cubicBezTo>
                    <a:pt x="1" y="20"/>
                    <a:pt x="3" y="20"/>
                    <a:pt x="3" y="20"/>
                  </a:cubicBezTo>
                  <a:cubicBezTo>
                    <a:pt x="2" y="21"/>
                    <a:pt x="1" y="20"/>
                    <a:pt x="0" y="22"/>
                  </a:cubicBezTo>
                  <a:cubicBezTo>
                    <a:pt x="0" y="22"/>
                    <a:pt x="3" y="21"/>
                    <a:pt x="3" y="21"/>
                  </a:cubicBezTo>
                  <a:cubicBezTo>
                    <a:pt x="3" y="21"/>
                    <a:pt x="2" y="23"/>
                    <a:pt x="2" y="24"/>
                  </a:cubicBezTo>
                  <a:cubicBezTo>
                    <a:pt x="2" y="24"/>
                    <a:pt x="4" y="23"/>
                    <a:pt x="4" y="23"/>
                  </a:cubicBezTo>
                  <a:cubicBezTo>
                    <a:pt x="4" y="23"/>
                    <a:pt x="4" y="24"/>
                    <a:pt x="4" y="25"/>
                  </a:cubicBezTo>
                  <a:cubicBezTo>
                    <a:pt x="5" y="25"/>
                    <a:pt x="7" y="24"/>
                    <a:pt x="8" y="24"/>
                  </a:cubicBezTo>
                  <a:cubicBezTo>
                    <a:pt x="11" y="23"/>
                    <a:pt x="14" y="20"/>
                    <a:pt x="17" y="20"/>
                  </a:cubicBezTo>
                  <a:cubicBezTo>
                    <a:pt x="21" y="20"/>
                    <a:pt x="20" y="19"/>
                    <a:pt x="22" y="16"/>
                  </a:cubicBezTo>
                  <a:cubicBezTo>
                    <a:pt x="24" y="13"/>
                    <a:pt x="21" y="11"/>
                    <a:pt x="21" y="8"/>
                  </a:cubicBezTo>
                  <a:cubicBezTo>
                    <a:pt x="20" y="8"/>
                    <a:pt x="21" y="9"/>
                    <a:pt x="21" y="8"/>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66" name="Freeform 726">
              <a:extLst>
                <a:ext uri="{FF2B5EF4-FFF2-40B4-BE49-F238E27FC236}">
                  <a16:creationId xmlns:a16="http://schemas.microsoft.com/office/drawing/2014/main" id="{9F22386A-0F97-4A4C-9126-F4EE7A4CE306}"/>
                </a:ext>
              </a:extLst>
            </p:cNvPr>
            <p:cNvSpPr>
              <a:spLocks/>
            </p:cNvSpPr>
            <p:nvPr/>
          </p:nvSpPr>
          <p:spPr bwMode="auto">
            <a:xfrm>
              <a:off x="11321211" y="6153340"/>
              <a:ext cx="149682" cy="92380"/>
            </a:xfrm>
            <a:custGeom>
              <a:avLst/>
              <a:gdLst>
                <a:gd name="T0" fmla="*/ 1 w 16"/>
                <a:gd name="T1" fmla="*/ 6 h 10"/>
                <a:gd name="T2" fmla="*/ 4 w 16"/>
                <a:gd name="T3" fmla="*/ 8 h 10"/>
                <a:gd name="T4" fmla="*/ 5 w 16"/>
                <a:gd name="T5" fmla="*/ 7 h 10"/>
                <a:gd name="T6" fmla="*/ 8 w 16"/>
                <a:gd name="T7" fmla="*/ 8 h 10"/>
                <a:gd name="T8" fmla="*/ 11 w 16"/>
                <a:gd name="T9" fmla="*/ 4 h 10"/>
                <a:gd name="T10" fmla="*/ 11 w 16"/>
                <a:gd name="T11" fmla="*/ 2 h 10"/>
                <a:gd name="T12" fmla="*/ 7 w 16"/>
                <a:gd name="T13" fmla="*/ 1 h 10"/>
                <a:gd name="T14" fmla="*/ 4 w 16"/>
                <a:gd name="T15" fmla="*/ 2 h 10"/>
                <a:gd name="T16" fmla="*/ 1 w 16"/>
                <a:gd name="T17" fmla="*/ 6 h 10"/>
                <a:gd name="T18" fmla="*/ 1 w 16"/>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0">
                  <a:moveTo>
                    <a:pt x="1" y="6"/>
                  </a:moveTo>
                  <a:cubicBezTo>
                    <a:pt x="0" y="7"/>
                    <a:pt x="3" y="8"/>
                    <a:pt x="4" y="8"/>
                  </a:cubicBezTo>
                  <a:cubicBezTo>
                    <a:pt x="4" y="8"/>
                    <a:pt x="5" y="7"/>
                    <a:pt x="5" y="7"/>
                  </a:cubicBezTo>
                  <a:cubicBezTo>
                    <a:pt x="6" y="6"/>
                    <a:pt x="7" y="7"/>
                    <a:pt x="8" y="8"/>
                  </a:cubicBezTo>
                  <a:cubicBezTo>
                    <a:pt x="10" y="10"/>
                    <a:pt x="16" y="5"/>
                    <a:pt x="11" y="4"/>
                  </a:cubicBezTo>
                  <a:cubicBezTo>
                    <a:pt x="12" y="4"/>
                    <a:pt x="11" y="2"/>
                    <a:pt x="11" y="2"/>
                  </a:cubicBezTo>
                  <a:cubicBezTo>
                    <a:pt x="10" y="0"/>
                    <a:pt x="9" y="0"/>
                    <a:pt x="7" y="1"/>
                  </a:cubicBezTo>
                  <a:cubicBezTo>
                    <a:pt x="6" y="1"/>
                    <a:pt x="4" y="1"/>
                    <a:pt x="4" y="2"/>
                  </a:cubicBezTo>
                  <a:cubicBezTo>
                    <a:pt x="3" y="3"/>
                    <a:pt x="1" y="4"/>
                    <a:pt x="1" y="6"/>
                  </a:cubicBezTo>
                  <a:cubicBezTo>
                    <a:pt x="1" y="6"/>
                    <a:pt x="1" y="5"/>
                    <a:pt x="1" y="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67" name="Freeform 727">
              <a:extLst>
                <a:ext uri="{FF2B5EF4-FFF2-40B4-BE49-F238E27FC236}">
                  <a16:creationId xmlns:a16="http://schemas.microsoft.com/office/drawing/2014/main" id="{1DC25B35-7F5D-416A-8D1E-EAA0F6F97248}"/>
                </a:ext>
              </a:extLst>
            </p:cNvPr>
            <p:cNvSpPr>
              <a:spLocks/>
            </p:cNvSpPr>
            <p:nvPr/>
          </p:nvSpPr>
          <p:spPr bwMode="auto">
            <a:xfrm>
              <a:off x="11267072" y="6854158"/>
              <a:ext cx="585987" cy="430050"/>
            </a:xfrm>
            <a:custGeom>
              <a:avLst/>
              <a:gdLst>
                <a:gd name="T0" fmla="*/ 58 w 63"/>
                <a:gd name="T1" fmla="*/ 8 h 46"/>
                <a:gd name="T2" fmla="*/ 52 w 63"/>
                <a:gd name="T3" fmla="*/ 6 h 46"/>
                <a:gd name="T4" fmla="*/ 49 w 63"/>
                <a:gd name="T5" fmla="*/ 6 h 46"/>
                <a:gd name="T6" fmla="*/ 45 w 63"/>
                <a:gd name="T7" fmla="*/ 6 h 46"/>
                <a:gd name="T8" fmla="*/ 40 w 63"/>
                <a:gd name="T9" fmla="*/ 4 h 46"/>
                <a:gd name="T10" fmla="*/ 38 w 63"/>
                <a:gd name="T11" fmla="*/ 2 h 46"/>
                <a:gd name="T12" fmla="*/ 35 w 63"/>
                <a:gd name="T13" fmla="*/ 2 h 46"/>
                <a:gd name="T14" fmla="*/ 31 w 63"/>
                <a:gd name="T15" fmla="*/ 2 h 46"/>
                <a:gd name="T16" fmla="*/ 27 w 63"/>
                <a:gd name="T17" fmla="*/ 2 h 46"/>
                <a:gd name="T18" fmla="*/ 17 w 63"/>
                <a:gd name="T19" fmla="*/ 1 h 46"/>
                <a:gd name="T20" fmla="*/ 8 w 63"/>
                <a:gd name="T21" fmla="*/ 0 h 46"/>
                <a:gd name="T22" fmla="*/ 2 w 63"/>
                <a:gd name="T23" fmla="*/ 3 h 46"/>
                <a:gd name="T24" fmla="*/ 2 w 63"/>
                <a:gd name="T25" fmla="*/ 6 h 46"/>
                <a:gd name="T26" fmla="*/ 2 w 63"/>
                <a:gd name="T27" fmla="*/ 11 h 46"/>
                <a:gd name="T28" fmla="*/ 5 w 63"/>
                <a:gd name="T29" fmla="*/ 10 h 46"/>
                <a:gd name="T30" fmla="*/ 7 w 63"/>
                <a:gd name="T31" fmla="*/ 12 h 46"/>
                <a:gd name="T32" fmla="*/ 12 w 63"/>
                <a:gd name="T33" fmla="*/ 11 h 46"/>
                <a:gd name="T34" fmla="*/ 14 w 63"/>
                <a:gd name="T35" fmla="*/ 14 h 46"/>
                <a:gd name="T36" fmla="*/ 13 w 63"/>
                <a:gd name="T37" fmla="*/ 20 h 46"/>
                <a:gd name="T38" fmla="*/ 12 w 63"/>
                <a:gd name="T39" fmla="*/ 25 h 46"/>
                <a:gd name="T40" fmla="*/ 12 w 63"/>
                <a:gd name="T41" fmla="*/ 28 h 46"/>
                <a:gd name="T42" fmla="*/ 10 w 63"/>
                <a:gd name="T43" fmla="*/ 33 h 46"/>
                <a:gd name="T44" fmla="*/ 10 w 63"/>
                <a:gd name="T45" fmla="*/ 38 h 46"/>
                <a:gd name="T46" fmla="*/ 17 w 63"/>
                <a:gd name="T47" fmla="*/ 44 h 46"/>
                <a:gd name="T48" fmla="*/ 20 w 63"/>
                <a:gd name="T49" fmla="*/ 45 h 46"/>
                <a:gd name="T50" fmla="*/ 21 w 63"/>
                <a:gd name="T51" fmla="*/ 43 h 46"/>
                <a:gd name="T52" fmla="*/ 24 w 63"/>
                <a:gd name="T53" fmla="*/ 42 h 46"/>
                <a:gd name="T54" fmla="*/ 36 w 63"/>
                <a:gd name="T55" fmla="*/ 41 h 46"/>
                <a:gd name="T56" fmla="*/ 39 w 63"/>
                <a:gd name="T57" fmla="*/ 38 h 46"/>
                <a:gd name="T58" fmla="*/ 43 w 63"/>
                <a:gd name="T59" fmla="*/ 35 h 46"/>
                <a:gd name="T60" fmla="*/ 47 w 63"/>
                <a:gd name="T61" fmla="*/ 30 h 46"/>
                <a:gd name="T62" fmla="*/ 45 w 63"/>
                <a:gd name="T63" fmla="*/ 26 h 46"/>
                <a:gd name="T64" fmla="*/ 48 w 63"/>
                <a:gd name="T65" fmla="*/ 21 h 46"/>
                <a:gd name="T66" fmla="*/ 50 w 63"/>
                <a:gd name="T67" fmla="*/ 19 h 46"/>
                <a:gd name="T68" fmla="*/ 51 w 63"/>
                <a:gd name="T69" fmla="*/ 17 h 46"/>
                <a:gd name="T70" fmla="*/ 60 w 63"/>
                <a:gd name="T71" fmla="*/ 13 h 46"/>
                <a:gd name="T72" fmla="*/ 63 w 63"/>
                <a:gd name="T73" fmla="*/ 9 h 46"/>
                <a:gd name="T74" fmla="*/ 58 w 63"/>
                <a:gd name="T75" fmla="*/ 8 h 46"/>
                <a:gd name="T76" fmla="*/ 58 w 63"/>
                <a:gd name="T7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 h="46">
                  <a:moveTo>
                    <a:pt x="58" y="8"/>
                  </a:moveTo>
                  <a:cubicBezTo>
                    <a:pt x="55" y="8"/>
                    <a:pt x="54" y="7"/>
                    <a:pt x="52" y="6"/>
                  </a:cubicBezTo>
                  <a:cubicBezTo>
                    <a:pt x="51" y="5"/>
                    <a:pt x="50" y="6"/>
                    <a:pt x="49" y="6"/>
                  </a:cubicBezTo>
                  <a:cubicBezTo>
                    <a:pt x="48" y="6"/>
                    <a:pt x="46" y="6"/>
                    <a:pt x="45" y="6"/>
                  </a:cubicBezTo>
                  <a:cubicBezTo>
                    <a:pt x="43" y="5"/>
                    <a:pt x="41" y="4"/>
                    <a:pt x="40" y="4"/>
                  </a:cubicBezTo>
                  <a:cubicBezTo>
                    <a:pt x="39" y="3"/>
                    <a:pt x="39" y="3"/>
                    <a:pt x="38" y="2"/>
                  </a:cubicBezTo>
                  <a:cubicBezTo>
                    <a:pt x="37" y="3"/>
                    <a:pt x="36" y="2"/>
                    <a:pt x="35" y="2"/>
                  </a:cubicBezTo>
                  <a:cubicBezTo>
                    <a:pt x="33" y="1"/>
                    <a:pt x="32" y="2"/>
                    <a:pt x="31" y="2"/>
                  </a:cubicBezTo>
                  <a:cubicBezTo>
                    <a:pt x="29" y="2"/>
                    <a:pt x="28" y="2"/>
                    <a:pt x="27" y="2"/>
                  </a:cubicBezTo>
                  <a:cubicBezTo>
                    <a:pt x="24" y="2"/>
                    <a:pt x="21" y="1"/>
                    <a:pt x="17" y="1"/>
                  </a:cubicBezTo>
                  <a:cubicBezTo>
                    <a:pt x="15" y="1"/>
                    <a:pt x="11" y="0"/>
                    <a:pt x="8" y="0"/>
                  </a:cubicBezTo>
                  <a:cubicBezTo>
                    <a:pt x="7" y="1"/>
                    <a:pt x="4" y="2"/>
                    <a:pt x="2" y="3"/>
                  </a:cubicBezTo>
                  <a:cubicBezTo>
                    <a:pt x="0" y="4"/>
                    <a:pt x="1" y="5"/>
                    <a:pt x="2" y="6"/>
                  </a:cubicBezTo>
                  <a:cubicBezTo>
                    <a:pt x="2" y="8"/>
                    <a:pt x="2" y="9"/>
                    <a:pt x="2" y="11"/>
                  </a:cubicBezTo>
                  <a:cubicBezTo>
                    <a:pt x="3" y="11"/>
                    <a:pt x="5" y="10"/>
                    <a:pt x="5" y="10"/>
                  </a:cubicBezTo>
                  <a:cubicBezTo>
                    <a:pt x="6" y="10"/>
                    <a:pt x="5" y="12"/>
                    <a:pt x="7" y="12"/>
                  </a:cubicBezTo>
                  <a:cubicBezTo>
                    <a:pt x="9" y="12"/>
                    <a:pt x="10" y="11"/>
                    <a:pt x="12" y="11"/>
                  </a:cubicBezTo>
                  <a:cubicBezTo>
                    <a:pt x="14" y="10"/>
                    <a:pt x="16" y="13"/>
                    <a:pt x="14" y="14"/>
                  </a:cubicBezTo>
                  <a:cubicBezTo>
                    <a:pt x="12" y="16"/>
                    <a:pt x="13" y="17"/>
                    <a:pt x="13" y="20"/>
                  </a:cubicBezTo>
                  <a:cubicBezTo>
                    <a:pt x="12" y="21"/>
                    <a:pt x="13" y="24"/>
                    <a:pt x="12" y="25"/>
                  </a:cubicBezTo>
                  <a:cubicBezTo>
                    <a:pt x="9" y="25"/>
                    <a:pt x="10" y="26"/>
                    <a:pt x="12" y="28"/>
                  </a:cubicBezTo>
                  <a:cubicBezTo>
                    <a:pt x="13" y="29"/>
                    <a:pt x="10" y="31"/>
                    <a:pt x="10" y="33"/>
                  </a:cubicBezTo>
                  <a:cubicBezTo>
                    <a:pt x="12" y="35"/>
                    <a:pt x="10" y="36"/>
                    <a:pt x="10" y="38"/>
                  </a:cubicBezTo>
                  <a:cubicBezTo>
                    <a:pt x="13" y="37"/>
                    <a:pt x="15" y="42"/>
                    <a:pt x="17" y="44"/>
                  </a:cubicBezTo>
                  <a:cubicBezTo>
                    <a:pt x="17" y="45"/>
                    <a:pt x="19" y="46"/>
                    <a:pt x="20" y="45"/>
                  </a:cubicBezTo>
                  <a:cubicBezTo>
                    <a:pt x="20" y="45"/>
                    <a:pt x="21" y="44"/>
                    <a:pt x="21" y="43"/>
                  </a:cubicBezTo>
                  <a:cubicBezTo>
                    <a:pt x="22" y="43"/>
                    <a:pt x="24" y="42"/>
                    <a:pt x="24" y="42"/>
                  </a:cubicBezTo>
                  <a:cubicBezTo>
                    <a:pt x="28" y="41"/>
                    <a:pt x="32" y="42"/>
                    <a:pt x="36" y="41"/>
                  </a:cubicBezTo>
                  <a:cubicBezTo>
                    <a:pt x="37" y="40"/>
                    <a:pt x="37" y="39"/>
                    <a:pt x="39" y="38"/>
                  </a:cubicBezTo>
                  <a:cubicBezTo>
                    <a:pt x="41" y="37"/>
                    <a:pt x="42" y="36"/>
                    <a:pt x="43" y="35"/>
                  </a:cubicBezTo>
                  <a:cubicBezTo>
                    <a:pt x="44" y="32"/>
                    <a:pt x="45" y="31"/>
                    <a:pt x="47" y="30"/>
                  </a:cubicBezTo>
                  <a:cubicBezTo>
                    <a:pt x="48" y="29"/>
                    <a:pt x="46" y="27"/>
                    <a:pt x="45" y="26"/>
                  </a:cubicBezTo>
                  <a:cubicBezTo>
                    <a:pt x="45" y="25"/>
                    <a:pt x="47" y="22"/>
                    <a:pt x="48" y="21"/>
                  </a:cubicBezTo>
                  <a:cubicBezTo>
                    <a:pt x="48" y="21"/>
                    <a:pt x="49" y="20"/>
                    <a:pt x="50" y="19"/>
                  </a:cubicBezTo>
                  <a:cubicBezTo>
                    <a:pt x="50" y="19"/>
                    <a:pt x="50" y="17"/>
                    <a:pt x="51" y="17"/>
                  </a:cubicBezTo>
                  <a:cubicBezTo>
                    <a:pt x="54" y="15"/>
                    <a:pt x="57" y="14"/>
                    <a:pt x="60" y="13"/>
                  </a:cubicBezTo>
                  <a:cubicBezTo>
                    <a:pt x="61" y="12"/>
                    <a:pt x="63" y="11"/>
                    <a:pt x="63" y="9"/>
                  </a:cubicBezTo>
                  <a:cubicBezTo>
                    <a:pt x="62" y="7"/>
                    <a:pt x="60" y="9"/>
                    <a:pt x="58" y="8"/>
                  </a:cubicBezTo>
                  <a:cubicBezTo>
                    <a:pt x="55" y="8"/>
                    <a:pt x="60" y="9"/>
                    <a:pt x="58" y="8"/>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68" name="Freeform 728">
              <a:extLst>
                <a:ext uri="{FF2B5EF4-FFF2-40B4-BE49-F238E27FC236}">
                  <a16:creationId xmlns:a16="http://schemas.microsoft.com/office/drawing/2014/main" id="{3DEA9E04-2F53-4CD2-ADD7-CF3E56BBFD04}"/>
                </a:ext>
              </a:extLst>
            </p:cNvPr>
            <p:cNvSpPr>
              <a:spLocks/>
            </p:cNvSpPr>
            <p:nvPr/>
          </p:nvSpPr>
          <p:spPr bwMode="auto">
            <a:xfrm>
              <a:off x="11267072" y="6946541"/>
              <a:ext cx="149682" cy="283516"/>
            </a:xfrm>
            <a:custGeom>
              <a:avLst/>
              <a:gdLst>
                <a:gd name="T0" fmla="*/ 11 w 16"/>
                <a:gd name="T1" fmla="*/ 25 h 30"/>
                <a:gd name="T2" fmla="*/ 11 w 16"/>
                <a:gd name="T3" fmla="*/ 21 h 30"/>
                <a:gd name="T4" fmla="*/ 10 w 16"/>
                <a:gd name="T5" fmla="*/ 16 h 30"/>
                <a:gd name="T6" fmla="*/ 12 w 16"/>
                <a:gd name="T7" fmla="*/ 14 h 30"/>
                <a:gd name="T8" fmla="*/ 13 w 16"/>
                <a:gd name="T9" fmla="*/ 9 h 30"/>
                <a:gd name="T10" fmla="*/ 14 w 16"/>
                <a:gd name="T11" fmla="*/ 4 h 30"/>
                <a:gd name="T12" fmla="*/ 12 w 16"/>
                <a:gd name="T13" fmla="*/ 1 h 30"/>
                <a:gd name="T14" fmla="*/ 7 w 16"/>
                <a:gd name="T15" fmla="*/ 2 h 30"/>
                <a:gd name="T16" fmla="*/ 5 w 16"/>
                <a:gd name="T17" fmla="*/ 0 h 30"/>
                <a:gd name="T18" fmla="*/ 4 w 16"/>
                <a:gd name="T19" fmla="*/ 0 h 30"/>
                <a:gd name="T20" fmla="*/ 3 w 16"/>
                <a:gd name="T21" fmla="*/ 4 h 30"/>
                <a:gd name="T22" fmla="*/ 3 w 16"/>
                <a:gd name="T23" fmla="*/ 8 h 30"/>
                <a:gd name="T24" fmla="*/ 2 w 16"/>
                <a:gd name="T25" fmla="*/ 13 h 30"/>
                <a:gd name="T26" fmla="*/ 0 w 16"/>
                <a:gd name="T27" fmla="*/ 20 h 30"/>
                <a:gd name="T28" fmla="*/ 2 w 16"/>
                <a:gd name="T29" fmla="*/ 22 h 30"/>
                <a:gd name="T30" fmla="*/ 2 w 16"/>
                <a:gd name="T31" fmla="*/ 28 h 30"/>
                <a:gd name="T32" fmla="*/ 6 w 16"/>
                <a:gd name="T33" fmla="*/ 30 h 30"/>
                <a:gd name="T34" fmla="*/ 11 w 16"/>
                <a:gd name="T35" fmla="*/ 25 h 30"/>
                <a:gd name="T36" fmla="*/ 11 w 16"/>
                <a:gd name="T37"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0">
                  <a:moveTo>
                    <a:pt x="11" y="25"/>
                  </a:moveTo>
                  <a:cubicBezTo>
                    <a:pt x="12" y="23"/>
                    <a:pt x="10" y="22"/>
                    <a:pt x="11" y="21"/>
                  </a:cubicBezTo>
                  <a:cubicBezTo>
                    <a:pt x="12" y="18"/>
                    <a:pt x="12" y="18"/>
                    <a:pt x="10" y="16"/>
                  </a:cubicBezTo>
                  <a:cubicBezTo>
                    <a:pt x="9" y="14"/>
                    <a:pt x="11" y="15"/>
                    <a:pt x="12" y="14"/>
                  </a:cubicBezTo>
                  <a:cubicBezTo>
                    <a:pt x="13" y="13"/>
                    <a:pt x="13" y="10"/>
                    <a:pt x="13" y="9"/>
                  </a:cubicBezTo>
                  <a:cubicBezTo>
                    <a:pt x="13" y="6"/>
                    <a:pt x="12" y="6"/>
                    <a:pt x="14" y="4"/>
                  </a:cubicBezTo>
                  <a:cubicBezTo>
                    <a:pt x="16" y="3"/>
                    <a:pt x="14" y="0"/>
                    <a:pt x="12" y="1"/>
                  </a:cubicBezTo>
                  <a:cubicBezTo>
                    <a:pt x="10" y="1"/>
                    <a:pt x="9" y="2"/>
                    <a:pt x="7" y="2"/>
                  </a:cubicBezTo>
                  <a:cubicBezTo>
                    <a:pt x="5" y="2"/>
                    <a:pt x="6" y="0"/>
                    <a:pt x="5" y="0"/>
                  </a:cubicBezTo>
                  <a:cubicBezTo>
                    <a:pt x="6" y="0"/>
                    <a:pt x="3" y="0"/>
                    <a:pt x="4" y="0"/>
                  </a:cubicBezTo>
                  <a:cubicBezTo>
                    <a:pt x="2" y="1"/>
                    <a:pt x="3" y="2"/>
                    <a:pt x="3" y="4"/>
                  </a:cubicBezTo>
                  <a:cubicBezTo>
                    <a:pt x="3" y="5"/>
                    <a:pt x="3" y="7"/>
                    <a:pt x="3" y="8"/>
                  </a:cubicBezTo>
                  <a:cubicBezTo>
                    <a:pt x="2" y="10"/>
                    <a:pt x="2" y="12"/>
                    <a:pt x="2" y="13"/>
                  </a:cubicBezTo>
                  <a:cubicBezTo>
                    <a:pt x="1" y="16"/>
                    <a:pt x="0" y="17"/>
                    <a:pt x="0" y="20"/>
                  </a:cubicBezTo>
                  <a:cubicBezTo>
                    <a:pt x="1" y="21"/>
                    <a:pt x="2" y="20"/>
                    <a:pt x="2" y="22"/>
                  </a:cubicBezTo>
                  <a:cubicBezTo>
                    <a:pt x="3" y="23"/>
                    <a:pt x="2" y="26"/>
                    <a:pt x="2" y="28"/>
                  </a:cubicBezTo>
                  <a:cubicBezTo>
                    <a:pt x="2" y="30"/>
                    <a:pt x="4" y="30"/>
                    <a:pt x="6" y="30"/>
                  </a:cubicBezTo>
                  <a:cubicBezTo>
                    <a:pt x="10" y="30"/>
                    <a:pt x="9" y="27"/>
                    <a:pt x="11" y="25"/>
                  </a:cubicBezTo>
                  <a:cubicBezTo>
                    <a:pt x="12" y="23"/>
                    <a:pt x="10" y="26"/>
                    <a:pt x="11" y="2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69" name="Freeform 729">
              <a:extLst>
                <a:ext uri="{FF2B5EF4-FFF2-40B4-BE49-F238E27FC236}">
                  <a16:creationId xmlns:a16="http://schemas.microsoft.com/office/drawing/2014/main" id="{FB23044F-2C49-4FED-94C8-BFD30B3B5EEC}"/>
                </a:ext>
              </a:extLst>
            </p:cNvPr>
            <p:cNvSpPr>
              <a:spLocks/>
            </p:cNvSpPr>
            <p:nvPr/>
          </p:nvSpPr>
          <p:spPr bwMode="auto">
            <a:xfrm>
              <a:off x="13069621" y="9510902"/>
              <a:ext cx="493633" cy="825058"/>
            </a:xfrm>
            <a:custGeom>
              <a:avLst/>
              <a:gdLst>
                <a:gd name="T0" fmla="*/ 52 w 53"/>
                <a:gd name="T1" fmla="*/ 23 h 88"/>
                <a:gd name="T2" fmla="*/ 50 w 53"/>
                <a:gd name="T3" fmla="*/ 3 h 88"/>
                <a:gd name="T4" fmla="*/ 46 w 53"/>
                <a:gd name="T5" fmla="*/ 3 h 88"/>
                <a:gd name="T6" fmla="*/ 41 w 53"/>
                <a:gd name="T7" fmla="*/ 6 h 88"/>
                <a:gd name="T8" fmla="*/ 38 w 53"/>
                <a:gd name="T9" fmla="*/ 7 h 88"/>
                <a:gd name="T10" fmla="*/ 32 w 53"/>
                <a:gd name="T11" fmla="*/ 7 h 88"/>
                <a:gd name="T12" fmla="*/ 28 w 53"/>
                <a:gd name="T13" fmla="*/ 7 h 88"/>
                <a:gd name="T14" fmla="*/ 23 w 53"/>
                <a:gd name="T15" fmla="*/ 7 h 88"/>
                <a:gd name="T16" fmla="*/ 24 w 53"/>
                <a:gd name="T17" fmla="*/ 18 h 88"/>
                <a:gd name="T18" fmla="*/ 25 w 53"/>
                <a:gd name="T19" fmla="*/ 20 h 88"/>
                <a:gd name="T20" fmla="*/ 27 w 53"/>
                <a:gd name="T21" fmla="*/ 22 h 88"/>
                <a:gd name="T22" fmla="*/ 27 w 53"/>
                <a:gd name="T23" fmla="*/ 28 h 88"/>
                <a:gd name="T24" fmla="*/ 25 w 53"/>
                <a:gd name="T25" fmla="*/ 31 h 88"/>
                <a:gd name="T26" fmla="*/ 24 w 53"/>
                <a:gd name="T27" fmla="*/ 35 h 88"/>
                <a:gd name="T28" fmla="*/ 20 w 53"/>
                <a:gd name="T29" fmla="*/ 31 h 88"/>
                <a:gd name="T30" fmla="*/ 21 w 53"/>
                <a:gd name="T31" fmla="*/ 25 h 88"/>
                <a:gd name="T32" fmla="*/ 16 w 53"/>
                <a:gd name="T33" fmla="*/ 22 h 88"/>
                <a:gd name="T34" fmla="*/ 13 w 53"/>
                <a:gd name="T35" fmla="*/ 20 h 88"/>
                <a:gd name="T36" fmla="*/ 2 w 53"/>
                <a:gd name="T37" fmla="*/ 24 h 88"/>
                <a:gd name="T38" fmla="*/ 0 w 53"/>
                <a:gd name="T39" fmla="*/ 26 h 88"/>
                <a:gd name="T40" fmla="*/ 1 w 53"/>
                <a:gd name="T41" fmla="*/ 30 h 88"/>
                <a:gd name="T42" fmla="*/ 12 w 53"/>
                <a:gd name="T43" fmla="*/ 35 h 88"/>
                <a:gd name="T44" fmla="*/ 13 w 53"/>
                <a:gd name="T45" fmla="*/ 44 h 88"/>
                <a:gd name="T46" fmla="*/ 12 w 53"/>
                <a:gd name="T47" fmla="*/ 52 h 88"/>
                <a:gd name="T48" fmla="*/ 6 w 53"/>
                <a:gd name="T49" fmla="*/ 62 h 88"/>
                <a:gd name="T50" fmla="*/ 6 w 53"/>
                <a:gd name="T51" fmla="*/ 69 h 88"/>
                <a:gd name="T52" fmla="*/ 8 w 53"/>
                <a:gd name="T53" fmla="*/ 78 h 88"/>
                <a:gd name="T54" fmla="*/ 9 w 53"/>
                <a:gd name="T55" fmla="*/ 87 h 88"/>
                <a:gd name="T56" fmla="*/ 12 w 53"/>
                <a:gd name="T57" fmla="*/ 86 h 88"/>
                <a:gd name="T58" fmla="*/ 13 w 53"/>
                <a:gd name="T59" fmla="*/ 83 h 88"/>
                <a:gd name="T60" fmla="*/ 11 w 53"/>
                <a:gd name="T61" fmla="*/ 83 h 88"/>
                <a:gd name="T62" fmla="*/ 16 w 53"/>
                <a:gd name="T63" fmla="*/ 77 h 88"/>
                <a:gd name="T64" fmla="*/ 25 w 53"/>
                <a:gd name="T65" fmla="*/ 72 h 88"/>
                <a:gd name="T66" fmla="*/ 25 w 53"/>
                <a:gd name="T67" fmla="*/ 64 h 88"/>
                <a:gd name="T68" fmla="*/ 21 w 53"/>
                <a:gd name="T69" fmla="*/ 48 h 88"/>
                <a:gd name="T70" fmla="*/ 24 w 53"/>
                <a:gd name="T71" fmla="*/ 48 h 88"/>
                <a:gd name="T72" fmla="*/ 29 w 53"/>
                <a:gd name="T73" fmla="*/ 44 h 88"/>
                <a:gd name="T74" fmla="*/ 35 w 53"/>
                <a:gd name="T75" fmla="*/ 38 h 88"/>
                <a:gd name="T76" fmla="*/ 40 w 53"/>
                <a:gd name="T77" fmla="*/ 36 h 88"/>
                <a:gd name="T78" fmla="*/ 46 w 53"/>
                <a:gd name="T79" fmla="*/ 32 h 88"/>
                <a:gd name="T80" fmla="*/ 52 w 53"/>
                <a:gd name="T81" fmla="*/ 23 h 88"/>
                <a:gd name="T82" fmla="*/ 52 w 53"/>
                <a:gd name="T83"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88">
                  <a:moveTo>
                    <a:pt x="52" y="23"/>
                  </a:moveTo>
                  <a:cubicBezTo>
                    <a:pt x="49" y="17"/>
                    <a:pt x="50" y="9"/>
                    <a:pt x="50" y="3"/>
                  </a:cubicBezTo>
                  <a:cubicBezTo>
                    <a:pt x="50" y="0"/>
                    <a:pt x="48" y="2"/>
                    <a:pt x="46" y="3"/>
                  </a:cubicBezTo>
                  <a:cubicBezTo>
                    <a:pt x="45" y="4"/>
                    <a:pt x="43" y="6"/>
                    <a:pt x="41" y="6"/>
                  </a:cubicBezTo>
                  <a:cubicBezTo>
                    <a:pt x="40" y="6"/>
                    <a:pt x="38" y="5"/>
                    <a:pt x="38" y="7"/>
                  </a:cubicBezTo>
                  <a:cubicBezTo>
                    <a:pt x="36" y="10"/>
                    <a:pt x="34" y="7"/>
                    <a:pt x="32" y="7"/>
                  </a:cubicBezTo>
                  <a:cubicBezTo>
                    <a:pt x="30" y="7"/>
                    <a:pt x="30" y="9"/>
                    <a:pt x="28" y="7"/>
                  </a:cubicBezTo>
                  <a:cubicBezTo>
                    <a:pt x="27" y="7"/>
                    <a:pt x="24" y="7"/>
                    <a:pt x="23" y="7"/>
                  </a:cubicBezTo>
                  <a:cubicBezTo>
                    <a:pt x="20" y="7"/>
                    <a:pt x="21" y="16"/>
                    <a:pt x="24" y="18"/>
                  </a:cubicBezTo>
                  <a:cubicBezTo>
                    <a:pt x="24" y="18"/>
                    <a:pt x="24" y="20"/>
                    <a:pt x="25" y="20"/>
                  </a:cubicBezTo>
                  <a:cubicBezTo>
                    <a:pt x="25" y="21"/>
                    <a:pt x="26" y="21"/>
                    <a:pt x="27" y="22"/>
                  </a:cubicBezTo>
                  <a:cubicBezTo>
                    <a:pt x="27" y="24"/>
                    <a:pt x="27" y="27"/>
                    <a:pt x="27" y="28"/>
                  </a:cubicBezTo>
                  <a:cubicBezTo>
                    <a:pt x="27" y="30"/>
                    <a:pt x="28" y="31"/>
                    <a:pt x="25" y="31"/>
                  </a:cubicBezTo>
                  <a:cubicBezTo>
                    <a:pt x="24" y="31"/>
                    <a:pt x="24" y="34"/>
                    <a:pt x="24" y="35"/>
                  </a:cubicBezTo>
                  <a:cubicBezTo>
                    <a:pt x="23" y="34"/>
                    <a:pt x="21" y="32"/>
                    <a:pt x="20" y="31"/>
                  </a:cubicBezTo>
                  <a:cubicBezTo>
                    <a:pt x="19" y="29"/>
                    <a:pt x="21" y="27"/>
                    <a:pt x="21" y="25"/>
                  </a:cubicBezTo>
                  <a:cubicBezTo>
                    <a:pt x="22" y="20"/>
                    <a:pt x="19" y="24"/>
                    <a:pt x="16" y="22"/>
                  </a:cubicBezTo>
                  <a:cubicBezTo>
                    <a:pt x="15" y="21"/>
                    <a:pt x="15" y="19"/>
                    <a:pt x="13" y="20"/>
                  </a:cubicBezTo>
                  <a:cubicBezTo>
                    <a:pt x="9" y="22"/>
                    <a:pt x="6" y="23"/>
                    <a:pt x="2" y="24"/>
                  </a:cubicBezTo>
                  <a:cubicBezTo>
                    <a:pt x="1" y="25"/>
                    <a:pt x="0" y="25"/>
                    <a:pt x="0" y="26"/>
                  </a:cubicBezTo>
                  <a:cubicBezTo>
                    <a:pt x="0" y="27"/>
                    <a:pt x="1" y="29"/>
                    <a:pt x="1" y="30"/>
                  </a:cubicBezTo>
                  <a:cubicBezTo>
                    <a:pt x="4" y="30"/>
                    <a:pt x="12" y="32"/>
                    <a:pt x="12" y="35"/>
                  </a:cubicBezTo>
                  <a:cubicBezTo>
                    <a:pt x="13" y="38"/>
                    <a:pt x="13" y="41"/>
                    <a:pt x="13" y="44"/>
                  </a:cubicBezTo>
                  <a:cubicBezTo>
                    <a:pt x="12" y="46"/>
                    <a:pt x="14" y="49"/>
                    <a:pt x="12" y="52"/>
                  </a:cubicBezTo>
                  <a:cubicBezTo>
                    <a:pt x="10" y="55"/>
                    <a:pt x="8" y="59"/>
                    <a:pt x="6" y="62"/>
                  </a:cubicBezTo>
                  <a:cubicBezTo>
                    <a:pt x="4" y="64"/>
                    <a:pt x="6" y="68"/>
                    <a:pt x="6" y="69"/>
                  </a:cubicBezTo>
                  <a:cubicBezTo>
                    <a:pt x="8" y="73"/>
                    <a:pt x="8" y="75"/>
                    <a:pt x="8" y="78"/>
                  </a:cubicBezTo>
                  <a:cubicBezTo>
                    <a:pt x="8" y="81"/>
                    <a:pt x="8" y="84"/>
                    <a:pt x="9" y="87"/>
                  </a:cubicBezTo>
                  <a:cubicBezTo>
                    <a:pt x="9" y="88"/>
                    <a:pt x="12" y="87"/>
                    <a:pt x="12" y="86"/>
                  </a:cubicBezTo>
                  <a:cubicBezTo>
                    <a:pt x="13" y="85"/>
                    <a:pt x="13" y="83"/>
                    <a:pt x="13" y="83"/>
                  </a:cubicBezTo>
                  <a:cubicBezTo>
                    <a:pt x="12" y="83"/>
                    <a:pt x="11" y="83"/>
                    <a:pt x="11" y="83"/>
                  </a:cubicBezTo>
                  <a:cubicBezTo>
                    <a:pt x="11" y="80"/>
                    <a:pt x="14" y="78"/>
                    <a:pt x="16" y="77"/>
                  </a:cubicBezTo>
                  <a:cubicBezTo>
                    <a:pt x="19" y="76"/>
                    <a:pt x="23" y="75"/>
                    <a:pt x="25" y="72"/>
                  </a:cubicBezTo>
                  <a:cubicBezTo>
                    <a:pt x="25" y="71"/>
                    <a:pt x="25" y="66"/>
                    <a:pt x="25" y="64"/>
                  </a:cubicBezTo>
                  <a:cubicBezTo>
                    <a:pt x="25" y="62"/>
                    <a:pt x="21" y="48"/>
                    <a:pt x="21" y="48"/>
                  </a:cubicBezTo>
                  <a:cubicBezTo>
                    <a:pt x="22" y="47"/>
                    <a:pt x="22" y="50"/>
                    <a:pt x="24" y="48"/>
                  </a:cubicBezTo>
                  <a:cubicBezTo>
                    <a:pt x="26" y="46"/>
                    <a:pt x="27" y="45"/>
                    <a:pt x="29" y="44"/>
                  </a:cubicBezTo>
                  <a:cubicBezTo>
                    <a:pt x="31" y="43"/>
                    <a:pt x="32" y="37"/>
                    <a:pt x="35" y="38"/>
                  </a:cubicBezTo>
                  <a:cubicBezTo>
                    <a:pt x="36" y="38"/>
                    <a:pt x="38" y="36"/>
                    <a:pt x="40" y="36"/>
                  </a:cubicBezTo>
                  <a:cubicBezTo>
                    <a:pt x="42" y="35"/>
                    <a:pt x="44" y="34"/>
                    <a:pt x="46" y="32"/>
                  </a:cubicBezTo>
                  <a:cubicBezTo>
                    <a:pt x="47" y="31"/>
                    <a:pt x="53" y="25"/>
                    <a:pt x="52" y="23"/>
                  </a:cubicBezTo>
                  <a:cubicBezTo>
                    <a:pt x="51" y="22"/>
                    <a:pt x="52" y="24"/>
                    <a:pt x="52" y="2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70" name="Freeform 730">
              <a:extLst>
                <a:ext uri="{FF2B5EF4-FFF2-40B4-BE49-F238E27FC236}">
                  <a16:creationId xmlns:a16="http://schemas.microsoft.com/office/drawing/2014/main" id="{3E2767A0-55B9-436D-8318-82C5A12B055B}"/>
                </a:ext>
              </a:extLst>
            </p:cNvPr>
            <p:cNvSpPr>
              <a:spLocks/>
            </p:cNvSpPr>
            <p:nvPr/>
          </p:nvSpPr>
          <p:spPr bwMode="auto">
            <a:xfrm>
              <a:off x="13181086" y="9485418"/>
              <a:ext cx="149682" cy="353598"/>
            </a:xfrm>
            <a:custGeom>
              <a:avLst/>
              <a:gdLst>
                <a:gd name="T0" fmla="*/ 4 w 16"/>
                <a:gd name="T1" fmla="*/ 25 h 38"/>
                <a:gd name="T2" fmla="*/ 9 w 16"/>
                <a:gd name="T3" fmla="*/ 26 h 38"/>
                <a:gd name="T4" fmla="*/ 8 w 16"/>
                <a:gd name="T5" fmla="*/ 31 h 38"/>
                <a:gd name="T6" fmla="*/ 12 w 16"/>
                <a:gd name="T7" fmla="*/ 38 h 38"/>
                <a:gd name="T8" fmla="*/ 12 w 16"/>
                <a:gd name="T9" fmla="*/ 34 h 38"/>
                <a:gd name="T10" fmla="*/ 15 w 16"/>
                <a:gd name="T11" fmla="*/ 33 h 38"/>
                <a:gd name="T12" fmla="*/ 15 w 16"/>
                <a:gd name="T13" fmla="*/ 27 h 38"/>
                <a:gd name="T14" fmla="*/ 12 w 16"/>
                <a:gd name="T15" fmla="*/ 22 h 38"/>
                <a:gd name="T16" fmla="*/ 8 w 16"/>
                <a:gd name="T17" fmla="*/ 20 h 38"/>
                <a:gd name="T18" fmla="*/ 8 w 16"/>
                <a:gd name="T19" fmla="*/ 16 h 38"/>
                <a:gd name="T20" fmla="*/ 7 w 16"/>
                <a:gd name="T21" fmla="*/ 14 h 38"/>
                <a:gd name="T22" fmla="*/ 8 w 16"/>
                <a:gd name="T23" fmla="*/ 8 h 38"/>
                <a:gd name="T24" fmla="*/ 7 w 16"/>
                <a:gd name="T25" fmla="*/ 3 h 38"/>
                <a:gd name="T26" fmla="*/ 7 w 16"/>
                <a:gd name="T27" fmla="*/ 1 h 38"/>
                <a:gd name="T28" fmla="*/ 2 w 16"/>
                <a:gd name="T29" fmla="*/ 0 h 38"/>
                <a:gd name="T30" fmla="*/ 4 w 16"/>
                <a:gd name="T31" fmla="*/ 6 h 38"/>
                <a:gd name="T32" fmla="*/ 4 w 16"/>
                <a:gd name="T33" fmla="*/ 14 h 38"/>
                <a:gd name="T34" fmla="*/ 2 w 16"/>
                <a:gd name="T35" fmla="*/ 16 h 38"/>
                <a:gd name="T36" fmla="*/ 1 w 16"/>
                <a:gd name="T37" fmla="*/ 20 h 38"/>
                <a:gd name="T38" fmla="*/ 4 w 16"/>
                <a:gd name="T39" fmla="*/ 25 h 38"/>
                <a:gd name="T40" fmla="*/ 4 w 16"/>
                <a:gd name="T41"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8">
                  <a:moveTo>
                    <a:pt x="4" y="25"/>
                  </a:moveTo>
                  <a:cubicBezTo>
                    <a:pt x="6" y="26"/>
                    <a:pt x="9" y="24"/>
                    <a:pt x="9" y="26"/>
                  </a:cubicBezTo>
                  <a:cubicBezTo>
                    <a:pt x="10" y="28"/>
                    <a:pt x="9" y="29"/>
                    <a:pt x="8" y="31"/>
                  </a:cubicBezTo>
                  <a:cubicBezTo>
                    <a:pt x="6" y="33"/>
                    <a:pt x="10" y="36"/>
                    <a:pt x="12" y="38"/>
                  </a:cubicBezTo>
                  <a:cubicBezTo>
                    <a:pt x="13" y="37"/>
                    <a:pt x="12" y="35"/>
                    <a:pt x="12" y="34"/>
                  </a:cubicBezTo>
                  <a:cubicBezTo>
                    <a:pt x="13" y="33"/>
                    <a:pt x="16" y="35"/>
                    <a:pt x="15" y="33"/>
                  </a:cubicBezTo>
                  <a:cubicBezTo>
                    <a:pt x="15" y="31"/>
                    <a:pt x="15" y="29"/>
                    <a:pt x="15" y="27"/>
                  </a:cubicBezTo>
                  <a:cubicBezTo>
                    <a:pt x="14" y="25"/>
                    <a:pt x="13" y="24"/>
                    <a:pt x="12" y="22"/>
                  </a:cubicBezTo>
                  <a:cubicBezTo>
                    <a:pt x="11" y="25"/>
                    <a:pt x="8" y="21"/>
                    <a:pt x="8" y="20"/>
                  </a:cubicBezTo>
                  <a:cubicBezTo>
                    <a:pt x="8" y="18"/>
                    <a:pt x="8" y="17"/>
                    <a:pt x="8" y="16"/>
                  </a:cubicBezTo>
                  <a:cubicBezTo>
                    <a:pt x="8" y="14"/>
                    <a:pt x="8" y="15"/>
                    <a:pt x="7" y="14"/>
                  </a:cubicBezTo>
                  <a:cubicBezTo>
                    <a:pt x="6" y="14"/>
                    <a:pt x="8" y="8"/>
                    <a:pt x="8" y="8"/>
                  </a:cubicBezTo>
                  <a:cubicBezTo>
                    <a:pt x="8" y="6"/>
                    <a:pt x="7" y="5"/>
                    <a:pt x="7" y="3"/>
                  </a:cubicBezTo>
                  <a:cubicBezTo>
                    <a:pt x="6" y="2"/>
                    <a:pt x="5" y="0"/>
                    <a:pt x="7" y="1"/>
                  </a:cubicBezTo>
                  <a:cubicBezTo>
                    <a:pt x="6" y="0"/>
                    <a:pt x="3" y="0"/>
                    <a:pt x="2" y="0"/>
                  </a:cubicBezTo>
                  <a:cubicBezTo>
                    <a:pt x="2" y="1"/>
                    <a:pt x="6" y="5"/>
                    <a:pt x="4" y="6"/>
                  </a:cubicBezTo>
                  <a:cubicBezTo>
                    <a:pt x="1" y="7"/>
                    <a:pt x="2" y="12"/>
                    <a:pt x="4" y="14"/>
                  </a:cubicBezTo>
                  <a:cubicBezTo>
                    <a:pt x="4" y="15"/>
                    <a:pt x="2" y="15"/>
                    <a:pt x="2" y="16"/>
                  </a:cubicBezTo>
                  <a:cubicBezTo>
                    <a:pt x="1" y="16"/>
                    <a:pt x="1" y="19"/>
                    <a:pt x="1" y="20"/>
                  </a:cubicBezTo>
                  <a:cubicBezTo>
                    <a:pt x="0" y="22"/>
                    <a:pt x="3" y="24"/>
                    <a:pt x="4" y="25"/>
                  </a:cubicBezTo>
                  <a:cubicBezTo>
                    <a:pt x="5" y="26"/>
                    <a:pt x="4" y="24"/>
                    <a:pt x="4" y="2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71" name="Freeform 731">
              <a:extLst>
                <a:ext uri="{FF2B5EF4-FFF2-40B4-BE49-F238E27FC236}">
                  <a16:creationId xmlns:a16="http://schemas.microsoft.com/office/drawing/2014/main" id="{99080247-F740-4EDC-B9DB-8ACF166DC573}"/>
                </a:ext>
              </a:extLst>
            </p:cNvPr>
            <p:cNvSpPr>
              <a:spLocks/>
            </p:cNvSpPr>
            <p:nvPr/>
          </p:nvSpPr>
          <p:spPr bwMode="auto">
            <a:xfrm>
              <a:off x="12674715" y="9418522"/>
              <a:ext cx="560509" cy="468277"/>
            </a:xfrm>
            <a:custGeom>
              <a:avLst/>
              <a:gdLst>
                <a:gd name="T0" fmla="*/ 56 w 60"/>
                <a:gd name="T1" fmla="*/ 30 h 50"/>
                <a:gd name="T2" fmla="*/ 55 w 60"/>
                <a:gd name="T3" fmla="*/ 24 h 50"/>
                <a:gd name="T4" fmla="*/ 57 w 60"/>
                <a:gd name="T5" fmla="*/ 22 h 50"/>
                <a:gd name="T6" fmla="*/ 57 w 60"/>
                <a:gd name="T7" fmla="*/ 19 h 50"/>
                <a:gd name="T8" fmla="*/ 58 w 60"/>
                <a:gd name="T9" fmla="*/ 13 h 50"/>
                <a:gd name="T10" fmla="*/ 56 w 60"/>
                <a:gd name="T11" fmla="*/ 8 h 50"/>
                <a:gd name="T12" fmla="*/ 51 w 60"/>
                <a:gd name="T13" fmla="*/ 5 h 50"/>
                <a:gd name="T14" fmla="*/ 48 w 60"/>
                <a:gd name="T15" fmla="*/ 3 h 50"/>
                <a:gd name="T16" fmla="*/ 45 w 60"/>
                <a:gd name="T17" fmla="*/ 0 h 50"/>
                <a:gd name="T18" fmla="*/ 38 w 60"/>
                <a:gd name="T19" fmla="*/ 1 h 50"/>
                <a:gd name="T20" fmla="*/ 34 w 60"/>
                <a:gd name="T21" fmla="*/ 4 h 50"/>
                <a:gd name="T22" fmla="*/ 35 w 60"/>
                <a:gd name="T23" fmla="*/ 10 h 50"/>
                <a:gd name="T24" fmla="*/ 33 w 60"/>
                <a:gd name="T25" fmla="*/ 17 h 50"/>
                <a:gd name="T26" fmla="*/ 37 w 60"/>
                <a:gd name="T27" fmla="*/ 21 h 50"/>
                <a:gd name="T28" fmla="*/ 40 w 60"/>
                <a:gd name="T29" fmla="*/ 23 h 50"/>
                <a:gd name="T30" fmla="*/ 39 w 60"/>
                <a:gd name="T31" fmla="*/ 26 h 50"/>
                <a:gd name="T32" fmla="*/ 35 w 60"/>
                <a:gd name="T33" fmla="*/ 26 h 50"/>
                <a:gd name="T34" fmla="*/ 31 w 60"/>
                <a:gd name="T35" fmla="*/ 22 h 50"/>
                <a:gd name="T36" fmla="*/ 27 w 60"/>
                <a:gd name="T37" fmla="*/ 17 h 50"/>
                <a:gd name="T38" fmla="*/ 20 w 60"/>
                <a:gd name="T39" fmla="*/ 18 h 50"/>
                <a:gd name="T40" fmla="*/ 16 w 60"/>
                <a:gd name="T41" fmla="*/ 16 h 50"/>
                <a:gd name="T42" fmla="*/ 14 w 60"/>
                <a:gd name="T43" fmla="*/ 16 h 50"/>
                <a:gd name="T44" fmla="*/ 11 w 60"/>
                <a:gd name="T45" fmla="*/ 14 h 50"/>
                <a:gd name="T46" fmla="*/ 11 w 60"/>
                <a:gd name="T47" fmla="*/ 20 h 50"/>
                <a:gd name="T48" fmla="*/ 10 w 60"/>
                <a:gd name="T49" fmla="*/ 24 h 50"/>
                <a:gd name="T50" fmla="*/ 2 w 60"/>
                <a:gd name="T51" fmla="*/ 24 h 50"/>
                <a:gd name="T52" fmla="*/ 1 w 60"/>
                <a:gd name="T53" fmla="*/ 29 h 50"/>
                <a:gd name="T54" fmla="*/ 3 w 60"/>
                <a:gd name="T55" fmla="*/ 43 h 50"/>
                <a:gd name="T56" fmla="*/ 8 w 60"/>
                <a:gd name="T57" fmla="*/ 48 h 50"/>
                <a:gd name="T58" fmla="*/ 16 w 60"/>
                <a:gd name="T59" fmla="*/ 50 h 50"/>
                <a:gd name="T60" fmla="*/ 18 w 60"/>
                <a:gd name="T61" fmla="*/ 50 h 50"/>
                <a:gd name="T62" fmla="*/ 22 w 60"/>
                <a:gd name="T63" fmla="*/ 50 h 50"/>
                <a:gd name="T64" fmla="*/ 28 w 60"/>
                <a:gd name="T65" fmla="*/ 47 h 50"/>
                <a:gd name="T66" fmla="*/ 31 w 60"/>
                <a:gd name="T67" fmla="*/ 44 h 50"/>
                <a:gd name="T68" fmla="*/ 35 w 60"/>
                <a:gd name="T69" fmla="*/ 41 h 50"/>
                <a:gd name="T70" fmla="*/ 37 w 60"/>
                <a:gd name="T71" fmla="*/ 38 h 50"/>
                <a:gd name="T72" fmla="*/ 43 w 60"/>
                <a:gd name="T73" fmla="*/ 38 h 50"/>
                <a:gd name="T74" fmla="*/ 42 w 60"/>
                <a:gd name="T75" fmla="*/ 35 h 50"/>
                <a:gd name="T76" fmla="*/ 46 w 60"/>
                <a:gd name="T77" fmla="*/ 33 h 50"/>
                <a:gd name="T78" fmla="*/ 56 w 60"/>
                <a:gd name="T79" fmla="*/ 30 h 50"/>
                <a:gd name="T80" fmla="*/ 56 w 60"/>
                <a:gd name="T8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50">
                  <a:moveTo>
                    <a:pt x="56" y="30"/>
                  </a:moveTo>
                  <a:cubicBezTo>
                    <a:pt x="54" y="27"/>
                    <a:pt x="56" y="27"/>
                    <a:pt x="55" y="24"/>
                  </a:cubicBezTo>
                  <a:cubicBezTo>
                    <a:pt x="55" y="23"/>
                    <a:pt x="56" y="23"/>
                    <a:pt x="57" y="22"/>
                  </a:cubicBezTo>
                  <a:cubicBezTo>
                    <a:pt x="58" y="21"/>
                    <a:pt x="57" y="20"/>
                    <a:pt x="57" y="19"/>
                  </a:cubicBezTo>
                  <a:cubicBezTo>
                    <a:pt x="56" y="17"/>
                    <a:pt x="56" y="14"/>
                    <a:pt x="58" y="13"/>
                  </a:cubicBezTo>
                  <a:cubicBezTo>
                    <a:pt x="60" y="12"/>
                    <a:pt x="57" y="9"/>
                    <a:pt x="56" y="8"/>
                  </a:cubicBezTo>
                  <a:cubicBezTo>
                    <a:pt x="55" y="6"/>
                    <a:pt x="53" y="5"/>
                    <a:pt x="51" y="5"/>
                  </a:cubicBezTo>
                  <a:cubicBezTo>
                    <a:pt x="50" y="4"/>
                    <a:pt x="49" y="3"/>
                    <a:pt x="48" y="3"/>
                  </a:cubicBezTo>
                  <a:cubicBezTo>
                    <a:pt x="47" y="2"/>
                    <a:pt x="46" y="1"/>
                    <a:pt x="45" y="0"/>
                  </a:cubicBezTo>
                  <a:cubicBezTo>
                    <a:pt x="45" y="0"/>
                    <a:pt x="39" y="1"/>
                    <a:pt x="38" y="1"/>
                  </a:cubicBezTo>
                  <a:cubicBezTo>
                    <a:pt x="36" y="1"/>
                    <a:pt x="36" y="3"/>
                    <a:pt x="34" y="4"/>
                  </a:cubicBezTo>
                  <a:cubicBezTo>
                    <a:pt x="33" y="6"/>
                    <a:pt x="34" y="9"/>
                    <a:pt x="35" y="10"/>
                  </a:cubicBezTo>
                  <a:cubicBezTo>
                    <a:pt x="35" y="13"/>
                    <a:pt x="33" y="14"/>
                    <a:pt x="33" y="17"/>
                  </a:cubicBezTo>
                  <a:cubicBezTo>
                    <a:pt x="33" y="18"/>
                    <a:pt x="35" y="21"/>
                    <a:pt x="37" y="21"/>
                  </a:cubicBezTo>
                  <a:cubicBezTo>
                    <a:pt x="39" y="21"/>
                    <a:pt x="40" y="20"/>
                    <a:pt x="40" y="23"/>
                  </a:cubicBezTo>
                  <a:cubicBezTo>
                    <a:pt x="40" y="25"/>
                    <a:pt x="40" y="26"/>
                    <a:pt x="39" y="26"/>
                  </a:cubicBezTo>
                  <a:cubicBezTo>
                    <a:pt x="37" y="27"/>
                    <a:pt x="36" y="28"/>
                    <a:pt x="35" y="26"/>
                  </a:cubicBezTo>
                  <a:cubicBezTo>
                    <a:pt x="34" y="24"/>
                    <a:pt x="33" y="22"/>
                    <a:pt x="31" y="22"/>
                  </a:cubicBezTo>
                  <a:cubicBezTo>
                    <a:pt x="29" y="21"/>
                    <a:pt x="28" y="19"/>
                    <a:pt x="27" y="17"/>
                  </a:cubicBezTo>
                  <a:cubicBezTo>
                    <a:pt x="25" y="21"/>
                    <a:pt x="23" y="19"/>
                    <a:pt x="20" y="18"/>
                  </a:cubicBezTo>
                  <a:cubicBezTo>
                    <a:pt x="18" y="18"/>
                    <a:pt x="18" y="16"/>
                    <a:pt x="16" y="16"/>
                  </a:cubicBezTo>
                  <a:cubicBezTo>
                    <a:pt x="16" y="16"/>
                    <a:pt x="15" y="17"/>
                    <a:pt x="14" y="16"/>
                  </a:cubicBezTo>
                  <a:cubicBezTo>
                    <a:pt x="13" y="16"/>
                    <a:pt x="13" y="14"/>
                    <a:pt x="11" y="14"/>
                  </a:cubicBezTo>
                  <a:cubicBezTo>
                    <a:pt x="11" y="16"/>
                    <a:pt x="11" y="18"/>
                    <a:pt x="11" y="20"/>
                  </a:cubicBezTo>
                  <a:cubicBezTo>
                    <a:pt x="11" y="22"/>
                    <a:pt x="12" y="24"/>
                    <a:pt x="10" y="24"/>
                  </a:cubicBezTo>
                  <a:cubicBezTo>
                    <a:pt x="7" y="24"/>
                    <a:pt x="4" y="24"/>
                    <a:pt x="2" y="24"/>
                  </a:cubicBezTo>
                  <a:cubicBezTo>
                    <a:pt x="1" y="24"/>
                    <a:pt x="1" y="28"/>
                    <a:pt x="1" y="29"/>
                  </a:cubicBezTo>
                  <a:cubicBezTo>
                    <a:pt x="1" y="33"/>
                    <a:pt x="0" y="40"/>
                    <a:pt x="3" y="43"/>
                  </a:cubicBezTo>
                  <a:cubicBezTo>
                    <a:pt x="4" y="44"/>
                    <a:pt x="7" y="48"/>
                    <a:pt x="8" y="48"/>
                  </a:cubicBezTo>
                  <a:cubicBezTo>
                    <a:pt x="10" y="47"/>
                    <a:pt x="19" y="47"/>
                    <a:pt x="16" y="50"/>
                  </a:cubicBezTo>
                  <a:cubicBezTo>
                    <a:pt x="18" y="50"/>
                    <a:pt x="17" y="50"/>
                    <a:pt x="18" y="50"/>
                  </a:cubicBezTo>
                  <a:cubicBezTo>
                    <a:pt x="20" y="49"/>
                    <a:pt x="21" y="50"/>
                    <a:pt x="22" y="50"/>
                  </a:cubicBezTo>
                  <a:cubicBezTo>
                    <a:pt x="25" y="50"/>
                    <a:pt x="27" y="50"/>
                    <a:pt x="28" y="47"/>
                  </a:cubicBezTo>
                  <a:cubicBezTo>
                    <a:pt x="29" y="46"/>
                    <a:pt x="30" y="45"/>
                    <a:pt x="31" y="44"/>
                  </a:cubicBezTo>
                  <a:cubicBezTo>
                    <a:pt x="32" y="43"/>
                    <a:pt x="34" y="43"/>
                    <a:pt x="35" y="41"/>
                  </a:cubicBezTo>
                  <a:cubicBezTo>
                    <a:pt x="36" y="40"/>
                    <a:pt x="36" y="39"/>
                    <a:pt x="37" y="38"/>
                  </a:cubicBezTo>
                  <a:cubicBezTo>
                    <a:pt x="39" y="38"/>
                    <a:pt x="41" y="38"/>
                    <a:pt x="43" y="38"/>
                  </a:cubicBezTo>
                  <a:cubicBezTo>
                    <a:pt x="42" y="37"/>
                    <a:pt x="42" y="35"/>
                    <a:pt x="42" y="35"/>
                  </a:cubicBezTo>
                  <a:cubicBezTo>
                    <a:pt x="44" y="34"/>
                    <a:pt x="45" y="34"/>
                    <a:pt x="46" y="33"/>
                  </a:cubicBezTo>
                  <a:cubicBezTo>
                    <a:pt x="49" y="32"/>
                    <a:pt x="53" y="31"/>
                    <a:pt x="56" y="30"/>
                  </a:cubicBezTo>
                  <a:cubicBezTo>
                    <a:pt x="55" y="29"/>
                    <a:pt x="55" y="30"/>
                    <a:pt x="56" y="3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72" name="Freeform 732">
              <a:extLst>
                <a:ext uri="{FF2B5EF4-FFF2-40B4-BE49-F238E27FC236}">
                  <a16:creationId xmlns:a16="http://schemas.microsoft.com/office/drawing/2014/main" id="{93D91BFA-E30F-4AEA-8F56-2673F08100E6}"/>
                </a:ext>
              </a:extLst>
            </p:cNvPr>
            <p:cNvSpPr>
              <a:spLocks/>
            </p:cNvSpPr>
            <p:nvPr/>
          </p:nvSpPr>
          <p:spPr bwMode="auto">
            <a:xfrm>
              <a:off x="12247966" y="9839014"/>
              <a:ext cx="595542" cy="589329"/>
            </a:xfrm>
            <a:custGeom>
              <a:avLst/>
              <a:gdLst>
                <a:gd name="T0" fmla="*/ 33 w 64"/>
                <a:gd name="T1" fmla="*/ 5 h 63"/>
                <a:gd name="T2" fmla="*/ 31 w 64"/>
                <a:gd name="T3" fmla="*/ 2 h 63"/>
                <a:gd name="T4" fmla="*/ 28 w 64"/>
                <a:gd name="T5" fmla="*/ 2 h 63"/>
                <a:gd name="T6" fmla="*/ 18 w 64"/>
                <a:gd name="T7" fmla="*/ 2 h 63"/>
                <a:gd name="T8" fmla="*/ 10 w 64"/>
                <a:gd name="T9" fmla="*/ 2 h 63"/>
                <a:gd name="T10" fmla="*/ 7 w 64"/>
                <a:gd name="T11" fmla="*/ 0 h 63"/>
                <a:gd name="T12" fmla="*/ 4 w 64"/>
                <a:gd name="T13" fmla="*/ 2 h 63"/>
                <a:gd name="T14" fmla="*/ 1 w 64"/>
                <a:gd name="T15" fmla="*/ 2 h 63"/>
                <a:gd name="T16" fmla="*/ 6 w 64"/>
                <a:gd name="T17" fmla="*/ 14 h 63"/>
                <a:gd name="T18" fmla="*/ 9 w 64"/>
                <a:gd name="T19" fmla="*/ 21 h 63"/>
                <a:gd name="T20" fmla="*/ 13 w 64"/>
                <a:gd name="T21" fmla="*/ 29 h 63"/>
                <a:gd name="T22" fmla="*/ 13 w 64"/>
                <a:gd name="T23" fmla="*/ 34 h 63"/>
                <a:gd name="T24" fmla="*/ 14 w 64"/>
                <a:gd name="T25" fmla="*/ 42 h 63"/>
                <a:gd name="T26" fmla="*/ 16 w 64"/>
                <a:gd name="T27" fmla="*/ 51 h 63"/>
                <a:gd name="T28" fmla="*/ 22 w 64"/>
                <a:gd name="T29" fmla="*/ 61 h 63"/>
                <a:gd name="T30" fmla="*/ 28 w 64"/>
                <a:gd name="T31" fmla="*/ 62 h 63"/>
                <a:gd name="T32" fmla="*/ 33 w 64"/>
                <a:gd name="T33" fmla="*/ 62 h 63"/>
                <a:gd name="T34" fmla="*/ 38 w 64"/>
                <a:gd name="T35" fmla="*/ 58 h 63"/>
                <a:gd name="T36" fmla="*/ 38 w 64"/>
                <a:gd name="T37" fmla="*/ 40 h 63"/>
                <a:gd name="T38" fmla="*/ 38 w 64"/>
                <a:gd name="T39" fmla="*/ 28 h 63"/>
                <a:gd name="T40" fmla="*/ 39 w 64"/>
                <a:gd name="T41" fmla="*/ 26 h 63"/>
                <a:gd name="T42" fmla="*/ 43 w 64"/>
                <a:gd name="T43" fmla="*/ 26 h 63"/>
                <a:gd name="T44" fmla="*/ 43 w 64"/>
                <a:gd name="T45" fmla="*/ 7 h 63"/>
                <a:gd name="T46" fmla="*/ 51 w 64"/>
                <a:gd name="T47" fmla="*/ 6 h 63"/>
                <a:gd name="T48" fmla="*/ 53 w 64"/>
                <a:gd name="T49" fmla="*/ 5 h 63"/>
                <a:gd name="T50" fmla="*/ 56 w 64"/>
                <a:gd name="T51" fmla="*/ 8 h 63"/>
                <a:gd name="T52" fmla="*/ 58 w 64"/>
                <a:gd name="T53" fmla="*/ 6 h 63"/>
                <a:gd name="T54" fmla="*/ 62 w 64"/>
                <a:gd name="T55" fmla="*/ 5 h 63"/>
                <a:gd name="T56" fmla="*/ 59 w 64"/>
                <a:gd name="T57" fmla="*/ 2 h 63"/>
                <a:gd name="T58" fmla="*/ 45 w 64"/>
                <a:gd name="T59" fmla="*/ 5 h 63"/>
                <a:gd name="T60" fmla="*/ 33 w 64"/>
                <a:gd name="T61"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 h="63">
                  <a:moveTo>
                    <a:pt x="33" y="5"/>
                  </a:moveTo>
                  <a:cubicBezTo>
                    <a:pt x="32" y="5"/>
                    <a:pt x="31" y="2"/>
                    <a:pt x="31" y="2"/>
                  </a:cubicBezTo>
                  <a:cubicBezTo>
                    <a:pt x="30" y="2"/>
                    <a:pt x="29" y="2"/>
                    <a:pt x="28" y="2"/>
                  </a:cubicBezTo>
                  <a:cubicBezTo>
                    <a:pt x="25" y="2"/>
                    <a:pt x="21" y="2"/>
                    <a:pt x="18" y="2"/>
                  </a:cubicBezTo>
                  <a:cubicBezTo>
                    <a:pt x="15" y="2"/>
                    <a:pt x="13" y="2"/>
                    <a:pt x="10" y="2"/>
                  </a:cubicBezTo>
                  <a:cubicBezTo>
                    <a:pt x="9" y="2"/>
                    <a:pt x="9" y="0"/>
                    <a:pt x="7" y="0"/>
                  </a:cubicBezTo>
                  <a:cubicBezTo>
                    <a:pt x="6" y="0"/>
                    <a:pt x="5" y="2"/>
                    <a:pt x="4" y="2"/>
                  </a:cubicBezTo>
                  <a:cubicBezTo>
                    <a:pt x="3" y="2"/>
                    <a:pt x="2" y="2"/>
                    <a:pt x="1" y="2"/>
                  </a:cubicBezTo>
                  <a:cubicBezTo>
                    <a:pt x="0" y="7"/>
                    <a:pt x="4" y="9"/>
                    <a:pt x="6" y="14"/>
                  </a:cubicBezTo>
                  <a:cubicBezTo>
                    <a:pt x="7" y="16"/>
                    <a:pt x="8" y="19"/>
                    <a:pt x="9" y="21"/>
                  </a:cubicBezTo>
                  <a:cubicBezTo>
                    <a:pt x="10" y="24"/>
                    <a:pt x="12" y="26"/>
                    <a:pt x="13" y="29"/>
                  </a:cubicBezTo>
                  <a:cubicBezTo>
                    <a:pt x="13" y="30"/>
                    <a:pt x="13" y="33"/>
                    <a:pt x="13" y="34"/>
                  </a:cubicBezTo>
                  <a:cubicBezTo>
                    <a:pt x="13" y="37"/>
                    <a:pt x="14" y="39"/>
                    <a:pt x="14" y="42"/>
                  </a:cubicBezTo>
                  <a:cubicBezTo>
                    <a:pt x="15" y="45"/>
                    <a:pt x="15" y="48"/>
                    <a:pt x="16" y="51"/>
                  </a:cubicBezTo>
                  <a:cubicBezTo>
                    <a:pt x="17" y="55"/>
                    <a:pt x="20" y="58"/>
                    <a:pt x="22" y="61"/>
                  </a:cubicBezTo>
                  <a:cubicBezTo>
                    <a:pt x="25" y="58"/>
                    <a:pt x="25" y="60"/>
                    <a:pt x="28" y="62"/>
                  </a:cubicBezTo>
                  <a:cubicBezTo>
                    <a:pt x="29" y="63"/>
                    <a:pt x="32" y="63"/>
                    <a:pt x="33" y="62"/>
                  </a:cubicBezTo>
                  <a:cubicBezTo>
                    <a:pt x="36" y="62"/>
                    <a:pt x="38" y="61"/>
                    <a:pt x="38" y="58"/>
                  </a:cubicBezTo>
                  <a:cubicBezTo>
                    <a:pt x="38" y="52"/>
                    <a:pt x="38" y="46"/>
                    <a:pt x="38" y="40"/>
                  </a:cubicBezTo>
                  <a:cubicBezTo>
                    <a:pt x="38" y="36"/>
                    <a:pt x="38" y="32"/>
                    <a:pt x="38" y="28"/>
                  </a:cubicBezTo>
                  <a:cubicBezTo>
                    <a:pt x="38" y="27"/>
                    <a:pt x="38" y="26"/>
                    <a:pt x="39" y="26"/>
                  </a:cubicBezTo>
                  <a:cubicBezTo>
                    <a:pt x="39" y="26"/>
                    <a:pt x="43" y="26"/>
                    <a:pt x="43" y="26"/>
                  </a:cubicBezTo>
                  <a:cubicBezTo>
                    <a:pt x="43" y="20"/>
                    <a:pt x="43" y="13"/>
                    <a:pt x="43" y="7"/>
                  </a:cubicBezTo>
                  <a:cubicBezTo>
                    <a:pt x="46" y="8"/>
                    <a:pt x="48" y="6"/>
                    <a:pt x="51" y="6"/>
                  </a:cubicBezTo>
                  <a:cubicBezTo>
                    <a:pt x="51" y="5"/>
                    <a:pt x="52" y="5"/>
                    <a:pt x="53" y="5"/>
                  </a:cubicBezTo>
                  <a:cubicBezTo>
                    <a:pt x="53" y="5"/>
                    <a:pt x="55" y="8"/>
                    <a:pt x="56" y="8"/>
                  </a:cubicBezTo>
                  <a:cubicBezTo>
                    <a:pt x="57" y="7"/>
                    <a:pt x="56" y="6"/>
                    <a:pt x="58" y="6"/>
                  </a:cubicBezTo>
                  <a:cubicBezTo>
                    <a:pt x="59" y="6"/>
                    <a:pt x="60" y="5"/>
                    <a:pt x="62" y="5"/>
                  </a:cubicBezTo>
                  <a:cubicBezTo>
                    <a:pt x="64" y="4"/>
                    <a:pt x="60" y="2"/>
                    <a:pt x="59" y="2"/>
                  </a:cubicBezTo>
                  <a:cubicBezTo>
                    <a:pt x="54" y="2"/>
                    <a:pt x="50" y="5"/>
                    <a:pt x="45" y="5"/>
                  </a:cubicBezTo>
                  <a:cubicBezTo>
                    <a:pt x="41" y="5"/>
                    <a:pt x="37" y="5"/>
                    <a:pt x="33" y="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73" name="Freeform 733">
              <a:extLst>
                <a:ext uri="{FF2B5EF4-FFF2-40B4-BE49-F238E27FC236}">
                  <a16:creationId xmlns:a16="http://schemas.microsoft.com/office/drawing/2014/main" id="{930392A3-EC3E-4415-96F3-936E07207265}"/>
                </a:ext>
              </a:extLst>
            </p:cNvPr>
            <p:cNvSpPr>
              <a:spLocks/>
            </p:cNvSpPr>
            <p:nvPr/>
          </p:nvSpPr>
          <p:spPr bwMode="auto">
            <a:xfrm>
              <a:off x="12263888" y="8781415"/>
              <a:ext cx="850321" cy="888769"/>
            </a:xfrm>
            <a:custGeom>
              <a:avLst/>
              <a:gdLst>
                <a:gd name="T0" fmla="*/ 89 w 91"/>
                <a:gd name="T1" fmla="*/ 10 h 95"/>
                <a:gd name="T2" fmla="*/ 83 w 91"/>
                <a:gd name="T3" fmla="*/ 4 h 95"/>
                <a:gd name="T4" fmla="*/ 77 w 91"/>
                <a:gd name="T5" fmla="*/ 6 h 95"/>
                <a:gd name="T6" fmla="*/ 72 w 91"/>
                <a:gd name="T7" fmla="*/ 1 h 95"/>
                <a:gd name="T8" fmla="*/ 65 w 91"/>
                <a:gd name="T9" fmla="*/ 1 h 95"/>
                <a:gd name="T10" fmla="*/ 57 w 91"/>
                <a:gd name="T11" fmla="*/ 2 h 95"/>
                <a:gd name="T12" fmla="*/ 48 w 91"/>
                <a:gd name="T13" fmla="*/ 6 h 95"/>
                <a:gd name="T14" fmla="*/ 35 w 91"/>
                <a:gd name="T15" fmla="*/ 2 h 95"/>
                <a:gd name="T16" fmla="*/ 30 w 91"/>
                <a:gd name="T17" fmla="*/ 12 h 95"/>
                <a:gd name="T18" fmla="*/ 19 w 91"/>
                <a:gd name="T19" fmla="*/ 35 h 95"/>
                <a:gd name="T20" fmla="*/ 17 w 91"/>
                <a:gd name="T21" fmla="*/ 48 h 95"/>
                <a:gd name="T22" fmla="*/ 10 w 91"/>
                <a:gd name="T23" fmla="*/ 49 h 95"/>
                <a:gd name="T24" fmla="*/ 2 w 91"/>
                <a:gd name="T25" fmla="*/ 55 h 95"/>
                <a:gd name="T26" fmla="*/ 1 w 91"/>
                <a:gd name="T27" fmla="*/ 59 h 95"/>
                <a:gd name="T28" fmla="*/ 18 w 91"/>
                <a:gd name="T29" fmla="*/ 57 h 95"/>
                <a:gd name="T30" fmla="*/ 26 w 91"/>
                <a:gd name="T31" fmla="*/ 68 h 95"/>
                <a:gd name="T32" fmla="*/ 35 w 91"/>
                <a:gd name="T33" fmla="*/ 63 h 95"/>
                <a:gd name="T34" fmla="*/ 41 w 91"/>
                <a:gd name="T35" fmla="*/ 64 h 95"/>
                <a:gd name="T36" fmla="*/ 46 w 91"/>
                <a:gd name="T37" fmla="*/ 70 h 95"/>
                <a:gd name="T38" fmla="*/ 47 w 91"/>
                <a:gd name="T39" fmla="*/ 78 h 95"/>
                <a:gd name="T40" fmla="*/ 53 w 91"/>
                <a:gd name="T41" fmla="*/ 82 h 95"/>
                <a:gd name="T42" fmla="*/ 60 w 91"/>
                <a:gd name="T43" fmla="*/ 84 h 95"/>
                <a:gd name="T44" fmla="*/ 66 w 91"/>
                <a:gd name="T45" fmla="*/ 87 h 95"/>
                <a:gd name="T46" fmla="*/ 76 w 91"/>
                <a:gd name="T47" fmla="*/ 90 h 95"/>
                <a:gd name="T48" fmla="*/ 84 w 91"/>
                <a:gd name="T49" fmla="*/ 94 h 95"/>
                <a:gd name="T50" fmla="*/ 77 w 91"/>
                <a:gd name="T51" fmla="*/ 85 h 95"/>
                <a:gd name="T52" fmla="*/ 78 w 91"/>
                <a:gd name="T53" fmla="*/ 73 h 95"/>
                <a:gd name="T54" fmla="*/ 80 w 91"/>
                <a:gd name="T55" fmla="*/ 70 h 95"/>
                <a:gd name="T56" fmla="*/ 84 w 91"/>
                <a:gd name="T57" fmla="*/ 63 h 95"/>
                <a:gd name="T58" fmla="*/ 81 w 91"/>
                <a:gd name="T59" fmla="*/ 55 h 95"/>
                <a:gd name="T60" fmla="*/ 81 w 91"/>
                <a:gd name="T61" fmla="*/ 45 h 95"/>
                <a:gd name="T62" fmla="*/ 83 w 91"/>
                <a:gd name="T63" fmla="*/ 28 h 95"/>
                <a:gd name="T64" fmla="*/ 90 w 91"/>
                <a:gd name="T65" fmla="*/ 18 h 95"/>
                <a:gd name="T66" fmla="*/ 90 w 91"/>
                <a:gd name="T67"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5">
                  <a:moveTo>
                    <a:pt x="90" y="15"/>
                  </a:moveTo>
                  <a:cubicBezTo>
                    <a:pt x="89" y="14"/>
                    <a:pt x="89" y="12"/>
                    <a:pt x="89" y="10"/>
                  </a:cubicBezTo>
                  <a:cubicBezTo>
                    <a:pt x="89" y="9"/>
                    <a:pt x="87" y="8"/>
                    <a:pt x="86" y="7"/>
                  </a:cubicBezTo>
                  <a:cubicBezTo>
                    <a:pt x="86" y="6"/>
                    <a:pt x="84" y="4"/>
                    <a:pt x="83" y="4"/>
                  </a:cubicBezTo>
                  <a:cubicBezTo>
                    <a:pt x="82" y="4"/>
                    <a:pt x="82" y="6"/>
                    <a:pt x="80" y="5"/>
                  </a:cubicBezTo>
                  <a:cubicBezTo>
                    <a:pt x="78" y="4"/>
                    <a:pt x="79" y="5"/>
                    <a:pt x="77" y="6"/>
                  </a:cubicBezTo>
                  <a:cubicBezTo>
                    <a:pt x="77" y="6"/>
                    <a:pt x="75" y="5"/>
                    <a:pt x="75" y="4"/>
                  </a:cubicBezTo>
                  <a:cubicBezTo>
                    <a:pt x="74" y="3"/>
                    <a:pt x="73" y="2"/>
                    <a:pt x="72" y="1"/>
                  </a:cubicBezTo>
                  <a:cubicBezTo>
                    <a:pt x="71" y="0"/>
                    <a:pt x="70" y="2"/>
                    <a:pt x="69" y="2"/>
                  </a:cubicBezTo>
                  <a:cubicBezTo>
                    <a:pt x="68" y="3"/>
                    <a:pt x="66" y="2"/>
                    <a:pt x="65" y="1"/>
                  </a:cubicBezTo>
                  <a:cubicBezTo>
                    <a:pt x="63" y="0"/>
                    <a:pt x="63" y="1"/>
                    <a:pt x="61" y="2"/>
                  </a:cubicBezTo>
                  <a:cubicBezTo>
                    <a:pt x="60" y="3"/>
                    <a:pt x="58" y="2"/>
                    <a:pt x="57" y="2"/>
                  </a:cubicBezTo>
                  <a:cubicBezTo>
                    <a:pt x="56" y="3"/>
                    <a:pt x="53" y="3"/>
                    <a:pt x="52" y="3"/>
                  </a:cubicBezTo>
                  <a:cubicBezTo>
                    <a:pt x="49" y="1"/>
                    <a:pt x="51" y="6"/>
                    <a:pt x="48" y="6"/>
                  </a:cubicBezTo>
                  <a:cubicBezTo>
                    <a:pt x="46" y="7"/>
                    <a:pt x="42" y="6"/>
                    <a:pt x="40" y="5"/>
                  </a:cubicBezTo>
                  <a:cubicBezTo>
                    <a:pt x="38" y="4"/>
                    <a:pt x="37" y="2"/>
                    <a:pt x="35" y="2"/>
                  </a:cubicBezTo>
                  <a:cubicBezTo>
                    <a:pt x="34" y="1"/>
                    <a:pt x="32" y="3"/>
                    <a:pt x="31" y="4"/>
                  </a:cubicBezTo>
                  <a:cubicBezTo>
                    <a:pt x="29" y="6"/>
                    <a:pt x="31" y="9"/>
                    <a:pt x="30" y="12"/>
                  </a:cubicBezTo>
                  <a:cubicBezTo>
                    <a:pt x="27" y="17"/>
                    <a:pt x="27" y="23"/>
                    <a:pt x="24" y="27"/>
                  </a:cubicBezTo>
                  <a:cubicBezTo>
                    <a:pt x="22" y="30"/>
                    <a:pt x="21" y="32"/>
                    <a:pt x="19" y="35"/>
                  </a:cubicBezTo>
                  <a:cubicBezTo>
                    <a:pt x="18" y="37"/>
                    <a:pt x="18" y="39"/>
                    <a:pt x="18" y="41"/>
                  </a:cubicBezTo>
                  <a:cubicBezTo>
                    <a:pt x="18" y="44"/>
                    <a:pt x="19" y="46"/>
                    <a:pt x="17" y="48"/>
                  </a:cubicBezTo>
                  <a:cubicBezTo>
                    <a:pt x="16" y="48"/>
                    <a:pt x="11" y="51"/>
                    <a:pt x="11" y="51"/>
                  </a:cubicBezTo>
                  <a:cubicBezTo>
                    <a:pt x="10" y="51"/>
                    <a:pt x="12" y="48"/>
                    <a:pt x="10" y="49"/>
                  </a:cubicBezTo>
                  <a:cubicBezTo>
                    <a:pt x="7" y="51"/>
                    <a:pt x="7" y="53"/>
                    <a:pt x="5" y="50"/>
                  </a:cubicBezTo>
                  <a:cubicBezTo>
                    <a:pt x="4" y="51"/>
                    <a:pt x="2" y="53"/>
                    <a:pt x="2" y="55"/>
                  </a:cubicBezTo>
                  <a:cubicBezTo>
                    <a:pt x="2" y="55"/>
                    <a:pt x="2" y="56"/>
                    <a:pt x="1" y="56"/>
                  </a:cubicBezTo>
                  <a:cubicBezTo>
                    <a:pt x="0" y="57"/>
                    <a:pt x="1" y="58"/>
                    <a:pt x="1" y="59"/>
                  </a:cubicBezTo>
                  <a:cubicBezTo>
                    <a:pt x="5" y="56"/>
                    <a:pt x="8" y="57"/>
                    <a:pt x="13" y="57"/>
                  </a:cubicBezTo>
                  <a:cubicBezTo>
                    <a:pt x="15" y="57"/>
                    <a:pt x="16" y="57"/>
                    <a:pt x="18" y="57"/>
                  </a:cubicBezTo>
                  <a:cubicBezTo>
                    <a:pt x="20" y="57"/>
                    <a:pt x="21" y="60"/>
                    <a:pt x="22" y="62"/>
                  </a:cubicBezTo>
                  <a:cubicBezTo>
                    <a:pt x="23" y="64"/>
                    <a:pt x="24" y="67"/>
                    <a:pt x="26" y="68"/>
                  </a:cubicBezTo>
                  <a:cubicBezTo>
                    <a:pt x="27" y="69"/>
                    <a:pt x="31" y="68"/>
                    <a:pt x="33" y="67"/>
                  </a:cubicBezTo>
                  <a:cubicBezTo>
                    <a:pt x="34" y="67"/>
                    <a:pt x="34" y="64"/>
                    <a:pt x="35" y="63"/>
                  </a:cubicBezTo>
                  <a:cubicBezTo>
                    <a:pt x="35" y="61"/>
                    <a:pt x="38" y="62"/>
                    <a:pt x="39" y="62"/>
                  </a:cubicBezTo>
                  <a:cubicBezTo>
                    <a:pt x="39" y="64"/>
                    <a:pt x="39" y="64"/>
                    <a:pt x="41" y="64"/>
                  </a:cubicBezTo>
                  <a:cubicBezTo>
                    <a:pt x="42" y="64"/>
                    <a:pt x="45" y="63"/>
                    <a:pt x="45" y="65"/>
                  </a:cubicBezTo>
                  <a:cubicBezTo>
                    <a:pt x="45" y="67"/>
                    <a:pt x="46" y="68"/>
                    <a:pt x="46" y="70"/>
                  </a:cubicBezTo>
                  <a:cubicBezTo>
                    <a:pt x="46" y="71"/>
                    <a:pt x="46" y="72"/>
                    <a:pt x="45" y="74"/>
                  </a:cubicBezTo>
                  <a:cubicBezTo>
                    <a:pt x="45" y="75"/>
                    <a:pt x="46" y="77"/>
                    <a:pt x="47" y="78"/>
                  </a:cubicBezTo>
                  <a:cubicBezTo>
                    <a:pt x="48" y="79"/>
                    <a:pt x="47" y="81"/>
                    <a:pt x="47" y="82"/>
                  </a:cubicBezTo>
                  <a:cubicBezTo>
                    <a:pt x="47" y="85"/>
                    <a:pt x="52" y="82"/>
                    <a:pt x="53" y="82"/>
                  </a:cubicBezTo>
                  <a:cubicBezTo>
                    <a:pt x="55" y="82"/>
                    <a:pt x="56" y="82"/>
                    <a:pt x="57" y="83"/>
                  </a:cubicBezTo>
                  <a:cubicBezTo>
                    <a:pt x="59" y="85"/>
                    <a:pt x="58" y="84"/>
                    <a:pt x="60" y="84"/>
                  </a:cubicBezTo>
                  <a:cubicBezTo>
                    <a:pt x="62" y="84"/>
                    <a:pt x="62" y="85"/>
                    <a:pt x="63" y="86"/>
                  </a:cubicBezTo>
                  <a:cubicBezTo>
                    <a:pt x="64" y="86"/>
                    <a:pt x="65" y="87"/>
                    <a:pt x="66" y="87"/>
                  </a:cubicBezTo>
                  <a:cubicBezTo>
                    <a:pt x="69" y="88"/>
                    <a:pt x="70" y="88"/>
                    <a:pt x="71" y="85"/>
                  </a:cubicBezTo>
                  <a:cubicBezTo>
                    <a:pt x="72" y="88"/>
                    <a:pt x="73" y="89"/>
                    <a:pt x="76" y="90"/>
                  </a:cubicBezTo>
                  <a:cubicBezTo>
                    <a:pt x="78" y="91"/>
                    <a:pt x="78" y="94"/>
                    <a:pt x="80" y="95"/>
                  </a:cubicBezTo>
                  <a:cubicBezTo>
                    <a:pt x="80" y="95"/>
                    <a:pt x="84" y="94"/>
                    <a:pt x="84" y="94"/>
                  </a:cubicBezTo>
                  <a:cubicBezTo>
                    <a:pt x="84" y="92"/>
                    <a:pt x="85" y="88"/>
                    <a:pt x="83" y="89"/>
                  </a:cubicBezTo>
                  <a:cubicBezTo>
                    <a:pt x="80" y="90"/>
                    <a:pt x="78" y="88"/>
                    <a:pt x="77" y="85"/>
                  </a:cubicBezTo>
                  <a:cubicBezTo>
                    <a:pt x="77" y="83"/>
                    <a:pt x="79" y="80"/>
                    <a:pt x="78" y="77"/>
                  </a:cubicBezTo>
                  <a:cubicBezTo>
                    <a:pt x="78" y="76"/>
                    <a:pt x="77" y="74"/>
                    <a:pt x="78" y="73"/>
                  </a:cubicBezTo>
                  <a:cubicBezTo>
                    <a:pt x="78" y="73"/>
                    <a:pt x="78" y="72"/>
                    <a:pt x="79" y="72"/>
                  </a:cubicBezTo>
                  <a:cubicBezTo>
                    <a:pt x="80" y="72"/>
                    <a:pt x="79" y="70"/>
                    <a:pt x="80" y="70"/>
                  </a:cubicBezTo>
                  <a:cubicBezTo>
                    <a:pt x="81" y="68"/>
                    <a:pt x="86" y="68"/>
                    <a:pt x="87" y="68"/>
                  </a:cubicBezTo>
                  <a:cubicBezTo>
                    <a:pt x="85" y="67"/>
                    <a:pt x="86" y="64"/>
                    <a:pt x="84" y="63"/>
                  </a:cubicBezTo>
                  <a:cubicBezTo>
                    <a:pt x="83" y="62"/>
                    <a:pt x="82" y="61"/>
                    <a:pt x="82" y="60"/>
                  </a:cubicBezTo>
                  <a:cubicBezTo>
                    <a:pt x="82" y="58"/>
                    <a:pt x="82" y="56"/>
                    <a:pt x="81" y="55"/>
                  </a:cubicBezTo>
                  <a:cubicBezTo>
                    <a:pt x="81" y="53"/>
                    <a:pt x="80" y="52"/>
                    <a:pt x="80" y="50"/>
                  </a:cubicBezTo>
                  <a:cubicBezTo>
                    <a:pt x="80" y="49"/>
                    <a:pt x="80" y="44"/>
                    <a:pt x="81" y="45"/>
                  </a:cubicBezTo>
                  <a:cubicBezTo>
                    <a:pt x="80" y="41"/>
                    <a:pt x="80" y="39"/>
                    <a:pt x="82" y="35"/>
                  </a:cubicBezTo>
                  <a:cubicBezTo>
                    <a:pt x="83" y="32"/>
                    <a:pt x="83" y="31"/>
                    <a:pt x="83" y="28"/>
                  </a:cubicBezTo>
                  <a:cubicBezTo>
                    <a:pt x="83" y="25"/>
                    <a:pt x="85" y="23"/>
                    <a:pt x="87" y="21"/>
                  </a:cubicBezTo>
                  <a:cubicBezTo>
                    <a:pt x="88" y="20"/>
                    <a:pt x="89" y="19"/>
                    <a:pt x="90" y="18"/>
                  </a:cubicBezTo>
                  <a:cubicBezTo>
                    <a:pt x="91" y="17"/>
                    <a:pt x="91" y="17"/>
                    <a:pt x="90" y="15"/>
                  </a:cubicBezTo>
                  <a:cubicBezTo>
                    <a:pt x="89" y="15"/>
                    <a:pt x="91" y="16"/>
                    <a:pt x="90" y="1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74" name="Freeform 734">
              <a:extLst>
                <a:ext uri="{FF2B5EF4-FFF2-40B4-BE49-F238E27FC236}">
                  <a16:creationId xmlns:a16="http://schemas.microsoft.com/office/drawing/2014/main" id="{41BDF24A-72CA-45A4-8813-114ADCB23EB9}"/>
                </a:ext>
              </a:extLst>
            </p:cNvPr>
            <p:cNvSpPr>
              <a:spLocks/>
            </p:cNvSpPr>
            <p:nvPr/>
          </p:nvSpPr>
          <p:spPr bwMode="auto">
            <a:xfrm>
              <a:off x="12254333" y="9307030"/>
              <a:ext cx="525479" cy="589329"/>
            </a:xfrm>
            <a:custGeom>
              <a:avLst/>
              <a:gdLst>
                <a:gd name="T0" fmla="*/ 51 w 56"/>
                <a:gd name="T1" fmla="*/ 27 h 63"/>
                <a:gd name="T2" fmla="*/ 48 w 56"/>
                <a:gd name="T3" fmla="*/ 26 h 63"/>
                <a:gd name="T4" fmla="*/ 47 w 56"/>
                <a:gd name="T5" fmla="*/ 21 h 63"/>
                <a:gd name="T6" fmla="*/ 46 w 56"/>
                <a:gd name="T7" fmla="*/ 12 h 63"/>
                <a:gd name="T8" fmla="*/ 46 w 56"/>
                <a:gd name="T9" fmla="*/ 8 h 63"/>
                <a:gd name="T10" fmla="*/ 43 w 56"/>
                <a:gd name="T11" fmla="*/ 8 h 63"/>
                <a:gd name="T12" fmla="*/ 40 w 56"/>
                <a:gd name="T13" fmla="*/ 6 h 63"/>
                <a:gd name="T14" fmla="*/ 35 w 56"/>
                <a:gd name="T15" fmla="*/ 8 h 63"/>
                <a:gd name="T16" fmla="*/ 34 w 56"/>
                <a:gd name="T17" fmla="*/ 11 h 63"/>
                <a:gd name="T18" fmla="*/ 29 w 56"/>
                <a:gd name="T19" fmla="*/ 12 h 63"/>
                <a:gd name="T20" fmla="*/ 18 w 56"/>
                <a:gd name="T21" fmla="*/ 1 h 63"/>
                <a:gd name="T22" fmla="*/ 3 w 56"/>
                <a:gd name="T23" fmla="*/ 2 h 63"/>
                <a:gd name="T24" fmla="*/ 6 w 56"/>
                <a:gd name="T25" fmla="*/ 12 h 63"/>
                <a:gd name="T26" fmla="*/ 6 w 56"/>
                <a:gd name="T27" fmla="*/ 16 h 63"/>
                <a:gd name="T28" fmla="*/ 6 w 56"/>
                <a:gd name="T29" fmla="*/ 20 h 63"/>
                <a:gd name="T30" fmla="*/ 8 w 56"/>
                <a:gd name="T31" fmla="*/ 33 h 63"/>
                <a:gd name="T32" fmla="*/ 3 w 56"/>
                <a:gd name="T33" fmla="*/ 41 h 63"/>
                <a:gd name="T34" fmla="*/ 0 w 56"/>
                <a:gd name="T35" fmla="*/ 50 h 63"/>
                <a:gd name="T36" fmla="*/ 0 w 56"/>
                <a:gd name="T37" fmla="*/ 55 h 63"/>
                <a:gd name="T38" fmla="*/ 0 w 56"/>
                <a:gd name="T39" fmla="*/ 59 h 63"/>
                <a:gd name="T40" fmla="*/ 3 w 56"/>
                <a:gd name="T41" fmla="*/ 59 h 63"/>
                <a:gd name="T42" fmla="*/ 8 w 56"/>
                <a:gd name="T43" fmla="*/ 58 h 63"/>
                <a:gd name="T44" fmla="*/ 9 w 56"/>
                <a:gd name="T45" fmla="*/ 59 h 63"/>
                <a:gd name="T46" fmla="*/ 16 w 56"/>
                <a:gd name="T47" fmla="*/ 59 h 63"/>
                <a:gd name="T48" fmla="*/ 25 w 56"/>
                <a:gd name="T49" fmla="*/ 59 h 63"/>
                <a:gd name="T50" fmla="*/ 30 w 56"/>
                <a:gd name="T51" fmla="*/ 59 h 63"/>
                <a:gd name="T52" fmla="*/ 39 w 56"/>
                <a:gd name="T53" fmla="*/ 62 h 63"/>
                <a:gd name="T54" fmla="*/ 53 w 56"/>
                <a:gd name="T55" fmla="*/ 60 h 63"/>
                <a:gd name="T56" fmla="*/ 46 w 56"/>
                <a:gd name="T57" fmla="*/ 51 h 63"/>
                <a:gd name="T58" fmla="*/ 46 w 56"/>
                <a:gd name="T59" fmla="*/ 37 h 63"/>
                <a:gd name="T60" fmla="*/ 56 w 56"/>
                <a:gd name="T61" fmla="*/ 35 h 63"/>
                <a:gd name="T62" fmla="*/ 56 w 56"/>
                <a:gd name="T63" fmla="*/ 27 h 63"/>
                <a:gd name="T64" fmla="*/ 51 w 56"/>
                <a:gd name="T6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 h="63">
                  <a:moveTo>
                    <a:pt x="51" y="27"/>
                  </a:moveTo>
                  <a:cubicBezTo>
                    <a:pt x="49" y="27"/>
                    <a:pt x="48" y="28"/>
                    <a:pt x="48" y="26"/>
                  </a:cubicBezTo>
                  <a:cubicBezTo>
                    <a:pt x="48" y="24"/>
                    <a:pt x="48" y="23"/>
                    <a:pt x="47" y="21"/>
                  </a:cubicBezTo>
                  <a:cubicBezTo>
                    <a:pt x="45" y="18"/>
                    <a:pt x="48" y="15"/>
                    <a:pt x="46" y="12"/>
                  </a:cubicBezTo>
                  <a:cubicBezTo>
                    <a:pt x="46" y="11"/>
                    <a:pt x="46" y="8"/>
                    <a:pt x="46" y="8"/>
                  </a:cubicBezTo>
                  <a:cubicBezTo>
                    <a:pt x="46" y="8"/>
                    <a:pt x="43" y="8"/>
                    <a:pt x="43" y="8"/>
                  </a:cubicBezTo>
                  <a:cubicBezTo>
                    <a:pt x="40" y="8"/>
                    <a:pt x="40" y="9"/>
                    <a:pt x="40" y="6"/>
                  </a:cubicBezTo>
                  <a:cubicBezTo>
                    <a:pt x="37" y="6"/>
                    <a:pt x="36" y="5"/>
                    <a:pt x="35" y="8"/>
                  </a:cubicBezTo>
                  <a:cubicBezTo>
                    <a:pt x="35" y="8"/>
                    <a:pt x="35" y="11"/>
                    <a:pt x="34" y="11"/>
                  </a:cubicBezTo>
                  <a:cubicBezTo>
                    <a:pt x="33" y="12"/>
                    <a:pt x="31" y="12"/>
                    <a:pt x="29" y="12"/>
                  </a:cubicBezTo>
                  <a:cubicBezTo>
                    <a:pt x="22" y="13"/>
                    <a:pt x="24" y="1"/>
                    <a:pt x="18" y="1"/>
                  </a:cubicBezTo>
                  <a:cubicBezTo>
                    <a:pt x="13" y="1"/>
                    <a:pt x="7" y="0"/>
                    <a:pt x="3" y="2"/>
                  </a:cubicBezTo>
                  <a:cubicBezTo>
                    <a:pt x="1" y="4"/>
                    <a:pt x="6" y="10"/>
                    <a:pt x="6" y="12"/>
                  </a:cubicBezTo>
                  <a:cubicBezTo>
                    <a:pt x="7" y="13"/>
                    <a:pt x="7" y="15"/>
                    <a:pt x="6" y="16"/>
                  </a:cubicBezTo>
                  <a:cubicBezTo>
                    <a:pt x="4" y="17"/>
                    <a:pt x="6" y="19"/>
                    <a:pt x="6" y="20"/>
                  </a:cubicBezTo>
                  <a:cubicBezTo>
                    <a:pt x="9" y="24"/>
                    <a:pt x="11" y="29"/>
                    <a:pt x="8" y="33"/>
                  </a:cubicBezTo>
                  <a:cubicBezTo>
                    <a:pt x="6" y="36"/>
                    <a:pt x="4" y="38"/>
                    <a:pt x="3" y="41"/>
                  </a:cubicBezTo>
                  <a:cubicBezTo>
                    <a:pt x="2" y="44"/>
                    <a:pt x="1" y="47"/>
                    <a:pt x="0" y="50"/>
                  </a:cubicBezTo>
                  <a:cubicBezTo>
                    <a:pt x="0" y="52"/>
                    <a:pt x="0" y="54"/>
                    <a:pt x="0" y="55"/>
                  </a:cubicBezTo>
                  <a:cubicBezTo>
                    <a:pt x="0" y="56"/>
                    <a:pt x="0" y="58"/>
                    <a:pt x="0" y="59"/>
                  </a:cubicBezTo>
                  <a:cubicBezTo>
                    <a:pt x="1" y="59"/>
                    <a:pt x="2" y="59"/>
                    <a:pt x="3" y="59"/>
                  </a:cubicBezTo>
                  <a:cubicBezTo>
                    <a:pt x="5" y="59"/>
                    <a:pt x="5" y="56"/>
                    <a:pt x="8" y="58"/>
                  </a:cubicBezTo>
                  <a:cubicBezTo>
                    <a:pt x="8" y="58"/>
                    <a:pt x="9" y="59"/>
                    <a:pt x="9" y="59"/>
                  </a:cubicBezTo>
                  <a:cubicBezTo>
                    <a:pt x="12" y="59"/>
                    <a:pt x="14" y="59"/>
                    <a:pt x="16" y="59"/>
                  </a:cubicBezTo>
                  <a:cubicBezTo>
                    <a:pt x="19" y="59"/>
                    <a:pt x="22" y="59"/>
                    <a:pt x="25" y="59"/>
                  </a:cubicBezTo>
                  <a:cubicBezTo>
                    <a:pt x="26" y="59"/>
                    <a:pt x="29" y="59"/>
                    <a:pt x="30" y="59"/>
                  </a:cubicBezTo>
                  <a:cubicBezTo>
                    <a:pt x="32" y="63"/>
                    <a:pt x="36" y="62"/>
                    <a:pt x="39" y="62"/>
                  </a:cubicBezTo>
                  <a:cubicBezTo>
                    <a:pt x="44" y="62"/>
                    <a:pt x="48" y="61"/>
                    <a:pt x="53" y="60"/>
                  </a:cubicBezTo>
                  <a:cubicBezTo>
                    <a:pt x="50" y="57"/>
                    <a:pt x="46" y="55"/>
                    <a:pt x="46" y="51"/>
                  </a:cubicBezTo>
                  <a:cubicBezTo>
                    <a:pt x="46" y="46"/>
                    <a:pt x="46" y="41"/>
                    <a:pt x="46" y="37"/>
                  </a:cubicBezTo>
                  <a:cubicBezTo>
                    <a:pt x="46" y="36"/>
                    <a:pt x="56" y="38"/>
                    <a:pt x="56" y="35"/>
                  </a:cubicBezTo>
                  <a:cubicBezTo>
                    <a:pt x="56" y="33"/>
                    <a:pt x="56" y="30"/>
                    <a:pt x="56" y="27"/>
                  </a:cubicBezTo>
                  <a:cubicBezTo>
                    <a:pt x="56" y="24"/>
                    <a:pt x="53" y="27"/>
                    <a:pt x="51" y="2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75" name="Freeform 735">
              <a:extLst>
                <a:ext uri="{FF2B5EF4-FFF2-40B4-BE49-F238E27FC236}">
                  <a16:creationId xmlns:a16="http://schemas.microsoft.com/office/drawing/2014/main" id="{0851DFAE-9956-4DB3-BCBE-27A22ADE3704}"/>
                </a:ext>
              </a:extLst>
            </p:cNvPr>
            <p:cNvSpPr>
              <a:spLocks/>
            </p:cNvSpPr>
            <p:nvPr/>
          </p:nvSpPr>
          <p:spPr bwMode="auto">
            <a:xfrm>
              <a:off x="12591915" y="9867685"/>
              <a:ext cx="429938" cy="449163"/>
            </a:xfrm>
            <a:custGeom>
              <a:avLst/>
              <a:gdLst>
                <a:gd name="T0" fmla="*/ 25 w 46"/>
                <a:gd name="T1" fmla="*/ 2 h 48"/>
                <a:gd name="T2" fmla="*/ 21 w 46"/>
                <a:gd name="T3" fmla="*/ 3 h 48"/>
                <a:gd name="T4" fmla="*/ 18 w 46"/>
                <a:gd name="T5" fmla="*/ 4 h 48"/>
                <a:gd name="T6" fmla="*/ 6 w 46"/>
                <a:gd name="T7" fmla="*/ 4 h 48"/>
                <a:gd name="T8" fmla="*/ 6 w 46"/>
                <a:gd name="T9" fmla="*/ 18 h 48"/>
                <a:gd name="T10" fmla="*/ 6 w 46"/>
                <a:gd name="T11" fmla="*/ 23 h 48"/>
                <a:gd name="T12" fmla="*/ 1 w 46"/>
                <a:gd name="T13" fmla="*/ 24 h 48"/>
                <a:gd name="T14" fmla="*/ 1 w 46"/>
                <a:gd name="T15" fmla="*/ 31 h 48"/>
                <a:gd name="T16" fmla="*/ 1 w 46"/>
                <a:gd name="T17" fmla="*/ 38 h 48"/>
                <a:gd name="T18" fmla="*/ 4 w 46"/>
                <a:gd name="T19" fmla="*/ 47 h 48"/>
                <a:gd name="T20" fmla="*/ 8 w 46"/>
                <a:gd name="T21" fmla="*/ 48 h 48"/>
                <a:gd name="T22" fmla="*/ 13 w 46"/>
                <a:gd name="T23" fmla="*/ 44 h 48"/>
                <a:gd name="T24" fmla="*/ 19 w 46"/>
                <a:gd name="T25" fmla="*/ 41 h 48"/>
                <a:gd name="T26" fmla="*/ 29 w 46"/>
                <a:gd name="T27" fmla="*/ 39 h 48"/>
                <a:gd name="T28" fmla="*/ 31 w 46"/>
                <a:gd name="T29" fmla="*/ 37 h 48"/>
                <a:gd name="T30" fmla="*/ 34 w 46"/>
                <a:gd name="T31" fmla="*/ 34 h 48"/>
                <a:gd name="T32" fmla="*/ 43 w 46"/>
                <a:gd name="T33" fmla="*/ 26 h 48"/>
                <a:gd name="T34" fmla="*/ 44 w 46"/>
                <a:gd name="T35" fmla="*/ 22 h 48"/>
                <a:gd name="T36" fmla="*/ 40 w 46"/>
                <a:gd name="T37" fmla="*/ 21 h 48"/>
                <a:gd name="T38" fmla="*/ 38 w 46"/>
                <a:gd name="T39" fmla="*/ 17 h 48"/>
                <a:gd name="T40" fmla="*/ 39 w 46"/>
                <a:gd name="T41" fmla="*/ 15 h 48"/>
                <a:gd name="T42" fmla="*/ 36 w 46"/>
                <a:gd name="T43" fmla="*/ 14 h 48"/>
                <a:gd name="T44" fmla="*/ 36 w 46"/>
                <a:gd name="T45" fmla="*/ 13 h 48"/>
                <a:gd name="T46" fmla="*/ 34 w 46"/>
                <a:gd name="T47" fmla="*/ 12 h 48"/>
                <a:gd name="T48" fmla="*/ 30 w 46"/>
                <a:gd name="T49" fmla="*/ 7 h 48"/>
                <a:gd name="T50" fmla="*/ 25 w 46"/>
                <a:gd name="T51" fmla="*/ 2 h 48"/>
                <a:gd name="T52" fmla="*/ 25 w 46"/>
                <a:gd name="T53"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8">
                  <a:moveTo>
                    <a:pt x="25" y="2"/>
                  </a:moveTo>
                  <a:cubicBezTo>
                    <a:pt x="24" y="3"/>
                    <a:pt x="22" y="3"/>
                    <a:pt x="21" y="3"/>
                  </a:cubicBezTo>
                  <a:cubicBezTo>
                    <a:pt x="19" y="3"/>
                    <a:pt x="20" y="6"/>
                    <a:pt x="18" y="4"/>
                  </a:cubicBezTo>
                  <a:cubicBezTo>
                    <a:pt x="15" y="0"/>
                    <a:pt x="10" y="5"/>
                    <a:pt x="6" y="4"/>
                  </a:cubicBezTo>
                  <a:cubicBezTo>
                    <a:pt x="6" y="9"/>
                    <a:pt x="6" y="14"/>
                    <a:pt x="6" y="18"/>
                  </a:cubicBezTo>
                  <a:cubicBezTo>
                    <a:pt x="6" y="19"/>
                    <a:pt x="7" y="23"/>
                    <a:pt x="6" y="23"/>
                  </a:cubicBezTo>
                  <a:cubicBezTo>
                    <a:pt x="5" y="24"/>
                    <a:pt x="1" y="22"/>
                    <a:pt x="1" y="24"/>
                  </a:cubicBezTo>
                  <a:cubicBezTo>
                    <a:pt x="1" y="26"/>
                    <a:pt x="1" y="29"/>
                    <a:pt x="1" y="31"/>
                  </a:cubicBezTo>
                  <a:cubicBezTo>
                    <a:pt x="1" y="33"/>
                    <a:pt x="0" y="36"/>
                    <a:pt x="1" y="38"/>
                  </a:cubicBezTo>
                  <a:cubicBezTo>
                    <a:pt x="5" y="39"/>
                    <a:pt x="6" y="44"/>
                    <a:pt x="4" y="47"/>
                  </a:cubicBezTo>
                  <a:cubicBezTo>
                    <a:pt x="4" y="48"/>
                    <a:pt x="8" y="48"/>
                    <a:pt x="8" y="48"/>
                  </a:cubicBezTo>
                  <a:cubicBezTo>
                    <a:pt x="10" y="48"/>
                    <a:pt x="11" y="46"/>
                    <a:pt x="13" y="44"/>
                  </a:cubicBezTo>
                  <a:cubicBezTo>
                    <a:pt x="15" y="42"/>
                    <a:pt x="15" y="39"/>
                    <a:pt x="19" y="41"/>
                  </a:cubicBezTo>
                  <a:cubicBezTo>
                    <a:pt x="23" y="43"/>
                    <a:pt x="27" y="44"/>
                    <a:pt x="29" y="39"/>
                  </a:cubicBezTo>
                  <a:cubicBezTo>
                    <a:pt x="29" y="38"/>
                    <a:pt x="29" y="37"/>
                    <a:pt x="31" y="37"/>
                  </a:cubicBezTo>
                  <a:cubicBezTo>
                    <a:pt x="33" y="37"/>
                    <a:pt x="34" y="35"/>
                    <a:pt x="34" y="34"/>
                  </a:cubicBezTo>
                  <a:cubicBezTo>
                    <a:pt x="36" y="31"/>
                    <a:pt x="40" y="28"/>
                    <a:pt x="43" y="26"/>
                  </a:cubicBezTo>
                  <a:cubicBezTo>
                    <a:pt x="45" y="25"/>
                    <a:pt x="46" y="24"/>
                    <a:pt x="44" y="22"/>
                  </a:cubicBezTo>
                  <a:cubicBezTo>
                    <a:pt x="43" y="21"/>
                    <a:pt x="40" y="22"/>
                    <a:pt x="40" y="21"/>
                  </a:cubicBezTo>
                  <a:cubicBezTo>
                    <a:pt x="39" y="20"/>
                    <a:pt x="38" y="19"/>
                    <a:pt x="38" y="17"/>
                  </a:cubicBezTo>
                  <a:cubicBezTo>
                    <a:pt x="38" y="17"/>
                    <a:pt x="39" y="16"/>
                    <a:pt x="39" y="15"/>
                  </a:cubicBezTo>
                  <a:cubicBezTo>
                    <a:pt x="38" y="15"/>
                    <a:pt x="37" y="15"/>
                    <a:pt x="36" y="14"/>
                  </a:cubicBezTo>
                  <a:cubicBezTo>
                    <a:pt x="36" y="14"/>
                    <a:pt x="37" y="13"/>
                    <a:pt x="36" y="13"/>
                  </a:cubicBezTo>
                  <a:cubicBezTo>
                    <a:pt x="35" y="13"/>
                    <a:pt x="35" y="12"/>
                    <a:pt x="34" y="12"/>
                  </a:cubicBezTo>
                  <a:cubicBezTo>
                    <a:pt x="32" y="11"/>
                    <a:pt x="31" y="10"/>
                    <a:pt x="30" y="7"/>
                  </a:cubicBezTo>
                  <a:cubicBezTo>
                    <a:pt x="30" y="6"/>
                    <a:pt x="27" y="2"/>
                    <a:pt x="25" y="2"/>
                  </a:cubicBezTo>
                  <a:cubicBezTo>
                    <a:pt x="25" y="2"/>
                    <a:pt x="26" y="2"/>
                    <a:pt x="25"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76" name="Freeform 736">
              <a:extLst>
                <a:ext uri="{FF2B5EF4-FFF2-40B4-BE49-F238E27FC236}">
                  <a16:creationId xmlns:a16="http://schemas.microsoft.com/office/drawing/2014/main" id="{30541995-1AF3-4D89-BD0E-170E52458969}"/>
                </a:ext>
              </a:extLst>
            </p:cNvPr>
            <p:cNvSpPr>
              <a:spLocks/>
            </p:cNvSpPr>
            <p:nvPr/>
          </p:nvSpPr>
          <p:spPr bwMode="auto">
            <a:xfrm>
              <a:off x="12824398" y="9775302"/>
              <a:ext cx="366243" cy="324926"/>
            </a:xfrm>
            <a:custGeom>
              <a:avLst/>
              <a:gdLst>
                <a:gd name="T0" fmla="*/ 39 w 39"/>
                <a:gd name="T1" fmla="*/ 22 h 35"/>
                <a:gd name="T2" fmla="*/ 38 w 39"/>
                <a:gd name="T3" fmla="*/ 18 h 35"/>
                <a:gd name="T4" fmla="*/ 39 w 39"/>
                <a:gd name="T5" fmla="*/ 14 h 35"/>
                <a:gd name="T6" fmla="*/ 38 w 39"/>
                <a:gd name="T7" fmla="*/ 7 h 35"/>
                <a:gd name="T8" fmla="*/ 27 w 39"/>
                <a:gd name="T9" fmla="*/ 2 h 35"/>
                <a:gd name="T10" fmla="*/ 24 w 39"/>
                <a:gd name="T11" fmla="*/ 0 h 35"/>
                <a:gd name="T12" fmla="*/ 19 w 39"/>
                <a:gd name="T13" fmla="*/ 3 h 35"/>
                <a:gd name="T14" fmla="*/ 13 w 39"/>
                <a:gd name="T15" fmla="*/ 7 h 35"/>
                <a:gd name="T16" fmla="*/ 9 w 39"/>
                <a:gd name="T17" fmla="*/ 12 h 35"/>
                <a:gd name="T18" fmla="*/ 2 w 39"/>
                <a:gd name="T19" fmla="*/ 12 h 35"/>
                <a:gd name="T20" fmla="*/ 5 w 39"/>
                <a:gd name="T21" fmla="*/ 16 h 35"/>
                <a:gd name="T22" fmla="*/ 8 w 39"/>
                <a:gd name="T23" fmla="*/ 21 h 35"/>
                <a:gd name="T24" fmla="*/ 11 w 39"/>
                <a:gd name="T25" fmla="*/ 23 h 35"/>
                <a:gd name="T26" fmla="*/ 11 w 39"/>
                <a:gd name="T27" fmla="*/ 24 h 35"/>
                <a:gd name="T28" fmla="*/ 14 w 39"/>
                <a:gd name="T29" fmla="*/ 25 h 35"/>
                <a:gd name="T30" fmla="*/ 13 w 39"/>
                <a:gd name="T31" fmla="*/ 28 h 35"/>
                <a:gd name="T32" fmla="*/ 15 w 39"/>
                <a:gd name="T33" fmla="*/ 31 h 35"/>
                <a:gd name="T34" fmla="*/ 20 w 39"/>
                <a:gd name="T35" fmla="*/ 34 h 35"/>
                <a:gd name="T36" fmla="*/ 25 w 39"/>
                <a:gd name="T37" fmla="*/ 35 h 35"/>
                <a:gd name="T38" fmla="*/ 27 w 39"/>
                <a:gd name="T39" fmla="*/ 35 h 35"/>
                <a:gd name="T40" fmla="*/ 34 w 39"/>
                <a:gd name="T41" fmla="*/ 31 h 35"/>
                <a:gd name="T42" fmla="*/ 36 w 39"/>
                <a:gd name="T43" fmla="*/ 27 h 35"/>
                <a:gd name="T44" fmla="*/ 39 w 39"/>
                <a:gd name="T4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35">
                  <a:moveTo>
                    <a:pt x="39" y="22"/>
                  </a:moveTo>
                  <a:cubicBezTo>
                    <a:pt x="39" y="21"/>
                    <a:pt x="38" y="19"/>
                    <a:pt x="38" y="18"/>
                  </a:cubicBezTo>
                  <a:cubicBezTo>
                    <a:pt x="38" y="16"/>
                    <a:pt x="39" y="15"/>
                    <a:pt x="39" y="14"/>
                  </a:cubicBezTo>
                  <a:cubicBezTo>
                    <a:pt x="39" y="11"/>
                    <a:pt x="39" y="9"/>
                    <a:pt x="38" y="7"/>
                  </a:cubicBezTo>
                  <a:cubicBezTo>
                    <a:pt x="38" y="4"/>
                    <a:pt x="29" y="2"/>
                    <a:pt x="27" y="2"/>
                  </a:cubicBezTo>
                  <a:cubicBezTo>
                    <a:pt x="27" y="0"/>
                    <a:pt x="27" y="0"/>
                    <a:pt x="24" y="0"/>
                  </a:cubicBezTo>
                  <a:cubicBezTo>
                    <a:pt x="21" y="0"/>
                    <a:pt x="21" y="1"/>
                    <a:pt x="19" y="3"/>
                  </a:cubicBezTo>
                  <a:cubicBezTo>
                    <a:pt x="18" y="5"/>
                    <a:pt x="15" y="6"/>
                    <a:pt x="13" y="7"/>
                  </a:cubicBezTo>
                  <a:cubicBezTo>
                    <a:pt x="12" y="9"/>
                    <a:pt x="11" y="12"/>
                    <a:pt x="9" y="12"/>
                  </a:cubicBezTo>
                  <a:cubicBezTo>
                    <a:pt x="7" y="12"/>
                    <a:pt x="5" y="11"/>
                    <a:pt x="2" y="12"/>
                  </a:cubicBezTo>
                  <a:cubicBezTo>
                    <a:pt x="0" y="13"/>
                    <a:pt x="4" y="15"/>
                    <a:pt x="5" y="16"/>
                  </a:cubicBezTo>
                  <a:cubicBezTo>
                    <a:pt x="6" y="18"/>
                    <a:pt x="6" y="20"/>
                    <a:pt x="8" y="21"/>
                  </a:cubicBezTo>
                  <a:cubicBezTo>
                    <a:pt x="9" y="22"/>
                    <a:pt x="10" y="23"/>
                    <a:pt x="11" y="23"/>
                  </a:cubicBezTo>
                  <a:cubicBezTo>
                    <a:pt x="12" y="23"/>
                    <a:pt x="11" y="24"/>
                    <a:pt x="11" y="24"/>
                  </a:cubicBezTo>
                  <a:cubicBezTo>
                    <a:pt x="12" y="24"/>
                    <a:pt x="13" y="25"/>
                    <a:pt x="14" y="25"/>
                  </a:cubicBezTo>
                  <a:cubicBezTo>
                    <a:pt x="14" y="26"/>
                    <a:pt x="13" y="27"/>
                    <a:pt x="13" y="28"/>
                  </a:cubicBezTo>
                  <a:cubicBezTo>
                    <a:pt x="13" y="29"/>
                    <a:pt x="14" y="31"/>
                    <a:pt x="15" y="31"/>
                  </a:cubicBezTo>
                  <a:cubicBezTo>
                    <a:pt x="18" y="31"/>
                    <a:pt x="19" y="31"/>
                    <a:pt x="20" y="34"/>
                  </a:cubicBezTo>
                  <a:cubicBezTo>
                    <a:pt x="21" y="35"/>
                    <a:pt x="23" y="34"/>
                    <a:pt x="25" y="35"/>
                  </a:cubicBezTo>
                  <a:cubicBezTo>
                    <a:pt x="26" y="35"/>
                    <a:pt x="26" y="35"/>
                    <a:pt x="27" y="35"/>
                  </a:cubicBezTo>
                  <a:cubicBezTo>
                    <a:pt x="31" y="35"/>
                    <a:pt x="32" y="34"/>
                    <a:pt x="34" y="31"/>
                  </a:cubicBezTo>
                  <a:cubicBezTo>
                    <a:pt x="35" y="30"/>
                    <a:pt x="36" y="28"/>
                    <a:pt x="36" y="27"/>
                  </a:cubicBezTo>
                  <a:cubicBezTo>
                    <a:pt x="37" y="25"/>
                    <a:pt x="39" y="24"/>
                    <a:pt x="39" y="2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77" name="Freeform 737">
              <a:extLst>
                <a:ext uri="{FF2B5EF4-FFF2-40B4-BE49-F238E27FC236}">
                  <a16:creationId xmlns:a16="http://schemas.microsoft.com/office/drawing/2014/main" id="{4603B223-0E12-4976-A151-2554AC1451BE}"/>
                </a:ext>
              </a:extLst>
            </p:cNvPr>
            <p:cNvSpPr>
              <a:spLocks/>
            </p:cNvSpPr>
            <p:nvPr/>
          </p:nvSpPr>
          <p:spPr bwMode="auto">
            <a:xfrm>
              <a:off x="13069621" y="10259505"/>
              <a:ext cx="92356" cy="105124"/>
            </a:xfrm>
            <a:custGeom>
              <a:avLst/>
              <a:gdLst>
                <a:gd name="T0" fmla="*/ 5 w 10"/>
                <a:gd name="T1" fmla="*/ 1 h 11"/>
                <a:gd name="T2" fmla="*/ 7 w 10"/>
                <a:gd name="T3" fmla="*/ 9 h 11"/>
                <a:gd name="T4" fmla="*/ 5 w 10"/>
                <a:gd name="T5" fmla="*/ 1 h 11"/>
                <a:gd name="T6" fmla="*/ 5 w 10"/>
                <a:gd name="T7" fmla="*/ 1 h 11"/>
              </a:gdLst>
              <a:ahLst/>
              <a:cxnLst>
                <a:cxn ang="0">
                  <a:pos x="T0" y="T1"/>
                </a:cxn>
                <a:cxn ang="0">
                  <a:pos x="T2" y="T3"/>
                </a:cxn>
                <a:cxn ang="0">
                  <a:pos x="T4" y="T5"/>
                </a:cxn>
                <a:cxn ang="0">
                  <a:pos x="T6" y="T7"/>
                </a:cxn>
              </a:cxnLst>
              <a:rect l="0" t="0" r="r" b="b"/>
              <a:pathLst>
                <a:path w="10" h="11">
                  <a:moveTo>
                    <a:pt x="5" y="1"/>
                  </a:moveTo>
                  <a:cubicBezTo>
                    <a:pt x="0" y="2"/>
                    <a:pt x="3" y="11"/>
                    <a:pt x="7" y="9"/>
                  </a:cubicBezTo>
                  <a:cubicBezTo>
                    <a:pt x="10" y="8"/>
                    <a:pt x="9" y="0"/>
                    <a:pt x="5" y="1"/>
                  </a:cubicBezTo>
                  <a:cubicBezTo>
                    <a:pt x="3" y="1"/>
                    <a:pt x="6" y="1"/>
                    <a:pt x="5"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78" name="Freeform 738">
              <a:extLst>
                <a:ext uri="{FF2B5EF4-FFF2-40B4-BE49-F238E27FC236}">
                  <a16:creationId xmlns:a16="http://schemas.microsoft.com/office/drawing/2014/main" id="{3AB2D94C-0BD4-42FE-BDE7-26C0FAF3B947}"/>
                </a:ext>
              </a:extLst>
            </p:cNvPr>
            <p:cNvSpPr>
              <a:spLocks noEditPoints="1"/>
            </p:cNvSpPr>
            <p:nvPr/>
          </p:nvSpPr>
          <p:spPr bwMode="auto">
            <a:xfrm>
              <a:off x="12442232" y="10090673"/>
              <a:ext cx="738853" cy="646665"/>
            </a:xfrm>
            <a:custGeom>
              <a:avLst/>
              <a:gdLst>
                <a:gd name="T0" fmla="*/ 74 w 79"/>
                <a:gd name="T1" fmla="*/ 27 h 69"/>
                <a:gd name="T2" fmla="*/ 69 w 79"/>
                <a:gd name="T3" fmla="*/ 22 h 69"/>
                <a:gd name="T4" fmla="*/ 72 w 79"/>
                <a:gd name="T5" fmla="*/ 19 h 69"/>
                <a:gd name="T6" fmla="*/ 75 w 79"/>
                <a:gd name="T7" fmla="*/ 20 h 69"/>
                <a:gd name="T8" fmla="*/ 75 w 79"/>
                <a:gd name="T9" fmla="*/ 11 h 69"/>
                <a:gd name="T10" fmla="*/ 73 w 79"/>
                <a:gd name="T11" fmla="*/ 7 h 69"/>
                <a:gd name="T12" fmla="*/ 72 w 79"/>
                <a:gd name="T13" fmla="*/ 1 h 69"/>
                <a:gd name="T14" fmla="*/ 66 w 79"/>
                <a:gd name="T15" fmla="*/ 1 h 69"/>
                <a:gd name="T16" fmla="*/ 60 w 79"/>
                <a:gd name="T17" fmla="*/ 2 h 69"/>
                <a:gd name="T18" fmla="*/ 55 w 79"/>
                <a:gd name="T19" fmla="*/ 5 h 69"/>
                <a:gd name="T20" fmla="*/ 51 w 79"/>
                <a:gd name="T21" fmla="*/ 8 h 69"/>
                <a:gd name="T22" fmla="*/ 49 w 79"/>
                <a:gd name="T23" fmla="*/ 12 h 69"/>
                <a:gd name="T24" fmla="*/ 45 w 79"/>
                <a:gd name="T25" fmla="*/ 14 h 69"/>
                <a:gd name="T26" fmla="*/ 44 w 79"/>
                <a:gd name="T27" fmla="*/ 17 h 69"/>
                <a:gd name="T28" fmla="*/ 34 w 79"/>
                <a:gd name="T29" fmla="*/ 17 h 69"/>
                <a:gd name="T30" fmla="*/ 28 w 79"/>
                <a:gd name="T31" fmla="*/ 21 h 69"/>
                <a:gd name="T32" fmla="*/ 24 w 79"/>
                <a:gd name="T33" fmla="*/ 24 h 69"/>
                <a:gd name="T34" fmla="*/ 20 w 79"/>
                <a:gd name="T35" fmla="*/ 23 h 69"/>
                <a:gd name="T36" fmla="*/ 17 w 79"/>
                <a:gd name="T37" fmla="*/ 14 h 69"/>
                <a:gd name="T38" fmla="*/ 17 w 79"/>
                <a:gd name="T39" fmla="*/ 29 h 69"/>
                <a:gd name="T40" fmla="*/ 17 w 79"/>
                <a:gd name="T41" fmla="*/ 33 h 69"/>
                <a:gd name="T42" fmla="*/ 9 w 79"/>
                <a:gd name="T43" fmla="*/ 35 h 69"/>
                <a:gd name="T44" fmla="*/ 6 w 79"/>
                <a:gd name="T45" fmla="*/ 34 h 69"/>
                <a:gd name="T46" fmla="*/ 2 w 79"/>
                <a:gd name="T47" fmla="*/ 33 h 69"/>
                <a:gd name="T48" fmla="*/ 3 w 79"/>
                <a:gd name="T49" fmla="*/ 40 h 69"/>
                <a:gd name="T50" fmla="*/ 5 w 79"/>
                <a:gd name="T51" fmla="*/ 45 h 69"/>
                <a:gd name="T52" fmla="*/ 9 w 79"/>
                <a:gd name="T53" fmla="*/ 56 h 69"/>
                <a:gd name="T54" fmla="*/ 8 w 79"/>
                <a:gd name="T55" fmla="*/ 60 h 69"/>
                <a:gd name="T56" fmla="*/ 9 w 79"/>
                <a:gd name="T57" fmla="*/ 62 h 69"/>
                <a:gd name="T58" fmla="*/ 10 w 79"/>
                <a:gd name="T59" fmla="*/ 66 h 69"/>
                <a:gd name="T60" fmla="*/ 11 w 79"/>
                <a:gd name="T61" fmla="*/ 64 h 69"/>
                <a:gd name="T62" fmla="*/ 15 w 79"/>
                <a:gd name="T63" fmla="*/ 68 h 69"/>
                <a:gd name="T64" fmla="*/ 21 w 79"/>
                <a:gd name="T65" fmla="*/ 66 h 69"/>
                <a:gd name="T66" fmla="*/ 26 w 79"/>
                <a:gd name="T67" fmla="*/ 65 h 69"/>
                <a:gd name="T68" fmla="*/ 31 w 79"/>
                <a:gd name="T69" fmla="*/ 64 h 69"/>
                <a:gd name="T70" fmla="*/ 38 w 79"/>
                <a:gd name="T71" fmla="*/ 64 h 69"/>
                <a:gd name="T72" fmla="*/ 39 w 79"/>
                <a:gd name="T73" fmla="*/ 64 h 69"/>
                <a:gd name="T74" fmla="*/ 41 w 79"/>
                <a:gd name="T75" fmla="*/ 63 h 69"/>
                <a:gd name="T76" fmla="*/ 42 w 79"/>
                <a:gd name="T77" fmla="*/ 62 h 69"/>
                <a:gd name="T78" fmla="*/ 44 w 79"/>
                <a:gd name="T79" fmla="*/ 65 h 69"/>
                <a:gd name="T80" fmla="*/ 46 w 79"/>
                <a:gd name="T81" fmla="*/ 62 h 69"/>
                <a:gd name="T82" fmla="*/ 57 w 79"/>
                <a:gd name="T83" fmla="*/ 56 h 69"/>
                <a:gd name="T84" fmla="*/ 65 w 79"/>
                <a:gd name="T85" fmla="*/ 48 h 69"/>
                <a:gd name="T86" fmla="*/ 72 w 79"/>
                <a:gd name="T87" fmla="*/ 37 h 69"/>
                <a:gd name="T88" fmla="*/ 77 w 79"/>
                <a:gd name="T89" fmla="*/ 33 h 69"/>
                <a:gd name="T90" fmla="*/ 79 w 79"/>
                <a:gd name="T91" fmla="*/ 25 h 69"/>
                <a:gd name="T92" fmla="*/ 76 w 79"/>
                <a:gd name="T93" fmla="*/ 25 h 69"/>
                <a:gd name="T94" fmla="*/ 74 w 79"/>
                <a:gd name="T95" fmla="*/ 27 h 69"/>
                <a:gd name="T96" fmla="*/ 62 w 79"/>
                <a:gd name="T97" fmla="*/ 39 h 69"/>
                <a:gd name="T98" fmla="*/ 61 w 79"/>
                <a:gd name="T99" fmla="*/ 41 h 69"/>
                <a:gd name="T100" fmla="*/ 57 w 79"/>
                <a:gd name="T101" fmla="*/ 43 h 69"/>
                <a:gd name="T102" fmla="*/ 55 w 79"/>
                <a:gd name="T103" fmla="*/ 44 h 69"/>
                <a:gd name="T104" fmla="*/ 52 w 79"/>
                <a:gd name="T105" fmla="*/ 41 h 69"/>
                <a:gd name="T106" fmla="*/ 56 w 79"/>
                <a:gd name="T107" fmla="*/ 35 h 69"/>
                <a:gd name="T108" fmla="*/ 60 w 79"/>
                <a:gd name="T109" fmla="*/ 35 h 69"/>
                <a:gd name="T110" fmla="*/ 62 w 79"/>
                <a:gd name="T111" fmla="*/ 39 h 69"/>
                <a:gd name="T112" fmla="*/ 62 w 79"/>
                <a:gd name="T113"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69">
                  <a:moveTo>
                    <a:pt x="74" y="27"/>
                  </a:moveTo>
                  <a:cubicBezTo>
                    <a:pt x="71" y="27"/>
                    <a:pt x="68" y="24"/>
                    <a:pt x="69" y="22"/>
                  </a:cubicBezTo>
                  <a:cubicBezTo>
                    <a:pt x="69" y="20"/>
                    <a:pt x="71" y="19"/>
                    <a:pt x="72" y="19"/>
                  </a:cubicBezTo>
                  <a:cubicBezTo>
                    <a:pt x="73" y="19"/>
                    <a:pt x="74" y="20"/>
                    <a:pt x="75" y="20"/>
                  </a:cubicBezTo>
                  <a:cubicBezTo>
                    <a:pt x="75" y="17"/>
                    <a:pt x="76" y="14"/>
                    <a:pt x="75" y="11"/>
                  </a:cubicBezTo>
                  <a:cubicBezTo>
                    <a:pt x="74" y="10"/>
                    <a:pt x="73" y="8"/>
                    <a:pt x="73" y="7"/>
                  </a:cubicBezTo>
                  <a:cubicBezTo>
                    <a:pt x="72" y="5"/>
                    <a:pt x="72" y="3"/>
                    <a:pt x="72" y="1"/>
                  </a:cubicBezTo>
                  <a:cubicBezTo>
                    <a:pt x="70" y="2"/>
                    <a:pt x="67" y="1"/>
                    <a:pt x="66" y="1"/>
                  </a:cubicBezTo>
                  <a:cubicBezTo>
                    <a:pt x="63" y="0"/>
                    <a:pt x="61" y="0"/>
                    <a:pt x="60" y="2"/>
                  </a:cubicBezTo>
                  <a:cubicBezTo>
                    <a:pt x="58" y="3"/>
                    <a:pt x="56" y="3"/>
                    <a:pt x="55" y="5"/>
                  </a:cubicBezTo>
                  <a:cubicBezTo>
                    <a:pt x="54" y="6"/>
                    <a:pt x="52" y="7"/>
                    <a:pt x="51" y="8"/>
                  </a:cubicBezTo>
                  <a:cubicBezTo>
                    <a:pt x="50" y="9"/>
                    <a:pt x="50" y="11"/>
                    <a:pt x="49" y="12"/>
                  </a:cubicBezTo>
                  <a:cubicBezTo>
                    <a:pt x="48" y="14"/>
                    <a:pt x="46" y="12"/>
                    <a:pt x="45" y="14"/>
                  </a:cubicBezTo>
                  <a:cubicBezTo>
                    <a:pt x="44" y="15"/>
                    <a:pt x="45" y="16"/>
                    <a:pt x="44" y="17"/>
                  </a:cubicBezTo>
                  <a:cubicBezTo>
                    <a:pt x="42" y="21"/>
                    <a:pt x="37" y="18"/>
                    <a:pt x="34" y="17"/>
                  </a:cubicBezTo>
                  <a:cubicBezTo>
                    <a:pt x="31" y="15"/>
                    <a:pt x="30" y="19"/>
                    <a:pt x="28" y="21"/>
                  </a:cubicBezTo>
                  <a:cubicBezTo>
                    <a:pt x="27" y="22"/>
                    <a:pt x="26" y="24"/>
                    <a:pt x="24" y="24"/>
                  </a:cubicBezTo>
                  <a:cubicBezTo>
                    <a:pt x="24" y="24"/>
                    <a:pt x="20" y="24"/>
                    <a:pt x="20" y="23"/>
                  </a:cubicBezTo>
                  <a:cubicBezTo>
                    <a:pt x="22" y="20"/>
                    <a:pt x="21" y="15"/>
                    <a:pt x="17" y="14"/>
                  </a:cubicBezTo>
                  <a:cubicBezTo>
                    <a:pt x="17" y="19"/>
                    <a:pt x="17" y="24"/>
                    <a:pt x="17" y="29"/>
                  </a:cubicBezTo>
                  <a:cubicBezTo>
                    <a:pt x="17" y="29"/>
                    <a:pt x="18" y="32"/>
                    <a:pt x="17" y="33"/>
                  </a:cubicBezTo>
                  <a:cubicBezTo>
                    <a:pt x="14" y="35"/>
                    <a:pt x="13" y="36"/>
                    <a:pt x="9" y="35"/>
                  </a:cubicBezTo>
                  <a:cubicBezTo>
                    <a:pt x="8" y="35"/>
                    <a:pt x="7" y="35"/>
                    <a:pt x="6" y="34"/>
                  </a:cubicBezTo>
                  <a:cubicBezTo>
                    <a:pt x="5" y="32"/>
                    <a:pt x="4" y="31"/>
                    <a:pt x="2" y="33"/>
                  </a:cubicBezTo>
                  <a:cubicBezTo>
                    <a:pt x="0" y="35"/>
                    <a:pt x="2" y="38"/>
                    <a:pt x="3" y="40"/>
                  </a:cubicBezTo>
                  <a:cubicBezTo>
                    <a:pt x="4" y="41"/>
                    <a:pt x="5" y="43"/>
                    <a:pt x="5" y="45"/>
                  </a:cubicBezTo>
                  <a:cubicBezTo>
                    <a:pt x="7" y="49"/>
                    <a:pt x="11" y="51"/>
                    <a:pt x="9" y="56"/>
                  </a:cubicBezTo>
                  <a:cubicBezTo>
                    <a:pt x="8" y="58"/>
                    <a:pt x="7" y="58"/>
                    <a:pt x="8" y="60"/>
                  </a:cubicBezTo>
                  <a:cubicBezTo>
                    <a:pt x="9" y="61"/>
                    <a:pt x="9" y="62"/>
                    <a:pt x="9" y="62"/>
                  </a:cubicBezTo>
                  <a:cubicBezTo>
                    <a:pt x="10" y="63"/>
                    <a:pt x="9" y="65"/>
                    <a:pt x="10" y="66"/>
                  </a:cubicBezTo>
                  <a:cubicBezTo>
                    <a:pt x="10" y="66"/>
                    <a:pt x="10" y="64"/>
                    <a:pt x="11" y="64"/>
                  </a:cubicBezTo>
                  <a:cubicBezTo>
                    <a:pt x="11" y="64"/>
                    <a:pt x="14" y="67"/>
                    <a:pt x="15" y="68"/>
                  </a:cubicBezTo>
                  <a:cubicBezTo>
                    <a:pt x="17" y="69"/>
                    <a:pt x="19" y="66"/>
                    <a:pt x="21" y="66"/>
                  </a:cubicBezTo>
                  <a:cubicBezTo>
                    <a:pt x="23" y="65"/>
                    <a:pt x="25" y="67"/>
                    <a:pt x="26" y="65"/>
                  </a:cubicBezTo>
                  <a:cubicBezTo>
                    <a:pt x="28" y="64"/>
                    <a:pt x="29" y="64"/>
                    <a:pt x="31" y="64"/>
                  </a:cubicBezTo>
                  <a:cubicBezTo>
                    <a:pt x="33" y="64"/>
                    <a:pt x="35" y="64"/>
                    <a:pt x="38" y="64"/>
                  </a:cubicBezTo>
                  <a:cubicBezTo>
                    <a:pt x="38" y="64"/>
                    <a:pt x="39" y="64"/>
                    <a:pt x="39" y="64"/>
                  </a:cubicBezTo>
                  <a:cubicBezTo>
                    <a:pt x="40" y="64"/>
                    <a:pt x="40" y="63"/>
                    <a:pt x="41" y="63"/>
                  </a:cubicBezTo>
                  <a:cubicBezTo>
                    <a:pt x="41" y="63"/>
                    <a:pt x="41" y="62"/>
                    <a:pt x="42" y="62"/>
                  </a:cubicBezTo>
                  <a:cubicBezTo>
                    <a:pt x="42" y="63"/>
                    <a:pt x="42" y="65"/>
                    <a:pt x="44" y="65"/>
                  </a:cubicBezTo>
                  <a:cubicBezTo>
                    <a:pt x="44" y="65"/>
                    <a:pt x="43" y="61"/>
                    <a:pt x="46" y="62"/>
                  </a:cubicBezTo>
                  <a:cubicBezTo>
                    <a:pt x="50" y="63"/>
                    <a:pt x="54" y="59"/>
                    <a:pt x="57" y="56"/>
                  </a:cubicBezTo>
                  <a:cubicBezTo>
                    <a:pt x="60" y="54"/>
                    <a:pt x="62" y="51"/>
                    <a:pt x="65" y="48"/>
                  </a:cubicBezTo>
                  <a:cubicBezTo>
                    <a:pt x="68" y="45"/>
                    <a:pt x="69" y="41"/>
                    <a:pt x="72" y="37"/>
                  </a:cubicBezTo>
                  <a:cubicBezTo>
                    <a:pt x="73" y="36"/>
                    <a:pt x="76" y="35"/>
                    <a:pt x="77" y="33"/>
                  </a:cubicBezTo>
                  <a:cubicBezTo>
                    <a:pt x="78" y="31"/>
                    <a:pt x="79" y="27"/>
                    <a:pt x="79" y="25"/>
                  </a:cubicBezTo>
                  <a:cubicBezTo>
                    <a:pt x="78" y="25"/>
                    <a:pt x="77" y="25"/>
                    <a:pt x="76" y="25"/>
                  </a:cubicBezTo>
                  <a:cubicBezTo>
                    <a:pt x="75" y="25"/>
                    <a:pt x="75" y="27"/>
                    <a:pt x="74" y="27"/>
                  </a:cubicBezTo>
                  <a:close/>
                  <a:moveTo>
                    <a:pt x="62" y="39"/>
                  </a:moveTo>
                  <a:cubicBezTo>
                    <a:pt x="61" y="39"/>
                    <a:pt x="61" y="41"/>
                    <a:pt x="61" y="41"/>
                  </a:cubicBezTo>
                  <a:cubicBezTo>
                    <a:pt x="60" y="43"/>
                    <a:pt x="58" y="42"/>
                    <a:pt x="57" y="43"/>
                  </a:cubicBezTo>
                  <a:cubicBezTo>
                    <a:pt x="56" y="43"/>
                    <a:pt x="56" y="44"/>
                    <a:pt x="55" y="44"/>
                  </a:cubicBezTo>
                  <a:cubicBezTo>
                    <a:pt x="53" y="44"/>
                    <a:pt x="52" y="42"/>
                    <a:pt x="52" y="41"/>
                  </a:cubicBezTo>
                  <a:cubicBezTo>
                    <a:pt x="51" y="39"/>
                    <a:pt x="54" y="36"/>
                    <a:pt x="56" y="35"/>
                  </a:cubicBezTo>
                  <a:cubicBezTo>
                    <a:pt x="57" y="34"/>
                    <a:pt x="59" y="34"/>
                    <a:pt x="60" y="35"/>
                  </a:cubicBezTo>
                  <a:cubicBezTo>
                    <a:pt x="61" y="36"/>
                    <a:pt x="64" y="38"/>
                    <a:pt x="62" y="39"/>
                  </a:cubicBezTo>
                  <a:cubicBezTo>
                    <a:pt x="61" y="39"/>
                    <a:pt x="63" y="38"/>
                    <a:pt x="62" y="39"/>
                  </a:cubicBezTo>
                  <a:close/>
                </a:path>
              </a:pathLst>
            </a:custGeom>
            <a:grpFill/>
            <a:ln w="9525"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79" name="Freeform 739">
              <a:extLst>
                <a:ext uri="{FF2B5EF4-FFF2-40B4-BE49-F238E27FC236}">
                  <a16:creationId xmlns:a16="http://schemas.microsoft.com/office/drawing/2014/main" id="{FBCEC3E0-0143-4171-8A22-C9989C22B043}"/>
                </a:ext>
              </a:extLst>
            </p:cNvPr>
            <p:cNvSpPr>
              <a:spLocks/>
            </p:cNvSpPr>
            <p:nvPr/>
          </p:nvSpPr>
          <p:spPr bwMode="auto">
            <a:xfrm>
              <a:off x="12919938" y="10399671"/>
              <a:ext cx="121018" cy="124237"/>
            </a:xfrm>
            <a:custGeom>
              <a:avLst/>
              <a:gdLst>
                <a:gd name="T0" fmla="*/ 11 w 13"/>
                <a:gd name="T1" fmla="*/ 4 h 13"/>
                <a:gd name="T2" fmla="*/ 3 w 13"/>
                <a:gd name="T3" fmla="*/ 3 h 13"/>
                <a:gd name="T4" fmla="*/ 2 w 13"/>
                <a:gd name="T5" fmla="*/ 9 h 13"/>
                <a:gd name="T6" fmla="*/ 7 w 13"/>
                <a:gd name="T7" fmla="*/ 9 h 13"/>
                <a:gd name="T8" fmla="*/ 11 w 13"/>
                <a:gd name="T9" fmla="*/ 4 h 13"/>
                <a:gd name="T10" fmla="*/ 11 w 13"/>
                <a:gd name="T11" fmla="*/ 4 h 13"/>
              </a:gdLst>
              <a:ahLst/>
              <a:cxnLst>
                <a:cxn ang="0">
                  <a:pos x="T0" y="T1"/>
                </a:cxn>
                <a:cxn ang="0">
                  <a:pos x="T2" y="T3"/>
                </a:cxn>
                <a:cxn ang="0">
                  <a:pos x="T4" y="T5"/>
                </a:cxn>
                <a:cxn ang="0">
                  <a:pos x="T6" y="T7"/>
                </a:cxn>
                <a:cxn ang="0">
                  <a:pos x="T8" y="T9"/>
                </a:cxn>
                <a:cxn ang="0">
                  <a:pos x="T10" y="T11"/>
                </a:cxn>
              </a:cxnLst>
              <a:rect l="0" t="0" r="r" b="b"/>
              <a:pathLst>
                <a:path w="13" h="13">
                  <a:moveTo>
                    <a:pt x="11" y="4"/>
                  </a:moveTo>
                  <a:cubicBezTo>
                    <a:pt x="9" y="2"/>
                    <a:pt x="5" y="0"/>
                    <a:pt x="3" y="3"/>
                  </a:cubicBezTo>
                  <a:cubicBezTo>
                    <a:pt x="1" y="5"/>
                    <a:pt x="0" y="7"/>
                    <a:pt x="2" y="9"/>
                  </a:cubicBezTo>
                  <a:cubicBezTo>
                    <a:pt x="4" y="13"/>
                    <a:pt x="5" y="9"/>
                    <a:pt x="7" y="9"/>
                  </a:cubicBezTo>
                  <a:cubicBezTo>
                    <a:pt x="10" y="9"/>
                    <a:pt x="13" y="5"/>
                    <a:pt x="11" y="4"/>
                  </a:cubicBezTo>
                  <a:cubicBezTo>
                    <a:pt x="10" y="3"/>
                    <a:pt x="12" y="4"/>
                    <a:pt x="11"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80" name="Freeform 740">
              <a:extLst>
                <a:ext uri="{FF2B5EF4-FFF2-40B4-BE49-F238E27FC236}">
                  <a16:creationId xmlns:a16="http://schemas.microsoft.com/office/drawing/2014/main" id="{DB0329EE-535A-4B68-8405-8B47CBF191A3}"/>
                </a:ext>
              </a:extLst>
            </p:cNvPr>
            <p:cNvSpPr>
              <a:spLocks/>
            </p:cNvSpPr>
            <p:nvPr/>
          </p:nvSpPr>
          <p:spPr bwMode="auto">
            <a:xfrm>
              <a:off x="12263888" y="9240129"/>
              <a:ext cx="47770" cy="76452"/>
            </a:xfrm>
            <a:custGeom>
              <a:avLst/>
              <a:gdLst>
                <a:gd name="T0" fmla="*/ 2 w 5"/>
                <a:gd name="T1" fmla="*/ 5 h 8"/>
                <a:gd name="T2" fmla="*/ 5 w 5"/>
                <a:gd name="T3" fmla="*/ 1 h 8"/>
                <a:gd name="T4" fmla="*/ 1 w 5"/>
                <a:gd name="T5" fmla="*/ 3 h 8"/>
                <a:gd name="T6" fmla="*/ 0 w 5"/>
                <a:gd name="T7" fmla="*/ 8 h 8"/>
                <a:gd name="T8" fmla="*/ 2 w 5"/>
                <a:gd name="T9" fmla="*/ 5 h 8"/>
              </a:gdLst>
              <a:ahLst/>
              <a:cxnLst>
                <a:cxn ang="0">
                  <a:pos x="T0" y="T1"/>
                </a:cxn>
                <a:cxn ang="0">
                  <a:pos x="T2" y="T3"/>
                </a:cxn>
                <a:cxn ang="0">
                  <a:pos x="T4" y="T5"/>
                </a:cxn>
                <a:cxn ang="0">
                  <a:pos x="T6" y="T7"/>
                </a:cxn>
                <a:cxn ang="0">
                  <a:pos x="T8" y="T9"/>
                </a:cxn>
              </a:cxnLst>
              <a:rect l="0" t="0" r="r" b="b"/>
              <a:pathLst>
                <a:path w="5" h="8">
                  <a:moveTo>
                    <a:pt x="2" y="5"/>
                  </a:moveTo>
                  <a:cubicBezTo>
                    <a:pt x="2" y="4"/>
                    <a:pt x="4" y="2"/>
                    <a:pt x="5" y="1"/>
                  </a:cubicBezTo>
                  <a:cubicBezTo>
                    <a:pt x="4" y="0"/>
                    <a:pt x="2" y="2"/>
                    <a:pt x="1" y="3"/>
                  </a:cubicBezTo>
                  <a:cubicBezTo>
                    <a:pt x="0" y="4"/>
                    <a:pt x="0" y="6"/>
                    <a:pt x="0" y="8"/>
                  </a:cubicBezTo>
                  <a:cubicBezTo>
                    <a:pt x="2" y="7"/>
                    <a:pt x="2" y="6"/>
                    <a:pt x="2" y="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81" name="Freeform 741">
              <a:extLst>
                <a:ext uri="{FF2B5EF4-FFF2-40B4-BE49-F238E27FC236}">
                  <a16:creationId xmlns:a16="http://schemas.microsoft.com/office/drawing/2014/main" id="{53DC965B-6AF2-4EDA-B925-818895B3758A}"/>
                </a:ext>
              </a:extLst>
            </p:cNvPr>
            <p:cNvSpPr>
              <a:spLocks/>
            </p:cNvSpPr>
            <p:nvPr/>
          </p:nvSpPr>
          <p:spPr bwMode="auto">
            <a:xfrm>
              <a:off x="12219300" y="8857867"/>
              <a:ext cx="324842" cy="420492"/>
            </a:xfrm>
            <a:custGeom>
              <a:avLst/>
              <a:gdLst>
                <a:gd name="T0" fmla="*/ 11 w 35"/>
                <a:gd name="T1" fmla="*/ 44 h 45"/>
                <a:gd name="T2" fmla="*/ 15 w 35"/>
                <a:gd name="T3" fmla="*/ 41 h 45"/>
                <a:gd name="T4" fmla="*/ 16 w 35"/>
                <a:gd name="T5" fmla="*/ 43 h 45"/>
                <a:gd name="T6" fmla="*/ 23 w 35"/>
                <a:gd name="T7" fmla="*/ 37 h 45"/>
                <a:gd name="T8" fmla="*/ 25 w 35"/>
                <a:gd name="T9" fmla="*/ 26 h 45"/>
                <a:gd name="T10" fmla="*/ 31 w 35"/>
                <a:gd name="T11" fmla="*/ 16 h 45"/>
                <a:gd name="T12" fmla="*/ 33 w 35"/>
                <a:gd name="T13" fmla="*/ 8 h 45"/>
                <a:gd name="T14" fmla="*/ 35 w 35"/>
                <a:gd name="T15" fmla="*/ 2 h 45"/>
                <a:gd name="T16" fmla="*/ 29 w 35"/>
                <a:gd name="T17" fmla="*/ 1 h 45"/>
                <a:gd name="T18" fmla="*/ 26 w 35"/>
                <a:gd name="T19" fmla="*/ 2 h 45"/>
                <a:gd name="T20" fmla="*/ 25 w 35"/>
                <a:gd name="T21" fmla="*/ 6 h 45"/>
                <a:gd name="T22" fmla="*/ 20 w 35"/>
                <a:gd name="T23" fmla="*/ 10 h 45"/>
                <a:gd name="T24" fmla="*/ 10 w 35"/>
                <a:gd name="T25" fmla="*/ 8 h 45"/>
                <a:gd name="T26" fmla="*/ 13 w 35"/>
                <a:gd name="T27" fmla="*/ 13 h 45"/>
                <a:gd name="T28" fmla="*/ 14 w 35"/>
                <a:gd name="T29" fmla="*/ 19 h 45"/>
                <a:gd name="T30" fmla="*/ 15 w 35"/>
                <a:gd name="T31" fmla="*/ 22 h 45"/>
                <a:gd name="T32" fmla="*/ 16 w 35"/>
                <a:gd name="T33" fmla="*/ 25 h 45"/>
                <a:gd name="T34" fmla="*/ 15 w 35"/>
                <a:gd name="T35" fmla="*/ 32 h 45"/>
                <a:gd name="T36" fmla="*/ 13 w 35"/>
                <a:gd name="T37" fmla="*/ 31 h 45"/>
                <a:gd name="T38" fmla="*/ 10 w 35"/>
                <a:gd name="T39" fmla="*/ 32 h 45"/>
                <a:gd name="T40" fmla="*/ 8 w 35"/>
                <a:gd name="T41" fmla="*/ 29 h 45"/>
                <a:gd name="T42" fmla="*/ 6 w 35"/>
                <a:gd name="T43" fmla="*/ 32 h 45"/>
                <a:gd name="T44" fmla="*/ 4 w 35"/>
                <a:gd name="T45" fmla="*/ 32 h 45"/>
                <a:gd name="T46" fmla="*/ 3 w 35"/>
                <a:gd name="T47" fmla="*/ 35 h 45"/>
                <a:gd name="T48" fmla="*/ 0 w 35"/>
                <a:gd name="T49" fmla="*/ 39 h 45"/>
                <a:gd name="T50" fmla="*/ 5 w 35"/>
                <a:gd name="T51" fmla="*/ 45 h 45"/>
                <a:gd name="T52" fmla="*/ 8 w 35"/>
                <a:gd name="T53" fmla="*/ 42 h 45"/>
                <a:gd name="T54" fmla="*/ 11 w 35"/>
                <a:gd name="T55" fmla="*/ 44 h 45"/>
                <a:gd name="T56" fmla="*/ 11 w 35"/>
                <a:gd name="T57"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45">
                  <a:moveTo>
                    <a:pt x="11" y="44"/>
                  </a:moveTo>
                  <a:cubicBezTo>
                    <a:pt x="12" y="44"/>
                    <a:pt x="14" y="42"/>
                    <a:pt x="15" y="41"/>
                  </a:cubicBezTo>
                  <a:cubicBezTo>
                    <a:pt x="17" y="40"/>
                    <a:pt x="15" y="43"/>
                    <a:pt x="16" y="43"/>
                  </a:cubicBezTo>
                  <a:cubicBezTo>
                    <a:pt x="16" y="43"/>
                    <a:pt x="23" y="39"/>
                    <a:pt x="23" y="37"/>
                  </a:cubicBezTo>
                  <a:cubicBezTo>
                    <a:pt x="23" y="33"/>
                    <a:pt x="23" y="29"/>
                    <a:pt x="25" y="26"/>
                  </a:cubicBezTo>
                  <a:cubicBezTo>
                    <a:pt x="27" y="22"/>
                    <a:pt x="30" y="19"/>
                    <a:pt x="31" y="16"/>
                  </a:cubicBezTo>
                  <a:cubicBezTo>
                    <a:pt x="32" y="13"/>
                    <a:pt x="32" y="11"/>
                    <a:pt x="33" y="8"/>
                  </a:cubicBezTo>
                  <a:cubicBezTo>
                    <a:pt x="33" y="6"/>
                    <a:pt x="35" y="4"/>
                    <a:pt x="35" y="2"/>
                  </a:cubicBezTo>
                  <a:cubicBezTo>
                    <a:pt x="33" y="2"/>
                    <a:pt x="31" y="0"/>
                    <a:pt x="29" y="1"/>
                  </a:cubicBezTo>
                  <a:cubicBezTo>
                    <a:pt x="28" y="1"/>
                    <a:pt x="26" y="1"/>
                    <a:pt x="26" y="2"/>
                  </a:cubicBezTo>
                  <a:cubicBezTo>
                    <a:pt x="25" y="4"/>
                    <a:pt x="25" y="5"/>
                    <a:pt x="25" y="6"/>
                  </a:cubicBezTo>
                  <a:cubicBezTo>
                    <a:pt x="24" y="9"/>
                    <a:pt x="23" y="10"/>
                    <a:pt x="20" y="10"/>
                  </a:cubicBezTo>
                  <a:cubicBezTo>
                    <a:pt x="17" y="9"/>
                    <a:pt x="13" y="8"/>
                    <a:pt x="10" y="8"/>
                  </a:cubicBezTo>
                  <a:cubicBezTo>
                    <a:pt x="10" y="10"/>
                    <a:pt x="9" y="14"/>
                    <a:pt x="13" y="13"/>
                  </a:cubicBezTo>
                  <a:cubicBezTo>
                    <a:pt x="17" y="11"/>
                    <a:pt x="14" y="17"/>
                    <a:pt x="14" y="19"/>
                  </a:cubicBezTo>
                  <a:cubicBezTo>
                    <a:pt x="14" y="20"/>
                    <a:pt x="14" y="21"/>
                    <a:pt x="15" y="22"/>
                  </a:cubicBezTo>
                  <a:cubicBezTo>
                    <a:pt x="16" y="23"/>
                    <a:pt x="16" y="24"/>
                    <a:pt x="16" y="25"/>
                  </a:cubicBezTo>
                  <a:cubicBezTo>
                    <a:pt x="16" y="27"/>
                    <a:pt x="16" y="30"/>
                    <a:pt x="15" y="32"/>
                  </a:cubicBezTo>
                  <a:cubicBezTo>
                    <a:pt x="15" y="33"/>
                    <a:pt x="13" y="31"/>
                    <a:pt x="13" y="31"/>
                  </a:cubicBezTo>
                  <a:cubicBezTo>
                    <a:pt x="11" y="31"/>
                    <a:pt x="11" y="33"/>
                    <a:pt x="10" y="32"/>
                  </a:cubicBezTo>
                  <a:cubicBezTo>
                    <a:pt x="10" y="31"/>
                    <a:pt x="9" y="30"/>
                    <a:pt x="8" y="29"/>
                  </a:cubicBezTo>
                  <a:cubicBezTo>
                    <a:pt x="7" y="29"/>
                    <a:pt x="7" y="31"/>
                    <a:pt x="6" y="32"/>
                  </a:cubicBezTo>
                  <a:cubicBezTo>
                    <a:pt x="6" y="32"/>
                    <a:pt x="4" y="32"/>
                    <a:pt x="4" y="32"/>
                  </a:cubicBezTo>
                  <a:cubicBezTo>
                    <a:pt x="2" y="32"/>
                    <a:pt x="3" y="34"/>
                    <a:pt x="3" y="35"/>
                  </a:cubicBezTo>
                  <a:cubicBezTo>
                    <a:pt x="4" y="38"/>
                    <a:pt x="3" y="37"/>
                    <a:pt x="0" y="39"/>
                  </a:cubicBezTo>
                  <a:cubicBezTo>
                    <a:pt x="2" y="41"/>
                    <a:pt x="4" y="42"/>
                    <a:pt x="5" y="45"/>
                  </a:cubicBezTo>
                  <a:cubicBezTo>
                    <a:pt x="6" y="44"/>
                    <a:pt x="7" y="43"/>
                    <a:pt x="8" y="42"/>
                  </a:cubicBezTo>
                  <a:cubicBezTo>
                    <a:pt x="10" y="41"/>
                    <a:pt x="10" y="43"/>
                    <a:pt x="11" y="44"/>
                  </a:cubicBezTo>
                  <a:cubicBezTo>
                    <a:pt x="12" y="44"/>
                    <a:pt x="10" y="43"/>
                    <a:pt x="11" y="4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82" name="Freeform 742">
              <a:extLst>
                <a:ext uri="{FF2B5EF4-FFF2-40B4-BE49-F238E27FC236}">
                  <a16:creationId xmlns:a16="http://schemas.microsoft.com/office/drawing/2014/main" id="{F3D4F4F8-DD29-4794-B97C-1C34AF8E8C3B}"/>
                </a:ext>
              </a:extLst>
            </p:cNvPr>
            <p:cNvSpPr>
              <a:spLocks/>
            </p:cNvSpPr>
            <p:nvPr/>
          </p:nvSpPr>
          <p:spPr bwMode="auto">
            <a:xfrm>
              <a:off x="12359429" y="8520197"/>
              <a:ext cx="595542" cy="420492"/>
            </a:xfrm>
            <a:custGeom>
              <a:avLst/>
              <a:gdLst>
                <a:gd name="T0" fmla="*/ 12 w 64"/>
                <a:gd name="T1" fmla="*/ 37 h 45"/>
                <a:gd name="T2" fmla="*/ 17 w 64"/>
                <a:gd name="T3" fmla="*/ 37 h 45"/>
                <a:gd name="T4" fmla="*/ 20 w 64"/>
                <a:gd name="T5" fmla="*/ 38 h 45"/>
                <a:gd name="T6" fmla="*/ 21 w 64"/>
                <a:gd name="T7" fmla="*/ 33 h 45"/>
                <a:gd name="T8" fmla="*/ 25 w 64"/>
                <a:gd name="T9" fmla="*/ 30 h 45"/>
                <a:gd name="T10" fmla="*/ 30 w 64"/>
                <a:gd name="T11" fmla="*/ 33 h 45"/>
                <a:gd name="T12" fmla="*/ 36 w 64"/>
                <a:gd name="T13" fmla="*/ 34 h 45"/>
                <a:gd name="T14" fmla="*/ 39 w 64"/>
                <a:gd name="T15" fmla="*/ 34 h 45"/>
                <a:gd name="T16" fmla="*/ 41 w 64"/>
                <a:gd name="T17" fmla="*/ 30 h 45"/>
                <a:gd name="T18" fmla="*/ 45 w 64"/>
                <a:gd name="T19" fmla="*/ 31 h 45"/>
                <a:gd name="T20" fmla="*/ 50 w 64"/>
                <a:gd name="T21" fmla="*/ 31 h 45"/>
                <a:gd name="T22" fmla="*/ 55 w 64"/>
                <a:gd name="T23" fmla="*/ 29 h 45"/>
                <a:gd name="T24" fmla="*/ 60 w 64"/>
                <a:gd name="T25" fmla="*/ 30 h 45"/>
                <a:gd name="T26" fmla="*/ 58 w 64"/>
                <a:gd name="T27" fmla="*/ 24 h 45"/>
                <a:gd name="T28" fmla="*/ 55 w 64"/>
                <a:gd name="T29" fmla="*/ 20 h 45"/>
                <a:gd name="T30" fmla="*/ 51 w 64"/>
                <a:gd name="T31" fmla="*/ 16 h 45"/>
                <a:gd name="T32" fmla="*/ 47 w 64"/>
                <a:gd name="T33" fmla="*/ 13 h 45"/>
                <a:gd name="T34" fmla="*/ 46 w 64"/>
                <a:gd name="T35" fmla="*/ 12 h 45"/>
                <a:gd name="T36" fmla="*/ 44 w 64"/>
                <a:gd name="T37" fmla="*/ 12 h 45"/>
                <a:gd name="T38" fmla="*/ 44 w 64"/>
                <a:gd name="T39" fmla="*/ 6 h 45"/>
                <a:gd name="T40" fmla="*/ 41 w 64"/>
                <a:gd name="T41" fmla="*/ 1 h 45"/>
                <a:gd name="T42" fmla="*/ 41 w 64"/>
                <a:gd name="T43" fmla="*/ 0 h 45"/>
                <a:gd name="T44" fmla="*/ 38 w 64"/>
                <a:gd name="T45" fmla="*/ 0 h 45"/>
                <a:gd name="T46" fmla="*/ 35 w 64"/>
                <a:gd name="T47" fmla="*/ 3 h 45"/>
                <a:gd name="T48" fmla="*/ 26 w 64"/>
                <a:gd name="T49" fmla="*/ 10 h 45"/>
                <a:gd name="T50" fmla="*/ 22 w 64"/>
                <a:gd name="T51" fmla="*/ 11 h 45"/>
                <a:gd name="T52" fmla="*/ 19 w 64"/>
                <a:gd name="T53" fmla="*/ 15 h 45"/>
                <a:gd name="T54" fmla="*/ 13 w 64"/>
                <a:gd name="T55" fmla="*/ 17 h 45"/>
                <a:gd name="T56" fmla="*/ 9 w 64"/>
                <a:gd name="T57" fmla="*/ 17 h 45"/>
                <a:gd name="T58" fmla="*/ 6 w 64"/>
                <a:gd name="T59" fmla="*/ 18 h 45"/>
                <a:gd name="T60" fmla="*/ 3 w 64"/>
                <a:gd name="T61" fmla="*/ 23 h 45"/>
                <a:gd name="T62" fmla="*/ 4 w 64"/>
                <a:gd name="T63" fmla="*/ 34 h 45"/>
                <a:gd name="T64" fmla="*/ 6 w 64"/>
                <a:gd name="T65" fmla="*/ 39 h 45"/>
                <a:gd name="T66" fmla="*/ 9 w 64"/>
                <a:gd name="T67" fmla="*/ 45 h 45"/>
                <a:gd name="T68" fmla="*/ 12 w 64"/>
                <a:gd name="T69"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45">
                  <a:moveTo>
                    <a:pt x="12" y="37"/>
                  </a:moveTo>
                  <a:cubicBezTo>
                    <a:pt x="13" y="37"/>
                    <a:pt x="16" y="36"/>
                    <a:pt x="17" y="37"/>
                  </a:cubicBezTo>
                  <a:cubicBezTo>
                    <a:pt x="17" y="38"/>
                    <a:pt x="20" y="38"/>
                    <a:pt x="20" y="38"/>
                  </a:cubicBezTo>
                  <a:cubicBezTo>
                    <a:pt x="21" y="36"/>
                    <a:pt x="20" y="34"/>
                    <a:pt x="21" y="33"/>
                  </a:cubicBezTo>
                  <a:cubicBezTo>
                    <a:pt x="21" y="32"/>
                    <a:pt x="23" y="29"/>
                    <a:pt x="25" y="30"/>
                  </a:cubicBezTo>
                  <a:cubicBezTo>
                    <a:pt x="27" y="30"/>
                    <a:pt x="28" y="32"/>
                    <a:pt x="30" y="33"/>
                  </a:cubicBezTo>
                  <a:cubicBezTo>
                    <a:pt x="32" y="34"/>
                    <a:pt x="34" y="34"/>
                    <a:pt x="36" y="34"/>
                  </a:cubicBezTo>
                  <a:cubicBezTo>
                    <a:pt x="37" y="34"/>
                    <a:pt x="39" y="35"/>
                    <a:pt x="39" y="34"/>
                  </a:cubicBezTo>
                  <a:cubicBezTo>
                    <a:pt x="40" y="33"/>
                    <a:pt x="40" y="29"/>
                    <a:pt x="41" y="30"/>
                  </a:cubicBezTo>
                  <a:cubicBezTo>
                    <a:pt x="43" y="31"/>
                    <a:pt x="43" y="31"/>
                    <a:pt x="45" y="31"/>
                  </a:cubicBezTo>
                  <a:cubicBezTo>
                    <a:pt x="47" y="30"/>
                    <a:pt x="48" y="31"/>
                    <a:pt x="50" y="31"/>
                  </a:cubicBezTo>
                  <a:cubicBezTo>
                    <a:pt x="52" y="31"/>
                    <a:pt x="53" y="28"/>
                    <a:pt x="55" y="29"/>
                  </a:cubicBezTo>
                  <a:cubicBezTo>
                    <a:pt x="56" y="29"/>
                    <a:pt x="58" y="31"/>
                    <a:pt x="60" y="30"/>
                  </a:cubicBezTo>
                  <a:cubicBezTo>
                    <a:pt x="64" y="28"/>
                    <a:pt x="59" y="26"/>
                    <a:pt x="58" y="24"/>
                  </a:cubicBezTo>
                  <a:cubicBezTo>
                    <a:pt x="57" y="22"/>
                    <a:pt x="57" y="21"/>
                    <a:pt x="55" y="20"/>
                  </a:cubicBezTo>
                  <a:cubicBezTo>
                    <a:pt x="53" y="19"/>
                    <a:pt x="52" y="18"/>
                    <a:pt x="51" y="16"/>
                  </a:cubicBezTo>
                  <a:cubicBezTo>
                    <a:pt x="51" y="14"/>
                    <a:pt x="49" y="14"/>
                    <a:pt x="47" y="13"/>
                  </a:cubicBezTo>
                  <a:cubicBezTo>
                    <a:pt x="47" y="13"/>
                    <a:pt x="47" y="12"/>
                    <a:pt x="46" y="12"/>
                  </a:cubicBezTo>
                  <a:cubicBezTo>
                    <a:pt x="46" y="12"/>
                    <a:pt x="44" y="12"/>
                    <a:pt x="44" y="12"/>
                  </a:cubicBezTo>
                  <a:cubicBezTo>
                    <a:pt x="43" y="11"/>
                    <a:pt x="44" y="7"/>
                    <a:pt x="44" y="6"/>
                  </a:cubicBezTo>
                  <a:cubicBezTo>
                    <a:pt x="44" y="4"/>
                    <a:pt x="42" y="3"/>
                    <a:pt x="41" y="1"/>
                  </a:cubicBezTo>
                  <a:cubicBezTo>
                    <a:pt x="41" y="1"/>
                    <a:pt x="41" y="0"/>
                    <a:pt x="41" y="0"/>
                  </a:cubicBezTo>
                  <a:cubicBezTo>
                    <a:pt x="40" y="0"/>
                    <a:pt x="39" y="0"/>
                    <a:pt x="38" y="0"/>
                  </a:cubicBezTo>
                  <a:cubicBezTo>
                    <a:pt x="36" y="1"/>
                    <a:pt x="36" y="1"/>
                    <a:pt x="35" y="3"/>
                  </a:cubicBezTo>
                  <a:cubicBezTo>
                    <a:pt x="35" y="6"/>
                    <a:pt x="28" y="10"/>
                    <a:pt x="26" y="10"/>
                  </a:cubicBezTo>
                  <a:cubicBezTo>
                    <a:pt x="25" y="10"/>
                    <a:pt x="21" y="10"/>
                    <a:pt x="22" y="11"/>
                  </a:cubicBezTo>
                  <a:cubicBezTo>
                    <a:pt x="23" y="13"/>
                    <a:pt x="20" y="15"/>
                    <a:pt x="19" y="15"/>
                  </a:cubicBezTo>
                  <a:cubicBezTo>
                    <a:pt x="17" y="16"/>
                    <a:pt x="15" y="17"/>
                    <a:pt x="13" y="17"/>
                  </a:cubicBezTo>
                  <a:cubicBezTo>
                    <a:pt x="11" y="18"/>
                    <a:pt x="11" y="16"/>
                    <a:pt x="9" y="17"/>
                  </a:cubicBezTo>
                  <a:cubicBezTo>
                    <a:pt x="7" y="18"/>
                    <a:pt x="6" y="17"/>
                    <a:pt x="6" y="18"/>
                  </a:cubicBezTo>
                  <a:cubicBezTo>
                    <a:pt x="5" y="20"/>
                    <a:pt x="4" y="22"/>
                    <a:pt x="3" y="23"/>
                  </a:cubicBezTo>
                  <a:cubicBezTo>
                    <a:pt x="0" y="27"/>
                    <a:pt x="2" y="30"/>
                    <a:pt x="4" y="34"/>
                  </a:cubicBezTo>
                  <a:cubicBezTo>
                    <a:pt x="5" y="36"/>
                    <a:pt x="5" y="37"/>
                    <a:pt x="6" y="39"/>
                  </a:cubicBezTo>
                  <a:cubicBezTo>
                    <a:pt x="8" y="41"/>
                    <a:pt x="9" y="42"/>
                    <a:pt x="9" y="45"/>
                  </a:cubicBezTo>
                  <a:cubicBezTo>
                    <a:pt x="9" y="44"/>
                    <a:pt x="10" y="37"/>
                    <a:pt x="12" y="3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83" name="Freeform 743">
              <a:extLst>
                <a:ext uri="{FF2B5EF4-FFF2-40B4-BE49-F238E27FC236}">
                  <a16:creationId xmlns:a16="http://schemas.microsoft.com/office/drawing/2014/main" id="{4D1BC195-7069-4887-9595-9BACB300AE8D}"/>
                </a:ext>
              </a:extLst>
            </p:cNvPr>
            <p:cNvSpPr>
              <a:spLocks/>
            </p:cNvSpPr>
            <p:nvPr/>
          </p:nvSpPr>
          <p:spPr bwMode="auto">
            <a:xfrm>
              <a:off x="11697008" y="7921315"/>
              <a:ext cx="1092359" cy="767717"/>
            </a:xfrm>
            <a:custGeom>
              <a:avLst/>
              <a:gdLst>
                <a:gd name="T0" fmla="*/ 83 w 117"/>
                <a:gd name="T1" fmla="*/ 82 h 82"/>
                <a:gd name="T2" fmla="*/ 93 w 117"/>
                <a:gd name="T3" fmla="*/ 76 h 82"/>
                <a:gd name="T4" fmla="*/ 105 w 117"/>
                <a:gd name="T5" fmla="*/ 68 h 82"/>
                <a:gd name="T6" fmla="*/ 112 w 117"/>
                <a:gd name="T7" fmla="*/ 64 h 82"/>
                <a:gd name="T8" fmla="*/ 107 w 117"/>
                <a:gd name="T9" fmla="*/ 55 h 82"/>
                <a:gd name="T10" fmla="*/ 110 w 117"/>
                <a:gd name="T11" fmla="*/ 46 h 82"/>
                <a:gd name="T12" fmla="*/ 114 w 117"/>
                <a:gd name="T13" fmla="*/ 40 h 82"/>
                <a:gd name="T14" fmla="*/ 117 w 117"/>
                <a:gd name="T15" fmla="*/ 21 h 82"/>
                <a:gd name="T16" fmla="*/ 81 w 117"/>
                <a:gd name="T17" fmla="*/ 1 h 82"/>
                <a:gd name="T18" fmla="*/ 75 w 117"/>
                <a:gd name="T19" fmla="*/ 2 h 82"/>
                <a:gd name="T20" fmla="*/ 67 w 117"/>
                <a:gd name="T21" fmla="*/ 2 h 82"/>
                <a:gd name="T22" fmla="*/ 59 w 117"/>
                <a:gd name="T23" fmla="*/ 1 h 82"/>
                <a:gd name="T24" fmla="*/ 29 w 117"/>
                <a:gd name="T25" fmla="*/ 21 h 82"/>
                <a:gd name="T26" fmla="*/ 22 w 117"/>
                <a:gd name="T27" fmla="*/ 25 h 82"/>
                <a:gd name="T28" fmla="*/ 19 w 117"/>
                <a:gd name="T29" fmla="*/ 42 h 82"/>
                <a:gd name="T30" fmla="*/ 8 w 117"/>
                <a:gd name="T31" fmla="*/ 43 h 82"/>
                <a:gd name="T32" fmla="*/ 5 w 117"/>
                <a:gd name="T33" fmla="*/ 51 h 82"/>
                <a:gd name="T34" fmla="*/ 11 w 117"/>
                <a:gd name="T35" fmla="*/ 56 h 82"/>
                <a:gd name="T36" fmla="*/ 19 w 117"/>
                <a:gd name="T37" fmla="*/ 62 h 82"/>
                <a:gd name="T38" fmla="*/ 21 w 117"/>
                <a:gd name="T39" fmla="*/ 55 h 82"/>
                <a:gd name="T40" fmla="*/ 28 w 117"/>
                <a:gd name="T41" fmla="*/ 50 h 82"/>
                <a:gd name="T42" fmla="*/ 35 w 117"/>
                <a:gd name="T43" fmla="*/ 53 h 82"/>
                <a:gd name="T44" fmla="*/ 46 w 117"/>
                <a:gd name="T45" fmla="*/ 55 h 82"/>
                <a:gd name="T46" fmla="*/ 64 w 117"/>
                <a:gd name="T47" fmla="*/ 53 h 82"/>
                <a:gd name="T48" fmla="*/ 68 w 117"/>
                <a:gd name="T49" fmla="*/ 47 h 82"/>
                <a:gd name="T50" fmla="*/ 77 w 117"/>
                <a:gd name="T51" fmla="*/ 31 h 82"/>
                <a:gd name="T52" fmla="*/ 79 w 117"/>
                <a:gd name="T53" fmla="*/ 16 h 82"/>
                <a:gd name="T54" fmla="*/ 75 w 117"/>
                <a:gd name="T55" fmla="*/ 2 h 82"/>
                <a:gd name="T56" fmla="*/ 78 w 117"/>
                <a:gd name="T57" fmla="*/ 16 h 82"/>
                <a:gd name="T58" fmla="*/ 77 w 117"/>
                <a:gd name="T59" fmla="*/ 35 h 82"/>
                <a:gd name="T60" fmla="*/ 68 w 117"/>
                <a:gd name="T61" fmla="*/ 46 h 82"/>
                <a:gd name="T62" fmla="*/ 72 w 117"/>
                <a:gd name="T63" fmla="*/ 55 h 82"/>
                <a:gd name="T64" fmla="*/ 75 w 117"/>
                <a:gd name="T65" fmla="*/ 65 h 82"/>
                <a:gd name="T66" fmla="*/ 72 w 117"/>
                <a:gd name="T67" fmla="*/ 74 h 82"/>
                <a:gd name="T68" fmla="*/ 77 w 117"/>
                <a:gd name="T69" fmla="*/ 81 h 82"/>
                <a:gd name="T70" fmla="*/ 80 w 117"/>
                <a:gd name="T71" fmla="*/ 8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82">
                  <a:moveTo>
                    <a:pt x="80" y="81"/>
                  </a:moveTo>
                  <a:cubicBezTo>
                    <a:pt x="81" y="80"/>
                    <a:pt x="82" y="82"/>
                    <a:pt x="83" y="82"/>
                  </a:cubicBezTo>
                  <a:cubicBezTo>
                    <a:pt x="85" y="81"/>
                    <a:pt x="87" y="80"/>
                    <a:pt x="89" y="79"/>
                  </a:cubicBezTo>
                  <a:cubicBezTo>
                    <a:pt x="90" y="79"/>
                    <a:pt x="93" y="78"/>
                    <a:pt x="93" y="76"/>
                  </a:cubicBezTo>
                  <a:cubicBezTo>
                    <a:pt x="93" y="74"/>
                    <a:pt x="94" y="75"/>
                    <a:pt x="96" y="74"/>
                  </a:cubicBezTo>
                  <a:cubicBezTo>
                    <a:pt x="99" y="74"/>
                    <a:pt x="103" y="71"/>
                    <a:pt x="105" y="68"/>
                  </a:cubicBezTo>
                  <a:cubicBezTo>
                    <a:pt x="106" y="67"/>
                    <a:pt x="106" y="66"/>
                    <a:pt x="107" y="65"/>
                  </a:cubicBezTo>
                  <a:cubicBezTo>
                    <a:pt x="108" y="64"/>
                    <a:pt x="110" y="64"/>
                    <a:pt x="112" y="64"/>
                  </a:cubicBezTo>
                  <a:cubicBezTo>
                    <a:pt x="112" y="62"/>
                    <a:pt x="110" y="61"/>
                    <a:pt x="109" y="59"/>
                  </a:cubicBezTo>
                  <a:cubicBezTo>
                    <a:pt x="109" y="58"/>
                    <a:pt x="110" y="55"/>
                    <a:pt x="107" y="55"/>
                  </a:cubicBezTo>
                  <a:cubicBezTo>
                    <a:pt x="106" y="55"/>
                    <a:pt x="109" y="53"/>
                    <a:pt x="108" y="52"/>
                  </a:cubicBezTo>
                  <a:cubicBezTo>
                    <a:pt x="108" y="49"/>
                    <a:pt x="109" y="48"/>
                    <a:pt x="110" y="46"/>
                  </a:cubicBezTo>
                  <a:cubicBezTo>
                    <a:pt x="110" y="44"/>
                    <a:pt x="112" y="44"/>
                    <a:pt x="112" y="42"/>
                  </a:cubicBezTo>
                  <a:cubicBezTo>
                    <a:pt x="112" y="41"/>
                    <a:pt x="113" y="40"/>
                    <a:pt x="114" y="40"/>
                  </a:cubicBezTo>
                  <a:cubicBezTo>
                    <a:pt x="117" y="40"/>
                    <a:pt x="117" y="40"/>
                    <a:pt x="117" y="38"/>
                  </a:cubicBezTo>
                  <a:cubicBezTo>
                    <a:pt x="117" y="32"/>
                    <a:pt x="117" y="27"/>
                    <a:pt x="117" y="21"/>
                  </a:cubicBezTo>
                  <a:cubicBezTo>
                    <a:pt x="117" y="19"/>
                    <a:pt x="113" y="18"/>
                    <a:pt x="111" y="17"/>
                  </a:cubicBezTo>
                  <a:cubicBezTo>
                    <a:pt x="101" y="12"/>
                    <a:pt x="91" y="6"/>
                    <a:pt x="81" y="1"/>
                  </a:cubicBezTo>
                  <a:cubicBezTo>
                    <a:pt x="80" y="1"/>
                    <a:pt x="80" y="0"/>
                    <a:pt x="79" y="0"/>
                  </a:cubicBezTo>
                  <a:cubicBezTo>
                    <a:pt x="78" y="1"/>
                    <a:pt x="76" y="2"/>
                    <a:pt x="75" y="2"/>
                  </a:cubicBezTo>
                  <a:cubicBezTo>
                    <a:pt x="74" y="3"/>
                    <a:pt x="72" y="5"/>
                    <a:pt x="71" y="5"/>
                  </a:cubicBezTo>
                  <a:cubicBezTo>
                    <a:pt x="70" y="5"/>
                    <a:pt x="69" y="3"/>
                    <a:pt x="67" y="2"/>
                  </a:cubicBezTo>
                  <a:cubicBezTo>
                    <a:pt x="66" y="1"/>
                    <a:pt x="65" y="1"/>
                    <a:pt x="64" y="1"/>
                  </a:cubicBezTo>
                  <a:cubicBezTo>
                    <a:pt x="62" y="0"/>
                    <a:pt x="61" y="0"/>
                    <a:pt x="59" y="1"/>
                  </a:cubicBezTo>
                  <a:cubicBezTo>
                    <a:pt x="52" y="5"/>
                    <a:pt x="45" y="10"/>
                    <a:pt x="38" y="14"/>
                  </a:cubicBezTo>
                  <a:cubicBezTo>
                    <a:pt x="35" y="16"/>
                    <a:pt x="32" y="18"/>
                    <a:pt x="29" y="21"/>
                  </a:cubicBezTo>
                  <a:cubicBezTo>
                    <a:pt x="28" y="22"/>
                    <a:pt x="27" y="22"/>
                    <a:pt x="26" y="22"/>
                  </a:cubicBezTo>
                  <a:cubicBezTo>
                    <a:pt x="23" y="22"/>
                    <a:pt x="22" y="22"/>
                    <a:pt x="22" y="25"/>
                  </a:cubicBezTo>
                  <a:cubicBezTo>
                    <a:pt x="22" y="28"/>
                    <a:pt x="22" y="31"/>
                    <a:pt x="22" y="34"/>
                  </a:cubicBezTo>
                  <a:cubicBezTo>
                    <a:pt x="22" y="37"/>
                    <a:pt x="21" y="40"/>
                    <a:pt x="19" y="42"/>
                  </a:cubicBezTo>
                  <a:cubicBezTo>
                    <a:pt x="18" y="43"/>
                    <a:pt x="15" y="43"/>
                    <a:pt x="14" y="43"/>
                  </a:cubicBezTo>
                  <a:cubicBezTo>
                    <a:pt x="12" y="43"/>
                    <a:pt x="10" y="43"/>
                    <a:pt x="8" y="43"/>
                  </a:cubicBezTo>
                  <a:cubicBezTo>
                    <a:pt x="6" y="43"/>
                    <a:pt x="4" y="44"/>
                    <a:pt x="2" y="44"/>
                  </a:cubicBezTo>
                  <a:cubicBezTo>
                    <a:pt x="0" y="44"/>
                    <a:pt x="5" y="51"/>
                    <a:pt x="5" y="51"/>
                  </a:cubicBezTo>
                  <a:cubicBezTo>
                    <a:pt x="6" y="54"/>
                    <a:pt x="7" y="56"/>
                    <a:pt x="10" y="57"/>
                  </a:cubicBezTo>
                  <a:cubicBezTo>
                    <a:pt x="10" y="57"/>
                    <a:pt x="11" y="56"/>
                    <a:pt x="11" y="56"/>
                  </a:cubicBezTo>
                  <a:cubicBezTo>
                    <a:pt x="12" y="57"/>
                    <a:pt x="12" y="60"/>
                    <a:pt x="14" y="58"/>
                  </a:cubicBezTo>
                  <a:cubicBezTo>
                    <a:pt x="16" y="56"/>
                    <a:pt x="18" y="61"/>
                    <a:pt x="19" y="62"/>
                  </a:cubicBezTo>
                  <a:cubicBezTo>
                    <a:pt x="19" y="61"/>
                    <a:pt x="20" y="59"/>
                    <a:pt x="20" y="58"/>
                  </a:cubicBezTo>
                  <a:cubicBezTo>
                    <a:pt x="20" y="57"/>
                    <a:pt x="21" y="56"/>
                    <a:pt x="21" y="55"/>
                  </a:cubicBezTo>
                  <a:cubicBezTo>
                    <a:pt x="22" y="52"/>
                    <a:pt x="22" y="52"/>
                    <a:pt x="25" y="51"/>
                  </a:cubicBezTo>
                  <a:cubicBezTo>
                    <a:pt x="26" y="50"/>
                    <a:pt x="27" y="50"/>
                    <a:pt x="28" y="50"/>
                  </a:cubicBezTo>
                  <a:cubicBezTo>
                    <a:pt x="29" y="49"/>
                    <a:pt x="30" y="51"/>
                    <a:pt x="31" y="51"/>
                  </a:cubicBezTo>
                  <a:cubicBezTo>
                    <a:pt x="33" y="51"/>
                    <a:pt x="34" y="52"/>
                    <a:pt x="35" y="53"/>
                  </a:cubicBezTo>
                  <a:cubicBezTo>
                    <a:pt x="36" y="54"/>
                    <a:pt x="37" y="54"/>
                    <a:pt x="39" y="54"/>
                  </a:cubicBezTo>
                  <a:cubicBezTo>
                    <a:pt x="42" y="52"/>
                    <a:pt x="43" y="55"/>
                    <a:pt x="46" y="55"/>
                  </a:cubicBezTo>
                  <a:cubicBezTo>
                    <a:pt x="49" y="55"/>
                    <a:pt x="52" y="53"/>
                    <a:pt x="55" y="53"/>
                  </a:cubicBezTo>
                  <a:cubicBezTo>
                    <a:pt x="57" y="53"/>
                    <a:pt x="61" y="54"/>
                    <a:pt x="64" y="53"/>
                  </a:cubicBezTo>
                  <a:cubicBezTo>
                    <a:pt x="65" y="53"/>
                    <a:pt x="66" y="52"/>
                    <a:pt x="67" y="51"/>
                  </a:cubicBezTo>
                  <a:cubicBezTo>
                    <a:pt x="69" y="50"/>
                    <a:pt x="68" y="49"/>
                    <a:pt x="68" y="47"/>
                  </a:cubicBezTo>
                  <a:cubicBezTo>
                    <a:pt x="68" y="42"/>
                    <a:pt x="73" y="39"/>
                    <a:pt x="77" y="35"/>
                  </a:cubicBezTo>
                  <a:cubicBezTo>
                    <a:pt x="78" y="34"/>
                    <a:pt x="77" y="32"/>
                    <a:pt x="77" y="31"/>
                  </a:cubicBezTo>
                  <a:cubicBezTo>
                    <a:pt x="77" y="28"/>
                    <a:pt x="77" y="26"/>
                    <a:pt x="77" y="23"/>
                  </a:cubicBezTo>
                  <a:cubicBezTo>
                    <a:pt x="78" y="21"/>
                    <a:pt x="79" y="18"/>
                    <a:pt x="79" y="16"/>
                  </a:cubicBezTo>
                  <a:cubicBezTo>
                    <a:pt x="78" y="14"/>
                    <a:pt x="77" y="12"/>
                    <a:pt x="76" y="11"/>
                  </a:cubicBezTo>
                  <a:cubicBezTo>
                    <a:pt x="74" y="8"/>
                    <a:pt x="75" y="5"/>
                    <a:pt x="75" y="2"/>
                  </a:cubicBezTo>
                  <a:cubicBezTo>
                    <a:pt x="75" y="5"/>
                    <a:pt x="75" y="7"/>
                    <a:pt x="75" y="9"/>
                  </a:cubicBezTo>
                  <a:cubicBezTo>
                    <a:pt x="75" y="11"/>
                    <a:pt x="78" y="14"/>
                    <a:pt x="78" y="16"/>
                  </a:cubicBezTo>
                  <a:cubicBezTo>
                    <a:pt x="79" y="19"/>
                    <a:pt x="77" y="23"/>
                    <a:pt x="77" y="26"/>
                  </a:cubicBezTo>
                  <a:cubicBezTo>
                    <a:pt x="77" y="28"/>
                    <a:pt x="78" y="32"/>
                    <a:pt x="77" y="35"/>
                  </a:cubicBezTo>
                  <a:cubicBezTo>
                    <a:pt x="76" y="37"/>
                    <a:pt x="72" y="39"/>
                    <a:pt x="71" y="41"/>
                  </a:cubicBezTo>
                  <a:cubicBezTo>
                    <a:pt x="69" y="42"/>
                    <a:pt x="68" y="44"/>
                    <a:pt x="68" y="46"/>
                  </a:cubicBezTo>
                  <a:cubicBezTo>
                    <a:pt x="67" y="49"/>
                    <a:pt x="69" y="50"/>
                    <a:pt x="70" y="53"/>
                  </a:cubicBezTo>
                  <a:cubicBezTo>
                    <a:pt x="70" y="54"/>
                    <a:pt x="71" y="54"/>
                    <a:pt x="72" y="55"/>
                  </a:cubicBezTo>
                  <a:cubicBezTo>
                    <a:pt x="74" y="56"/>
                    <a:pt x="75" y="57"/>
                    <a:pt x="75" y="59"/>
                  </a:cubicBezTo>
                  <a:cubicBezTo>
                    <a:pt x="75" y="61"/>
                    <a:pt x="75" y="63"/>
                    <a:pt x="75" y="65"/>
                  </a:cubicBezTo>
                  <a:cubicBezTo>
                    <a:pt x="75" y="66"/>
                    <a:pt x="76" y="68"/>
                    <a:pt x="77" y="70"/>
                  </a:cubicBezTo>
                  <a:cubicBezTo>
                    <a:pt x="74" y="70"/>
                    <a:pt x="67" y="70"/>
                    <a:pt x="72" y="74"/>
                  </a:cubicBezTo>
                  <a:cubicBezTo>
                    <a:pt x="74" y="75"/>
                    <a:pt x="75" y="76"/>
                    <a:pt x="76" y="78"/>
                  </a:cubicBezTo>
                  <a:cubicBezTo>
                    <a:pt x="76" y="79"/>
                    <a:pt x="77" y="80"/>
                    <a:pt x="77" y="81"/>
                  </a:cubicBezTo>
                  <a:cubicBezTo>
                    <a:pt x="77" y="82"/>
                    <a:pt x="80" y="81"/>
                    <a:pt x="80" y="81"/>
                  </a:cubicBezTo>
                  <a:cubicBezTo>
                    <a:pt x="82" y="80"/>
                    <a:pt x="80" y="81"/>
                    <a:pt x="80" y="8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84" name="Freeform 744">
              <a:extLst>
                <a:ext uri="{FF2B5EF4-FFF2-40B4-BE49-F238E27FC236}">
                  <a16:creationId xmlns:a16="http://schemas.microsoft.com/office/drawing/2014/main" id="{76576A0C-7DC0-4C7A-8994-0259DBB34AF6}"/>
                </a:ext>
              </a:extLst>
            </p:cNvPr>
            <p:cNvSpPr>
              <a:spLocks/>
            </p:cNvSpPr>
            <p:nvPr/>
          </p:nvSpPr>
          <p:spPr bwMode="auto">
            <a:xfrm>
              <a:off x="12684268" y="7940429"/>
              <a:ext cx="767517" cy="946107"/>
            </a:xfrm>
            <a:custGeom>
              <a:avLst/>
              <a:gdLst>
                <a:gd name="T0" fmla="*/ 6 w 82"/>
                <a:gd name="T1" fmla="*/ 39 h 101"/>
                <a:gd name="T2" fmla="*/ 6 w 82"/>
                <a:gd name="T3" fmla="*/ 41 h 101"/>
                <a:gd name="T4" fmla="*/ 4 w 82"/>
                <a:gd name="T5" fmla="*/ 43 h 101"/>
                <a:gd name="T6" fmla="*/ 2 w 82"/>
                <a:gd name="T7" fmla="*/ 49 h 101"/>
                <a:gd name="T8" fmla="*/ 2 w 82"/>
                <a:gd name="T9" fmla="*/ 51 h 101"/>
                <a:gd name="T10" fmla="*/ 1 w 82"/>
                <a:gd name="T11" fmla="*/ 53 h 101"/>
                <a:gd name="T12" fmla="*/ 4 w 82"/>
                <a:gd name="T13" fmla="*/ 58 h 101"/>
                <a:gd name="T14" fmla="*/ 6 w 82"/>
                <a:gd name="T15" fmla="*/ 60 h 101"/>
                <a:gd name="T16" fmla="*/ 6 w 82"/>
                <a:gd name="T17" fmla="*/ 63 h 101"/>
                <a:gd name="T18" fmla="*/ 9 w 82"/>
                <a:gd name="T19" fmla="*/ 68 h 101"/>
                <a:gd name="T20" fmla="*/ 9 w 82"/>
                <a:gd name="T21" fmla="*/ 74 h 101"/>
                <a:gd name="T22" fmla="*/ 15 w 82"/>
                <a:gd name="T23" fmla="*/ 76 h 101"/>
                <a:gd name="T24" fmla="*/ 18 w 82"/>
                <a:gd name="T25" fmla="*/ 81 h 101"/>
                <a:gd name="T26" fmla="*/ 22 w 82"/>
                <a:gd name="T27" fmla="*/ 84 h 101"/>
                <a:gd name="T28" fmla="*/ 26 w 82"/>
                <a:gd name="T29" fmla="*/ 88 h 101"/>
                <a:gd name="T30" fmla="*/ 26 w 82"/>
                <a:gd name="T31" fmla="*/ 91 h 101"/>
                <a:gd name="T32" fmla="*/ 28 w 82"/>
                <a:gd name="T33" fmla="*/ 92 h 101"/>
                <a:gd name="T34" fmla="*/ 32 w 82"/>
                <a:gd name="T35" fmla="*/ 96 h 101"/>
                <a:gd name="T36" fmla="*/ 35 w 82"/>
                <a:gd name="T37" fmla="*/ 95 h 101"/>
                <a:gd name="T38" fmla="*/ 39 w 82"/>
                <a:gd name="T39" fmla="*/ 94 h 101"/>
                <a:gd name="T40" fmla="*/ 44 w 82"/>
                <a:gd name="T41" fmla="*/ 100 h 101"/>
                <a:gd name="T42" fmla="*/ 51 w 82"/>
                <a:gd name="T43" fmla="*/ 100 h 101"/>
                <a:gd name="T44" fmla="*/ 55 w 82"/>
                <a:gd name="T45" fmla="*/ 98 h 101"/>
                <a:gd name="T46" fmla="*/ 59 w 82"/>
                <a:gd name="T47" fmla="*/ 97 h 101"/>
                <a:gd name="T48" fmla="*/ 69 w 82"/>
                <a:gd name="T49" fmla="*/ 94 h 101"/>
                <a:gd name="T50" fmla="*/ 69 w 82"/>
                <a:gd name="T51" fmla="*/ 91 h 101"/>
                <a:gd name="T52" fmla="*/ 66 w 82"/>
                <a:gd name="T53" fmla="*/ 90 h 101"/>
                <a:gd name="T54" fmla="*/ 61 w 82"/>
                <a:gd name="T55" fmla="*/ 83 h 101"/>
                <a:gd name="T56" fmla="*/ 59 w 82"/>
                <a:gd name="T57" fmla="*/ 80 h 101"/>
                <a:gd name="T58" fmla="*/ 56 w 82"/>
                <a:gd name="T59" fmla="*/ 78 h 101"/>
                <a:gd name="T60" fmla="*/ 59 w 82"/>
                <a:gd name="T61" fmla="*/ 75 h 101"/>
                <a:gd name="T62" fmla="*/ 61 w 82"/>
                <a:gd name="T63" fmla="*/ 67 h 101"/>
                <a:gd name="T64" fmla="*/ 62 w 82"/>
                <a:gd name="T65" fmla="*/ 64 h 101"/>
                <a:gd name="T66" fmla="*/ 65 w 82"/>
                <a:gd name="T67" fmla="*/ 62 h 101"/>
                <a:gd name="T68" fmla="*/ 65 w 82"/>
                <a:gd name="T69" fmla="*/ 58 h 101"/>
                <a:gd name="T70" fmla="*/ 67 w 82"/>
                <a:gd name="T71" fmla="*/ 55 h 101"/>
                <a:gd name="T72" fmla="*/ 71 w 82"/>
                <a:gd name="T73" fmla="*/ 52 h 101"/>
                <a:gd name="T74" fmla="*/ 72 w 82"/>
                <a:gd name="T75" fmla="*/ 45 h 101"/>
                <a:gd name="T76" fmla="*/ 72 w 82"/>
                <a:gd name="T77" fmla="*/ 42 h 101"/>
                <a:gd name="T78" fmla="*/ 74 w 82"/>
                <a:gd name="T79" fmla="*/ 37 h 101"/>
                <a:gd name="T80" fmla="*/ 79 w 82"/>
                <a:gd name="T81" fmla="*/ 29 h 101"/>
                <a:gd name="T82" fmla="*/ 82 w 82"/>
                <a:gd name="T83" fmla="*/ 27 h 101"/>
                <a:gd name="T84" fmla="*/ 79 w 82"/>
                <a:gd name="T85" fmla="*/ 23 h 101"/>
                <a:gd name="T86" fmla="*/ 76 w 82"/>
                <a:gd name="T87" fmla="*/ 17 h 101"/>
                <a:gd name="T88" fmla="*/ 76 w 82"/>
                <a:gd name="T89" fmla="*/ 11 h 101"/>
                <a:gd name="T90" fmla="*/ 75 w 82"/>
                <a:gd name="T91" fmla="*/ 9 h 101"/>
                <a:gd name="T92" fmla="*/ 74 w 82"/>
                <a:gd name="T93" fmla="*/ 5 h 101"/>
                <a:gd name="T94" fmla="*/ 68 w 82"/>
                <a:gd name="T95" fmla="*/ 0 h 101"/>
                <a:gd name="T96" fmla="*/ 64 w 82"/>
                <a:gd name="T97" fmla="*/ 2 h 101"/>
                <a:gd name="T98" fmla="*/ 60 w 82"/>
                <a:gd name="T99" fmla="*/ 5 h 101"/>
                <a:gd name="T100" fmla="*/ 56 w 82"/>
                <a:gd name="T101" fmla="*/ 5 h 101"/>
                <a:gd name="T102" fmla="*/ 46 w 82"/>
                <a:gd name="T103" fmla="*/ 5 h 101"/>
                <a:gd name="T104" fmla="*/ 17 w 82"/>
                <a:gd name="T105" fmla="*/ 5 h 101"/>
                <a:gd name="T106" fmla="*/ 16 w 82"/>
                <a:gd name="T107" fmla="*/ 14 h 101"/>
                <a:gd name="T108" fmla="*/ 13 w 82"/>
                <a:gd name="T109" fmla="*/ 16 h 101"/>
                <a:gd name="T110" fmla="*/ 11 w 82"/>
                <a:gd name="T111" fmla="*/ 18 h 101"/>
                <a:gd name="T112" fmla="*/ 11 w 82"/>
                <a:gd name="T113" fmla="*/ 32 h 101"/>
                <a:gd name="T114" fmla="*/ 11 w 82"/>
                <a:gd name="T115" fmla="*/ 37 h 101"/>
                <a:gd name="T116" fmla="*/ 6 w 82"/>
                <a:gd name="T117" fmla="*/ 3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101">
                  <a:moveTo>
                    <a:pt x="6" y="39"/>
                  </a:moveTo>
                  <a:cubicBezTo>
                    <a:pt x="6" y="39"/>
                    <a:pt x="6" y="40"/>
                    <a:pt x="6" y="41"/>
                  </a:cubicBezTo>
                  <a:cubicBezTo>
                    <a:pt x="5" y="42"/>
                    <a:pt x="4" y="42"/>
                    <a:pt x="4" y="43"/>
                  </a:cubicBezTo>
                  <a:cubicBezTo>
                    <a:pt x="4" y="45"/>
                    <a:pt x="2" y="47"/>
                    <a:pt x="2" y="49"/>
                  </a:cubicBezTo>
                  <a:cubicBezTo>
                    <a:pt x="2" y="50"/>
                    <a:pt x="3" y="51"/>
                    <a:pt x="2" y="51"/>
                  </a:cubicBezTo>
                  <a:cubicBezTo>
                    <a:pt x="2" y="52"/>
                    <a:pt x="0" y="53"/>
                    <a:pt x="1" y="53"/>
                  </a:cubicBezTo>
                  <a:cubicBezTo>
                    <a:pt x="4" y="53"/>
                    <a:pt x="3" y="57"/>
                    <a:pt x="4" y="58"/>
                  </a:cubicBezTo>
                  <a:cubicBezTo>
                    <a:pt x="4" y="59"/>
                    <a:pt x="5" y="59"/>
                    <a:pt x="6" y="60"/>
                  </a:cubicBezTo>
                  <a:cubicBezTo>
                    <a:pt x="6" y="61"/>
                    <a:pt x="6" y="62"/>
                    <a:pt x="6" y="63"/>
                  </a:cubicBezTo>
                  <a:cubicBezTo>
                    <a:pt x="7" y="65"/>
                    <a:pt x="9" y="66"/>
                    <a:pt x="9" y="68"/>
                  </a:cubicBezTo>
                  <a:cubicBezTo>
                    <a:pt x="9" y="69"/>
                    <a:pt x="8" y="74"/>
                    <a:pt x="9" y="74"/>
                  </a:cubicBezTo>
                  <a:cubicBezTo>
                    <a:pt x="12" y="74"/>
                    <a:pt x="13" y="75"/>
                    <a:pt x="15" y="76"/>
                  </a:cubicBezTo>
                  <a:cubicBezTo>
                    <a:pt x="17" y="77"/>
                    <a:pt x="16" y="80"/>
                    <a:pt x="18" y="81"/>
                  </a:cubicBezTo>
                  <a:cubicBezTo>
                    <a:pt x="19" y="82"/>
                    <a:pt x="22" y="82"/>
                    <a:pt x="22" y="84"/>
                  </a:cubicBezTo>
                  <a:cubicBezTo>
                    <a:pt x="22" y="86"/>
                    <a:pt x="25" y="87"/>
                    <a:pt x="26" y="88"/>
                  </a:cubicBezTo>
                  <a:cubicBezTo>
                    <a:pt x="26" y="89"/>
                    <a:pt x="26" y="90"/>
                    <a:pt x="26" y="91"/>
                  </a:cubicBezTo>
                  <a:cubicBezTo>
                    <a:pt x="27" y="91"/>
                    <a:pt x="28" y="92"/>
                    <a:pt x="28" y="92"/>
                  </a:cubicBezTo>
                  <a:cubicBezTo>
                    <a:pt x="29" y="93"/>
                    <a:pt x="30" y="95"/>
                    <a:pt x="32" y="96"/>
                  </a:cubicBezTo>
                  <a:cubicBezTo>
                    <a:pt x="33" y="97"/>
                    <a:pt x="33" y="93"/>
                    <a:pt x="35" y="95"/>
                  </a:cubicBezTo>
                  <a:cubicBezTo>
                    <a:pt x="37" y="96"/>
                    <a:pt x="37" y="94"/>
                    <a:pt x="39" y="94"/>
                  </a:cubicBezTo>
                  <a:cubicBezTo>
                    <a:pt x="41" y="95"/>
                    <a:pt x="42" y="98"/>
                    <a:pt x="44" y="100"/>
                  </a:cubicBezTo>
                  <a:cubicBezTo>
                    <a:pt x="46" y="95"/>
                    <a:pt x="49" y="101"/>
                    <a:pt x="51" y="100"/>
                  </a:cubicBezTo>
                  <a:cubicBezTo>
                    <a:pt x="52" y="99"/>
                    <a:pt x="53" y="98"/>
                    <a:pt x="55" y="98"/>
                  </a:cubicBezTo>
                  <a:cubicBezTo>
                    <a:pt x="56" y="98"/>
                    <a:pt x="58" y="98"/>
                    <a:pt x="59" y="97"/>
                  </a:cubicBezTo>
                  <a:cubicBezTo>
                    <a:pt x="61" y="93"/>
                    <a:pt x="65" y="91"/>
                    <a:pt x="69" y="94"/>
                  </a:cubicBezTo>
                  <a:cubicBezTo>
                    <a:pt x="69" y="93"/>
                    <a:pt x="69" y="92"/>
                    <a:pt x="69" y="91"/>
                  </a:cubicBezTo>
                  <a:cubicBezTo>
                    <a:pt x="69" y="90"/>
                    <a:pt x="66" y="90"/>
                    <a:pt x="66" y="90"/>
                  </a:cubicBezTo>
                  <a:cubicBezTo>
                    <a:pt x="64" y="88"/>
                    <a:pt x="63" y="85"/>
                    <a:pt x="61" y="83"/>
                  </a:cubicBezTo>
                  <a:cubicBezTo>
                    <a:pt x="60" y="82"/>
                    <a:pt x="60" y="81"/>
                    <a:pt x="59" y="80"/>
                  </a:cubicBezTo>
                  <a:cubicBezTo>
                    <a:pt x="58" y="79"/>
                    <a:pt x="57" y="79"/>
                    <a:pt x="56" y="78"/>
                  </a:cubicBezTo>
                  <a:cubicBezTo>
                    <a:pt x="53" y="75"/>
                    <a:pt x="59" y="75"/>
                    <a:pt x="59" y="75"/>
                  </a:cubicBezTo>
                  <a:cubicBezTo>
                    <a:pt x="61" y="74"/>
                    <a:pt x="60" y="69"/>
                    <a:pt x="61" y="67"/>
                  </a:cubicBezTo>
                  <a:cubicBezTo>
                    <a:pt x="61" y="66"/>
                    <a:pt x="61" y="64"/>
                    <a:pt x="62" y="64"/>
                  </a:cubicBezTo>
                  <a:cubicBezTo>
                    <a:pt x="63" y="63"/>
                    <a:pt x="65" y="63"/>
                    <a:pt x="65" y="62"/>
                  </a:cubicBezTo>
                  <a:cubicBezTo>
                    <a:pt x="65" y="61"/>
                    <a:pt x="65" y="60"/>
                    <a:pt x="65" y="58"/>
                  </a:cubicBezTo>
                  <a:cubicBezTo>
                    <a:pt x="65" y="57"/>
                    <a:pt x="66" y="56"/>
                    <a:pt x="67" y="55"/>
                  </a:cubicBezTo>
                  <a:cubicBezTo>
                    <a:pt x="68" y="53"/>
                    <a:pt x="70" y="54"/>
                    <a:pt x="71" y="52"/>
                  </a:cubicBezTo>
                  <a:cubicBezTo>
                    <a:pt x="71" y="50"/>
                    <a:pt x="72" y="48"/>
                    <a:pt x="72" y="45"/>
                  </a:cubicBezTo>
                  <a:cubicBezTo>
                    <a:pt x="72" y="44"/>
                    <a:pt x="72" y="43"/>
                    <a:pt x="72" y="42"/>
                  </a:cubicBezTo>
                  <a:cubicBezTo>
                    <a:pt x="72" y="40"/>
                    <a:pt x="74" y="38"/>
                    <a:pt x="74" y="37"/>
                  </a:cubicBezTo>
                  <a:cubicBezTo>
                    <a:pt x="74" y="33"/>
                    <a:pt x="75" y="30"/>
                    <a:pt x="79" y="29"/>
                  </a:cubicBezTo>
                  <a:cubicBezTo>
                    <a:pt x="80" y="29"/>
                    <a:pt x="81" y="29"/>
                    <a:pt x="82" y="27"/>
                  </a:cubicBezTo>
                  <a:cubicBezTo>
                    <a:pt x="82" y="26"/>
                    <a:pt x="80" y="24"/>
                    <a:pt x="79" y="23"/>
                  </a:cubicBezTo>
                  <a:cubicBezTo>
                    <a:pt x="77" y="21"/>
                    <a:pt x="76" y="19"/>
                    <a:pt x="76" y="17"/>
                  </a:cubicBezTo>
                  <a:cubicBezTo>
                    <a:pt x="76" y="16"/>
                    <a:pt x="75" y="11"/>
                    <a:pt x="76" y="11"/>
                  </a:cubicBezTo>
                  <a:cubicBezTo>
                    <a:pt x="77" y="10"/>
                    <a:pt x="76" y="10"/>
                    <a:pt x="75" y="9"/>
                  </a:cubicBezTo>
                  <a:cubicBezTo>
                    <a:pt x="74" y="8"/>
                    <a:pt x="74" y="7"/>
                    <a:pt x="74" y="5"/>
                  </a:cubicBezTo>
                  <a:cubicBezTo>
                    <a:pt x="72" y="3"/>
                    <a:pt x="69" y="2"/>
                    <a:pt x="68" y="0"/>
                  </a:cubicBezTo>
                  <a:cubicBezTo>
                    <a:pt x="67" y="0"/>
                    <a:pt x="65" y="1"/>
                    <a:pt x="64" y="2"/>
                  </a:cubicBezTo>
                  <a:cubicBezTo>
                    <a:pt x="63" y="5"/>
                    <a:pt x="61" y="3"/>
                    <a:pt x="60" y="5"/>
                  </a:cubicBezTo>
                  <a:cubicBezTo>
                    <a:pt x="59" y="9"/>
                    <a:pt x="58" y="5"/>
                    <a:pt x="56" y="5"/>
                  </a:cubicBezTo>
                  <a:cubicBezTo>
                    <a:pt x="52" y="5"/>
                    <a:pt x="49" y="5"/>
                    <a:pt x="46" y="5"/>
                  </a:cubicBezTo>
                  <a:cubicBezTo>
                    <a:pt x="37" y="5"/>
                    <a:pt x="27" y="5"/>
                    <a:pt x="17" y="5"/>
                  </a:cubicBezTo>
                  <a:cubicBezTo>
                    <a:pt x="15" y="5"/>
                    <a:pt x="16" y="12"/>
                    <a:pt x="16" y="14"/>
                  </a:cubicBezTo>
                  <a:cubicBezTo>
                    <a:pt x="16" y="16"/>
                    <a:pt x="15" y="16"/>
                    <a:pt x="13" y="16"/>
                  </a:cubicBezTo>
                  <a:cubicBezTo>
                    <a:pt x="10" y="16"/>
                    <a:pt x="11" y="16"/>
                    <a:pt x="11" y="18"/>
                  </a:cubicBezTo>
                  <a:cubicBezTo>
                    <a:pt x="11" y="23"/>
                    <a:pt x="11" y="27"/>
                    <a:pt x="11" y="32"/>
                  </a:cubicBezTo>
                  <a:cubicBezTo>
                    <a:pt x="11" y="34"/>
                    <a:pt x="11" y="36"/>
                    <a:pt x="11" y="37"/>
                  </a:cubicBezTo>
                  <a:cubicBezTo>
                    <a:pt x="11" y="39"/>
                    <a:pt x="7" y="38"/>
                    <a:pt x="6" y="3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85" name="Freeform 745">
              <a:extLst>
                <a:ext uri="{FF2B5EF4-FFF2-40B4-BE49-F238E27FC236}">
                  <a16:creationId xmlns:a16="http://schemas.microsoft.com/office/drawing/2014/main" id="{077EC086-35FB-43E4-90B7-BF455F27E9B9}"/>
                </a:ext>
              </a:extLst>
            </p:cNvPr>
            <p:cNvSpPr>
              <a:spLocks/>
            </p:cNvSpPr>
            <p:nvPr/>
          </p:nvSpPr>
          <p:spPr bwMode="auto">
            <a:xfrm>
              <a:off x="13356248" y="8182530"/>
              <a:ext cx="299364" cy="270773"/>
            </a:xfrm>
            <a:custGeom>
              <a:avLst/>
              <a:gdLst>
                <a:gd name="T0" fmla="*/ 3 w 32"/>
                <a:gd name="T1" fmla="*/ 19 h 29"/>
                <a:gd name="T2" fmla="*/ 7 w 32"/>
                <a:gd name="T3" fmla="*/ 20 h 29"/>
                <a:gd name="T4" fmla="*/ 7 w 32"/>
                <a:gd name="T5" fmla="*/ 17 h 29"/>
                <a:gd name="T6" fmla="*/ 10 w 32"/>
                <a:gd name="T7" fmla="*/ 19 h 29"/>
                <a:gd name="T8" fmla="*/ 12 w 32"/>
                <a:gd name="T9" fmla="*/ 18 h 29"/>
                <a:gd name="T10" fmla="*/ 14 w 32"/>
                <a:gd name="T11" fmla="*/ 18 h 29"/>
                <a:gd name="T12" fmla="*/ 29 w 32"/>
                <a:gd name="T13" fmla="*/ 29 h 29"/>
                <a:gd name="T14" fmla="*/ 32 w 32"/>
                <a:gd name="T15" fmla="*/ 27 h 29"/>
                <a:gd name="T16" fmla="*/ 24 w 32"/>
                <a:gd name="T17" fmla="*/ 19 h 29"/>
                <a:gd name="T18" fmla="*/ 19 w 32"/>
                <a:gd name="T19" fmla="*/ 16 h 29"/>
                <a:gd name="T20" fmla="*/ 17 w 32"/>
                <a:gd name="T21" fmla="*/ 14 h 29"/>
                <a:gd name="T22" fmla="*/ 17 w 32"/>
                <a:gd name="T23" fmla="*/ 16 h 29"/>
                <a:gd name="T24" fmla="*/ 16 w 32"/>
                <a:gd name="T25" fmla="*/ 14 h 29"/>
                <a:gd name="T26" fmla="*/ 14 w 32"/>
                <a:gd name="T27" fmla="*/ 9 h 29"/>
                <a:gd name="T28" fmla="*/ 10 w 32"/>
                <a:gd name="T29" fmla="*/ 0 h 29"/>
                <a:gd name="T30" fmla="*/ 2 w 32"/>
                <a:gd name="T31" fmla="*/ 7 h 29"/>
                <a:gd name="T32" fmla="*/ 1 w 32"/>
                <a:gd name="T33" fmla="*/ 13 h 29"/>
                <a:gd name="T34" fmla="*/ 0 w 32"/>
                <a:gd name="T35" fmla="*/ 20 h 29"/>
                <a:gd name="T36" fmla="*/ 3 w 32"/>
                <a:gd name="T37"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9">
                  <a:moveTo>
                    <a:pt x="3" y="19"/>
                  </a:moveTo>
                  <a:cubicBezTo>
                    <a:pt x="4" y="19"/>
                    <a:pt x="6" y="21"/>
                    <a:pt x="7" y="20"/>
                  </a:cubicBezTo>
                  <a:cubicBezTo>
                    <a:pt x="7" y="19"/>
                    <a:pt x="6" y="17"/>
                    <a:pt x="7" y="17"/>
                  </a:cubicBezTo>
                  <a:cubicBezTo>
                    <a:pt x="9" y="17"/>
                    <a:pt x="9" y="19"/>
                    <a:pt x="10" y="19"/>
                  </a:cubicBezTo>
                  <a:cubicBezTo>
                    <a:pt x="11" y="19"/>
                    <a:pt x="12" y="18"/>
                    <a:pt x="12" y="18"/>
                  </a:cubicBezTo>
                  <a:cubicBezTo>
                    <a:pt x="13" y="17"/>
                    <a:pt x="14" y="18"/>
                    <a:pt x="14" y="18"/>
                  </a:cubicBezTo>
                  <a:cubicBezTo>
                    <a:pt x="22" y="18"/>
                    <a:pt x="25" y="24"/>
                    <a:pt x="29" y="29"/>
                  </a:cubicBezTo>
                  <a:cubicBezTo>
                    <a:pt x="30" y="29"/>
                    <a:pt x="31" y="28"/>
                    <a:pt x="32" y="27"/>
                  </a:cubicBezTo>
                  <a:cubicBezTo>
                    <a:pt x="29" y="25"/>
                    <a:pt x="26" y="22"/>
                    <a:pt x="24" y="19"/>
                  </a:cubicBezTo>
                  <a:cubicBezTo>
                    <a:pt x="23" y="17"/>
                    <a:pt x="21" y="17"/>
                    <a:pt x="19" y="16"/>
                  </a:cubicBezTo>
                  <a:cubicBezTo>
                    <a:pt x="18" y="16"/>
                    <a:pt x="18" y="14"/>
                    <a:pt x="17" y="14"/>
                  </a:cubicBezTo>
                  <a:cubicBezTo>
                    <a:pt x="16" y="14"/>
                    <a:pt x="17" y="15"/>
                    <a:pt x="17" y="16"/>
                  </a:cubicBezTo>
                  <a:cubicBezTo>
                    <a:pt x="17" y="16"/>
                    <a:pt x="16" y="14"/>
                    <a:pt x="16" y="14"/>
                  </a:cubicBezTo>
                  <a:cubicBezTo>
                    <a:pt x="15" y="12"/>
                    <a:pt x="14" y="11"/>
                    <a:pt x="14" y="9"/>
                  </a:cubicBezTo>
                  <a:cubicBezTo>
                    <a:pt x="13" y="6"/>
                    <a:pt x="13" y="3"/>
                    <a:pt x="10" y="0"/>
                  </a:cubicBezTo>
                  <a:cubicBezTo>
                    <a:pt x="9" y="4"/>
                    <a:pt x="4" y="4"/>
                    <a:pt x="2" y="7"/>
                  </a:cubicBezTo>
                  <a:cubicBezTo>
                    <a:pt x="1" y="9"/>
                    <a:pt x="2" y="11"/>
                    <a:pt x="1" y="13"/>
                  </a:cubicBezTo>
                  <a:cubicBezTo>
                    <a:pt x="0" y="15"/>
                    <a:pt x="0" y="17"/>
                    <a:pt x="0" y="20"/>
                  </a:cubicBezTo>
                  <a:cubicBezTo>
                    <a:pt x="1" y="19"/>
                    <a:pt x="2" y="19"/>
                    <a:pt x="3" y="1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86" name="Freeform 746">
              <a:extLst>
                <a:ext uri="{FF2B5EF4-FFF2-40B4-BE49-F238E27FC236}">
                  <a16:creationId xmlns:a16="http://schemas.microsoft.com/office/drawing/2014/main" id="{EC783D59-0AEC-44CD-8E0A-83279D1565A5}"/>
                </a:ext>
              </a:extLst>
            </p:cNvPr>
            <p:cNvSpPr>
              <a:spLocks/>
            </p:cNvSpPr>
            <p:nvPr/>
          </p:nvSpPr>
          <p:spPr bwMode="auto">
            <a:xfrm>
              <a:off x="13200194" y="8313140"/>
              <a:ext cx="691083" cy="573398"/>
            </a:xfrm>
            <a:custGeom>
              <a:avLst/>
              <a:gdLst>
                <a:gd name="T0" fmla="*/ 70 w 74"/>
                <a:gd name="T1" fmla="*/ 38 h 61"/>
                <a:gd name="T2" fmla="*/ 57 w 74"/>
                <a:gd name="T3" fmla="*/ 33 h 61"/>
                <a:gd name="T4" fmla="*/ 51 w 74"/>
                <a:gd name="T5" fmla="*/ 29 h 61"/>
                <a:gd name="T6" fmla="*/ 48 w 74"/>
                <a:gd name="T7" fmla="*/ 24 h 61"/>
                <a:gd name="T8" fmla="*/ 51 w 74"/>
                <a:gd name="T9" fmla="*/ 20 h 61"/>
                <a:gd name="T10" fmla="*/ 45 w 74"/>
                <a:gd name="T11" fmla="*/ 23 h 61"/>
                <a:gd name="T12" fmla="*/ 44 w 74"/>
                <a:gd name="T13" fmla="*/ 18 h 61"/>
                <a:gd name="T14" fmla="*/ 44 w 74"/>
                <a:gd name="T15" fmla="*/ 12 h 61"/>
                <a:gd name="T16" fmla="*/ 37 w 74"/>
                <a:gd name="T17" fmla="*/ 5 h 61"/>
                <a:gd name="T18" fmla="*/ 28 w 74"/>
                <a:gd name="T19" fmla="*/ 4 h 61"/>
                <a:gd name="T20" fmla="*/ 24 w 74"/>
                <a:gd name="T21" fmla="*/ 5 h 61"/>
                <a:gd name="T22" fmla="*/ 21 w 74"/>
                <a:gd name="T23" fmla="*/ 5 h 61"/>
                <a:gd name="T24" fmla="*/ 18 w 74"/>
                <a:gd name="T25" fmla="*/ 5 h 61"/>
                <a:gd name="T26" fmla="*/ 17 w 74"/>
                <a:gd name="T27" fmla="*/ 8 h 61"/>
                <a:gd name="T28" fmla="*/ 15 w 74"/>
                <a:gd name="T29" fmla="*/ 13 h 61"/>
                <a:gd name="T30" fmla="*/ 12 w 74"/>
                <a:gd name="T31" fmla="*/ 14 h 61"/>
                <a:gd name="T32" fmla="*/ 10 w 74"/>
                <a:gd name="T33" fmla="*/ 18 h 61"/>
                <a:gd name="T34" fmla="*/ 10 w 74"/>
                <a:gd name="T35" fmla="*/ 23 h 61"/>
                <a:gd name="T36" fmla="*/ 5 w 74"/>
                <a:gd name="T37" fmla="*/ 34 h 61"/>
                <a:gd name="T38" fmla="*/ 1 w 74"/>
                <a:gd name="T39" fmla="*/ 35 h 61"/>
                <a:gd name="T40" fmla="*/ 2 w 74"/>
                <a:gd name="T41" fmla="*/ 38 h 61"/>
                <a:gd name="T42" fmla="*/ 9 w 74"/>
                <a:gd name="T43" fmla="*/ 47 h 61"/>
                <a:gd name="T44" fmla="*/ 13 w 74"/>
                <a:gd name="T45" fmla="*/ 50 h 61"/>
                <a:gd name="T46" fmla="*/ 14 w 74"/>
                <a:gd name="T47" fmla="*/ 54 h 61"/>
                <a:gd name="T48" fmla="*/ 20 w 74"/>
                <a:gd name="T49" fmla="*/ 55 h 61"/>
                <a:gd name="T50" fmla="*/ 25 w 74"/>
                <a:gd name="T51" fmla="*/ 59 h 61"/>
                <a:gd name="T52" fmla="*/ 33 w 74"/>
                <a:gd name="T53" fmla="*/ 60 h 61"/>
                <a:gd name="T54" fmla="*/ 39 w 74"/>
                <a:gd name="T55" fmla="*/ 57 h 61"/>
                <a:gd name="T56" fmla="*/ 47 w 74"/>
                <a:gd name="T57" fmla="*/ 56 h 61"/>
                <a:gd name="T58" fmla="*/ 54 w 74"/>
                <a:gd name="T59" fmla="*/ 53 h 61"/>
                <a:gd name="T60" fmla="*/ 59 w 74"/>
                <a:gd name="T61" fmla="*/ 53 h 61"/>
                <a:gd name="T62" fmla="*/ 74 w 74"/>
                <a:gd name="T63" fmla="*/ 38 h 61"/>
                <a:gd name="T64" fmla="*/ 70 w 74"/>
                <a:gd name="T6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1">
                  <a:moveTo>
                    <a:pt x="70" y="38"/>
                  </a:moveTo>
                  <a:cubicBezTo>
                    <a:pt x="65" y="36"/>
                    <a:pt x="61" y="35"/>
                    <a:pt x="57" y="33"/>
                  </a:cubicBezTo>
                  <a:cubicBezTo>
                    <a:pt x="54" y="32"/>
                    <a:pt x="53" y="31"/>
                    <a:pt x="51" y="29"/>
                  </a:cubicBezTo>
                  <a:cubicBezTo>
                    <a:pt x="50" y="28"/>
                    <a:pt x="49" y="26"/>
                    <a:pt x="48" y="24"/>
                  </a:cubicBezTo>
                  <a:cubicBezTo>
                    <a:pt x="48" y="23"/>
                    <a:pt x="51" y="21"/>
                    <a:pt x="51" y="20"/>
                  </a:cubicBezTo>
                  <a:cubicBezTo>
                    <a:pt x="49" y="21"/>
                    <a:pt x="47" y="22"/>
                    <a:pt x="45" y="23"/>
                  </a:cubicBezTo>
                  <a:cubicBezTo>
                    <a:pt x="43" y="23"/>
                    <a:pt x="43" y="19"/>
                    <a:pt x="44" y="18"/>
                  </a:cubicBezTo>
                  <a:cubicBezTo>
                    <a:pt x="47" y="15"/>
                    <a:pt x="46" y="15"/>
                    <a:pt x="44" y="12"/>
                  </a:cubicBezTo>
                  <a:cubicBezTo>
                    <a:pt x="42" y="10"/>
                    <a:pt x="40" y="6"/>
                    <a:pt x="37" y="5"/>
                  </a:cubicBezTo>
                  <a:cubicBezTo>
                    <a:pt x="35" y="5"/>
                    <a:pt x="30" y="3"/>
                    <a:pt x="28" y="4"/>
                  </a:cubicBezTo>
                  <a:cubicBezTo>
                    <a:pt x="26" y="7"/>
                    <a:pt x="24" y="0"/>
                    <a:pt x="24" y="5"/>
                  </a:cubicBezTo>
                  <a:cubicBezTo>
                    <a:pt x="24" y="7"/>
                    <a:pt x="22" y="6"/>
                    <a:pt x="21" y="5"/>
                  </a:cubicBezTo>
                  <a:cubicBezTo>
                    <a:pt x="20" y="5"/>
                    <a:pt x="19" y="5"/>
                    <a:pt x="18" y="5"/>
                  </a:cubicBezTo>
                  <a:cubicBezTo>
                    <a:pt x="16" y="6"/>
                    <a:pt x="17" y="6"/>
                    <a:pt x="17" y="8"/>
                  </a:cubicBezTo>
                  <a:cubicBezTo>
                    <a:pt x="17" y="9"/>
                    <a:pt x="16" y="12"/>
                    <a:pt x="15" y="13"/>
                  </a:cubicBezTo>
                  <a:cubicBezTo>
                    <a:pt x="15" y="14"/>
                    <a:pt x="12" y="13"/>
                    <a:pt x="12" y="14"/>
                  </a:cubicBezTo>
                  <a:cubicBezTo>
                    <a:pt x="12" y="16"/>
                    <a:pt x="10" y="17"/>
                    <a:pt x="10" y="18"/>
                  </a:cubicBezTo>
                  <a:cubicBezTo>
                    <a:pt x="10" y="19"/>
                    <a:pt x="11" y="22"/>
                    <a:pt x="10" y="23"/>
                  </a:cubicBezTo>
                  <a:cubicBezTo>
                    <a:pt x="4" y="24"/>
                    <a:pt x="6" y="30"/>
                    <a:pt x="5" y="34"/>
                  </a:cubicBezTo>
                  <a:cubicBezTo>
                    <a:pt x="4" y="35"/>
                    <a:pt x="3" y="35"/>
                    <a:pt x="1" y="35"/>
                  </a:cubicBezTo>
                  <a:cubicBezTo>
                    <a:pt x="0" y="36"/>
                    <a:pt x="0" y="38"/>
                    <a:pt x="2" y="38"/>
                  </a:cubicBezTo>
                  <a:cubicBezTo>
                    <a:pt x="5" y="39"/>
                    <a:pt x="8" y="45"/>
                    <a:pt x="9" y="47"/>
                  </a:cubicBezTo>
                  <a:cubicBezTo>
                    <a:pt x="10" y="49"/>
                    <a:pt x="11" y="49"/>
                    <a:pt x="13" y="50"/>
                  </a:cubicBezTo>
                  <a:cubicBezTo>
                    <a:pt x="14" y="51"/>
                    <a:pt x="13" y="53"/>
                    <a:pt x="14" y="54"/>
                  </a:cubicBezTo>
                  <a:cubicBezTo>
                    <a:pt x="16" y="56"/>
                    <a:pt x="18" y="54"/>
                    <a:pt x="20" y="55"/>
                  </a:cubicBezTo>
                  <a:cubicBezTo>
                    <a:pt x="21" y="56"/>
                    <a:pt x="23" y="58"/>
                    <a:pt x="25" y="59"/>
                  </a:cubicBezTo>
                  <a:cubicBezTo>
                    <a:pt x="27" y="59"/>
                    <a:pt x="31" y="61"/>
                    <a:pt x="33" y="60"/>
                  </a:cubicBezTo>
                  <a:cubicBezTo>
                    <a:pt x="35" y="58"/>
                    <a:pt x="36" y="56"/>
                    <a:pt x="39" y="57"/>
                  </a:cubicBezTo>
                  <a:cubicBezTo>
                    <a:pt x="42" y="58"/>
                    <a:pt x="45" y="57"/>
                    <a:pt x="47" y="56"/>
                  </a:cubicBezTo>
                  <a:cubicBezTo>
                    <a:pt x="49" y="54"/>
                    <a:pt x="51" y="53"/>
                    <a:pt x="54" y="53"/>
                  </a:cubicBezTo>
                  <a:cubicBezTo>
                    <a:pt x="55" y="53"/>
                    <a:pt x="59" y="53"/>
                    <a:pt x="59" y="53"/>
                  </a:cubicBezTo>
                  <a:cubicBezTo>
                    <a:pt x="64" y="48"/>
                    <a:pt x="69" y="43"/>
                    <a:pt x="74" y="38"/>
                  </a:cubicBezTo>
                  <a:cubicBezTo>
                    <a:pt x="73" y="38"/>
                    <a:pt x="71" y="38"/>
                    <a:pt x="70" y="38"/>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87" name="Freeform 747">
              <a:extLst>
                <a:ext uri="{FF2B5EF4-FFF2-40B4-BE49-F238E27FC236}">
                  <a16:creationId xmlns:a16="http://schemas.microsoft.com/office/drawing/2014/main" id="{9AA17A7C-2DE1-4187-8E0A-B2C6BE68C5E7}"/>
                </a:ext>
              </a:extLst>
            </p:cNvPr>
            <p:cNvSpPr>
              <a:spLocks/>
            </p:cNvSpPr>
            <p:nvPr/>
          </p:nvSpPr>
          <p:spPr bwMode="auto">
            <a:xfrm>
              <a:off x="13235227" y="8481973"/>
              <a:ext cx="812103" cy="777272"/>
            </a:xfrm>
            <a:custGeom>
              <a:avLst/>
              <a:gdLst>
                <a:gd name="T0" fmla="*/ 86 w 87"/>
                <a:gd name="T1" fmla="*/ 1 h 83"/>
                <a:gd name="T2" fmla="*/ 83 w 87"/>
                <a:gd name="T3" fmla="*/ 0 h 83"/>
                <a:gd name="T4" fmla="*/ 79 w 87"/>
                <a:gd name="T5" fmla="*/ 3 h 83"/>
                <a:gd name="T6" fmla="*/ 71 w 87"/>
                <a:gd name="T7" fmla="*/ 3 h 83"/>
                <a:gd name="T8" fmla="*/ 69 w 87"/>
                <a:gd name="T9" fmla="*/ 4 h 83"/>
                <a:gd name="T10" fmla="*/ 68 w 87"/>
                <a:gd name="T11" fmla="*/ 3 h 83"/>
                <a:gd name="T12" fmla="*/ 63 w 87"/>
                <a:gd name="T13" fmla="*/ 6 h 83"/>
                <a:gd name="T14" fmla="*/ 58 w 87"/>
                <a:gd name="T15" fmla="*/ 5 h 83"/>
                <a:gd name="T16" fmla="*/ 53 w 87"/>
                <a:gd name="T17" fmla="*/ 7 h 83"/>
                <a:gd name="T18" fmla="*/ 47 w 87"/>
                <a:gd name="T19" fmla="*/ 2 h 83"/>
                <a:gd name="T20" fmla="*/ 44 w 87"/>
                <a:gd name="T21" fmla="*/ 6 h 83"/>
                <a:gd name="T22" fmla="*/ 48 w 87"/>
                <a:gd name="T23" fmla="*/ 12 h 83"/>
                <a:gd name="T24" fmla="*/ 56 w 87"/>
                <a:gd name="T25" fmla="*/ 16 h 83"/>
                <a:gd name="T26" fmla="*/ 70 w 87"/>
                <a:gd name="T27" fmla="*/ 20 h 83"/>
                <a:gd name="T28" fmla="*/ 63 w 87"/>
                <a:gd name="T29" fmla="*/ 27 h 83"/>
                <a:gd name="T30" fmla="*/ 58 w 87"/>
                <a:gd name="T31" fmla="*/ 33 h 83"/>
                <a:gd name="T32" fmla="*/ 55 w 87"/>
                <a:gd name="T33" fmla="*/ 35 h 83"/>
                <a:gd name="T34" fmla="*/ 48 w 87"/>
                <a:gd name="T35" fmla="*/ 35 h 83"/>
                <a:gd name="T36" fmla="*/ 42 w 87"/>
                <a:gd name="T37" fmla="*/ 38 h 83"/>
                <a:gd name="T38" fmla="*/ 36 w 87"/>
                <a:gd name="T39" fmla="*/ 39 h 83"/>
                <a:gd name="T40" fmla="*/ 32 w 87"/>
                <a:gd name="T41" fmla="*/ 39 h 83"/>
                <a:gd name="T42" fmla="*/ 26 w 87"/>
                <a:gd name="T43" fmla="*/ 42 h 83"/>
                <a:gd name="T44" fmla="*/ 21 w 87"/>
                <a:gd name="T45" fmla="*/ 41 h 83"/>
                <a:gd name="T46" fmla="*/ 16 w 87"/>
                <a:gd name="T47" fmla="*/ 37 h 83"/>
                <a:gd name="T48" fmla="*/ 11 w 87"/>
                <a:gd name="T49" fmla="*/ 37 h 83"/>
                <a:gd name="T50" fmla="*/ 7 w 87"/>
                <a:gd name="T51" fmla="*/ 34 h 83"/>
                <a:gd name="T52" fmla="*/ 0 w 87"/>
                <a:gd name="T53" fmla="*/ 39 h 83"/>
                <a:gd name="T54" fmla="*/ 3 w 87"/>
                <a:gd name="T55" fmla="*/ 41 h 83"/>
                <a:gd name="T56" fmla="*/ 4 w 87"/>
                <a:gd name="T57" fmla="*/ 45 h 83"/>
                <a:gd name="T58" fmla="*/ 3 w 87"/>
                <a:gd name="T59" fmla="*/ 54 h 83"/>
                <a:gd name="T60" fmla="*/ 0 w 87"/>
                <a:gd name="T61" fmla="*/ 58 h 83"/>
                <a:gd name="T62" fmla="*/ 3 w 87"/>
                <a:gd name="T63" fmla="*/ 60 h 83"/>
                <a:gd name="T64" fmla="*/ 1 w 87"/>
                <a:gd name="T65" fmla="*/ 65 h 83"/>
                <a:gd name="T66" fmla="*/ 4 w 87"/>
                <a:gd name="T67" fmla="*/ 66 h 83"/>
                <a:gd name="T68" fmla="*/ 15 w 87"/>
                <a:gd name="T69" fmla="*/ 73 h 83"/>
                <a:gd name="T70" fmla="*/ 19 w 87"/>
                <a:gd name="T71" fmla="*/ 77 h 83"/>
                <a:gd name="T72" fmla="*/ 26 w 87"/>
                <a:gd name="T73" fmla="*/ 83 h 83"/>
                <a:gd name="T74" fmla="*/ 30 w 87"/>
                <a:gd name="T75" fmla="*/ 76 h 83"/>
                <a:gd name="T76" fmla="*/ 33 w 87"/>
                <a:gd name="T77" fmla="*/ 72 h 83"/>
                <a:gd name="T78" fmla="*/ 35 w 87"/>
                <a:gd name="T79" fmla="*/ 69 h 83"/>
                <a:gd name="T80" fmla="*/ 40 w 87"/>
                <a:gd name="T81" fmla="*/ 65 h 83"/>
                <a:gd name="T82" fmla="*/ 59 w 87"/>
                <a:gd name="T83" fmla="*/ 48 h 83"/>
                <a:gd name="T84" fmla="*/ 77 w 87"/>
                <a:gd name="T85" fmla="*/ 24 h 83"/>
                <a:gd name="T86" fmla="*/ 84 w 87"/>
                <a:gd name="T87" fmla="*/ 14 h 83"/>
                <a:gd name="T88" fmla="*/ 86 w 87"/>
                <a:gd name="T89" fmla="*/ 7 h 83"/>
                <a:gd name="T90" fmla="*/ 86 w 87"/>
                <a:gd name="T91" fmla="*/ 1 h 83"/>
                <a:gd name="T92" fmla="*/ 86 w 87"/>
                <a:gd name="T93"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83">
                  <a:moveTo>
                    <a:pt x="86" y="1"/>
                  </a:moveTo>
                  <a:cubicBezTo>
                    <a:pt x="87" y="0"/>
                    <a:pt x="84" y="0"/>
                    <a:pt x="83" y="0"/>
                  </a:cubicBezTo>
                  <a:cubicBezTo>
                    <a:pt x="82" y="1"/>
                    <a:pt x="81" y="2"/>
                    <a:pt x="79" y="3"/>
                  </a:cubicBezTo>
                  <a:cubicBezTo>
                    <a:pt x="77" y="3"/>
                    <a:pt x="74" y="3"/>
                    <a:pt x="71" y="3"/>
                  </a:cubicBezTo>
                  <a:cubicBezTo>
                    <a:pt x="71" y="4"/>
                    <a:pt x="70" y="4"/>
                    <a:pt x="69" y="4"/>
                  </a:cubicBezTo>
                  <a:cubicBezTo>
                    <a:pt x="68" y="4"/>
                    <a:pt x="68" y="3"/>
                    <a:pt x="68" y="3"/>
                  </a:cubicBezTo>
                  <a:cubicBezTo>
                    <a:pt x="66" y="4"/>
                    <a:pt x="65" y="6"/>
                    <a:pt x="63" y="6"/>
                  </a:cubicBezTo>
                  <a:cubicBezTo>
                    <a:pt x="61" y="6"/>
                    <a:pt x="61" y="5"/>
                    <a:pt x="58" y="5"/>
                  </a:cubicBezTo>
                  <a:cubicBezTo>
                    <a:pt x="57" y="6"/>
                    <a:pt x="55" y="8"/>
                    <a:pt x="53" y="7"/>
                  </a:cubicBezTo>
                  <a:cubicBezTo>
                    <a:pt x="50" y="6"/>
                    <a:pt x="49" y="5"/>
                    <a:pt x="47" y="2"/>
                  </a:cubicBezTo>
                  <a:cubicBezTo>
                    <a:pt x="47" y="3"/>
                    <a:pt x="44" y="5"/>
                    <a:pt x="44" y="6"/>
                  </a:cubicBezTo>
                  <a:cubicBezTo>
                    <a:pt x="45" y="8"/>
                    <a:pt x="46" y="10"/>
                    <a:pt x="48" y="12"/>
                  </a:cubicBezTo>
                  <a:cubicBezTo>
                    <a:pt x="50" y="14"/>
                    <a:pt x="53" y="15"/>
                    <a:pt x="56" y="16"/>
                  </a:cubicBezTo>
                  <a:cubicBezTo>
                    <a:pt x="61" y="18"/>
                    <a:pt x="65" y="20"/>
                    <a:pt x="70" y="20"/>
                  </a:cubicBezTo>
                  <a:cubicBezTo>
                    <a:pt x="68" y="22"/>
                    <a:pt x="65" y="25"/>
                    <a:pt x="63" y="27"/>
                  </a:cubicBezTo>
                  <a:cubicBezTo>
                    <a:pt x="61" y="29"/>
                    <a:pt x="59" y="31"/>
                    <a:pt x="58" y="33"/>
                  </a:cubicBezTo>
                  <a:cubicBezTo>
                    <a:pt x="57" y="33"/>
                    <a:pt x="56" y="35"/>
                    <a:pt x="55" y="35"/>
                  </a:cubicBezTo>
                  <a:cubicBezTo>
                    <a:pt x="53" y="36"/>
                    <a:pt x="50" y="34"/>
                    <a:pt x="48" y="35"/>
                  </a:cubicBezTo>
                  <a:cubicBezTo>
                    <a:pt x="46" y="35"/>
                    <a:pt x="44" y="37"/>
                    <a:pt x="42" y="38"/>
                  </a:cubicBezTo>
                  <a:cubicBezTo>
                    <a:pt x="40" y="39"/>
                    <a:pt x="38" y="40"/>
                    <a:pt x="36" y="39"/>
                  </a:cubicBezTo>
                  <a:cubicBezTo>
                    <a:pt x="35" y="39"/>
                    <a:pt x="33" y="38"/>
                    <a:pt x="32" y="39"/>
                  </a:cubicBezTo>
                  <a:cubicBezTo>
                    <a:pt x="29" y="41"/>
                    <a:pt x="29" y="43"/>
                    <a:pt x="26" y="42"/>
                  </a:cubicBezTo>
                  <a:cubicBezTo>
                    <a:pt x="24" y="41"/>
                    <a:pt x="22" y="41"/>
                    <a:pt x="21" y="41"/>
                  </a:cubicBezTo>
                  <a:cubicBezTo>
                    <a:pt x="19" y="40"/>
                    <a:pt x="17" y="38"/>
                    <a:pt x="16" y="37"/>
                  </a:cubicBezTo>
                  <a:cubicBezTo>
                    <a:pt x="15" y="37"/>
                    <a:pt x="12" y="38"/>
                    <a:pt x="11" y="37"/>
                  </a:cubicBezTo>
                  <a:cubicBezTo>
                    <a:pt x="10" y="36"/>
                    <a:pt x="8" y="34"/>
                    <a:pt x="7" y="34"/>
                  </a:cubicBezTo>
                  <a:cubicBezTo>
                    <a:pt x="3" y="35"/>
                    <a:pt x="2" y="36"/>
                    <a:pt x="0" y="39"/>
                  </a:cubicBezTo>
                  <a:cubicBezTo>
                    <a:pt x="0" y="40"/>
                    <a:pt x="3" y="40"/>
                    <a:pt x="3" y="41"/>
                  </a:cubicBezTo>
                  <a:cubicBezTo>
                    <a:pt x="3" y="43"/>
                    <a:pt x="3" y="44"/>
                    <a:pt x="4" y="45"/>
                  </a:cubicBezTo>
                  <a:cubicBezTo>
                    <a:pt x="6" y="47"/>
                    <a:pt x="5" y="52"/>
                    <a:pt x="3" y="54"/>
                  </a:cubicBezTo>
                  <a:cubicBezTo>
                    <a:pt x="2" y="55"/>
                    <a:pt x="1" y="56"/>
                    <a:pt x="0" y="58"/>
                  </a:cubicBezTo>
                  <a:cubicBezTo>
                    <a:pt x="0" y="61"/>
                    <a:pt x="2" y="59"/>
                    <a:pt x="3" y="60"/>
                  </a:cubicBezTo>
                  <a:cubicBezTo>
                    <a:pt x="3" y="60"/>
                    <a:pt x="0" y="64"/>
                    <a:pt x="1" y="65"/>
                  </a:cubicBezTo>
                  <a:cubicBezTo>
                    <a:pt x="2" y="65"/>
                    <a:pt x="3" y="66"/>
                    <a:pt x="4" y="66"/>
                  </a:cubicBezTo>
                  <a:cubicBezTo>
                    <a:pt x="8" y="69"/>
                    <a:pt x="12" y="71"/>
                    <a:pt x="15" y="73"/>
                  </a:cubicBezTo>
                  <a:cubicBezTo>
                    <a:pt x="18" y="74"/>
                    <a:pt x="19" y="74"/>
                    <a:pt x="19" y="77"/>
                  </a:cubicBezTo>
                  <a:cubicBezTo>
                    <a:pt x="19" y="79"/>
                    <a:pt x="25" y="82"/>
                    <a:pt x="26" y="83"/>
                  </a:cubicBezTo>
                  <a:cubicBezTo>
                    <a:pt x="28" y="80"/>
                    <a:pt x="29" y="78"/>
                    <a:pt x="30" y="76"/>
                  </a:cubicBezTo>
                  <a:cubicBezTo>
                    <a:pt x="30" y="74"/>
                    <a:pt x="31" y="72"/>
                    <a:pt x="33" y="72"/>
                  </a:cubicBezTo>
                  <a:cubicBezTo>
                    <a:pt x="34" y="71"/>
                    <a:pt x="34" y="70"/>
                    <a:pt x="35" y="69"/>
                  </a:cubicBezTo>
                  <a:cubicBezTo>
                    <a:pt x="37" y="68"/>
                    <a:pt x="38" y="67"/>
                    <a:pt x="40" y="65"/>
                  </a:cubicBezTo>
                  <a:cubicBezTo>
                    <a:pt x="45" y="57"/>
                    <a:pt x="52" y="53"/>
                    <a:pt x="59" y="48"/>
                  </a:cubicBezTo>
                  <a:cubicBezTo>
                    <a:pt x="68" y="42"/>
                    <a:pt x="73" y="33"/>
                    <a:pt x="77" y="24"/>
                  </a:cubicBezTo>
                  <a:cubicBezTo>
                    <a:pt x="79" y="20"/>
                    <a:pt x="82" y="18"/>
                    <a:pt x="84" y="14"/>
                  </a:cubicBezTo>
                  <a:cubicBezTo>
                    <a:pt x="85" y="12"/>
                    <a:pt x="85" y="9"/>
                    <a:pt x="86" y="7"/>
                  </a:cubicBezTo>
                  <a:cubicBezTo>
                    <a:pt x="86" y="6"/>
                    <a:pt x="85" y="2"/>
                    <a:pt x="86" y="1"/>
                  </a:cubicBezTo>
                  <a:cubicBezTo>
                    <a:pt x="86" y="1"/>
                    <a:pt x="86" y="1"/>
                    <a:pt x="86"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88" name="Freeform 748">
              <a:extLst>
                <a:ext uri="{FF2B5EF4-FFF2-40B4-BE49-F238E27FC236}">
                  <a16:creationId xmlns:a16="http://schemas.microsoft.com/office/drawing/2014/main" id="{B8AB4D49-7412-4E41-817E-8CD90A4B3185}"/>
                </a:ext>
              </a:extLst>
            </p:cNvPr>
            <p:cNvSpPr>
              <a:spLocks/>
            </p:cNvSpPr>
            <p:nvPr/>
          </p:nvSpPr>
          <p:spPr bwMode="auto">
            <a:xfrm>
              <a:off x="13601471" y="8437375"/>
              <a:ext cx="82803" cy="101936"/>
            </a:xfrm>
            <a:custGeom>
              <a:avLst/>
              <a:gdLst>
                <a:gd name="T0" fmla="*/ 3 w 9"/>
                <a:gd name="T1" fmla="*/ 2 h 11"/>
                <a:gd name="T2" fmla="*/ 1 w 9"/>
                <a:gd name="T3" fmla="*/ 5 h 11"/>
                <a:gd name="T4" fmla="*/ 0 w 9"/>
                <a:gd name="T5" fmla="*/ 10 h 11"/>
                <a:gd name="T6" fmla="*/ 8 w 9"/>
                <a:gd name="T7" fmla="*/ 7 h 11"/>
                <a:gd name="T8" fmla="*/ 4 w 9"/>
                <a:gd name="T9" fmla="*/ 6 h 11"/>
                <a:gd name="T10" fmla="*/ 8 w 9"/>
                <a:gd name="T11" fmla="*/ 3 h 11"/>
                <a:gd name="T12" fmla="*/ 3 w 9"/>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3" y="2"/>
                  </a:moveTo>
                  <a:cubicBezTo>
                    <a:pt x="2" y="3"/>
                    <a:pt x="1" y="4"/>
                    <a:pt x="1" y="5"/>
                  </a:cubicBezTo>
                  <a:cubicBezTo>
                    <a:pt x="0" y="5"/>
                    <a:pt x="0" y="9"/>
                    <a:pt x="0" y="10"/>
                  </a:cubicBezTo>
                  <a:cubicBezTo>
                    <a:pt x="2" y="11"/>
                    <a:pt x="7" y="7"/>
                    <a:pt x="8" y="7"/>
                  </a:cubicBezTo>
                  <a:cubicBezTo>
                    <a:pt x="8" y="6"/>
                    <a:pt x="5" y="5"/>
                    <a:pt x="4" y="6"/>
                  </a:cubicBezTo>
                  <a:cubicBezTo>
                    <a:pt x="5" y="5"/>
                    <a:pt x="9" y="4"/>
                    <a:pt x="8" y="3"/>
                  </a:cubicBezTo>
                  <a:cubicBezTo>
                    <a:pt x="7" y="0"/>
                    <a:pt x="5" y="0"/>
                    <a:pt x="3"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89" name="Freeform 749">
              <a:extLst>
                <a:ext uri="{FF2B5EF4-FFF2-40B4-BE49-F238E27FC236}">
                  <a16:creationId xmlns:a16="http://schemas.microsoft.com/office/drawing/2014/main" id="{B29332E4-0270-40E0-91A5-742B89084EB6}"/>
                </a:ext>
              </a:extLst>
            </p:cNvPr>
            <p:cNvSpPr>
              <a:spLocks/>
            </p:cNvSpPr>
            <p:nvPr/>
          </p:nvSpPr>
          <p:spPr bwMode="auto">
            <a:xfrm>
              <a:off x="13040961" y="8848311"/>
              <a:ext cx="242036" cy="261215"/>
            </a:xfrm>
            <a:custGeom>
              <a:avLst/>
              <a:gdLst>
                <a:gd name="T0" fmla="*/ 22 w 26"/>
                <a:gd name="T1" fmla="*/ 18 h 28"/>
                <a:gd name="T2" fmla="*/ 25 w 26"/>
                <a:gd name="T3" fmla="*/ 14 h 28"/>
                <a:gd name="T4" fmla="*/ 26 w 26"/>
                <a:gd name="T5" fmla="*/ 8 h 28"/>
                <a:gd name="T6" fmla="*/ 24 w 26"/>
                <a:gd name="T7" fmla="*/ 3 h 28"/>
                <a:gd name="T8" fmla="*/ 21 w 26"/>
                <a:gd name="T9" fmla="*/ 0 h 28"/>
                <a:gd name="T10" fmla="*/ 16 w 26"/>
                <a:gd name="T11" fmla="*/ 1 h 28"/>
                <a:gd name="T12" fmla="*/ 12 w 26"/>
                <a:gd name="T13" fmla="*/ 3 h 28"/>
                <a:gd name="T14" fmla="*/ 6 w 26"/>
                <a:gd name="T15" fmla="*/ 2 h 28"/>
                <a:gd name="T16" fmla="*/ 7 w 26"/>
                <a:gd name="T17" fmla="*/ 8 h 28"/>
                <a:gd name="T18" fmla="*/ 6 w 26"/>
                <a:gd name="T19" fmla="*/ 12 h 28"/>
                <a:gd name="T20" fmla="*/ 2 w 26"/>
                <a:gd name="T21" fmla="*/ 16 h 28"/>
                <a:gd name="T22" fmla="*/ 0 w 26"/>
                <a:gd name="T23" fmla="*/ 22 h 28"/>
                <a:gd name="T24" fmla="*/ 0 w 26"/>
                <a:gd name="T25" fmla="*/ 27 h 28"/>
                <a:gd name="T26" fmla="*/ 4 w 26"/>
                <a:gd name="T27" fmla="*/ 26 h 28"/>
                <a:gd name="T28" fmla="*/ 11 w 26"/>
                <a:gd name="T29" fmla="*/ 25 h 28"/>
                <a:gd name="T30" fmla="*/ 14 w 26"/>
                <a:gd name="T31" fmla="*/ 20 h 28"/>
                <a:gd name="T32" fmla="*/ 21 w 26"/>
                <a:gd name="T33" fmla="*/ 20 h 28"/>
                <a:gd name="T34" fmla="*/ 22 w 26"/>
                <a:gd name="T35" fmla="*/ 18 h 28"/>
                <a:gd name="T36" fmla="*/ 22 w 26"/>
                <a:gd name="T3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8">
                  <a:moveTo>
                    <a:pt x="22" y="18"/>
                  </a:moveTo>
                  <a:cubicBezTo>
                    <a:pt x="22" y="16"/>
                    <a:pt x="24" y="15"/>
                    <a:pt x="25" y="14"/>
                  </a:cubicBezTo>
                  <a:cubicBezTo>
                    <a:pt x="26" y="13"/>
                    <a:pt x="26" y="10"/>
                    <a:pt x="26" y="8"/>
                  </a:cubicBezTo>
                  <a:cubicBezTo>
                    <a:pt x="26" y="6"/>
                    <a:pt x="24" y="5"/>
                    <a:pt x="24" y="3"/>
                  </a:cubicBezTo>
                  <a:cubicBezTo>
                    <a:pt x="24" y="1"/>
                    <a:pt x="22" y="1"/>
                    <a:pt x="21" y="0"/>
                  </a:cubicBezTo>
                  <a:cubicBezTo>
                    <a:pt x="20" y="1"/>
                    <a:pt x="18" y="0"/>
                    <a:pt x="16" y="1"/>
                  </a:cubicBezTo>
                  <a:cubicBezTo>
                    <a:pt x="15" y="2"/>
                    <a:pt x="13" y="4"/>
                    <a:pt x="12" y="3"/>
                  </a:cubicBezTo>
                  <a:cubicBezTo>
                    <a:pt x="10" y="1"/>
                    <a:pt x="7" y="0"/>
                    <a:pt x="6" y="2"/>
                  </a:cubicBezTo>
                  <a:cubicBezTo>
                    <a:pt x="5" y="4"/>
                    <a:pt x="6" y="7"/>
                    <a:pt x="7" y="8"/>
                  </a:cubicBezTo>
                  <a:cubicBezTo>
                    <a:pt x="8" y="10"/>
                    <a:pt x="7" y="10"/>
                    <a:pt x="6" y="12"/>
                  </a:cubicBezTo>
                  <a:cubicBezTo>
                    <a:pt x="5" y="14"/>
                    <a:pt x="3" y="15"/>
                    <a:pt x="2" y="16"/>
                  </a:cubicBezTo>
                  <a:cubicBezTo>
                    <a:pt x="1" y="18"/>
                    <a:pt x="0" y="19"/>
                    <a:pt x="0" y="22"/>
                  </a:cubicBezTo>
                  <a:cubicBezTo>
                    <a:pt x="0" y="23"/>
                    <a:pt x="1" y="25"/>
                    <a:pt x="0" y="27"/>
                  </a:cubicBezTo>
                  <a:cubicBezTo>
                    <a:pt x="2" y="28"/>
                    <a:pt x="2" y="27"/>
                    <a:pt x="4" y="26"/>
                  </a:cubicBezTo>
                  <a:cubicBezTo>
                    <a:pt x="6" y="25"/>
                    <a:pt x="9" y="25"/>
                    <a:pt x="11" y="25"/>
                  </a:cubicBezTo>
                  <a:cubicBezTo>
                    <a:pt x="10" y="22"/>
                    <a:pt x="12" y="21"/>
                    <a:pt x="14" y="20"/>
                  </a:cubicBezTo>
                  <a:cubicBezTo>
                    <a:pt x="16" y="19"/>
                    <a:pt x="20" y="17"/>
                    <a:pt x="21" y="20"/>
                  </a:cubicBezTo>
                  <a:cubicBezTo>
                    <a:pt x="21" y="19"/>
                    <a:pt x="21" y="18"/>
                    <a:pt x="22" y="18"/>
                  </a:cubicBezTo>
                  <a:cubicBezTo>
                    <a:pt x="22" y="16"/>
                    <a:pt x="21" y="18"/>
                    <a:pt x="22" y="18"/>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90" name="Freeform 750">
              <a:extLst>
                <a:ext uri="{FF2B5EF4-FFF2-40B4-BE49-F238E27FC236}">
                  <a16:creationId xmlns:a16="http://schemas.microsoft.com/office/drawing/2014/main" id="{FE9182B3-5E77-4771-9EED-720655FE2C9A}"/>
                </a:ext>
              </a:extLst>
            </p:cNvPr>
            <p:cNvSpPr>
              <a:spLocks/>
            </p:cNvSpPr>
            <p:nvPr/>
          </p:nvSpPr>
          <p:spPr bwMode="auto">
            <a:xfrm>
              <a:off x="13012297" y="9147751"/>
              <a:ext cx="92356" cy="92380"/>
            </a:xfrm>
            <a:custGeom>
              <a:avLst/>
              <a:gdLst>
                <a:gd name="T0" fmla="*/ 1 w 10"/>
                <a:gd name="T1" fmla="*/ 6 h 10"/>
                <a:gd name="T2" fmla="*/ 3 w 10"/>
                <a:gd name="T3" fmla="*/ 10 h 10"/>
                <a:gd name="T4" fmla="*/ 9 w 10"/>
                <a:gd name="T5" fmla="*/ 5 h 10"/>
                <a:gd name="T6" fmla="*/ 8 w 10"/>
                <a:gd name="T7" fmla="*/ 0 h 10"/>
                <a:gd name="T8" fmla="*/ 4 w 10"/>
                <a:gd name="T9" fmla="*/ 1 h 10"/>
                <a:gd name="T10" fmla="*/ 0 w 10"/>
                <a:gd name="T11" fmla="*/ 1 h 10"/>
                <a:gd name="T12" fmla="*/ 1 w 10"/>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 y="6"/>
                  </a:moveTo>
                  <a:cubicBezTo>
                    <a:pt x="2" y="7"/>
                    <a:pt x="2" y="9"/>
                    <a:pt x="3" y="10"/>
                  </a:cubicBezTo>
                  <a:cubicBezTo>
                    <a:pt x="5" y="9"/>
                    <a:pt x="7" y="7"/>
                    <a:pt x="9" y="5"/>
                  </a:cubicBezTo>
                  <a:cubicBezTo>
                    <a:pt x="10" y="3"/>
                    <a:pt x="5" y="4"/>
                    <a:pt x="8" y="0"/>
                  </a:cubicBezTo>
                  <a:cubicBezTo>
                    <a:pt x="7" y="0"/>
                    <a:pt x="3" y="0"/>
                    <a:pt x="4" y="1"/>
                  </a:cubicBezTo>
                  <a:cubicBezTo>
                    <a:pt x="5" y="3"/>
                    <a:pt x="1" y="2"/>
                    <a:pt x="0" y="1"/>
                  </a:cubicBezTo>
                  <a:cubicBezTo>
                    <a:pt x="0" y="3"/>
                    <a:pt x="1" y="4"/>
                    <a:pt x="1" y="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91" name="Freeform 751">
              <a:extLst>
                <a:ext uri="{FF2B5EF4-FFF2-40B4-BE49-F238E27FC236}">
                  <a16:creationId xmlns:a16="http://schemas.microsoft.com/office/drawing/2014/main" id="{1535239A-C138-48A9-8D02-0F5D902F2C84}"/>
                </a:ext>
              </a:extLst>
            </p:cNvPr>
            <p:cNvSpPr>
              <a:spLocks/>
            </p:cNvSpPr>
            <p:nvPr/>
          </p:nvSpPr>
          <p:spPr bwMode="auto">
            <a:xfrm>
              <a:off x="13012297" y="9090413"/>
              <a:ext cx="101909" cy="86010"/>
            </a:xfrm>
            <a:custGeom>
              <a:avLst/>
              <a:gdLst>
                <a:gd name="T0" fmla="*/ 3 w 11"/>
                <a:gd name="T1" fmla="*/ 1 h 9"/>
                <a:gd name="T2" fmla="*/ 0 w 11"/>
                <a:gd name="T3" fmla="*/ 7 h 9"/>
                <a:gd name="T4" fmla="*/ 4 w 11"/>
                <a:gd name="T5" fmla="*/ 7 h 9"/>
                <a:gd name="T6" fmla="*/ 8 w 11"/>
                <a:gd name="T7" fmla="*/ 6 h 9"/>
                <a:gd name="T8" fmla="*/ 7 w 11"/>
                <a:gd name="T9" fmla="*/ 0 h 9"/>
                <a:gd name="T10" fmla="*/ 3 w 11"/>
                <a:gd name="T11" fmla="*/ 1 h 9"/>
                <a:gd name="T12" fmla="*/ 3 w 11"/>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3" y="1"/>
                  </a:moveTo>
                  <a:cubicBezTo>
                    <a:pt x="1" y="2"/>
                    <a:pt x="0" y="5"/>
                    <a:pt x="0" y="7"/>
                  </a:cubicBezTo>
                  <a:cubicBezTo>
                    <a:pt x="1" y="8"/>
                    <a:pt x="5" y="9"/>
                    <a:pt x="4" y="7"/>
                  </a:cubicBezTo>
                  <a:cubicBezTo>
                    <a:pt x="3" y="6"/>
                    <a:pt x="7" y="6"/>
                    <a:pt x="8" y="6"/>
                  </a:cubicBezTo>
                  <a:cubicBezTo>
                    <a:pt x="11" y="5"/>
                    <a:pt x="8" y="1"/>
                    <a:pt x="7" y="0"/>
                  </a:cubicBezTo>
                  <a:cubicBezTo>
                    <a:pt x="5" y="1"/>
                    <a:pt x="5" y="2"/>
                    <a:pt x="3" y="1"/>
                  </a:cubicBezTo>
                  <a:cubicBezTo>
                    <a:pt x="2" y="1"/>
                    <a:pt x="4" y="1"/>
                    <a:pt x="3"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92" name="Freeform 752">
              <a:extLst>
                <a:ext uri="{FF2B5EF4-FFF2-40B4-BE49-F238E27FC236}">
                  <a16:creationId xmlns:a16="http://schemas.microsoft.com/office/drawing/2014/main" id="{8C4A1CC5-BF10-4C5A-8993-C9BCAA08F14A}"/>
                </a:ext>
              </a:extLst>
            </p:cNvPr>
            <p:cNvSpPr>
              <a:spLocks/>
            </p:cNvSpPr>
            <p:nvPr/>
          </p:nvSpPr>
          <p:spPr bwMode="auto">
            <a:xfrm>
              <a:off x="13031406" y="9061741"/>
              <a:ext cx="503186" cy="544729"/>
            </a:xfrm>
            <a:custGeom>
              <a:avLst/>
              <a:gdLst>
                <a:gd name="T0" fmla="*/ 41 w 54"/>
                <a:gd name="T1" fmla="*/ 13 h 58"/>
                <a:gd name="T2" fmla="*/ 23 w 54"/>
                <a:gd name="T3" fmla="*/ 3 h 58"/>
                <a:gd name="T4" fmla="*/ 17 w 54"/>
                <a:gd name="T5" fmla="*/ 7 h 58"/>
                <a:gd name="T6" fmla="*/ 21 w 54"/>
                <a:gd name="T7" fmla="*/ 9 h 58"/>
                <a:gd name="T8" fmla="*/ 17 w 54"/>
                <a:gd name="T9" fmla="*/ 9 h 58"/>
                <a:gd name="T10" fmla="*/ 13 w 54"/>
                <a:gd name="T11" fmla="*/ 10 h 58"/>
                <a:gd name="T12" fmla="*/ 11 w 54"/>
                <a:gd name="T13" fmla="*/ 8 h 58"/>
                <a:gd name="T14" fmla="*/ 12 w 54"/>
                <a:gd name="T15" fmla="*/ 4 h 58"/>
                <a:gd name="T16" fmla="*/ 5 w 54"/>
                <a:gd name="T17" fmla="*/ 3 h 58"/>
                <a:gd name="T18" fmla="*/ 7 w 54"/>
                <a:gd name="T19" fmla="*/ 8 h 58"/>
                <a:gd name="T20" fmla="*/ 5 w 54"/>
                <a:gd name="T21" fmla="*/ 12 h 58"/>
                <a:gd name="T22" fmla="*/ 6 w 54"/>
                <a:gd name="T23" fmla="*/ 16 h 58"/>
                <a:gd name="T24" fmla="*/ 2 w 54"/>
                <a:gd name="T25" fmla="*/ 18 h 58"/>
                <a:gd name="T26" fmla="*/ 1 w 54"/>
                <a:gd name="T27" fmla="*/ 21 h 58"/>
                <a:gd name="T28" fmla="*/ 5 w 54"/>
                <a:gd name="T29" fmla="*/ 33 h 58"/>
                <a:gd name="T30" fmla="*/ 12 w 54"/>
                <a:gd name="T31" fmla="*/ 42 h 58"/>
                <a:gd name="T32" fmla="*/ 15 w 54"/>
                <a:gd name="T33" fmla="*/ 43 h 58"/>
                <a:gd name="T34" fmla="*/ 17 w 54"/>
                <a:gd name="T35" fmla="*/ 45 h 58"/>
                <a:gd name="T36" fmla="*/ 24 w 54"/>
                <a:gd name="T37" fmla="*/ 47 h 58"/>
                <a:gd name="T38" fmla="*/ 25 w 54"/>
                <a:gd name="T39" fmla="*/ 53 h 58"/>
                <a:gd name="T40" fmla="*/ 27 w 54"/>
                <a:gd name="T41" fmla="*/ 55 h 58"/>
                <a:gd name="T42" fmla="*/ 30 w 54"/>
                <a:gd name="T43" fmla="*/ 55 h 58"/>
                <a:gd name="T44" fmla="*/ 33 w 54"/>
                <a:gd name="T45" fmla="*/ 56 h 58"/>
                <a:gd name="T46" fmla="*/ 36 w 54"/>
                <a:gd name="T47" fmla="*/ 55 h 58"/>
                <a:gd name="T48" fmla="*/ 42 w 54"/>
                <a:gd name="T49" fmla="*/ 55 h 58"/>
                <a:gd name="T50" fmla="*/ 46 w 54"/>
                <a:gd name="T51" fmla="*/ 54 h 58"/>
                <a:gd name="T52" fmla="*/ 54 w 54"/>
                <a:gd name="T53" fmla="*/ 49 h 58"/>
                <a:gd name="T54" fmla="*/ 49 w 54"/>
                <a:gd name="T55" fmla="*/ 36 h 58"/>
                <a:gd name="T56" fmla="*/ 49 w 54"/>
                <a:gd name="T57" fmla="*/ 32 h 58"/>
                <a:gd name="T58" fmla="*/ 46 w 54"/>
                <a:gd name="T59" fmla="*/ 28 h 58"/>
                <a:gd name="T60" fmla="*/ 48 w 54"/>
                <a:gd name="T61" fmla="*/ 20 h 58"/>
                <a:gd name="T62" fmla="*/ 45 w 54"/>
                <a:gd name="T63" fmla="*/ 18 h 58"/>
                <a:gd name="T64" fmla="*/ 41 w 54"/>
                <a:gd name="T65" fmla="*/ 16 h 58"/>
                <a:gd name="T66" fmla="*/ 41 w 54"/>
                <a:gd name="T6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8">
                  <a:moveTo>
                    <a:pt x="41" y="13"/>
                  </a:moveTo>
                  <a:cubicBezTo>
                    <a:pt x="35" y="9"/>
                    <a:pt x="29" y="6"/>
                    <a:pt x="23" y="3"/>
                  </a:cubicBezTo>
                  <a:cubicBezTo>
                    <a:pt x="22" y="5"/>
                    <a:pt x="19" y="7"/>
                    <a:pt x="17" y="7"/>
                  </a:cubicBezTo>
                  <a:cubicBezTo>
                    <a:pt x="17" y="7"/>
                    <a:pt x="21" y="8"/>
                    <a:pt x="21" y="9"/>
                  </a:cubicBezTo>
                  <a:cubicBezTo>
                    <a:pt x="20" y="10"/>
                    <a:pt x="18" y="9"/>
                    <a:pt x="17" y="9"/>
                  </a:cubicBezTo>
                  <a:cubicBezTo>
                    <a:pt x="15" y="8"/>
                    <a:pt x="15" y="9"/>
                    <a:pt x="13" y="10"/>
                  </a:cubicBezTo>
                  <a:cubicBezTo>
                    <a:pt x="13" y="10"/>
                    <a:pt x="11" y="9"/>
                    <a:pt x="11" y="8"/>
                  </a:cubicBezTo>
                  <a:cubicBezTo>
                    <a:pt x="10" y="7"/>
                    <a:pt x="11" y="5"/>
                    <a:pt x="12" y="4"/>
                  </a:cubicBezTo>
                  <a:cubicBezTo>
                    <a:pt x="13" y="0"/>
                    <a:pt x="7" y="2"/>
                    <a:pt x="5" y="3"/>
                  </a:cubicBezTo>
                  <a:cubicBezTo>
                    <a:pt x="6" y="4"/>
                    <a:pt x="8" y="7"/>
                    <a:pt x="7" y="8"/>
                  </a:cubicBezTo>
                  <a:cubicBezTo>
                    <a:pt x="7" y="9"/>
                    <a:pt x="3" y="12"/>
                    <a:pt x="5" y="12"/>
                  </a:cubicBezTo>
                  <a:cubicBezTo>
                    <a:pt x="8" y="13"/>
                    <a:pt x="7" y="14"/>
                    <a:pt x="6" y="16"/>
                  </a:cubicBezTo>
                  <a:cubicBezTo>
                    <a:pt x="5" y="16"/>
                    <a:pt x="3" y="17"/>
                    <a:pt x="2" y="18"/>
                  </a:cubicBezTo>
                  <a:cubicBezTo>
                    <a:pt x="0" y="19"/>
                    <a:pt x="1" y="19"/>
                    <a:pt x="1" y="21"/>
                  </a:cubicBezTo>
                  <a:cubicBezTo>
                    <a:pt x="2" y="26"/>
                    <a:pt x="4" y="29"/>
                    <a:pt x="5" y="33"/>
                  </a:cubicBezTo>
                  <a:cubicBezTo>
                    <a:pt x="5" y="38"/>
                    <a:pt x="9" y="40"/>
                    <a:pt x="12" y="42"/>
                  </a:cubicBezTo>
                  <a:cubicBezTo>
                    <a:pt x="13" y="43"/>
                    <a:pt x="14" y="43"/>
                    <a:pt x="15" y="43"/>
                  </a:cubicBezTo>
                  <a:cubicBezTo>
                    <a:pt x="16" y="43"/>
                    <a:pt x="16" y="44"/>
                    <a:pt x="17" y="45"/>
                  </a:cubicBezTo>
                  <a:cubicBezTo>
                    <a:pt x="19" y="45"/>
                    <a:pt x="22" y="45"/>
                    <a:pt x="24" y="47"/>
                  </a:cubicBezTo>
                  <a:cubicBezTo>
                    <a:pt x="25" y="48"/>
                    <a:pt x="25" y="51"/>
                    <a:pt x="25" y="53"/>
                  </a:cubicBezTo>
                  <a:cubicBezTo>
                    <a:pt x="26" y="54"/>
                    <a:pt x="25" y="55"/>
                    <a:pt x="27" y="55"/>
                  </a:cubicBezTo>
                  <a:cubicBezTo>
                    <a:pt x="28" y="55"/>
                    <a:pt x="29" y="55"/>
                    <a:pt x="30" y="55"/>
                  </a:cubicBezTo>
                  <a:cubicBezTo>
                    <a:pt x="31" y="55"/>
                    <a:pt x="32" y="55"/>
                    <a:pt x="33" y="56"/>
                  </a:cubicBezTo>
                  <a:cubicBezTo>
                    <a:pt x="34" y="57"/>
                    <a:pt x="35" y="56"/>
                    <a:pt x="36" y="55"/>
                  </a:cubicBezTo>
                  <a:cubicBezTo>
                    <a:pt x="38" y="54"/>
                    <a:pt x="40" y="58"/>
                    <a:pt x="42" y="55"/>
                  </a:cubicBezTo>
                  <a:cubicBezTo>
                    <a:pt x="42" y="53"/>
                    <a:pt x="45" y="54"/>
                    <a:pt x="46" y="54"/>
                  </a:cubicBezTo>
                  <a:cubicBezTo>
                    <a:pt x="49" y="53"/>
                    <a:pt x="51" y="51"/>
                    <a:pt x="54" y="49"/>
                  </a:cubicBezTo>
                  <a:cubicBezTo>
                    <a:pt x="49" y="46"/>
                    <a:pt x="49" y="42"/>
                    <a:pt x="49" y="36"/>
                  </a:cubicBezTo>
                  <a:cubicBezTo>
                    <a:pt x="48" y="35"/>
                    <a:pt x="50" y="33"/>
                    <a:pt x="49" y="32"/>
                  </a:cubicBezTo>
                  <a:cubicBezTo>
                    <a:pt x="48" y="31"/>
                    <a:pt x="46" y="30"/>
                    <a:pt x="46" y="28"/>
                  </a:cubicBezTo>
                  <a:cubicBezTo>
                    <a:pt x="46" y="27"/>
                    <a:pt x="48" y="20"/>
                    <a:pt x="48" y="20"/>
                  </a:cubicBezTo>
                  <a:cubicBezTo>
                    <a:pt x="47" y="20"/>
                    <a:pt x="46" y="19"/>
                    <a:pt x="45" y="18"/>
                  </a:cubicBezTo>
                  <a:cubicBezTo>
                    <a:pt x="44" y="17"/>
                    <a:pt x="43" y="17"/>
                    <a:pt x="41" y="16"/>
                  </a:cubicBezTo>
                  <a:cubicBezTo>
                    <a:pt x="41" y="15"/>
                    <a:pt x="41" y="14"/>
                    <a:pt x="41" y="1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93" name="Freeform 753">
              <a:extLst>
                <a:ext uri="{FF2B5EF4-FFF2-40B4-BE49-F238E27FC236}">
                  <a16:creationId xmlns:a16="http://schemas.microsoft.com/office/drawing/2014/main" id="{6B4CFB86-7703-42DD-99B5-D1A09333ADD1}"/>
                </a:ext>
              </a:extLst>
            </p:cNvPr>
            <p:cNvSpPr>
              <a:spLocks/>
            </p:cNvSpPr>
            <p:nvPr/>
          </p:nvSpPr>
          <p:spPr bwMode="auto">
            <a:xfrm>
              <a:off x="12117393" y="8931134"/>
              <a:ext cx="251592" cy="289887"/>
            </a:xfrm>
            <a:custGeom>
              <a:avLst/>
              <a:gdLst>
                <a:gd name="T0" fmla="*/ 15 w 27"/>
                <a:gd name="T1" fmla="*/ 29 h 31"/>
                <a:gd name="T2" fmla="*/ 15 w 27"/>
                <a:gd name="T3" fmla="*/ 24 h 31"/>
                <a:gd name="T4" fmla="*/ 17 w 27"/>
                <a:gd name="T5" fmla="*/ 24 h 31"/>
                <a:gd name="T6" fmla="*/ 19 w 27"/>
                <a:gd name="T7" fmla="*/ 21 h 31"/>
                <a:gd name="T8" fmla="*/ 21 w 27"/>
                <a:gd name="T9" fmla="*/ 24 h 31"/>
                <a:gd name="T10" fmla="*/ 24 w 27"/>
                <a:gd name="T11" fmla="*/ 23 h 31"/>
                <a:gd name="T12" fmla="*/ 26 w 27"/>
                <a:gd name="T13" fmla="*/ 24 h 31"/>
                <a:gd name="T14" fmla="*/ 26 w 27"/>
                <a:gd name="T15" fmla="*/ 21 h 31"/>
                <a:gd name="T16" fmla="*/ 26 w 27"/>
                <a:gd name="T17" fmla="*/ 14 h 31"/>
                <a:gd name="T18" fmla="*/ 25 w 27"/>
                <a:gd name="T19" fmla="*/ 11 h 31"/>
                <a:gd name="T20" fmla="*/ 26 w 27"/>
                <a:gd name="T21" fmla="*/ 6 h 31"/>
                <a:gd name="T22" fmla="*/ 21 w 27"/>
                <a:gd name="T23" fmla="*/ 4 h 31"/>
                <a:gd name="T24" fmla="*/ 19 w 27"/>
                <a:gd name="T25" fmla="*/ 0 h 31"/>
                <a:gd name="T26" fmla="*/ 14 w 27"/>
                <a:gd name="T27" fmla="*/ 0 h 31"/>
                <a:gd name="T28" fmla="*/ 11 w 27"/>
                <a:gd name="T29" fmla="*/ 7 h 31"/>
                <a:gd name="T30" fmla="*/ 5 w 27"/>
                <a:gd name="T31" fmla="*/ 7 h 31"/>
                <a:gd name="T32" fmla="*/ 4 w 27"/>
                <a:gd name="T33" fmla="*/ 7 h 31"/>
                <a:gd name="T34" fmla="*/ 4 w 27"/>
                <a:gd name="T35" fmla="*/ 10 h 31"/>
                <a:gd name="T36" fmla="*/ 0 w 27"/>
                <a:gd name="T37" fmla="*/ 16 h 31"/>
                <a:gd name="T38" fmla="*/ 4 w 27"/>
                <a:gd name="T39" fmla="*/ 23 h 31"/>
                <a:gd name="T40" fmla="*/ 9 w 27"/>
                <a:gd name="T41" fmla="*/ 28 h 31"/>
                <a:gd name="T42" fmla="*/ 11 w 27"/>
                <a:gd name="T43" fmla="*/ 31 h 31"/>
                <a:gd name="T44" fmla="*/ 15 w 27"/>
                <a:gd name="T45" fmla="*/ 29 h 31"/>
                <a:gd name="T46" fmla="*/ 15 w 27"/>
                <a:gd name="T4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31">
                  <a:moveTo>
                    <a:pt x="15" y="29"/>
                  </a:moveTo>
                  <a:cubicBezTo>
                    <a:pt x="15" y="28"/>
                    <a:pt x="13" y="24"/>
                    <a:pt x="15" y="24"/>
                  </a:cubicBezTo>
                  <a:cubicBezTo>
                    <a:pt x="15" y="24"/>
                    <a:pt x="17" y="24"/>
                    <a:pt x="17" y="24"/>
                  </a:cubicBezTo>
                  <a:cubicBezTo>
                    <a:pt x="18" y="23"/>
                    <a:pt x="18" y="21"/>
                    <a:pt x="19" y="21"/>
                  </a:cubicBezTo>
                  <a:cubicBezTo>
                    <a:pt x="20" y="22"/>
                    <a:pt x="21" y="23"/>
                    <a:pt x="21" y="24"/>
                  </a:cubicBezTo>
                  <a:cubicBezTo>
                    <a:pt x="22" y="25"/>
                    <a:pt x="22" y="23"/>
                    <a:pt x="24" y="23"/>
                  </a:cubicBezTo>
                  <a:cubicBezTo>
                    <a:pt x="24" y="23"/>
                    <a:pt x="26" y="25"/>
                    <a:pt x="26" y="24"/>
                  </a:cubicBezTo>
                  <a:cubicBezTo>
                    <a:pt x="26" y="23"/>
                    <a:pt x="26" y="22"/>
                    <a:pt x="26" y="21"/>
                  </a:cubicBezTo>
                  <a:cubicBezTo>
                    <a:pt x="27" y="19"/>
                    <a:pt x="27" y="16"/>
                    <a:pt x="26" y="14"/>
                  </a:cubicBezTo>
                  <a:cubicBezTo>
                    <a:pt x="25" y="13"/>
                    <a:pt x="25" y="12"/>
                    <a:pt x="25" y="11"/>
                  </a:cubicBezTo>
                  <a:cubicBezTo>
                    <a:pt x="25" y="9"/>
                    <a:pt x="27" y="8"/>
                    <a:pt x="26" y="6"/>
                  </a:cubicBezTo>
                  <a:cubicBezTo>
                    <a:pt x="25" y="3"/>
                    <a:pt x="21" y="7"/>
                    <a:pt x="21" y="4"/>
                  </a:cubicBezTo>
                  <a:cubicBezTo>
                    <a:pt x="21" y="2"/>
                    <a:pt x="22" y="0"/>
                    <a:pt x="19" y="0"/>
                  </a:cubicBezTo>
                  <a:cubicBezTo>
                    <a:pt x="18" y="0"/>
                    <a:pt x="16" y="0"/>
                    <a:pt x="14" y="0"/>
                  </a:cubicBezTo>
                  <a:cubicBezTo>
                    <a:pt x="10" y="0"/>
                    <a:pt x="15" y="7"/>
                    <a:pt x="11" y="7"/>
                  </a:cubicBezTo>
                  <a:cubicBezTo>
                    <a:pt x="9" y="7"/>
                    <a:pt x="7" y="7"/>
                    <a:pt x="5" y="7"/>
                  </a:cubicBezTo>
                  <a:cubicBezTo>
                    <a:pt x="4" y="7"/>
                    <a:pt x="4" y="7"/>
                    <a:pt x="4" y="7"/>
                  </a:cubicBezTo>
                  <a:cubicBezTo>
                    <a:pt x="2" y="9"/>
                    <a:pt x="4" y="9"/>
                    <a:pt x="4" y="10"/>
                  </a:cubicBezTo>
                  <a:cubicBezTo>
                    <a:pt x="4" y="12"/>
                    <a:pt x="0" y="14"/>
                    <a:pt x="0" y="16"/>
                  </a:cubicBezTo>
                  <a:cubicBezTo>
                    <a:pt x="1" y="18"/>
                    <a:pt x="3" y="21"/>
                    <a:pt x="4" y="23"/>
                  </a:cubicBezTo>
                  <a:cubicBezTo>
                    <a:pt x="6" y="24"/>
                    <a:pt x="7" y="26"/>
                    <a:pt x="9" y="28"/>
                  </a:cubicBezTo>
                  <a:cubicBezTo>
                    <a:pt x="10" y="29"/>
                    <a:pt x="11" y="30"/>
                    <a:pt x="11" y="31"/>
                  </a:cubicBezTo>
                  <a:cubicBezTo>
                    <a:pt x="12" y="30"/>
                    <a:pt x="14" y="30"/>
                    <a:pt x="15" y="29"/>
                  </a:cubicBezTo>
                  <a:cubicBezTo>
                    <a:pt x="15" y="29"/>
                    <a:pt x="14" y="30"/>
                    <a:pt x="15" y="29"/>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94" name="Freeform 754">
              <a:extLst>
                <a:ext uri="{FF2B5EF4-FFF2-40B4-BE49-F238E27FC236}">
                  <a16:creationId xmlns:a16="http://schemas.microsoft.com/office/drawing/2014/main" id="{17EE7279-9B11-40D5-AFE4-0665B2794B14}"/>
                </a:ext>
              </a:extLst>
            </p:cNvPr>
            <p:cNvSpPr>
              <a:spLocks/>
            </p:cNvSpPr>
            <p:nvPr/>
          </p:nvSpPr>
          <p:spPr bwMode="auto">
            <a:xfrm>
              <a:off x="12133315" y="8931134"/>
              <a:ext cx="105096" cy="66896"/>
            </a:xfrm>
            <a:custGeom>
              <a:avLst/>
              <a:gdLst>
                <a:gd name="T0" fmla="*/ 11 w 11"/>
                <a:gd name="T1" fmla="*/ 7 h 7"/>
                <a:gd name="T2" fmla="*/ 11 w 11"/>
                <a:gd name="T3" fmla="*/ 0 h 7"/>
                <a:gd name="T4" fmla="*/ 3 w 11"/>
                <a:gd name="T5" fmla="*/ 1 h 7"/>
                <a:gd name="T6" fmla="*/ 0 w 11"/>
                <a:gd name="T7" fmla="*/ 4 h 7"/>
                <a:gd name="T8" fmla="*/ 2 w 11"/>
                <a:gd name="T9" fmla="*/ 7 h 7"/>
                <a:gd name="T10" fmla="*/ 11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11" y="7"/>
                  </a:moveTo>
                  <a:cubicBezTo>
                    <a:pt x="11" y="5"/>
                    <a:pt x="11" y="2"/>
                    <a:pt x="11" y="0"/>
                  </a:cubicBezTo>
                  <a:cubicBezTo>
                    <a:pt x="8" y="0"/>
                    <a:pt x="6" y="1"/>
                    <a:pt x="3" y="1"/>
                  </a:cubicBezTo>
                  <a:cubicBezTo>
                    <a:pt x="4" y="2"/>
                    <a:pt x="1" y="3"/>
                    <a:pt x="0" y="4"/>
                  </a:cubicBezTo>
                  <a:cubicBezTo>
                    <a:pt x="0" y="5"/>
                    <a:pt x="2" y="6"/>
                    <a:pt x="2" y="7"/>
                  </a:cubicBezTo>
                  <a:lnTo>
                    <a:pt x="11" y="7"/>
                  </a:ln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95" name="Freeform 755">
              <a:extLst>
                <a:ext uri="{FF2B5EF4-FFF2-40B4-BE49-F238E27FC236}">
                  <a16:creationId xmlns:a16="http://schemas.microsoft.com/office/drawing/2014/main" id="{664E0140-F1E5-40D9-AAA2-22DD242617BE}"/>
                </a:ext>
              </a:extLst>
            </p:cNvPr>
            <p:cNvSpPr>
              <a:spLocks/>
            </p:cNvSpPr>
            <p:nvPr/>
          </p:nvSpPr>
          <p:spPr bwMode="auto">
            <a:xfrm>
              <a:off x="12098282" y="8427819"/>
              <a:ext cx="343950" cy="531986"/>
            </a:xfrm>
            <a:custGeom>
              <a:avLst/>
              <a:gdLst>
                <a:gd name="T0" fmla="*/ 29 w 37"/>
                <a:gd name="T1" fmla="*/ 55 h 57"/>
                <a:gd name="T2" fmla="*/ 37 w 37"/>
                <a:gd name="T3" fmla="*/ 55 h 57"/>
                <a:gd name="T4" fmla="*/ 33 w 37"/>
                <a:gd name="T5" fmla="*/ 48 h 57"/>
                <a:gd name="T6" fmla="*/ 32 w 37"/>
                <a:gd name="T7" fmla="*/ 44 h 57"/>
                <a:gd name="T8" fmla="*/ 30 w 37"/>
                <a:gd name="T9" fmla="*/ 40 h 57"/>
                <a:gd name="T10" fmla="*/ 32 w 37"/>
                <a:gd name="T11" fmla="*/ 32 h 57"/>
                <a:gd name="T12" fmla="*/ 34 w 37"/>
                <a:gd name="T13" fmla="*/ 27 h 57"/>
                <a:gd name="T14" fmla="*/ 31 w 37"/>
                <a:gd name="T15" fmla="*/ 21 h 57"/>
                <a:gd name="T16" fmla="*/ 28 w 37"/>
                <a:gd name="T17" fmla="*/ 16 h 57"/>
                <a:gd name="T18" fmla="*/ 34 w 37"/>
                <a:gd name="T19" fmla="*/ 16 h 57"/>
                <a:gd name="T20" fmla="*/ 32 w 37"/>
                <a:gd name="T21" fmla="*/ 6 h 57"/>
                <a:gd name="T22" fmla="*/ 30 w 37"/>
                <a:gd name="T23" fmla="*/ 2 h 57"/>
                <a:gd name="T24" fmla="*/ 27 w 37"/>
                <a:gd name="T25" fmla="*/ 0 h 57"/>
                <a:gd name="T26" fmla="*/ 28 w 37"/>
                <a:gd name="T27" fmla="*/ 9 h 57"/>
                <a:gd name="T28" fmla="*/ 23 w 37"/>
                <a:gd name="T29" fmla="*/ 18 h 57"/>
                <a:gd name="T30" fmla="*/ 21 w 37"/>
                <a:gd name="T31" fmla="*/ 22 h 57"/>
                <a:gd name="T32" fmla="*/ 18 w 37"/>
                <a:gd name="T33" fmla="*/ 27 h 57"/>
                <a:gd name="T34" fmla="*/ 15 w 37"/>
                <a:gd name="T35" fmla="*/ 33 h 57"/>
                <a:gd name="T36" fmla="*/ 11 w 37"/>
                <a:gd name="T37" fmla="*/ 31 h 57"/>
                <a:gd name="T38" fmla="*/ 2 w 37"/>
                <a:gd name="T39" fmla="*/ 39 h 57"/>
                <a:gd name="T40" fmla="*/ 1 w 37"/>
                <a:gd name="T41" fmla="*/ 42 h 57"/>
                <a:gd name="T42" fmla="*/ 4 w 37"/>
                <a:gd name="T43" fmla="*/ 45 h 57"/>
                <a:gd name="T44" fmla="*/ 5 w 37"/>
                <a:gd name="T45" fmla="*/ 45 h 57"/>
                <a:gd name="T46" fmla="*/ 7 w 37"/>
                <a:gd name="T47" fmla="*/ 48 h 57"/>
                <a:gd name="T48" fmla="*/ 7 w 37"/>
                <a:gd name="T49" fmla="*/ 55 h 57"/>
                <a:gd name="T50" fmla="*/ 16 w 37"/>
                <a:gd name="T51" fmla="*/ 54 h 57"/>
                <a:gd name="T52" fmla="*/ 29 w 37"/>
                <a:gd name="T53"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57">
                  <a:moveTo>
                    <a:pt x="29" y="55"/>
                  </a:moveTo>
                  <a:cubicBezTo>
                    <a:pt x="32" y="55"/>
                    <a:pt x="35" y="57"/>
                    <a:pt x="37" y="55"/>
                  </a:cubicBezTo>
                  <a:cubicBezTo>
                    <a:pt x="37" y="51"/>
                    <a:pt x="35" y="50"/>
                    <a:pt x="33" y="48"/>
                  </a:cubicBezTo>
                  <a:cubicBezTo>
                    <a:pt x="32" y="47"/>
                    <a:pt x="32" y="46"/>
                    <a:pt x="32" y="44"/>
                  </a:cubicBezTo>
                  <a:cubicBezTo>
                    <a:pt x="31" y="43"/>
                    <a:pt x="30" y="42"/>
                    <a:pt x="30" y="40"/>
                  </a:cubicBezTo>
                  <a:cubicBezTo>
                    <a:pt x="29" y="36"/>
                    <a:pt x="31" y="35"/>
                    <a:pt x="32" y="32"/>
                  </a:cubicBezTo>
                  <a:cubicBezTo>
                    <a:pt x="33" y="30"/>
                    <a:pt x="34" y="29"/>
                    <a:pt x="34" y="27"/>
                  </a:cubicBezTo>
                  <a:cubicBezTo>
                    <a:pt x="33" y="25"/>
                    <a:pt x="33" y="23"/>
                    <a:pt x="31" y="21"/>
                  </a:cubicBezTo>
                  <a:cubicBezTo>
                    <a:pt x="31" y="21"/>
                    <a:pt x="26" y="18"/>
                    <a:pt x="28" y="16"/>
                  </a:cubicBezTo>
                  <a:cubicBezTo>
                    <a:pt x="29" y="15"/>
                    <a:pt x="32" y="16"/>
                    <a:pt x="34" y="16"/>
                  </a:cubicBezTo>
                  <a:cubicBezTo>
                    <a:pt x="32" y="12"/>
                    <a:pt x="32" y="10"/>
                    <a:pt x="32" y="6"/>
                  </a:cubicBezTo>
                  <a:cubicBezTo>
                    <a:pt x="32" y="5"/>
                    <a:pt x="32" y="3"/>
                    <a:pt x="30" y="2"/>
                  </a:cubicBezTo>
                  <a:cubicBezTo>
                    <a:pt x="30" y="1"/>
                    <a:pt x="27" y="0"/>
                    <a:pt x="27" y="0"/>
                  </a:cubicBezTo>
                  <a:cubicBezTo>
                    <a:pt x="27" y="2"/>
                    <a:pt x="33" y="7"/>
                    <a:pt x="28" y="9"/>
                  </a:cubicBezTo>
                  <a:cubicBezTo>
                    <a:pt x="25" y="11"/>
                    <a:pt x="24" y="14"/>
                    <a:pt x="23" y="18"/>
                  </a:cubicBezTo>
                  <a:cubicBezTo>
                    <a:pt x="22" y="19"/>
                    <a:pt x="22" y="22"/>
                    <a:pt x="21" y="22"/>
                  </a:cubicBezTo>
                  <a:cubicBezTo>
                    <a:pt x="19" y="23"/>
                    <a:pt x="19" y="25"/>
                    <a:pt x="18" y="27"/>
                  </a:cubicBezTo>
                  <a:cubicBezTo>
                    <a:pt x="17" y="29"/>
                    <a:pt x="16" y="31"/>
                    <a:pt x="15" y="33"/>
                  </a:cubicBezTo>
                  <a:cubicBezTo>
                    <a:pt x="13" y="35"/>
                    <a:pt x="12" y="31"/>
                    <a:pt x="11" y="31"/>
                  </a:cubicBezTo>
                  <a:cubicBezTo>
                    <a:pt x="6" y="31"/>
                    <a:pt x="3" y="35"/>
                    <a:pt x="2" y="39"/>
                  </a:cubicBezTo>
                  <a:cubicBezTo>
                    <a:pt x="2" y="40"/>
                    <a:pt x="0" y="41"/>
                    <a:pt x="1" y="42"/>
                  </a:cubicBezTo>
                  <a:cubicBezTo>
                    <a:pt x="2" y="43"/>
                    <a:pt x="3" y="44"/>
                    <a:pt x="4" y="45"/>
                  </a:cubicBezTo>
                  <a:cubicBezTo>
                    <a:pt x="4" y="46"/>
                    <a:pt x="5" y="44"/>
                    <a:pt x="5" y="45"/>
                  </a:cubicBezTo>
                  <a:cubicBezTo>
                    <a:pt x="6" y="46"/>
                    <a:pt x="7" y="47"/>
                    <a:pt x="7" y="48"/>
                  </a:cubicBezTo>
                  <a:cubicBezTo>
                    <a:pt x="8" y="50"/>
                    <a:pt x="7" y="53"/>
                    <a:pt x="7" y="55"/>
                  </a:cubicBezTo>
                  <a:cubicBezTo>
                    <a:pt x="10" y="54"/>
                    <a:pt x="13" y="54"/>
                    <a:pt x="16" y="54"/>
                  </a:cubicBezTo>
                  <a:cubicBezTo>
                    <a:pt x="20" y="54"/>
                    <a:pt x="25" y="55"/>
                    <a:pt x="29" y="5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96" name="Freeform 756">
              <a:extLst>
                <a:ext uri="{FF2B5EF4-FFF2-40B4-BE49-F238E27FC236}">
                  <a16:creationId xmlns:a16="http://schemas.microsoft.com/office/drawing/2014/main" id="{A9FBBD0E-7186-4C8A-A1E1-F34EAE84ECB7}"/>
                </a:ext>
              </a:extLst>
            </p:cNvPr>
            <p:cNvSpPr>
              <a:spLocks/>
            </p:cNvSpPr>
            <p:nvPr/>
          </p:nvSpPr>
          <p:spPr bwMode="auto">
            <a:xfrm>
              <a:off x="11732043" y="8453303"/>
              <a:ext cx="140127" cy="289887"/>
            </a:xfrm>
            <a:custGeom>
              <a:avLst/>
              <a:gdLst>
                <a:gd name="T0" fmla="*/ 11 w 15"/>
                <a:gd name="T1" fmla="*/ 0 h 31"/>
                <a:gd name="T2" fmla="*/ 9 w 15"/>
                <a:gd name="T3" fmla="*/ 4 h 31"/>
                <a:gd name="T4" fmla="*/ 4 w 15"/>
                <a:gd name="T5" fmla="*/ 5 h 31"/>
                <a:gd name="T6" fmla="*/ 1 w 15"/>
                <a:gd name="T7" fmla="*/ 8 h 31"/>
                <a:gd name="T8" fmla="*/ 3 w 15"/>
                <a:gd name="T9" fmla="*/ 13 h 31"/>
                <a:gd name="T10" fmla="*/ 6 w 15"/>
                <a:gd name="T11" fmla="*/ 31 h 31"/>
                <a:gd name="T12" fmla="*/ 11 w 15"/>
                <a:gd name="T13" fmla="*/ 30 h 31"/>
                <a:gd name="T14" fmla="*/ 11 w 15"/>
                <a:gd name="T15" fmla="*/ 27 h 31"/>
                <a:gd name="T16" fmla="*/ 11 w 15"/>
                <a:gd name="T17" fmla="*/ 18 h 31"/>
                <a:gd name="T18" fmla="*/ 15 w 15"/>
                <a:gd name="T19" fmla="*/ 9 h 31"/>
                <a:gd name="T20" fmla="*/ 14 w 15"/>
                <a:gd name="T21" fmla="*/ 3 h 31"/>
                <a:gd name="T22" fmla="*/ 11 w 15"/>
                <a:gd name="T23" fmla="*/ 0 h 31"/>
                <a:gd name="T24" fmla="*/ 11 w 15"/>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11" y="0"/>
                  </a:moveTo>
                  <a:cubicBezTo>
                    <a:pt x="9" y="2"/>
                    <a:pt x="10" y="2"/>
                    <a:pt x="9" y="4"/>
                  </a:cubicBezTo>
                  <a:cubicBezTo>
                    <a:pt x="8" y="6"/>
                    <a:pt x="6" y="5"/>
                    <a:pt x="4" y="5"/>
                  </a:cubicBezTo>
                  <a:cubicBezTo>
                    <a:pt x="4" y="5"/>
                    <a:pt x="2" y="7"/>
                    <a:pt x="1" y="8"/>
                  </a:cubicBezTo>
                  <a:cubicBezTo>
                    <a:pt x="0" y="9"/>
                    <a:pt x="2" y="11"/>
                    <a:pt x="3" y="13"/>
                  </a:cubicBezTo>
                  <a:cubicBezTo>
                    <a:pt x="7" y="18"/>
                    <a:pt x="4" y="25"/>
                    <a:pt x="6" y="31"/>
                  </a:cubicBezTo>
                  <a:cubicBezTo>
                    <a:pt x="7" y="31"/>
                    <a:pt x="9" y="31"/>
                    <a:pt x="11" y="30"/>
                  </a:cubicBezTo>
                  <a:cubicBezTo>
                    <a:pt x="12" y="30"/>
                    <a:pt x="12" y="29"/>
                    <a:pt x="11" y="27"/>
                  </a:cubicBezTo>
                  <a:cubicBezTo>
                    <a:pt x="11" y="24"/>
                    <a:pt x="11" y="21"/>
                    <a:pt x="11" y="18"/>
                  </a:cubicBezTo>
                  <a:cubicBezTo>
                    <a:pt x="11" y="14"/>
                    <a:pt x="14" y="12"/>
                    <a:pt x="15" y="9"/>
                  </a:cubicBezTo>
                  <a:cubicBezTo>
                    <a:pt x="15" y="6"/>
                    <a:pt x="15" y="5"/>
                    <a:pt x="14" y="3"/>
                  </a:cubicBezTo>
                  <a:cubicBezTo>
                    <a:pt x="14" y="3"/>
                    <a:pt x="11" y="0"/>
                    <a:pt x="11" y="0"/>
                  </a:cubicBezTo>
                  <a:cubicBezTo>
                    <a:pt x="10" y="1"/>
                    <a:pt x="11" y="0"/>
                    <a:pt x="11"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97" name="Freeform 757">
              <a:extLst>
                <a:ext uri="{FF2B5EF4-FFF2-40B4-BE49-F238E27FC236}">
                  <a16:creationId xmlns:a16="http://schemas.microsoft.com/office/drawing/2014/main" id="{94D7AB1F-CDCA-426A-B486-4CCD1B388B8D}"/>
                </a:ext>
              </a:extLst>
            </p:cNvPr>
            <p:cNvSpPr>
              <a:spLocks/>
            </p:cNvSpPr>
            <p:nvPr/>
          </p:nvSpPr>
          <p:spPr bwMode="auto">
            <a:xfrm>
              <a:off x="11827584" y="8380032"/>
              <a:ext cx="550956" cy="477833"/>
            </a:xfrm>
            <a:custGeom>
              <a:avLst/>
              <a:gdLst>
                <a:gd name="T0" fmla="*/ 31 w 59"/>
                <a:gd name="T1" fmla="*/ 42 h 51"/>
                <a:gd name="T2" fmla="*/ 37 w 59"/>
                <a:gd name="T3" fmla="*/ 37 h 51"/>
                <a:gd name="T4" fmla="*/ 40 w 59"/>
                <a:gd name="T5" fmla="*/ 36 h 51"/>
                <a:gd name="T6" fmla="*/ 43 w 59"/>
                <a:gd name="T7" fmla="*/ 38 h 51"/>
                <a:gd name="T8" fmla="*/ 47 w 59"/>
                <a:gd name="T9" fmla="*/ 32 h 51"/>
                <a:gd name="T10" fmla="*/ 48 w 59"/>
                <a:gd name="T11" fmla="*/ 28 h 51"/>
                <a:gd name="T12" fmla="*/ 51 w 59"/>
                <a:gd name="T13" fmla="*/ 27 h 51"/>
                <a:gd name="T14" fmla="*/ 56 w 59"/>
                <a:gd name="T15" fmla="*/ 14 h 51"/>
                <a:gd name="T16" fmla="*/ 59 w 59"/>
                <a:gd name="T17" fmla="*/ 11 h 51"/>
                <a:gd name="T18" fmla="*/ 57 w 59"/>
                <a:gd name="T19" fmla="*/ 8 h 51"/>
                <a:gd name="T20" fmla="*/ 56 w 59"/>
                <a:gd name="T21" fmla="*/ 6 h 51"/>
                <a:gd name="T22" fmla="*/ 54 w 59"/>
                <a:gd name="T23" fmla="*/ 1 h 51"/>
                <a:gd name="T24" fmla="*/ 48 w 59"/>
                <a:gd name="T25" fmla="*/ 5 h 51"/>
                <a:gd name="T26" fmla="*/ 40 w 59"/>
                <a:gd name="T27" fmla="*/ 4 h 51"/>
                <a:gd name="T28" fmla="*/ 32 w 59"/>
                <a:gd name="T29" fmla="*/ 6 h 51"/>
                <a:gd name="T30" fmla="*/ 26 w 59"/>
                <a:gd name="T31" fmla="*/ 4 h 51"/>
                <a:gd name="T32" fmla="*/ 19 w 59"/>
                <a:gd name="T33" fmla="*/ 3 h 51"/>
                <a:gd name="T34" fmla="*/ 13 w 59"/>
                <a:gd name="T35" fmla="*/ 1 h 51"/>
                <a:gd name="T36" fmla="*/ 8 w 59"/>
                <a:gd name="T37" fmla="*/ 3 h 51"/>
                <a:gd name="T38" fmla="*/ 7 w 59"/>
                <a:gd name="T39" fmla="*/ 6 h 51"/>
                <a:gd name="T40" fmla="*/ 6 w 59"/>
                <a:gd name="T41" fmla="*/ 10 h 51"/>
                <a:gd name="T42" fmla="*/ 5 w 59"/>
                <a:gd name="T43" fmla="*/ 16 h 51"/>
                <a:gd name="T44" fmla="*/ 1 w 59"/>
                <a:gd name="T45" fmla="*/ 24 h 51"/>
                <a:gd name="T46" fmla="*/ 2 w 59"/>
                <a:gd name="T47" fmla="*/ 38 h 51"/>
                <a:gd name="T48" fmla="*/ 5 w 59"/>
                <a:gd name="T49" fmla="*/ 38 h 51"/>
                <a:gd name="T50" fmla="*/ 9 w 59"/>
                <a:gd name="T51" fmla="*/ 39 h 51"/>
                <a:gd name="T52" fmla="*/ 14 w 59"/>
                <a:gd name="T53" fmla="*/ 43 h 51"/>
                <a:gd name="T54" fmla="*/ 14 w 59"/>
                <a:gd name="T55" fmla="*/ 45 h 51"/>
                <a:gd name="T56" fmla="*/ 16 w 59"/>
                <a:gd name="T57" fmla="*/ 48 h 51"/>
                <a:gd name="T58" fmla="*/ 23 w 59"/>
                <a:gd name="T59" fmla="*/ 47 h 51"/>
                <a:gd name="T60" fmla="*/ 22 w 59"/>
                <a:gd name="T61" fmla="*/ 48 h 51"/>
                <a:gd name="T62" fmla="*/ 27 w 59"/>
                <a:gd name="T63" fmla="*/ 47 h 51"/>
                <a:gd name="T64" fmla="*/ 30 w 59"/>
                <a:gd name="T65" fmla="*/ 47 h 51"/>
                <a:gd name="T66" fmla="*/ 31 w 59"/>
                <a:gd name="T67" fmla="*/ 42 h 51"/>
                <a:gd name="T68" fmla="*/ 31 w 59"/>
                <a:gd name="T69"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51">
                  <a:moveTo>
                    <a:pt x="31" y="42"/>
                  </a:moveTo>
                  <a:cubicBezTo>
                    <a:pt x="32" y="40"/>
                    <a:pt x="35" y="37"/>
                    <a:pt x="37" y="37"/>
                  </a:cubicBezTo>
                  <a:cubicBezTo>
                    <a:pt x="38" y="36"/>
                    <a:pt x="40" y="36"/>
                    <a:pt x="40" y="36"/>
                  </a:cubicBezTo>
                  <a:cubicBezTo>
                    <a:pt x="41" y="37"/>
                    <a:pt x="42" y="39"/>
                    <a:pt x="43" y="38"/>
                  </a:cubicBezTo>
                  <a:cubicBezTo>
                    <a:pt x="45" y="37"/>
                    <a:pt x="46" y="34"/>
                    <a:pt x="47" y="32"/>
                  </a:cubicBezTo>
                  <a:cubicBezTo>
                    <a:pt x="47" y="31"/>
                    <a:pt x="48" y="29"/>
                    <a:pt x="48" y="28"/>
                  </a:cubicBezTo>
                  <a:cubicBezTo>
                    <a:pt x="49" y="27"/>
                    <a:pt x="50" y="28"/>
                    <a:pt x="51" y="27"/>
                  </a:cubicBezTo>
                  <a:cubicBezTo>
                    <a:pt x="51" y="25"/>
                    <a:pt x="53" y="14"/>
                    <a:pt x="56" y="14"/>
                  </a:cubicBezTo>
                  <a:cubicBezTo>
                    <a:pt x="58" y="14"/>
                    <a:pt x="59" y="12"/>
                    <a:pt x="59" y="11"/>
                  </a:cubicBezTo>
                  <a:cubicBezTo>
                    <a:pt x="59" y="9"/>
                    <a:pt x="57" y="9"/>
                    <a:pt x="57" y="8"/>
                  </a:cubicBezTo>
                  <a:cubicBezTo>
                    <a:pt x="57" y="7"/>
                    <a:pt x="56" y="7"/>
                    <a:pt x="56" y="6"/>
                  </a:cubicBezTo>
                  <a:cubicBezTo>
                    <a:pt x="55" y="4"/>
                    <a:pt x="55" y="3"/>
                    <a:pt x="54" y="1"/>
                  </a:cubicBezTo>
                  <a:cubicBezTo>
                    <a:pt x="53" y="2"/>
                    <a:pt x="50" y="5"/>
                    <a:pt x="48" y="5"/>
                  </a:cubicBezTo>
                  <a:cubicBezTo>
                    <a:pt x="45" y="4"/>
                    <a:pt x="43" y="4"/>
                    <a:pt x="40" y="4"/>
                  </a:cubicBezTo>
                  <a:cubicBezTo>
                    <a:pt x="37" y="4"/>
                    <a:pt x="35" y="6"/>
                    <a:pt x="32" y="6"/>
                  </a:cubicBezTo>
                  <a:cubicBezTo>
                    <a:pt x="30" y="6"/>
                    <a:pt x="28" y="3"/>
                    <a:pt x="26" y="4"/>
                  </a:cubicBezTo>
                  <a:cubicBezTo>
                    <a:pt x="22" y="6"/>
                    <a:pt x="21" y="5"/>
                    <a:pt x="19" y="3"/>
                  </a:cubicBezTo>
                  <a:cubicBezTo>
                    <a:pt x="18" y="2"/>
                    <a:pt x="15" y="0"/>
                    <a:pt x="13" y="1"/>
                  </a:cubicBezTo>
                  <a:cubicBezTo>
                    <a:pt x="12" y="1"/>
                    <a:pt x="9" y="2"/>
                    <a:pt x="8" y="3"/>
                  </a:cubicBezTo>
                  <a:cubicBezTo>
                    <a:pt x="7" y="4"/>
                    <a:pt x="8" y="5"/>
                    <a:pt x="7" y="6"/>
                  </a:cubicBezTo>
                  <a:cubicBezTo>
                    <a:pt x="7" y="7"/>
                    <a:pt x="6" y="9"/>
                    <a:pt x="6" y="10"/>
                  </a:cubicBezTo>
                  <a:cubicBezTo>
                    <a:pt x="5" y="12"/>
                    <a:pt x="5" y="14"/>
                    <a:pt x="5" y="16"/>
                  </a:cubicBezTo>
                  <a:cubicBezTo>
                    <a:pt x="5" y="19"/>
                    <a:pt x="2" y="21"/>
                    <a:pt x="1" y="24"/>
                  </a:cubicBezTo>
                  <a:cubicBezTo>
                    <a:pt x="0" y="27"/>
                    <a:pt x="1" y="34"/>
                    <a:pt x="2" y="38"/>
                  </a:cubicBezTo>
                  <a:cubicBezTo>
                    <a:pt x="2" y="39"/>
                    <a:pt x="4" y="38"/>
                    <a:pt x="5" y="38"/>
                  </a:cubicBezTo>
                  <a:cubicBezTo>
                    <a:pt x="6" y="38"/>
                    <a:pt x="8" y="39"/>
                    <a:pt x="9" y="39"/>
                  </a:cubicBezTo>
                  <a:cubicBezTo>
                    <a:pt x="10" y="40"/>
                    <a:pt x="14" y="42"/>
                    <a:pt x="14" y="43"/>
                  </a:cubicBezTo>
                  <a:cubicBezTo>
                    <a:pt x="14" y="44"/>
                    <a:pt x="14" y="44"/>
                    <a:pt x="14" y="45"/>
                  </a:cubicBezTo>
                  <a:cubicBezTo>
                    <a:pt x="14" y="46"/>
                    <a:pt x="15" y="47"/>
                    <a:pt x="16" y="48"/>
                  </a:cubicBezTo>
                  <a:cubicBezTo>
                    <a:pt x="18" y="51"/>
                    <a:pt x="21" y="46"/>
                    <a:pt x="23" y="47"/>
                  </a:cubicBezTo>
                  <a:cubicBezTo>
                    <a:pt x="23" y="47"/>
                    <a:pt x="22" y="48"/>
                    <a:pt x="22" y="48"/>
                  </a:cubicBezTo>
                  <a:cubicBezTo>
                    <a:pt x="22" y="47"/>
                    <a:pt x="27" y="47"/>
                    <a:pt x="27" y="47"/>
                  </a:cubicBezTo>
                  <a:cubicBezTo>
                    <a:pt x="29" y="47"/>
                    <a:pt x="29" y="45"/>
                    <a:pt x="30" y="47"/>
                  </a:cubicBezTo>
                  <a:cubicBezTo>
                    <a:pt x="31" y="45"/>
                    <a:pt x="31" y="44"/>
                    <a:pt x="31" y="42"/>
                  </a:cubicBezTo>
                  <a:cubicBezTo>
                    <a:pt x="32" y="41"/>
                    <a:pt x="31" y="43"/>
                    <a:pt x="31" y="4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98" name="Freeform 758">
              <a:extLst>
                <a:ext uri="{FF2B5EF4-FFF2-40B4-BE49-F238E27FC236}">
                  <a16:creationId xmlns:a16="http://schemas.microsoft.com/office/drawing/2014/main" id="{684D74E9-9B66-4E5D-9B42-B8CFA640CF66}"/>
                </a:ext>
              </a:extLst>
            </p:cNvPr>
            <p:cNvSpPr>
              <a:spLocks/>
            </p:cNvSpPr>
            <p:nvPr/>
          </p:nvSpPr>
          <p:spPr bwMode="auto">
            <a:xfrm>
              <a:off x="11432679" y="8322691"/>
              <a:ext cx="394905" cy="280329"/>
            </a:xfrm>
            <a:custGeom>
              <a:avLst/>
              <a:gdLst>
                <a:gd name="T0" fmla="*/ 35 w 42"/>
                <a:gd name="T1" fmla="*/ 20 h 30"/>
                <a:gd name="T2" fmla="*/ 41 w 42"/>
                <a:gd name="T3" fmla="*/ 17 h 30"/>
                <a:gd name="T4" fmla="*/ 38 w 42"/>
                <a:gd name="T5" fmla="*/ 13 h 30"/>
                <a:gd name="T6" fmla="*/ 33 w 42"/>
                <a:gd name="T7" fmla="*/ 10 h 30"/>
                <a:gd name="T8" fmla="*/ 32 w 42"/>
                <a:gd name="T9" fmla="*/ 7 h 30"/>
                <a:gd name="T10" fmla="*/ 30 w 42"/>
                <a:gd name="T11" fmla="*/ 1 h 30"/>
                <a:gd name="T12" fmla="*/ 26 w 42"/>
                <a:gd name="T13" fmla="*/ 0 h 30"/>
                <a:gd name="T14" fmla="*/ 22 w 42"/>
                <a:gd name="T15" fmla="*/ 2 h 30"/>
                <a:gd name="T16" fmla="*/ 19 w 42"/>
                <a:gd name="T17" fmla="*/ 4 h 30"/>
                <a:gd name="T18" fmla="*/ 17 w 42"/>
                <a:gd name="T19" fmla="*/ 5 h 30"/>
                <a:gd name="T20" fmla="*/ 11 w 42"/>
                <a:gd name="T21" fmla="*/ 10 h 30"/>
                <a:gd name="T22" fmla="*/ 9 w 42"/>
                <a:gd name="T23" fmla="*/ 10 h 30"/>
                <a:gd name="T24" fmla="*/ 7 w 42"/>
                <a:gd name="T25" fmla="*/ 14 h 30"/>
                <a:gd name="T26" fmla="*/ 5 w 42"/>
                <a:gd name="T27" fmla="*/ 16 h 30"/>
                <a:gd name="T28" fmla="*/ 2 w 42"/>
                <a:gd name="T29" fmla="*/ 18 h 30"/>
                <a:gd name="T30" fmla="*/ 1 w 42"/>
                <a:gd name="T31" fmla="*/ 24 h 30"/>
                <a:gd name="T32" fmla="*/ 8 w 42"/>
                <a:gd name="T33" fmla="*/ 28 h 30"/>
                <a:gd name="T34" fmla="*/ 16 w 42"/>
                <a:gd name="T35" fmla="*/ 30 h 30"/>
                <a:gd name="T36" fmla="*/ 15 w 42"/>
                <a:gd name="T37" fmla="*/ 22 h 30"/>
                <a:gd name="T38" fmla="*/ 26 w 42"/>
                <a:gd name="T39" fmla="*/ 22 h 30"/>
                <a:gd name="T40" fmla="*/ 35 w 42"/>
                <a:gd name="T41" fmla="*/ 20 h 30"/>
                <a:gd name="T42" fmla="*/ 35 w 42"/>
                <a:gd name="T43" fmla="*/ 2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30">
                  <a:moveTo>
                    <a:pt x="35" y="20"/>
                  </a:moveTo>
                  <a:cubicBezTo>
                    <a:pt x="37" y="17"/>
                    <a:pt x="40" y="20"/>
                    <a:pt x="41" y="17"/>
                  </a:cubicBezTo>
                  <a:cubicBezTo>
                    <a:pt x="42" y="16"/>
                    <a:pt x="39" y="13"/>
                    <a:pt x="38" y="13"/>
                  </a:cubicBezTo>
                  <a:cubicBezTo>
                    <a:pt x="37" y="15"/>
                    <a:pt x="34" y="11"/>
                    <a:pt x="33" y="10"/>
                  </a:cubicBezTo>
                  <a:cubicBezTo>
                    <a:pt x="33" y="9"/>
                    <a:pt x="33" y="8"/>
                    <a:pt x="32" y="7"/>
                  </a:cubicBezTo>
                  <a:cubicBezTo>
                    <a:pt x="30" y="5"/>
                    <a:pt x="30" y="4"/>
                    <a:pt x="30" y="1"/>
                  </a:cubicBezTo>
                  <a:cubicBezTo>
                    <a:pt x="29" y="1"/>
                    <a:pt x="27" y="0"/>
                    <a:pt x="26" y="0"/>
                  </a:cubicBezTo>
                  <a:cubicBezTo>
                    <a:pt x="24" y="1"/>
                    <a:pt x="23" y="2"/>
                    <a:pt x="22" y="2"/>
                  </a:cubicBezTo>
                  <a:cubicBezTo>
                    <a:pt x="21" y="3"/>
                    <a:pt x="20" y="4"/>
                    <a:pt x="19" y="4"/>
                  </a:cubicBezTo>
                  <a:cubicBezTo>
                    <a:pt x="18" y="6"/>
                    <a:pt x="18" y="4"/>
                    <a:pt x="17" y="5"/>
                  </a:cubicBezTo>
                  <a:cubicBezTo>
                    <a:pt x="15" y="6"/>
                    <a:pt x="13" y="11"/>
                    <a:pt x="11" y="10"/>
                  </a:cubicBezTo>
                  <a:cubicBezTo>
                    <a:pt x="10" y="10"/>
                    <a:pt x="9" y="8"/>
                    <a:pt x="9" y="10"/>
                  </a:cubicBezTo>
                  <a:cubicBezTo>
                    <a:pt x="8" y="11"/>
                    <a:pt x="8" y="13"/>
                    <a:pt x="7" y="14"/>
                  </a:cubicBezTo>
                  <a:cubicBezTo>
                    <a:pt x="7" y="15"/>
                    <a:pt x="7" y="16"/>
                    <a:pt x="5" y="16"/>
                  </a:cubicBezTo>
                  <a:cubicBezTo>
                    <a:pt x="5" y="16"/>
                    <a:pt x="1" y="17"/>
                    <a:pt x="2" y="18"/>
                  </a:cubicBezTo>
                  <a:cubicBezTo>
                    <a:pt x="5" y="20"/>
                    <a:pt x="0" y="23"/>
                    <a:pt x="1" y="24"/>
                  </a:cubicBezTo>
                  <a:cubicBezTo>
                    <a:pt x="3" y="25"/>
                    <a:pt x="5" y="30"/>
                    <a:pt x="8" y="28"/>
                  </a:cubicBezTo>
                  <a:cubicBezTo>
                    <a:pt x="11" y="26"/>
                    <a:pt x="13" y="27"/>
                    <a:pt x="16" y="30"/>
                  </a:cubicBezTo>
                  <a:cubicBezTo>
                    <a:pt x="15" y="27"/>
                    <a:pt x="15" y="24"/>
                    <a:pt x="15" y="22"/>
                  </a:cubicBezTo>
                  <a:cubicBezTo>
                    <a:pt x="19" y="22"/>
                    <a:pt x="22" y="22"/>
                    <a:pt x="26" y="22"/>
                  </a:cubicBezTo>
                  <a:cubicBezTo>
                    <a:pt x="29" y="22"/>
                    <a:pt x="34" y="23"/>
                    <a:pt x="35" y="20"/>
                  </a:cubicBezTo>
                  <a:cubicBezTo>
                    <a:pt x="36" y="18"/>
                    <a:pt x="35" y="20"/>
                    <a:pt x="35" y="2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399" name="Freeform 759">
              <a:extLst>
                <a:ext uri="{FF2B5EF4-FFF2-40B4-BE49-F238E27FC236}">
                  <a16:creationId xmlns:a16="http://schemas.microsoft.com/office/drawing/2014/main" id="{E6969A81-AE39-45AC-BB49-500DDC55A497}"/>
                </a:ext>
              </a:extLst>
            </p:cNvPr>
            <p:cNvSpPr>
              <a:spLocks/>
            </p:cNvSpPr>
            <p:nvPr/>
          </p:nvSpPr>
          <p:spPr bwMode="auto">
            <a:xfrm>
              <a:off x="11697010" y="8529753"/>
              <a:ext cx="92356" cy="222990"/>
            </a:xfrm>
            <a:custGeom>
              <a:avLst/>
              <a:gdLst>
                <a:gd name="T0" fmla="*/ 9 w 10"/>
                <a:gd name="T1" fmla="*/ 10 h 24"/>
                <a:gd name="T2" fmla="*/ 8 w 10"/>
                <a:gd name="T3" fmla="*/ 6 h 24"/>
                <a:gd name="T4" fmla="*/ 5 w 10"/>
                <a:gd name="T5" fmla="*/ 0 h 24"/>
                <a:gd name="T6" fmla="*/ 2 w 10"/>
                <a:gd name="T7" fmla="*/ 0 h 24"/>
                <a:gd name="T8" fmla="*/ 2 w 10"/>
                <a:gd name="T9" fmla="*/ 3 h 24"/>
                <a:gd name="T10" fmla="*/ 2 w 10"/>
                <a:gd name="T11" fmla="*/ 9 h 24"/>
                <a:gd name="T12" fmla="*/ 4 w 10"/>
                <a:gd name="T13" fmla="*/ 15 h 24"/>
                <a:gd name="T14" fmla="*/ 4 w 10"/>
                <a:gd name="T15" fmla="*/ 21 h 24"/>
                <a:gd name="T16" fmla="*/ 6 w 10"/>
                <a:gd name="T17" fmla="*/ 23 h 24"/>
                <a:gd name="T18" fmla="*/ 9 w 10"/>
                <a:gd name="T19" fmla="*/ 23 h 24"/>
                <a:gd name="T20" fmla="*/ 9 w 10"/>
                <a:gd name="T21" fmla="*/ 10 h 24"/>
                <a:gd name="T22" fmla="*/ 9 w 10"/>
                <a:gd name="T2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4">
                  <a:moveTo>
                    <a:pt x="9" y="10"/>
                  </a:moveTo>
                  <a:cubicBezTo>
                    <a:pt x="9" y="9"/>
                    <a:pt x="9" y="7"/>
                    <a:pt x="8" y="6"/>
                  </a:cubicBezTo>
                  <a:cubicBezTo>
                    <a:pt x="7" y="5"/>
                    <a:pt x="4" y="1"/>
                    <a:pt x="5" y="0"/>
                  </a:cubicBezTo>
                  <a:cubicBezTo>
                    <a:pt x="4" y="0"/>
                    <a:pt x="3" y="0"/>
                    <a:pt x="2" y="0"/>
                  </a:cubicBezTo>
                  <a:cubicBezTo>
                    <a:pt x="0" y="0"/>
                    <a:pt x="2" y="2"/>
                    <a:pt x="2" y="3"/>
                  </a:cubicBezTo>
                  <a:cubicBezTo>
                    <a:pt x="3" y="5"/>
                    <a:pt x="2" y="7"/>
                    <a:pt x="2" y="9"/>
                  </a:cubicBezTo>
                  <a:cubicBezTo>
                    <a:pt x="1" y="12"/>
                    <a:pt x="3" y="12"/>
                    <a:pt x="4" y="15"/>
                  </a:cubicBezTo>
                  <a:cubicBezTo>
                    <a:pt x="4" y="17"/>
                    <a:pt x="3" y="19"/>
                    <a:pt x="4" y="21"/>
                  </a:cubicBezTo>
                  <a:cubicBezTo>
                    <a:pt x="4" y="22"/>
                    <a:pt x="5" y="23"/>
                    <a:pt x="6" y="23"/>
                  </a:cubicBezTo>
                  <a:cubicBezTo>
                    <a:pt x="7" y="24"/>
                    <a:pt x="10" y="24"/>
                    <a:pt x="9" y="23"/>
                  </a:cubicBezTo>
                  <a:cubicBezTo>
                    <a:pt x="9" y="19"/>
                    <a:pt x="9" y="15"/>
                    <a:pt x="9" y="10"/>
                  </a:cubicBezTo>
                  <a:cubicBezTo>
                    <a:pt x="9" y="7"/>
                    <a:pt x="9" y="13"/>
                    <a:pt x="9" y="1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00" name="Freeform 760">
              <a:extLst>
                <a:ext uri="{FF2B5EF4-FFF2-40B4-BE49-F238E27FC236}">
                  <a16:creationId xmlns:a16="http://schemas.microsoft.com/office/drawing/2014/main" id="{2B790963-5435-45F6-BD54-41908CE723F2}"/>
                </a:ext>
              </a:extLst>
            </p:cNvPr>
            <p:cNvSpPr>
              <a:spLocks/>
            </p:cNvSpPr>
            <p:nvPr/>
          </p:nvSpPr>
          <p:spPr bwMode="auto">
            <a:xfrm>
              <a:off x="11295734" y="8539311"/>
              <a:ext cx="296178" cy="289887"/>
            </a:xfrm>
            <a:custGeom>
              <a:avLst/>
              <a:gdLst>
                <a:gd name="T0" fmla="*/ 26 w 32"/>
                <a:gd name="T1" fmla="*/ 4 h 31"/>
                <a:gd name="T2" fmla="*/ 21 w 32"/>
                <a:gd name="T3" fmla="*/ 5 h 31"/>
                <a:gd name="T4" fmla="*/ 15 w 32"/>
                <a:gd name="T5" fmla="*/ 1 h 31"/>
                <a:gd name="T6" fmla="*/ 13 w 32"/>
                <a:gd name="T7" fmla="*/ 1 h 31"/>
                <a:gd name="T8" fmla="*/ 10 w 32"/>
                <a:gd name="T9" fmla="*/ 2 h 31"/>
                <a:gd name="T10" fmla="*/ 6 w 32"/>
                <a:gd name="T11" fmla="*/ 2 h 31"/>
                <a:gd name="T12" fmla="*/ 4 w 32"/>
                <a:gd name="T13" fmla="*/ 3 h 31"/>
                <a:gd name="T14" fmla="*/ 3 w 32"/>
                <a:gd name="T15" fmla="*/ 6 h 31"/>
                <a:gd name="T16" fmla="*/ 5 w 32"/>
                <a:gd name="T17" fmla="*/ 7 h 31"/>
                <a:gd name="T18" fmla="*/ 3 w 32"/>
                <a:gd name="T19" fmla="*/ 9 h 31"/>
                <a:gd name="T20" fmla="*/ 5 w 32"/>
                <a:gd name="T21" fmla="*/ 12 h 31"/>
                <a:gd name="T22" fmla="*/ 3 w 32"/>
                <a:gd name="T23" fmla="*/ 13 h 31"/>
                <a:gd name="T24" fmla="*/ 2 w 32"/>
                <a:gd name="T25" fmla="*/ 16 h 31"/>
                <a:gd name="T26" fmla="*/ 2 w 32"/>
                <a:gd name="T27" fmla="*/ 19 h 31"/>
                <a:gd name="T28" fmla="*/ 3 w 32"/>
                <a:gd name="T29" fmla="*/ 23 h 31"/>
                <a:gd name="T30" fmla="*/ 7 w 32"/>
                <a:gd name="T31" fmla="*/ 26 h 31"/>
                <a:gd name="T32" fmla="*/ 7 w 32"/>
                <a:gd name="T33" fmla="*/ 31 h 31"/>
                <a:gd name="T34" fmla="*/ 19 w 32"/>
                <a:gd name="T35" fmla="*/ 28 h 31"/>
                <a:gd name="T36" fmla="*/ 26 w 32"/>
                <a:gd name="T37" fmla="*/ 28 h 31"/>
                <a:gd name="T38" fmla="*/ 30 w 32"/>
                <a:gd name="T39" fmla="*/ 26 h 31"/>
                <a:gd name="T40" fmla="*/ 28 w 32"/>
                <a:gd name="T41" fmla="*/ 21 h 31"/>
                <a:gd name="T42" fmla="*/ 30 w 32"/>
                <a:gd name="T43" fmla="*/ 15 h 31"/>
                <a:gd name="T44" fmla="*/ 26 w 32"/>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31">
                  <a:moveTo>
                    <a:pt x="26" y="4"/>
                  </a:moveTo>
                  <a:cubicBezTo>
                    <a:pt x="24" y="4"/>
                    <a:pt x="23" y="6"/>
                    <a:pt x="21" y="5"/>
                  </a:cubicBezTo>
                  <a:cubicBezTo>
                    <a:pt x="19" y="5"/>
                    <a:pt x="17" y="0"/>
                    <a:pt x="15" y="1"/>
                  </a:cubicBezTo>
                  <a:cubicBezTo>
                    <a:pt x="14" y="2"/>
                    <a:pt x="13" y="2"/>
                    <a:pt x="13" y="1"/>
                  </a:cubicBezTo>
                  <a:cubicBezTo>
                    <a:pt x="12" y="0"/>
                    <a:pt x="11" y="2"/>
                    <a:pt x="10" y="2"/>
                  </a:cubicBezTo>
                  <a:cubicBezTo>
                    <a:pt x="8" y="3"/>
                    <a:pt x="7" y="2"/>
                    <a:pt x="6" y="2"/>
                  </a:cubicBezTo>
                  <a:cubicBezTo>
                    <a:pt x="5" y="1"/>
                    <a:pt x="5" y="3"/>
                    <a:pt x="4" y="3"/>
                  </a:cubicBezTo>
                  <a:cubicBezTo>
                    <a:pt x="3" y="3"/>
                    <a:pt x="2" y="5"/>
                    <a:pt x="3" y="6"/>
                  </a:cubicBezTo>
                  <a:cubicBezTo>
                    <a:pt x="3" y="7"/>
                    <a:pt x="5" y="7"/>
                    <a:pt x="5" y="7"/>
                  </a:cubicBezTo>
                  <a:cubicBezTo>
                    <a:pt x="5" y="8"/>
                    <a:pt x="3" y="9"/>
                    <a:pt x="3" y="9"/>
                  </a:cubicBezTo>
                  <a:cubicBezTo>
                    <a:pt x="3" y="10"/>
                    <a:pt x="5" y="11"/>
                    <a:pt x="5" y="12"/>
                  </a:cubicBezTo>
                  <a:cubicBezTo>
                    <a:pt x="5" y="12"/>
                    <a:pt x="3" y="11"/>
                    <a:pt x="3" y="13"/>
                  </a:cubicBezTo>
                  <a:cubicBezTo>
                    <a:pt x="3" y="14"/>
                    <a:pt x="4" y="16"/>
                    <a:pt x="2" y="16"/>
                  </a:cubicBezTo>
                  <a:cubicBezTo>
                    <a:pt x="3" y="17"/>
                    <a:pt x="3" y="18"/>
                    <a:pt x="2" y="19"/>
                  </a:cubicBezTo>
                  <a:cubicBezTo>
                    <a:pt x="2" y="21"/>
                    <a:pt x="0" y="21"/>
                    <a:pt x="3" y="23"/>
                  </a:cubicBezTo>
                  <a:cubicBezTo>
                    <a:pt x="4" y="23"/>
                    <a:pt x="6" y="24"/>
                    <a:pt x="7" y="26"/>
                  </a:cubicBezTo>
                  <a:cubicBezTo>
                    <a:pt x="8" y="27"/>
                    <a:pt x="7" y="29"/>
                    <a:pt x="7" y="31"/>
                  </a:cubicBezTo>
                  <a:cubicBezTo>
                    <a:pt x="11" y="30"/>
                    <a:pt x="14" y="28"/>
                    <a:pt x="19" y="28"/>
                  </a:cubicBezTo>
                  <a:cubicBezTo>
                    <a:pt x="21" y="27"/>
                    <a:pt x="24" y="28"/>
                    <a:pt x="26" y="28"/>
                  </a:cubicBezTo>
                  <a:cubicBezTo>
                    <a:pt x="28" y="28"/>
                    <a:pt x="31" y="29"/>
                    <a:pt x="30" y="26"/>
                  </a:cubicBezTo>
                  <a:cubicBezTo>
                    <a:pt x="30" y="24"/>
                    <a:pt x="29" y="23"/>
                    <a:pt x="28" y="21"/>
                  </a:cubicBezTo>
                  <a:cubicBezTo>
                    <a:pt x="28" y="19"/>
                    <a:pt x="29" y="17"/>
                    <a:pt x="30" y="15"/>
                  </a:cubicBezTo>
                  <a:cubicBezTo>
                    <a:pt x="31" y="11"/>
                    <a:pt x="32" y="4"/>
                    <a:pt x="26"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01" name="Freeform 761">
              <a:extLst>
                <a:ext uri="{FF2B5EF4-FFF2-40B4-BE49-F238E27FC236}">
                  <a16:creationId xmlns:a16="http://schemas.microsoft.com/office/drawing/2014/main" id="{42D45E6F-FA52-4F5C-BC4E-D578448D181C}"/>
                </a:ext>
              </a:extLst>
            </p:cNvPr>
            <p:cNvSpPr>
              <a:spLocks/>
            </p:cNvSpPr>
            <p:nvPr/>
          </p:nvSpPr>
          <p:spPr bwMode="auto">
            <a:xfrm>
              <a:off x="11547328" y="8529753"/>
              <a:ext cx="213379" cy="280329"/>
            </a:xfrm>
            <a:custGeom>
              <a:avLst/>
              <a:gdLst>
                <a:gd name="T0" fmla="*/ 19 w 23"/>
                <a:gd name="T1" fmla="*/ 13 h 30"/>
                <a:gd name="T2" fmla="*/ 18 w 23"/>
                <a:gd name="T3" fmla="*/ 6 h 30"/>
                <a:gd name="T4" fmla="*/ 17 w 23"/>
                <a:gd name="T5" fmla="*/ 0 h 30"/>
                <a:gd name="T6" fmla="*/ 3 w 23"/>
                <a:gd name="T7" fmla="*/ 0 h 30"/>
                <a:gd name="T8" fmla="*/ 4 w 23"/>
                <a:gd name="T9" fmla="*/ 11 h 30"/>
                <a:gd name="T10" fmla="*/ 1 w 23"/>
                <a:gd name="T11" fmla="*/ 22 h 30"/>
                <a:gd name="T12" fmla="*/ 3 w 23"/>
                <a:gd name="T13" fmla="*/ 30 h 30"/>
                <a:gd name="T14" fmla="*/ 10 w 23"/>
                <a:gd name="T15" fmla="*/ 29 h 30"/>
                <a:gd name="T16" fmla="*/ 23 w 23"/>
                <a:gd name="T17" fmla="*/ 24 h 30"/>
                <a:gd name="T18" fmla="*/ 20 w 23"/>
                <a:gd name="T19" fmla="*/ 19 h 30"/>
                <a:gd name="T20" fmla="*/ 19 w 23"/>
                <a:gd name="T21" fmla="*/ 13 h 30"/>
                <a:gd name="T22" fmla="*/ 19 w 23"/>
                <a:gd name="T2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30">
                  <a:moveTo>
                    <a:pt x="19" y="13"/>
                  </a:moveTo>
                  <a:cubicBezTo>
                    <a:pt x="17" y="11"/>
                    <a:pt x="18" y="8"/>
                    <a:pt x="18" y="6"/>
                  </a:cubicBezTo>
                  <a:cubicBezTo>
                    <a:pt x="19" y="4"/>
                    <a:pt x="16" y="2"/>
                    <a:pt x="17" y="0"/>
                  </a:cubicBezTo>
                  <a:cubicBezTo>
                    <a:pt x="12" y="0"/>
                    <a:pt x="8" y="0"/>
                    <a:pt x="3" y="0"/>
                  </a:cubicBezTo>
                  <a:cubicBezTo>
                    <a:pt x="3" y="3"/>
                    <a:pt x="4" y="7"/>
                    <a:pt x="4" y="11"/>
                  </a:cubicBezTo>
                  <a:cubicBezTo>
                    <a:pt x="4" y="15"/>
                    <a:pt x="0" y="18"/>
                    <a:pt x="1" y="22"/>
                  </a:cubicBezTo>
                  <a:cubicBezTo>
                    <a:pt x="2" y="25"/>
                    <a:pt x="4" y="26"/>
                    <a:pt x="3" y="30"/>
                  </a:cubicBezTo>
                  <a:cubicBezTo>
                    <a:pt x="6" y="30"/>
                    <a:pt x="7" y="30"/>
                    <a:pt x="10" y="29"/>
                  </a:cubicBezTo>
                  <a:cubicBezTo>
                    <a:pt x="15" y="28"/>
                    <a:pt x="19" y="26"/>
                    <a:pt x="23" y="24"/>
                  </a:cubicBezTo>
                  <a:cubicBezTo>
                    <a:pt x="21" y="23"/>
                    <a:pt x="20" y="21"/>
                    <a:pt x="20" y="19"/>
                  </a:cubicBezTo>
                  <a:cubicBezTo>
                    <a:pt x="20" y="17"/>
                    <a:pt x="20" y="15"/>
                    <a:pt x="19" y="13"/>
                  </a:cubicBezTo>
                  <a:cubicBezTo>
                    <a:pt x="17" y="11"/>
                    <a:pt x="20" y="15"/>
                    <a:pt x="19" y="1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02" name="Freeform 762">
              <a:extLst>
                <a:ext uri="{FF2B5EF4-FFF2-40B4-BE49-F238E27FC236}">
                  <a16:creationId xmlns:a16="http://schemas.microsoft.com/office/drawing/2014/main" id="{37B0E165-BB54-4D64-8C0B-4AD35DE3C734}"/>
                </a:ext>
              </a:extLst>
            </p:cNvPr>
            <p:cNvSpPr>
              <a:spLocks/>
            </p:cNvSpPr>
            <p:nvPr/>
          </p:nvSpPr>
          <p:spPr bwMode="auto">
            <a:xfrm>
              <a:off x="11079175" y="8558422"/>
              <a:ext cx="140127" cy="168835"/>
            </a:xfrm>
            <a:custGeom>
              <a:avLst/>
              <a:gdLst>
                <a:gd name="T0" fmla="*/ 12 w 15"/>
                <a:gd name="T1" fmla="*/ 14 h 18"/>
                <a:gd name="T2" fmla="*/ 14 w 15"/>
                <a:gd name="T3" fmla="*/ 6 h 18"/>
                <a:gd name="T4" fmla="*/ 5 w 15"/>
                <a:gd name="T5" fmla="*/ 3 h 18"/>
                <a:gd name="T6" fmla="*/ 1 w 15"/>
                <a:gd name="T7" fmla="*/ 8 h 18"/>
                <a:gd name="T8" fmla="*/ 4 w 15"/>
                <a:gd name="T9" fmla="*/ 12 h 18"/>
                <a:gd name="T10" fmla="*/ 7 w 15"/>
                <a:gd name="T11" fmla="*/ 16 h 18"/>
                <a:gd name="T12" fmla="*/ 10 w 15"/>
                <a:gd name="T13" fmla="*/ 16 h 18"/>
                <a:gd name="T14" fmla="*/ 12 w 15"/>
                <a:gd name="T15" fmla="*/ 14 h 18"/>
                <a:gd name="T16" fmla="*/ 12 w 15"/>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2" y="14"/>
                  </a:moveTo>
                  <a:cubicBezTo>
                    <a:pt x="15" y="13"/>
                    <a:pt x="15" y="8"/>
                    <a:pt x="14" y="6"/>
                  </a:cubicBezTo>
                  <a:cubicBezTo>
                    <a:pt x="12" y="2"/>
                    <a:pt x="8" y="0"/>
                    <a:pt x="5" y="3"/>
                  </a:cubicBezTo>
                  <a:cubicBezTo>
                    <a:pt x="3" y="4"/>
                    <a:pt x="0" y="6"/>
                    <a:pt x="1" y="8"/>
                  </a:cubicBezTo>
                  <a:cubicBezTo>
                    <a:pt x="2" y="10"/>
                    <a:pt x="2" y="11"/>
                    <a:pt x="4" y="12"/>
                  </a:cubicBezTo>
                  <a:cubicBezTo>
                    <a:pt x="5" y="14"/>
                    <a:pt x="5" y="15"/>
                    <a:pt x="7" y="16"/>
                  </a:cubicBezTo>
                  <a:cubicBezTo>
                    <a:pt x="8" y="17"/>
                    <a:pt x="9" y="18"/>
                    <a:pt x="10" y="16"/>
                  </a:cubicBezTo>
                  <a:cubicBezTo>
                    <a:pt x="10" y="15"/>
                    <a:pt x="11" y="15"/>
                    <a:pt x="12" y="14"/>
                  </a:cubicBezTo>
                  <a:cubicBezTo>
                    <a:pt x="14" y="13"/>
                    <a:pt x="11" y="15"/>
                    <a:pt x="12" y="1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03" name="Freeform 763">
              <a:extLst>
                <a:ext uri="{FF2B5EF4-FFF2-40B4-BE49-F238E27FC236}">
                  <a16:creationId xmlns:a16="http://schemas.microsoft.com/office/drawing/2014/main" id="{4EF6FDC4-542D-4206-875D-C601C6405408}"/>
                </a:ext>
              </a:extLst>
            </p:cNvPr>
            <p:cNvSpPr>
              <a:spLocks/>
            </p:cNvSpPr>
            <p:nvPr/>
          </p:nvSpPr>
          <p:spPr bwMode="auto">
            <a:xfrm>
              <a:off x="11161976" y="8631691"/>
              <a:ext cx="207006" cy="197506"/>
            </a:xfrm>
            <a:custGeom>
              <a:avLst/>
              <a:gdLst>
                <a:gd name="T0" fmla="*/ 21 w 22"/>
                <a:gd name="T1" fmla="*/ 17 h 21"/>
                <a:gd name="T2" fmla="*/ 19 w 22"/>
                <a:gd name="T3" fmla="*/ 13 h 21"/>
                <a:gd name="T4" fmla="*/ 16 w 22"/>
                <a:gd name="T5" fmla="*/ 11 h 21"/>
                <a:gd name="T6" fmla="*/ 16 w 22"/>
                <a:gd name="T7" fmla="*/ 6 h 21"/>
                <a:gd name="T8" fmla="*/ 13 w 22"/>
                <a:gd name="T9" fmla="*/ 8 h 21"/>
                <a:gd name="T10" fmla="*/ 9 w 22"/>
                <a:gd name="T11" fmla="*/ 1 h 21"/>
                <a:gd name="T12" fmla="*/ 5 w 22"/>
                <a:gd name="T13" fmla="*/ 4 h 21"/>
                <a:gd name="T14" fmla="*/ 0 w 22"/>
                <a:gd name="T15" fmla="*/ 9 h 21"/>
                <a:gd name="T16" fmla="*/ 12 w 22"/>
                <a:gd name="T17" fmla="*/ 18 h 21"/>
                <a:gd name="T18" fmla="*/ 19 w 22"/>
                <a:gd name="T19" fmla="*/ 21 h 21"/>
                <a:gd name="T20" fmla="*/ 21 w 22"/>
                <a:gd name="T21" fmla="*/ 17 h 21"/>
                <a:gd name="T22" fmla="*/ 21 w 22"/>
                <a:gd name="T23"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1">
                  <a:moveTo>
                    <a:pt x="21" y="17"/>
                  </a:moveTo>
                  <a:cubicBezTo>
                    <a:pt x="22" y="15"/>
                    <a:pt x="20" y="14"/>
                    <a:pt x="19" y="13"/>
                  </a:cubicBezTo>
                  <a:cubicBezTo>
                    <a:pt x="18" y="13"/>
                    <a:pt x="14" y="12"/>
                    <a:pt x="16" y="11"/>
                  </a:cubicBezTo>
                  <a:cubicBezTo>
                    <a:pt x="17" y="10"/>
                    <a:pt x="17" y="7"/>
                    <a:pt x="16" y="6"/>
                  </a:cubicBezTo>
                  <a:cubicBezTo>
                    <a:pt x="15" y="4"/>
                    <a:pt x="14" y="8"/>
                    <a:pt x="13" y="8"/>
                  </a:cubicBezTo>
                  <a:cubicBezTo>
                    <a:pt x="10" y="8"/>
                    <a:pt x="11" y="0"/>
                    <a:pt x="9" y="1"/>
                  </a:cubicBezTo>
                  <a:cubicBezTo>
                    <a:pt x="8" y="2"/>
                    <a:pt x="6" y="3"/>
                    <a:pt x="5" y="4"/>
                  </a:cubicBezTo>
                  <a:cubicBezTo>
                    <a:pt x="4" y="6"/>
                    <a:pt x="2" y="7"/>
                    <a:pt x="0" y="9"/>
                  </a:cubicBezTo>
                  <a:cubicBezTo>
                    <a:pt x="5" y="12"/>
                    <a:pt x="8" y="15"/>
                    <a:pt x="12" y="18"/>
                  </a:cubicBezTo>
                  <a:cubicBezTo>
                    <a:pt x="14" y="20"/>
                    <a:pt x="16" y="21"/>
                    <a:pt x="19" y="21"/>
                  </a:cubicBezTo>
                  <a:cubicBezTo>
                    <a:pt x="22" y="21"/>
                    <a:pt x="20" y="19"/>
                    <a:pt x="21" y="17"/>
                  </a:cubicBezTo>
                  <a:cubicBezTo>
                    <a:pt x="22" y="15"/>
                    <a:pt x="21" y="19"/>
                    <a:pt x="21" y="1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04" name="Freeform 764">
              <a:extLst>
                <a:ext uri="{FF2B5EF4-FFF2-40B4-BE49-F238E27FC236}">
                  <a16:creationId xmlns:a16="http://schemas.microsoft.com/office/drawing/2014/main" id="{45A823F2-CF43-4767-A05E-FA08AC14350B}"/>
                </a:ext>
              </a:extLst>
            </p:cNvPr>
            <p:cNvSpPr>
              <a:spLocks/>
            </p:cNvSpPr>
            <p:nvPr/>
          </p:nvSpPr>
          <p:spPr bwMode="auto">
            <a:xfrm>
              <a:off x="11015478" y="8443745"/>
              <a:ext cx="324842" cy="273958"/>
            </a:xfrm>
            <a:custGeom>
              <a:avLst/>
              <a:gdLst>
                <a:gd name="T0" fmla="*/ 10 w 35"/>
                <a:gd name="T1" fmla="*/ 16 h 29"/>
                <a:gd name="T2" fmla="*/ 20 w 35"/>
                <a:gd name="T3" fmla="*/ 17 h 29"/>
                <a:gd name="T4" fmla="*/ 21 w 35"/>
                <a:gd name="T5" fmla="*/ 23 h 29"/>
                <a:gd name="T6" fmla="*/ 25 w 35"/>
                <a:gd name="T7" fmla="*/ 21 h 29"/>
                <a:gd name="T8" fmla="*/ 29 w 35"/>
                <a:gd name="T9" fmla="*/ 27 h 29"/>
                <a:gd name="T10" fmla="*/ 31 w 35"/>
                <a:gd name="T11" fmla="*/ 26 h 29"/>
                <a:gd name="T12" fmla="*/ 33 w 35"/>
                <a:gd name="T13" fmla="*/ 25 h 29"/>
                <a:gd name="T14" fmla="*/ 33 w 35"/>
                <a:gd name="T15" fmla="*/ 23 h 29"/>
                <a:gd name="T16" fmla="*/ 35 w 35"/>
                <a:gd name="T17" fmla="*/ 22 h 29"/>
                <a:gd name="T18" fmla="*/ 34 w 35"/>
                <a:gd name="T19" fmla="*/ 19 h 29"/>
                <a:gd name="T20" fmla="*/ 33 w 35"/>
                <a:gd name="T21" fmla="*/ 16 h 29"/>
                <a:gd name="T22" fmla="*/ 33 w 35"/>
                <a:gd name="T23" fmla="*/ 12 h 29"/>
                <a:gd name="T24" fmla="*/ 32 w 35"/>
                <a:gd name="T25" fmla="*/ 8 h 29"/>
                <a:gd name="T26" fmla="*/ 26 w 35"/>
                <a:gd name="T27" fmla="*/ 2 h 29"/>
                <a:gd name="T28" fmla="*/ 24 w 35"/>
                <a:gd name="T29" fmla="*/ 3 h 29"/>
                <a:gd name="T30" fmla="*/ 22 w 35"/>
                <a:gd name="T31" fmla="*/ 3 h 29"/>
                <a:gd name="T32" fmla="*/ 19 w 35"/>
                <a:gd name="T33" fmla="*/ 3 h 29"/>
                <a:gd name="T34" fmla="*/ 18 w 35"/>
                <a:gd name="T35" fmla="*/ 3 h 29"/>
                <a:gd name="T36" fmla="*/ 15 w 35"/>
                <a:gd name="T37" fmla="*/ 2 h 29"/>
                <a:gd name="T38" fmla="*/ 10 w 35"/>
                <a:gd name="T39" fmla="*/ 1 h 29"/>
                <a:gd name="T40" fmla="*/ 5 w 35"/>
                <a:gd name="T41" fmla="*/ 1 h 29"/>
                <a:gd name="T42" fmla="*/ 5 w 35"/>
                <a:gd name="T43" fmla="*/ 4 h 29"/>
                <a:gd name="T44" fmla="*/ 3 w 35"/>
                <a:gd name="T45" fmla="*/ 6 h 29"/>
                <a:gd name="T46" fmla="*/ 0 w 35"/>
                <a:gd name="T47" fmla="*/ 8 h 29"/>
                <a:gd name="T48" fmla="*/ 3 w 35"/>
                <a:gd name="T49" fmla="*/ 13 h 29"/>
                <a:gd name="T50" fmla="*/ 8 w 35"/>
                <a:gd name="T51" fmla="*/ 19 h 29"/>
                <a:gd name="T52" fmla="*/ 10 w 35"/>
                <a:gd name="T53" fmla="*/ 16 h 29"/>
                <a:gd name="T54" fmla="*/ 10 w 35"/>
                <a:gd name="T5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29">
                  <a:moveTo>
                    <a:pt x="10" y="16"/>
                  </a:moveTo>
                  <a:cubicBezTo>
                    <a:pt x="14" y="14"/>
                    <a:pt x="18" y="12"/>
                    <a:pt x="20" y="17"/>
                  </a:cubicBezTo>
                  <a:cubicBezTo>
                    <a:pt x="22" y="19"/>
                    <a:pt x="21" y="20"/>
                    <a:pt x="21" y="23"/>
                  </a:cubicBezTo>
                  <a:cubicBezTo>
                    <a:pt x="22" y="24"/>
                    <a:pt x="24" y="21"/>
                    <a:pt x="25" y="21"/>
                  </a:cubicBezTo>
                  <a:cubicBezTo>
                    <a:pt x="27" y="20"/>
                    <a:pt x="27" y="29"/>
                    <a:pt x="29" y="27"/>
                  </a:cubicBezTo>
                  <a:cubicBezTo>
                    <a:pt x="30" y="27"/>
                    <a:pt x="30" y="26"/>
                    <a:pt x="31" y="26"/>
                  </a:cubicBezTo>
                  <a:cubicBezTo>
                    <a:pt x="31" y="25"/>
                    <a:pt x="33" y="26"/>
                    <a:pt x="33" y="25"/>
                  </a:cubicBezTo>
                  <a:cubicBezTo>
                    <a:pt x="34" y="24"/>
                    <a:pt x="33" y="23"/>
                    <a:pt x="33" y="23"/>
                  </a:cubicBezTo>
                  <a:cubicBezTo>
                    <a:pt x="33" y="21"/>
                    <a:pt x="35" y="22"/>
                    <a:pt x="35" y="22"/>
                  </a:cubicBezTo>
                  <a:cubicBezTo>
                    <a:pt x="35" y="21"/>
                    <a:pt x="32" y="20"/>
                    <a:pt x="34" y="19"/>
                  </a:cubicBezTo>
                  <a:cubicBezTo>
                    <a:pt x="35" y="18"/>
                    <a:pt x="35" y="17"/>
                    <a:pt x="33" y="16"/>
                  </a:cubicBezTo>
                  <a:cubicBezTo>
                    <a:pt x="32" y="15"/>
                    <a:pt x="34" y="13"/>
                    <a:pt x="33" y="12"/>
                  </a:cubicBezTo>
                  <a:cubicBezTo>
                    <a:pt x="32" y="11"/>
                    <a:pt x="33" y="10"/>
                    <a:pt x="32" y="8"/>
                  </a:cubicBezTo>
                  <a:cubicBezTo>
                    <a:pt x="31" y="7"/>
                    <a:pt x="29" y="0"/>
                    <a:pt x="26" y="2"/>
                  </a:cubicBezTo>
                  <a:cubicBezTo>
                    <a:pt x="26" y="2"/>
                    <a:pt x="25" y="3"/>
                    <a:pt x="24" y="3"/>
                  </a:cubicBezTo>
                  <a:cubicBezTo>
                    <a:pt x="23" y="3"/>
                    <a:pt x="23" y="3"/>
                    <a:pt x="22" y="3"/>
                  </a:cubicBezTo>
                  <a:cubicBezTo>
                    <a:pt x="21" y="4"/>
                    <a:pt x="20" y="3"/>
                    <a:pt x="19" y="3"/>
                  </a:cubicBezTo>
                  <a:cubicBezTo>
                    <a:pt x="18" y="3"/>
                    <a:pt x="18" y="4"/>
                    <a:pt x="18" y="3"/>
                  </a:cubicBezTo>
                  <a:cubicBezTo>
                    <a:pt x="16" y="2"/>
                    <a:pt x="17" y="2"/>
                    <a:pt x="15" y="2"/>
                  </a:cubicBezTo>
                  <a:cubicBezTo>
                    <a:pt x="12" y="3"/>
                    <a:pt x="12" y="1"/>
                    <a:pt x="10" y="1"/>
                  </a:cubicBezTo>
                  <a:cubicBezTo>
                    <a:pt x="8" y="0"/>
                    <a:pt x="6" y="0"/>
                    <a:pt x="5" y="1"/>
                  </a:cubicBezTo>
                  <a:cubicBezTo>
                    <a:pt x="5" y="2"/>
                    <a:pt x="3" y="3"/>
                    <a:pt x="5" y="4"/>
                  </a:cubicBezTo>
                  <a:cubicBezTo>
                    <a:pt x="6" y="5"/>
                    <a:pt x="5" y="6"/>
                    <a:pt x="3" y="6"/>
                  </a:cubicBezTo>
                  <a:cubicBezTo>
                    <a:pt x="1" y="6"/>
                    <a:pt x="0" y="6"/>
                    <a:pt x="0" y="8"/>
                  </a:cubicBezTo>
                  <a:cubicBezTo>
                    <a:pt x="1" y="10"/>
                    <a:pt x="2" y="11"/>
                    <a:pt x="3" y="13"/>
                  </a:cubicBezTo>
                  <a:cubicBezTo>
                    <a:pt x="5" y="15"/>
                    <a:pt x="6" y="16"/>
                    <a:pt x="8" y="19"/>
                  </a:cubicBezTo>
                  <a:cubicBezTo>
                    <a:pt x="9" y="18"/>
                    <a:pt x="9" y="17"/>
                    <a:pt x="10" y="16"/>
                  </a:cubicBezTo>
                  <a:cubicBezTo>
                    <a:pt x="11" y="16"/>
                    <a:pt x="10" y="17"/>
                    <a:pt x="10" y="1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05" name="Freeform 765">
              <a:extLst>
                <a:ext uri="{FF2B5EF4-FFF2-40B4-BE49-F238E27FC236}">
                  <a16:creationId xmlns:a16="http://schemas.microsoft.com/office/drawing/2014/main" id="{C831A1AC-810E-468F-B619-6570FF169827}"/>
                </a:ext>
              </a:extLst>
            </p:cNvPr>
            <p:cNvSpPr>
              <a:spLocks/>
            </p:cNvSpPr>
            <p:nvPr/>
          </p:nvSpPr>
          <p:spPr bwMode="auto">
            <a:xfrm>
              <a:off x="10929493" y="8453303"/>
              <a:ext cx="149682" cy="66896"/>
            </a:xfrm>
            <a:custGeom>
              <a:avLst/>
              <a:gdLst>
                <a:gd name="T0" fmla="*/ 10 w 16"/>
                <a:gd name="T1" fmla="*/ 5 h 7"/>
                <a:gd name="T2" fmla="*/ 14 w 16"/>
                <a:gd name="T3" fmla="*/ 3 h 7"/>
                <a:gd name="T4" fmla="*/ 14 w 16"/>
                <a:gd name="T5" fmla="*/ 0 h 7"/>
                <a:gd name="T6" fmla="*/ 7 w 16"/>
                <a:gd name="T7" fmla="*/ 0 h 7"/>
                <a:gd name="T8" fmla="*/ 4 w 16"/>
                <a:gd name="T9" fmla="*/ 0 h 7"/>
                <a:gd name="T10" fmla="*/ 0 w 16"/>
                <a:gd name="T11" fmla="*/ 1 h 7"/>
                <a:gd name="T12" fmla="*/ 3 w 16"/>
                <a:gd name="T13" fmla="*/ 3 h 7"/>
                <a:gd name="T14" fmla="*/ 7 w 16"/>
                <a:gd name="T15" fmla="*/ 3 h 7"/>
                <a:gd name="T16" fmla="*/ 9 w 16"/>
                <a:gd name="T17" fmla="*/ 7 h 7"/>
                <a:gd name="T18" fmla="*/ 10 w 16"/>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0" y="5"/>
                  </a:moveTo>
                  <a:cubicBezTo>
                    <a:pt x="11" y="5"/>
                    <a:pt x="16" y="5"/>
                    <a:pt x="14" y="3"/>
                  </a:cubicBezTo>
                  <a:cubicBezTo>
                    <a:pt x="12" y="2"/>
                    <a:pt x="14" y="1"/>
                    <a:pt x="14" y="0"/>
                  </a:cubicBezTo>
                  <a:cubicBezTo>
                    <a:pt x="12" y="0"/>
                    <a:pt x="9" y="0"/>
                    <a:pt x="7" y="0"/>
                  </a:cubicBezTo>
                  <a:cubicBezTo>
                    <a:pt x="5" y="0"/>
                    <a:pt x="5" y="1"/>
                    <a:pt x="4" y="0"/>
                  </a:cubicBezTo>
                  <a:cubicBezTo>
                    <a:pt x="2" y="0"/>
                    <a:pt x="2" y="0"/>
                    <a:pt x="0" y="1"/>
                  </a:cubicBezTo>
                  <a:cubicBezTo>
                    <a:pt x="1" y="2"/>
                    <a:pt x="1" y="3"/>
                    <a:pt x="3" y="3"/>
                  </a:cubicBezTo>
                  <a:cubicBezTo>
                    <a:pt x="4" y="3"/>
                    <a:pt x="7" y="3"/>
                    <a:pt x="7" y="3"/>
                  </a:cubicBezTo>
                  <a:cubicBezTo>
                    <a:pt x="5" y="5"/>
                    <a:pt x="7" y="6"/>
                    <a:pt x="9" y="7"/>
                  </a:cubicBezTo>
                  <a:cubicBezTo>
                    <a:pt x="9" y="7"/>
                    <a:pt x="9" y="5"/>
                    <a:pt x="10" y="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06" name="Freeform 766">
              <a:extLst>
                <a:ext uri="{FF2B5EF4-FFF2-40B4-BE49-F238E27FC236}">
                  <a16:creationId xmlns:a16="http://schemas.microsoft.com/office/drawing/2014/main" id="{6F0C6754-9B7D-4CD4-B1D3-26A8677C5FE5}"/>
                </a:ext>
              </a:extLst>
            </p:cNvPr>
            <p:cNvSpPr>
              <a:spLocks/>
            </p:cNvSpPr>
            <p:nvPr/>
          </p:nvSpPr>
          <p:spPr bwMode="auto">
            <a:xfrm>
              <a:off x="10919937" y="8389590"/>
              <a:ext cx="140127" cy="38227"/>
            </a:xfrm>
            <a:custGeom>
              <a:avLst/>
              <a:gdLst>
                <a:gd name="T0" fmla="*/ 4 w 15"/>
                <a:gd name="T1" fmla="*/ 4 h 4"/>
                <a:gd name="T2" fmla="*/ 9 w 15"/>
                <a:gd name="T3" fmla="*/ 3 h 4"/>
                <a:gd name="T4" fmla="*/ 15 w 15"/>
                <a:gd name="T5" fmla="*/ 2 h 4"/>
                <a:gd name="T6" fmla="*/ 8 w 15"/>
                <a:gd name="T7" fmla="*/ 1 h 4"/>
                <a:gd name="T8" fmla="*/ 0 w 15"/>
                <a:gd name="T9" fmla="*/ 4 h 4"/>
                <a:gd name="T10" fmla="*/ 4 w 15"/>
                <a:gd name="T11" fmla="*/ 4 h 4"/>
                <a:gd name="T12" fmla="*/ 4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4" y="4"/>
                  </a:moveTo>
                  <a:cubicBezTo>
                    <a:pt x="6" y="3"/>
                    <a:pt x="7" y="2"/>
                    <a:pt x="9" y="3"/>
                  </a:cubicBezTo>
                  <a:cubicBezTo>
                    <a:pt x="10" y="3"/>
                    <a:pt x="14" y="4"/>
                    <a:pt x="15" y="2"/>
                  </a:cubicBezTo>
                  <a:cubicBezTo>
                    <a:pt x="15" y="3"/>
                    <a:pt x="9" y="0"/>
                    <a:pt x="8" y="1"/>
                  </a:cubicBezTo>
                  <a:cubicBezTo>
                    <a:pt x="5" y="2"/>
                    <a:pt x="1" y="0"/>
                    <a:pt x="0" y="4"/>
                  </a:cubicBezTo>
                  <a:cubicBezTo>
                    <a:pt x="2" y="4"/>
                    <a:pt x="3" y="4"/>
                    <a:pt x="4" y="4"/>
                  </a:cubicBezTo>
                  <a:cubicBezTo>
                    <a:pt x="5" y="4"/>
                    <a:pt x="4" y="4"/>
                    <a:pt x="4"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07" name="Freeform 767">
              <a:extLst>
                <a:ext uri="{FF2B5EF4-FFF2-40B4-BE49-F238E27FC236}">
                  <a16:creationId xmlns:a16="http://schemas.microsoft.com/office/drawing/2014/main" id="{7A9E5DFF-ED72-45EC-B76F-6975F9ADD662}"/>
                </a:ext>
              </a:extLst>
            </p:cNvPr>
            <p:cNvSpPr>
              <a:spLocks/>
            </p:cNvSpPr>
            <p:nvPr/>
          </p:nvSpPr>
          <p:spPr bwMode="auto">
            <a:xfrm>
              <a:off x="10900829" y="7733369"/>
              <a:ext cx="560509" cy="637107"/>
            </a:xfrm>
            <a:custGeom>
              <a:avLst/>
              <a:gdLst>
                <a:gd name="T0" fmla="*/ 5 w 60"/>
                <a:gd name="T1" fmla="*/ 57 h 68"/>
                <a:gd name="T2" fmla="*/ 15 w 60"/>
                <a:gd name="T3" fmla="*/ 57 h 68"/>
                <a:gd name="T4" fmla="*/ 18 w 60"/>
                <a:gd name="T5" fmla="*/ 59 h 68"/>
                <a:gd name="T6" fmla="*/ 21 w 60"/>
                <a:gd name="T7" fmla="*/ 63 h 68"/>
                <a:gd name="T8" fmla="*/ 27 w 60"/>
                <a:gd name="T9" fmla="*/ 64 h 68"/>
                <a:gd name="T10" fmla="*/ 32 w 60"/>
                <a:gd name="T11" fmla="*/ 64 h 68"/>
                <a:gd name="T12" fmla="*/ 35 w 60"/>
                <a:gd name="T13" fmla="*/ 62 h 68"/>
                <a:gd name="T14" fmla="*/ 39 w 60"/>
                <a:gd name="T15" fmla="*/ 62 h 68"/>
                <a:gd name="T16" fmla="*/ 44 w 60"/>
                <a:gd name="T17" fmla="*/ 61 h 68"/>
                <a:gd name="T18" fmla="*/ 53 w 60"/>
                <a:gd name="T19" fmla="*/ 61 h 68"/>
                <a:gd name="T20" fmla="*/ 58 w 60"/>
                <a:gd name="T21" fmla="*/ 61 h 68"/>
                <a:gd name="T22" fmla="*/ 58 w 60"/>
                <a:gd name="T23" fmla="*/ 54 h 68"/>
                <a:gd name="T24" fmla="*/ 56 w 60"/>
                <a:gd name="T25" fmla="*/ 38 h 68"/>
                <a:gd name="T26" fmla="*/ 52 w 60"/>
                <a:gd name="T27" fmla="*/ 12 h 68"/>
                <a:gd name="T28" fmla="*/ 60 w 60"/>
                <a:gd name="T29" fmla="*/ 12 h 68"/>
                <a:gd name="T30" fmla="*/ 43 w 60"/>
                <a:gd name="T31" fmla="*/ 0 h 68"/>
                <a:gd name="T32" fmla="*/ 42 w 60"/>
                <a:gd name="T33" fmla="*/ 7 h 68"/>
                <a:gd name="T34" fmla="*/ 37 w 60"/>
                <a:gd name="T35" fmla="*/ 7 h 68"/>
                <a:gd name="T36" fmla="*/ 29 w 60"/>
                <a:gd name="T37" fmla="*/ 7 h 68"/>
                <a:gd name="T38" fmla="*/ 26 w 60"/>
                <a:gd name="T39" fmla="*/ 7 h 68"/>
                <a:gd name="T40" fmla="*/ 26 w 60"/>
                <a:gd name="T41" fmla="*/ 12 h 68"/>
                <a:gd name="T42" fmla="*/ 26 w 60"/>
                <a:gd name="T43" fmla="*/ 19 h 68"/>
                <a:gd name="T44" fmla="*/ 20 w 60"/>
                <a:gd name="T45" fmla="*/ 25 h 68"/>
                <a:gd name="T46" fmla="*/ 20 w 60"/>
                <a:gd name="T47" fmla="*/ 32 h 68"/>
                <a:gd name="T48" fmla="*/ 16 w 60"/>
                <a:gd name="T49" fmla="*/ 32 h 68"/>
                <a:gd name="T50" fmla="*/ 3 w 60"/>
                <a:gd name="T51" fmla="*/ 32 h 68"/>
                <a:gd name="T52" fmla="*/ 1 w 60"/>
                <a:gd name="T53" fmla="*/ 33 h 68"/>
                <a:gd name="T54" fmla="*/ 4 w 60"/>
                <a:gd name="T55" fmla="*/ 36 h 68"/>
                <a:gd name="T56" fmla="*/ 3 w 60"/>
                <a:gd name="T57" fmla="*/ 41 h 68"/>
                <a:gd name="T58" fmla="*/ 6 w 60"/>
                <a:gd name="T59" fmla="*/ 48 h 68"/>
                <a:gd name="T60" fmla="*/ 3 w 60"/>
                <a:gd name="T61" fmla="*/ 58 h 68"/>
                <a:gd name="T62" fmla="*/ 5 w 60"/>
                <a:gd name="T6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68">
                  <a:moveTo>
                    <a:pt x="5" y="57"/>
                  </a:moveTo>
                  <a:cubicBezTo>
                    <a:pt x="7" y="57"/>
                    <a:pt x="13" y="55"/>
                    <a:pt x="15" y="57"/>
                  </a:cubicBezTo>
                  <a:cubicBezTo>
                    <a:pt x="16" y="58"/>
                    <a:pt x="17" y="58"/>
                    <a:pt x="18" y="59"/>
                  </a:cubicBezTo>
                  <a:cubicBezTo>
                    <a:pt x="19" y="61"/>
                    <a:pt x="20" y="62"/>
                    <a:pt x="21" y="63"/>
                  </a:cubicBezTo>
                  <a:cubicBezTo>
                    <a:pt x="22" y="64"/>
                    <a:pt x="26" y="68"/>
                    <a:pt x="27" y="64"/>
                  </a:cubicBezTo>
                  <a:cubicBezTo>
                    <a:pt x="28" y="58"/>
                    <a:pt x="30" y="65"/>
                    <a:pt x="32" y="64"/>
                  </a:cubicBezTo>
                  <a:cubicBezTo>
                    <a:pt x="33" y="62"/>
                    <a:pt x="33" y="62"/>
                    <a:pt x="35" y="62"/>
                  </a:cubicBezTo>
                  <a:cubicBezTo>
                    <a:pt x="37" y="62"/>
                    <a:pt x="38" y="62"/>
                    <a:pt x="39" y="62"/>
                  </a:cubicBezTo>
                  <a:cubicBezTo>
                    <a:pt x="41" y="61"/>
                    <a:pt x="43" y="61"/>
                    <a:pt x="44" y="61"/>
                  </a:cubicBezTo>
                  <a:cubicBezTo>
                    <a:pt x="47" y="61"/>
                    <a:pt x="50" y="61"/>
                    <a:pt x="53" y="61"/>
                  </a:cubicBezTo>
                  <a:cubicBezTo>
                    <a:pt x="54" y="61"/>
                    <a:pt x="57" y="62"/>
                    <a:pt x="58" y="61"/>
                  </a:cubicBezTo>
                  <a:cubicBezTo>
                    <a:pt x="59" y="61"/>
                    <a:pt x="58" y="55"/>
                    <a:pt x="58" y="54"/>
                  </a:cubicBezTo>
                  <a:cubicBezTo>
                    <a:pt x="57" y="48"/>
                    <a:pt x="56" y="43"/>
                    <a:pt x="56" y="38"/>
                  </a:cubicBezTo>
                  <a:cubicBezTo>
                    <a:pt x="55" y="29"/>
                    <a:pt x="53" y="21"/>
                    <a:pt x="52" y="12"/>
                  </a:cubicBezTo>
                  <a:cubicBezTo>
                    <a:pt x="55" y="12"/>
                    <a:pt x="58" y="12"/>
                    <a:pt x="60" y="12"/>
                  </a:cubicBezTo>
                  <a:cubicBezTo>
                    <a:pt x="54" y="8"/>
                    <a:pt x="48" y="4"/>
                    <a:pt x="43" y="0"/>
                  </a:cubicBezTo>
                  <a:cubicBezTo>
                    <a:pt x="43" y="1"/>
                    <a:pt x="43" y="7"/>
                    <a:pt x="42" y="7"/>
                  </a:cubicBezTo>
                  <a:cubicBezTo>
                    <a:pt x="41" y="7"/>
                    <a:pt x="39" y="7"/>
                    <a:pt x="37" y="7"/>
                  </a:cubicBezTo>
                  <a:cubicBezTo>
                    <a:pt x="35" y="7"/>
                    <a:pt x="32" y="7"/>
                    <a:pt x="29" y="7"/>
                  </a:cubicBezTo>
                  <a:cubicBezTo>
                    <a:pt x="29" y="7"/>
                    <a:pt x="26" y="7"/>
                    <a:pt x="26" y="7"/>
                  </a:cubicBezTo>
                  <a:cubicBezTo>
                    <a:pt x="25" y="8"/>
                    <a:pt x="26" y="11"/>
                    <a:pt x="26" y="12"/>
                  </a:cubicBezTo>
                  <a:cubicBezTo>
                    <a:pt x="26" y="14"/>
                    <a:pt x="26" y="17"/>
                    <a:pt x="26" y="19"/>
                  </a:cubicBezTo>
                  <a:cubicBezTo>
                    <a:pt x="26" y="22"/>
                    <a:pt x="20" y="21"/>
                    <a:pt x="20" y="25"/>
                  </a:cubicBezTo>
                  <a:cubicBezTo>
                    <a:pt x="20" y="26"/>
                    <a:pt x="21" y="31"/>
                    <a:pt x="20" y="32"/>
                  </a:cubicBezTo>
                  <a:cubicBezTo>
                    <a:pt x="20" y="32"/>
                    <a:pt x="17" y="32"/>
                    <a:pt x="16" y="32"/>
                  </a:cubicBezTo>
                  <a:cubicBezTo>
                    <a:pt x="12" y="32"/>
                    <a:pt x="7" y="32"/>
                    <a:pt x="3" y="32"/>
                  </a:cubicBezTo>
                  <a:cubicBezTo>
                    <a:pt x="2" y="32"/>
                    <a:pt x="0" y="31"/>
                    <a:pt x="1" y="33"/>
                  </a:cubicBezTo>
                  <a:cubicBezTo>
                    <a:pt x="2" y="34"/>
                    <a:pt x="3" y="35"/>
                    <a:pt x="4" y="36"/>
                  </a:cubicBezTo>
                  <a:cubicBezTo>
                    <a:pt x="5" y="38"/>
                    <a:pt x="4" y="40"/>
                    <a:pt x="3" y="41"/>
                  </a:cubicBezTo>
                  <a:cubicBezTo>
                    <a:pt x="3" y="44"/>
                    <a:pt x="6" y="45"/>
                    <a:pt x="6" y="48"/>
                  </a:cubicBezTo>
                  <a:cubicBezTo>
                    <a:pt x="7" y="51"/>
                    <a:pt x="4" y="55"/>
                    <a:pt x="3" y="58"/>
                  </a:cubicBezTo>
                  <a:cubicBezTo>
                    <a:pt x="4" y="58"/>
                    <a:pt x="4" y="57"/>
                    <a:pt x="5" y="57"/>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08" name="Freeform 768">
              <a:extLst>
                <a:ext uri="{FF2B5EF4-FFF2-40B4-BE49-F238E27FC236}">
                  <a16:creationId xmlns:a16="http://schemas.microsoft.com/office/drawing/2014/main" id="{3B8B7726-C209-423F-A413-FCBF3A171943}"/>
                </a:ext>
              </a:extLst>
            </p:cNvPr>
            <p:cNvSpPr>
              <a:spLocks/>
            </p:cNvSpPr>
            <p:nvPr/>
          </p:nvSpPr>
          <p:spPr bwMode="auto">
            <a:xfrm>
              <a:off x="10900829" y="8258982"/>
              <a:ext cx="270700" cy="213435"/>
            </a:xfrm>
            <a:custGeom>
              <a:avLst/>
              <a:gdLst>
                <a:gd name="T0" fmla="*/ 8 w 29"/>
                <a:gd name="T1" fmla="*/ 22 h 23"/>
                <a:gd name="T2" fmla="*/ 10 w 29"/>
                <a:gd name="T3" fmla="*/ 21 h 23"/>
                <a:gd name="T4" fmla="*/ 15 w 29"/>
                <a:gd name="T5" fmla="*/ 21 h 23"/>
                <a:gd name="T6" fmla="*/ 23 w 29"/>
                <a:gd name="T7" fmla="*/ 21 h 23"/>
                <a:gd name="T8" fmla="*/ 27 w 29"/>
                <a:gd name="T9" fmla="*/ 22 h 23"/>
                <a:gd name="T10" fmla="*/ 29 w 29"/>
                <a:gd name="T11" fmla="*/ 19 h 23"/>
                <a:gd name="T12" fmla="*/ 25 w 29"/>
                <a:gd name="T13" fmla="*/ 14 h 23"/>
                <a:gd name="T14" fmla="*/ 25 w 29"/>
                <a:gd name="T15" fmla="*/ 10 h 23"/>
                <a:gd name="T16" fmla="*/ 19 w 29"/>
                <a:gd name="T17" fmla="*/ 4 h 23"/>
                <a:gd name="T18" fmla="*/ 9 w 29"/>
                <a:gd name="T19" fmla="*/ 1 h 23"/>
                <a:gd name="T20" fmla="*/ 5 w 29"/>
                <a:gd name="T21" fmla="*/ 1 h 23"/>
                <a:gd name="T22" fmla="*/ 2 w 29"/>
                <a:gd name="T23" fmla="*/ 6 h 23"/>
                <a:gd name="T24" fmla="*/ 1 w 29"/>
                <a:gd name="T25" fmla="*/ 10 h 23"/>
                <a:gd name="T26" fmla="*/ 2 w 29"/>
                <a:gd name="T27" fmla="*/ 12 h 23"/>
                <a:gd name="T28" fmla="*/ 2 w 29"/>
                <a:gd name="T29" fmla="*/ 14 h 23"/>
                <a:gd name="T30" fmla="*/ 4 w 29"/>
                <a:gd name="T31" fmla="*/ 15 h 23"/>
                <a:gd name="T32" fmla="*/ 9 w 29"/>
                <a:gd name="T33" fmla="*/ 15 h 23"/>
                <a:gd name="T34" fmla="*/ 10 w 29"/>
                <a:gd name="T35" fmla="*/ 14 h 23"/>
                <a:gd name="T36" fmla="*/ 17 w 29"/>
                <a:gd name="T37" fmla="*/ 16 h 23"/>
                <a:gd name="T38" fmla="*/ 11 w 29"/>
                <a:gd name="T39" fmla="*/ 17 h 23"/>
                <a:gd name="T40" fmla="*/ 6 w 29"/>
                <a:gd name="T41" fmla="*/ 18 h 23"/>
                <a:gd name="T42" fmla="*/ 3 w 29"/>
                <a:gd name="T43" fmla="*/ 21 h 23"/>
                <a:gd name="T44" fmla="*/ 5 w 29"/>
                <a:gd name="T45" fmla="*/ 21 h 23"/>
                <a:gd name="T46" fmla="*/ 8 w 29"/>
                <a:gd name="T4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23">
                  <a:moveTo>
                    <a:pt x="8" y="22"/>
                  </a:moveTo>
                  <a:cubicBezTo>
                    <a:pt x="9" y="22"/>
                    <a:pt x="9" y="21"/>
                    <a:pt x="10" y="21"/>
                  </a:cubicBezTo>
                  <a:cubicBezTo>
                    <a:pt x="12" y="21"/>
                    <a:pt x="13" y="21"/>
                    <a:pt x="15" y="21"/>
                  </a:cubicBezTo>
                  <a:cubicBezTo>
                    <a:pt x="17" y="21"/>
                    <a:pt x="20" y="20"/>
                    <a:pt x="23" y="21"/>
                  </a:cubicBezTo>
                  <a:cubicBezTo>
                    <a:pt x="24" y="22"/>
                    <a:pt x="25" y="23"/>
                    <a:pt x="27" y="22"/>
                  </a:cubicBezTo>
                  <a:cubicBezTo>
                    <a:pt x="29" y="22"/>
                    <a:pt x="29" y="21"/>
                    <a:pt x="29" y="19"/>
                  </a:cubicBezTo>
                  <a:cubicBezTo>
                    <a:pt x="29" y="17"/>
                    <a:pt x="25" y="16"/>
                    <a:pt x="25" y="14"/>
                  </a:cubicBezTo>
                  <a:cubicBezTo>
                    <a:pt x="25" y="14"/>
                    <a:pt x="25" y="10"/>
                    <a:pt x="25" y="10"/>
                  </a:cubicBezTo>
                  <a:cubicBezTo>
                    <a:pt x="24" y="10"/>
                    <a:pt x="20" y="5"/>
                    <a:pt x="19" y="4"/>
                  </a:cubicBezTo>
                  <a:cubicBezTo>
                    <a:pt x="16" y="1"/>
                    <a:pt x="13" y="0"/>
                    <a:pt x="9" y="1"/>
                  </a:cubicBezTo>
                  <a:cubicBezTo>
                    <a:pt x="8" y="1"/>
                    <a:pt x="5" y="0"/>
                    <a:pt x="5" y="1"/>
                  </a:cubicBezTo>
                  <a:cubicBezTo>
                    <a:pt x="4" y="2"/>
                    <a:pt x="2" y="4"/>
                    <a:pt x="2" y="6"/>
                  </a:cubicBezTo>
                  <a:cubicBezTo>
                    <a:pt x="3" y="8"/>
                    <a:pt x="3" y="9"/>
                    <a:pt x="1" y="10"/>
                  </a:cubicBezTo>
                  <a:cubicBezTo>
                    <a:pt x="0" y="10"/>
                    <a:pt x="3" y="12"/>
                    <a:pt x="2" y="12"/>
                  </a:cubicBezTo>
                  <a:cubicBezTo>
                    <a:pt x="4" y="13"/>
                    <a:pt x="2" y="13"/>
                    <a:pt x="2" y="14"/>
                  </a:cubicBezTo>
                  <a:cubicBezTo>
                    <a:pt x="2" y="14"/>
                    <a:pt x="3" y="15"/>
                    <a:pt x="4" y="15"/>
                  </a:cubicBezTo>
                  <a:cubicBezTo>
                    <a:pt x="4" y="16"/>
                    <a:pt x="8" y="15"/>
                    <a:pt x="9" y="15"/>
                  </a:cubicBezTo>
                  <a:cubicBezTo>
                    <a:pt x="10" y="15"/>
                    <a:pt x="10" y="14"/>
                    <a:pt x="10" y="14"/>
                  </a:cubicBezTo>
                  <a:cubicBezTo>
                    <a:pt x="11" y="14"/>
                    <a:pt x="17" y="17"/>
                    <a:pt x="17" y="16"/>
                  </a:cubicBezTo>
                  <a:cubicBezTo>
                    <a:pt x="16" y="18"/>
                    <a:pt x="12" y="17"/>
                    <a:pt x="11" y="17"/>
                  </a:cubicBezTo>
                  <a:cubicBezTo>
                    <a:pt x="9" y="16"/>
                    <a:pt x="8" y="18"/>
                    <a:pt x="6" y="18"/>
                  </a:cubicBezTo>
                  <a:cubicBezTo>
                    <a:pt x="3" y="18"/>
                    <a:pt x="1" y="18"/>
                    <a:pt x="3" y="21"/>
                  </a:cubicBezTo>
                  <a:cubicBezTo>
                    <a:pt x="3" y="22"/>
                    <a:pt x="4" y="21"/>
                    <a:pt x="5" y="21"/>
                  </a:cubicBezTo>
                  <a:cubicBezTo>
                    <a:pt x="6" y="21"/>
                    <a:pt x="7" y="22"/>
                    <a:pt x="8" y="2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09" name="Freeform 769">
              <a:extLst>
                <a:ext uri="{FF2B5EF4-FFF2-40B4-BE49-F238E27FC236}">
                  <a16:creationId xmlns:a16="http://schemas.microsoft.com/office/drawing/2014/main" id="{1D9A8BBE-BA03-4416-94F4-BF4383192173}"/>
                </a:ext>
              </a:extLst>
            </p:cNvPr>
            <p:cNvSpPr>
              <a:spLocks/>
            </p:cNvSpPr>
            <p:nvPr/>
          </p:nvSpPr>
          <p:spPr bwMode="auto">
            <a:xfrm>
              <a:off x="11136499" y="7838490"/>
              <a:ext cx="783439" cy="729492"/>
            </a:xfrm>
            <a:custGeom>
              <a:avLst/>
              <a:gdLst>
                <a:gd name="T0" fmla="*/ 27 w 84"/>
                <a:gd name="T1" fmla="*/ 1 h 78"/>
                <a:gd name="T2" fmla="*/ 33 w 84"/>
                <a:gd name="T3" fmla="*/ 45 h 78"/>
                <a:gd name="T4" fmla="*/ 32 w 84"/>
                <a:gd name="T5" fmla="*/ 50 h 78"/>
                <a:gd name="T6" fmla="*/ 19 w 84"/>
                <a:gd name="T7" fmla="*/ 50 h 78"/>
                <a:gd name="T8" fmla="*/ 15 w 84"/>
                <a:gd name="T9" fmla="*/ 50 h 78"/>
                <a:gd name="T10" fmla="*/ 12 w 84"/>
                <a:gd name="T11" fmla="*/ 51 h 78"/>
                <a:gd name="T12" fmla="*/ 8 w 84"/>
                <a:gd name="T13" fmla="*/ 51 h 78"/>
                <a:gd name="T14" fmla="*/ 6 w 84"/>
                <a:gd name="T15" fmla="*/ 52 h 78"/>
                <a:gd name="T16" fmla="*/ 3 w 84"/>
                <a:gd name="T17" fmla="*/ 50 h 78"/>
                <a:gd name="T18" fmla="*/ 0 w 84"/>
                <a:gd name="T19" fmla="*/ 55 h 78"/>
                <a:gd name="T20" fmla="*/ 0 w 84"/>
                <a:gd name="T21" fmla="*/ 59 h 78"/>
                <a:gd name="T22" fmla="*/ 3 w 84"/>
                <a:gd name="T23" fmla="*/ 63 h 78"/>
                <a:gd name="T24" fmla="*/ 4 w 84"/>
                <a:gd name="T25" fmla="*/ 67 h 78"/>
                <a:gd name="T26" fmla="*/ 7 w 84"/>
                <a:gd name="T27" fmla="*/ 68 h 78"/>
                <a:gd name="T28" fmla="*/ 11 w 84"/>
                <a:gd name="T29" fmla="*/ 68 h 78"/>
                <a:gd name="T30" fmla="*/ 15 w 84"/>
                <a:gd name="T31" fmla="*/ 66 h 78"/>
                <a:gd name="T32" fmla="*/ 20 w 84"/>
                <a:gd name="T33" fmla="*/ 75 h 78"/>
                <a:gd name="T34" fmla="*/ 20 w 84"/>
                <a:gd name="T35" fmla="*/ 77 h 78"/>
                <a:gd name="T36" fmla="*/ 23 w 84"/>
                <a:gd name="T37" fmla="*/ 77 h 78"/>
                <a:gd name="T38" fmla="*/ 27 w 84"/>
                <a:gd name="T39" fmla="*/ 77 h 78"/>
                <a:gd name="T40" fmla="*/ 30 w 84"/>
                <a:gd name="T41" fmla="*/ 77 h 78"/>
                <a:gd name="T42" fmla="*/ 35 w 84"/>
                <a:gd name="T43" fmla="*/ 71 h 78"/>
                <a:gd name="T44" fmla="*/ 35 w 84"/>
                <a:gd name="T45" fmla="*/ 69 h 78"/>
                <a:gd name="T46" fmla="*/ 39 w 84"/>
                <a:gd name="T47" fmla="*/ 67 h 78"/>
                <a:gd name="T48" fmla="*/ 40 w 84"/>
                <a:gd name="T49" fmla="*/ 63 h 78"/>
                <a:gd name="T50" fmla="*/ 42 w 84"/>
                <a:gd name="T51" fmla="*/ 62 h 78"/>
                <a:gd name="T52" fmla="*/ 49 w 84"/>
                <a:gd name="T53" fmla="*/ 57 h 78"/>
                <a:gd name="T54" fmla="*/ 51 w 84"/>
                <a:gd name="T55" fmla="*/ 57 h 78"/>
                <a:gd name="T56" fmla="*/ 52 w 84"/>
                <a:gd name="T57" fmla="*/ 56 h 78"/>
                <a:gd name="T58" fmla="*/ 55 w 84"/>
                <a:gd name="T59" fmla="*/ 54 h 78"/>
                <a:gd name="T60" fmla="*/ 65 w 84"/>
                <a:gd name="T61" fmla="*/ 53 h 78"/>
                <a:gd name="T62" fmla="*/ 70 w 84"/>
                <a:gd name="T63" fmla="*/ 52 h 78"/>
                <a:gd name="T64" fmla="*/ 78 w 84"/>
                <a:gd name="T65" fmla="*/ 51 h 78"/>
                <a:gd name="T66" fmla="*/ 82 w 84"/>
                <a:gd name="T67" fmla="*/ 31 h 78"/>
                <a:gd name="T68" fmla="*/ 77 w 84"/>
                <a:gd name="T69" fmla="*/ 32 h 78"/>
                <a:gd name="T70" fmla="*/ 77 w 84"/>
                <a:gd name="T71" fmla="*/ 28 h 78"/>
                <a:gd name="T72" fmla="*/ 70 w 84"/>
                <a:gd name="T73" fmla="*/ 26 h 78"/>
                <a:gd name="T74" fmla="*/ 66 w 84"/>
                <a:gd name="T75" fmla="*/ 22 h 78"/>
                <a:gd name="T76" fmla="*/ 63 w 84"/>
                <a:gd name="T77" fmla="*/ 20 h 78"/>
                <a:gd name="T78" fmla="*/ 56 w 84"/>
                <a:gd name="T79" fmla="*/ 14 h 78"/>
                <a:gd name="T80" fmla="*/ 39 w 84"/>
                <a:gd name="T81" fmla="*/ 3 h 78"/>
                <a:gd name="T82" fmla="*/ 35 w 84"/>
                <a:gd name="T83" fmla="*/ 1 h 78"/>
                <a:gd name="T84" fmla="*/ 27 w 84"/>
                <a:gd name="T85"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78">
                  <a:moveTo>
                    <a:pt x="27" y="1"/>
                  </a:moveTo>
                  <a:cubicBezTo>
                    <a:pt x="29" y="16"/>
                    <a:pt x="31" y="31"/>
                    <a:pt x="33" y="45"/>
                  </a:cubicBezTo>
                  <a:cubicBezTo>
                    <a:pt x="33" y="47"/>
                    <a:pt x="35" y="50"/>
                    <a:pt x="32" y="50"/>
                  </a:cubicBezTo>
                  <a:cubicBezTo>
                    <a:pt x="28" y="50"/>
                    <a:pt x="23" y="50"/>
                    <a:pt x="19" y="50"/>
                  </a:cubicBezTo>
                  <a:cubicBezTo>
                    <a:pt x="17" y="50"/>
                    <a:pt x="16" y="50"/>
                    <a:pt x="15" y="50"/>
                  </a:cubicBezTo>
                  <a:cubicBezTo>
                    <a:pt x="14" y="50"/>
                    <a:pt x="13" y="51"/>
                    <a:pt x="12" y="51"/>
                  </a:cubicBezTo>
                  <a:cubicBezTo>
                    <a:pt x="11" y="52"/>
                    <a:pt x="10" y="51"/>
                    <a:pt x="8" y="51"/>
                  </a:cubicBezTo>
                  <a:cubicBezTo>
                    <a:pt x="7" y="51"/>
                    <a:pt x="7" y="53"/>
                    <a:pt x="6" y="52"/>
                  </a:cubicBezTo>
                  <a:cubicBezTo>
                    <a:pt x="5" y="52"/>
                    <a:pt x="4" y="50"/>
                    <a:pt x="3" y="50"/>
                  </a:cubicBezTo>
                  <a:cubicBezTo>
                    <a:pt x="2" y="50"/>
                    <a:pt x="2" y="56"/>
                    <a:pt x="0" y="55"/>
                  </a:cubicBezTo>
                  <a:cubicBezTo>
                    <a:pt x="0" y="56"/>
                    <a:pt x="0" y="58"/>
                    <a:pt x="0" y="59"/>
                  </a:cubicBezTo>
                  <a:cubicBezTo>
                    <a:pt x="0" y="61"/>
                    <a:pt x="2" y="61"/>
                    <a:pt x="3" y="63"/>
                  </a:cubicBezTo>
                  <a:cubicBezTo>
                    <a:pt x="4" y="64"/>
                    <a:pt x="3" y="66"/>
                    <a:pt x="4" y="67"/>
                  </a:cubicBezTo>
                  <a:cubicBezTo>
                    <a:pt x="5" y="69"/>
                    <a:pt x="6" y="67"/>
                    <a:pt x="7" y="68"/>
                  </a:cubicBezTo>
                  <a:cubicBezTo>
                    <a:pt x="7" y="69"/>
                    <a:pt x="10" y="68"/>
                    <a:pt x="11" y="68"/>
                  </a:cubicBezTo>
                  <a:cubicBezTo>
                    <a:pt x="12" y="68"/>
                    <a:pt x="14" y="66"/>
                    <a:pt x="15" y="66"/>
                  </a:cubicBezTo>
                  <a:cubicBezTo>
                    <a:pt x="17" y="68"/>
                    <a:pt x="18" y="73"/>
                    <a:pt x="20" y="75"/>
                  </a:cubicBezTo>
                  <a:cubicBezTo>
                    <a:pt x="20" y="75"/>
                    <a:pt x="19" y="77"/>
                    <a:pt x="20" y="77"/>
                  </a:cubicBezTo>
                  <a:cubicBezTo>
                    <a:pt x="21" y="78"/>
                    <a:pt x="22" y="76"/>
                    <a:pt x="23" y="77"/>
                  </a:cubicBezTo>
                  <a:cubicBezTo>
                    <a:pt x="24" y="78"/>
                    <a:pt x="26" y="78"/>
                    <a:pt x="27" y="77"/>
                  </a:cubicBezTo>
                  <a:cubicBezTo>
                    <a:pt x="29" y="75"/>
                    <a:pt x="29" y="77"/>
                    <a:pt x="30" y="77"/>
                  </a:cubicBezTo>
                  <a:cubicBezTo>
                    <a:pt x="33" y="77"/>
                    <a:pt x="35" y="73"/>
                    <a:pt x="35" y="71"/>
                  </a:cubicBezTo>
                  <a:cubicBezTo>
                    <a:pt x="35" y="70"/>
                    <a:pt x="33" y="70"/>
                    <a:pt x="35" y="69"/>
                  </a:cubicBezTo>
                  <a:cubicBezTo>
                    <a:pt x="36" y="68"/>
                    <a:pt x="38" y="69"/>
                    <a:pt x="39" y="67"/>
                  </a:cubicBezTo>
                  <a:cubicBezTo>
                    <a:pt x="39" y="66"/>
                    <a:pt x="40" y="64"/>
                    <a:pt x="40" y="63"/>
                  </a:cubicBezTo>
                  <a:cubicBezTo>
                    <a:pt x="41" y="61"/>
                    <a:pt x="41" y="60"/>
                    <a:pt x="42" y="62"/>
                  </a:cubicBezTo>
                  <a:cubicBezTo>
                    <a:pt x="45" y="64"/>
                    <a:pt x="47" y="56"/>
                    <a:pt x="49" y="57"/>
                  </a:cubicBezTo>
                  <a:cubicBezTo>
                    <a:pt x="50" y="57"/>
                    <a:pt x="50" y="57"/>
                    <a:pt x="51" y="57"/>
                  </a:cubicBezTo>
                  <a:cubicBezTo>
                    <a:pt x="51" y="57"/>
                    <a:pt x="52" y="56"/>
                    <a:pt x="52" y="56"/>
                  </a:cubicBezTo>
                  <a:cubicBezTo>
                    <a:pt x="53" y="55"/>
                    <a:pt x="54" y="55"/>
                    <a:pt x="55" y="54"/>
                  </a:cubicBezTo>
                  <a:cubicBezTo>
                    <a:pt x="58" y="51"/>
                    <a:pt x="61" y="54"/>
                    <a:pt x="65" y="53"/>
                  </a:cubicBezTo>
                  <a:cubicBezTo>
                    <a:pt x="67" y="53"/>
                    <a:pt x="68" y="52"/>
                    <a:pt x="70" y="52"/>
                  </a:cubicBezTo>
                  <a:cubicBezTo>
                    <a:pt x="73" y="52"/>
                    <a:pt x="76" y="52"/>
                    <a:pt x="78" y="51"/>
                  </a:cubicBezTo>
                  <a:cubicBezTo>
                    <a:pt x="84" y="49"/>
                    <a:pt x="82" y="36"/>
                    <a:pt x="82" y="31"/>
                  </a:cubicBezTo>
                  <a:cubicBezTo>
                    <a:pt x="81" y="32"/>
                    <a:pt x="78" y="34"/>
                    <a:pt x="77" y="32"/>
                  </a:cubicBezTo>
                  <a:cubicBezTo>
                    <a:pt x="76" y="31"/>
                    <a:pt x="78" y="29"/>
                    <a:pt x="77" y="28"/>
                  </a:cubicBezTo>
                  <a:cubicBezTo>
                    <a:pt x="76" y="26"/>
                    <a:pt x="72" y="27"/>
                    <a:pt x="70" y="26"/>
                  </a:cubicBezTo>
                  <a:cubicBezTo>
                    <a:pt x="68" y="26"/>
                    <a:pt x="67" y="23"/>
                    <a:pt x="66" y="22"/>
                  </a:cubicBezTo>
                  <a:cubicBezTo>
                    <a:pt x="66" y="21"/>
                    <a:pt x="65" y="20"/>
                    <a:pt x="63" y="20"/>
                  </a:cubicBezTo>
                  <a:cubicBezTo>
                    <a:pt x="61" y="18"/>
                    <a:pt x="58" y="16"/>
                    <a:pt x="56" y="14"/>
                  </a:cubicBezTo>
                  <a:cubicBezTo>
                    <a:pt x="50" y="11"/>
                    <a:pt x="44" y="7"/>
                    <a:pt x="39" y="3"/>
                  </a:cubicBezTo>
                  <a:cubicBezTo>
                    <a:pt x="38" y="3"/>
                    <a:pt x="36" y="1"/>
                    <a:pt x="35" y="1"/>
                  </a:cubicBezTo>
                  <a:cubicBezTo>
                    <a:pt x="33" y="0"/>
                    <a:pt x="30" y="1"/>
                    <a:pt x="27"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10" name="Freeform 770">
              <a:extLst>
                <a:ext uri="{FF2B5EF4-FFF2-40B4-BE49-F238E27FC236}">
                  <a16:creationId xmlns:a16="http://schemas.microsoft.com/office/drawing/2014/main" id="{E1D6D2D9-9BB5-4F6A-9812-01D21B978E6C}"/>
                </a:ext>
              </a:extLst>
            </p:cNvPr>
            <p:cNvSpPr>
              <a:spLocks/>
            </p:cNvSpPr>
            <p:nvPr/>
          </p:nvSpPr>
          <p:spPr bwMode="auto">
            <a:xfrm>
              <a:off x="12814845" y="7500821"/>
              <a:ext cx="515923" cy="503317"/>
            </a:xfrm>
            <a:custGeom>
              <a:avLst/>
              <a:gdLst>
                <a:gd name="T0" fmla="*/ 45 w 55"/>
                <a:gd name="T1" fmla="*/ 54 h 54"/>
                <a:gd name="T2" fmla="*/ 48 w 55"/>
                <a:gd name="T3" fmla="*/ 51 h 54"/>
                <a:gd name="T4" fmla="*/ 51 w 55"/>
                <a:gd name="T5" fmla="*/ 48 h 54"/>
                <a:gd name="T6" fmla="*/ 54 w 55"/>
                <a:gd name="T7" fmla="*/ 44 h 54"/>
                <a:gd name="T8" fmla="*/ 55 w 55"/>
                <a:gd name="T9" fmla="*/ 42 h 54"/>
                <a:gd name="T10" fmla="*/ 50 w 55"/>
                <a:gd name="T11" fmla="*/ 36 h 54"/>
                <a:gd name="T12" fmla="*/ 45 w 55"/>
                <a:gd name="T13" fmla="*/ 25 h 54"/>
                <a:gd name="T14" fmla="*/ 40 w 55"/>
                <a:gd name="T15" fmla="*/ 16 h 54"/>
                <a:gd name="T16" fmla="*/ 38 w 55"/>
                <a:gd name="T17" fmla="*/ 8 h 54"/>
                <a:gd name="T18" fmla="*/ 47 w 55"/>
                <a:gd name="T19" fmla="*/ 22 h 54"/>
                <a:gd name="T20" fmla="*/ 49 w 55"/>
                <a:gd name="T21" fmla="*/ 19 h 54"/>
                <a:gd name="T22" fmla="*/ 48 w 55"/>
                <a:gd name="T23" fmla="*/ 14 h 54"/>
                <a:gd name="T24" fmla="*/ 47 w 55"/>
                <a:gd name="T25" fmla="*/ 2 h 54"/>
                <a:gd name="T26" fmla="*/ 38 w 55"/>
                <a:gd name="T27" fmla="*/ 2 h 54"/>
                <a:gd name="T28" fmla="*/ 25 w 55"/>
                <a:gd name="T29" fmla="*/ 3 h 54"/>
                <a:gd name="T30" fmla="*/ 16 w 55"/>
                <a:gd name="T31" fmla="*/ 3 h 54"/>
                <a:gd name="T32" fmla="*/ 4 w 55"/>
                <a:gd name="T33" fmla="*/ 1 h 54"/>
                <a:gd name="T34" fmla="*/ 3 w 55"/>
                <a:gd name="T35" fmla="*/ 0 h 54"/>
                <a:gd name="T36" fmla="*/ 1 w 55"/>
                <a:gd name="T37" fmla="*/ 3 h 54"/>
                <a:gd name="T38" fmla="*/ 2 w 55"/>
                <a:gd name="T39" fmla="*/ 7 h 54"/>
                <a:gd name="T40" fmla="*/ 1 w 55"/>
                <a:gd name="T41" fmla="*/ 11 h 54"/>
                <a:gd name="T42" fmla="*/ 2 w 55"/>
                <a:gd name="T43" fmla="*/ 13 h 54"/>
                <a:gd name="T44" fmla="*/ 2 w 55"/>
                <a:gd name="T45" fmla="*/ 25 h 54"/>
                <a:gd name="T46" fmla="*/ 2 w 55"/>
                <a:gd name="T47" fmla="*/ 52 h 54"/>
                <a:gd name="T48" fmla="*/ 34 w 55"/>
                <a:gd name="T49" fmla="*/ 52 h 54"/>
                <a:gd name="T50" fmla="*/ 40 w 55"/>
                <a:gd name="T51" fmla="*/ 52 h 54"/>
                <a:gd name="T52" fmla="*/ 45 w 55"/>
                <a:gd name="T5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4">
                  <a:moveTo>
                    <a:pt x="45" y="54"/>
                  </a:moveTo>
                  <a:cubicBezTo>
                    <a:pt x="46" y="54"/>
                    <a:pt x="46" y="51"/>
                    <a:pt x="48" y="51"/>
                  </a:cubicBezTo>
                  <a:cubicBezTo>
                    <a:pt x="51" y="51"/>
                    <a:pt x="49" y="49"/>
                    <a:pt x="51" y="48"/>
                  </a:cubicBezTo>
                  <a:cubicBezTo>
                    <a:pt x="54" y="47"/>
                    <a:pt x="54" y="47"/>
                    <a:pt x="54" y="44"/>
                  </a:cubicBezTo>
                  <a:cubicBezTo>
                    <a:pt x="53" y="42"/>
                    <a:pt x="53" y="42"/>
                    <a:pt x="55" y="42"/>
                  </a:cubicBezTo>
                  <a:cubicBezTo>
                    <a:pt x="54" y="42"/>
                    <a:pt x="51" y="37"/>
                    <a:pt x="50" y="36"/>
                  </a:cubicBezTo>
                  <a:cubicBezTo>
                    <a:pt x="49" y="32"/>
                    <a:pt x="47" y="28"/>
                    <a:pt x="45" y="25"/>
                  </a:cubicBezTo>
                  <a:cubicBezTo>
                    <a:pt x="43" y="22"/>
                    <a:pt x="42" y="18"/>
                    <a:pt x="40" y="16"/>
                  </a:cubicBezTo>
                  <a:cubicBezTo>
                    <a:pt x="39" y="15"/>
                    <a:pt x="37" y="9"/>
                    <a:pt x="38" y="8"/>
                  </a:cubicBezTo>
                  <a:cubicBezTo>
                    <a:pt x="38" y="8"/>
                    <a:pt x="46" y="22"/>
                    <a:pt x="47" y="22"/>
                  </a:cubicBezTo>
                  <a:cubicBezTo>
                    <a:pt x="48" y="22"/>
                    <a:pt x="49" y="19"/>
                    <a:pt x="49" y="19"/>
                  </a:cubicBezTo>
                  <a:cubicBezTo>
                    <a:pt x="49" y="17"/>
                    <a:pt x="49" y="15"/>
                    <a:pt x="48" y="14"/>
                  </a:cubicBezTo>
                  <a:cubicBezTo>
                    <a:pt x="48" y="10"/>
                    <a:pt x="47" y="6"/>
                    <a:pt x="47" y="2"/>
                  </a:cubicBezTo>
                  <a:cubicBezTo>
                    <a:pt x="45" y="4"/>
                    <a:pt x="40" y="4"/>
                    <a:pt x="38" y="2"/>
                  </a:cubicBezTo>
                  <a:cubicBezTo>
                    <a:pt x="34" y="0"/>
                    <a:pt x="29" y="1"/>
                    <a:pt x="25" y="3"/>
                  </a:cubicBezTo>
                  <a:cubicBezTo>
                    <a:pt x="22" y="5"/>
                    <a:pt x="19" y="4"/>
                    <a:pt x="16" y="3"/>
                  </a:cubicBezTo>
                  <a:cubicBezTo>
                    <a:pt x="12" y="2"/>
                    <a:pt x="8" y="2"/>
                    <a:pt x="4" y="1"/>
                  </a:cubicBezTo>
                  <a:cubicBezTo>
                    <a:pt x="4" y="1"/>
                    <a:pt x="3" y="0"/>
                    <a:pt x="3" y="0"/>
                  </a:cubicBezTo>
                  <a:cubicBezTo>
                    <a:pt x="2" y="1"/>
                    <a:pt x="2" y="2"/>
                    <a:pt x="1" y="3"/>
                  </a:cubicBezTo>
                  <a:cubicBezTo>
                    <a:pt x="0" y="4"/>
                    <a:pt x="3" y="5"/>
                    <a:pt x="2" y="7"/>
                  </a:cubicBezTo>
                  <a:cubicBezTo>
                    <a:pt x="1" y="8"/>
                    <a:pt x="1" y="9"/>
                    <a:pt x="1" y="11"/>
                  </a:cubicBezTo>
                  <a:cubicBezTo>
                    <a:pt x="2" y="11"/>
                    <a:pt x="2" y="12"/>
                    <a:pt x="2" y="13"/>
                  </a:cubicBezTo>
                  <a:cubicBezTo>
                    <a:pt x="2" y="17"/>
                    <a:pt x="2" y="21"/>
                    <a:pt x="2" y="25"/>
                  </a:cubicBezTo>
                  <a:cubicBezTo>
                    <a:pt x="2" y="28"/>
                    <a:pt x="2" y="52"/>
                    <a:pt x="2" y="52"/>
                  </a:cubicBezTo>
                  <a:cubicBezTo>
                    <a:pt x="13" y="52"/>
                    <a:pt x="23" y="52"/>
                    <a:pt x="34" y="52"/>
                  </a:cubicBezTo>
                  <a:cubicBezTo>
                    <a:pt x="36" y="52"/>
                    <a:pt x="38" y="52"/>
                    <a:pt x="40" y="52"/>
                  </a:cubicBezTo>
                  <a:cubicBezTo>
                    <a:pt x="42" y="52"/>
                    <a:pt x="43" y="54"/>
                    <a:pt x="45" y="5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11" name="Freeform 771">
              <a:extLst>
                <a:ext uri="{FF2B5EF4-FFF2-40B4-BE49-F238E27FC236}">
                  <a16:creationId xmlns:a16="http://schemas.microsoft.com/office/drawing/2014/main" id="{0F6142FC-09A0-4E9A-ADF1-118EC4F0808B}"/>
                </a:ext>
              </a:extLst>
            </p:cNvPr>
            <p:cNvSpPr>
              <a:spLocks/>
            </p:cNvSpPr>
            <p:nvPr/>
          </p:nvSpPr>
          <p:spPr bwMode="auto">
            <a:xfrm>
              <a:off x="12050511" y="7210939"/>
              <a:ext cx="187902" cy="363153"/>
            </a:xfrm>
            <a:custGeom>
              <a:avLst/>
              <a:gdLst>
                <a:gd name="T0" fmla="*/ 14 w 20"/>
                <a:gd name="T1" fmla="*/ 34 h 39"/>
                <a:gd name="T2" fmla="*/ 17 w 20"/>
                <a:gd name="T3" fmla="*/ 30 h 39"/>
                <a:gd name="T4" fmla="*/ 20 w 20"/>
                <a:gd name="T5" fmla="*/ 27 h 39"/>
                <a:gd name="T6" fmla="*/ 20 w 20"/>
                <a:gd name="T7" fmla="*/ 24 h 39"/>
                <a:gd name="T8" fmla="*/ 19 w 20"/>
                <a:gd name="T9" fmla="*/ 23 h 39"/>
                <a:gd name="T10" fmla="*/ 17 w 20"/>
                <a:gd name="T11" fmla="*/ 20 h 39"/>
                <a:gd name="T12" fmla="*/ 14 w 20"/>
                <a:gd name="T13" fmla="*/ 20 h 39"/>
                <a:gd name="T14" fmla="*/ 16 w 20"/>
                <a:gd name="T15" fmla="*/ 16 h 39"/>
                <a:gd name="T16" fmla="*/ 17 w 20"/>
                <a:gd name="T17" fmla="*/ 10 h 39"/>
                <a:gd name="T18" fmla="*/ 15 w 20"/>
                <a:gd name="T19" fmla="*/ 6 h 39"/>
                <a:gd name="T20" fmla="*/ 18 w 20"/>
                <a:gd name="T21" fmla="*/ 4 h 39"/>
                <a:gd name="T22" fmla="*/ 18 w 20"/>
                <a:gd name="T23" fmla="*/ 1 h 39"/>
                <a:gd name="T24" fmla="*/ 15 w 20"/>
                <a:gd name="T25" fmla="*/ 3 h 39"/>
                <a:gd name="T26" fmla="*/ 14 w 20"/>
                <a:gd name="T27" fmla="*/ 2 h 39"/>
                <a:gd name="T28" fmla="*/ 11 w 20"/>
                <a:gd name="T29" fmla="*/ 0 h 39"/>
                <a:gd name="T30" fmla="*/ 5 w 20"/>
                <a:gd name="T31" fmla="*/ 4 h 39"/>
                <a:gd name="T32" fmla="*/ 2 w 20"/>
                <a:gd name="T33" fmla="*/ 17 h 39"/>
                <a:gd name="T34" fmla="*/ 1 w 20"/>
                <a:gd name="T35" fmla="*/ 21 h 39"/>
                <a:gd name="T36" fmla="*/ 4 w 20"/>
                <a:gd name="T37" fmla="*/ 26 h 39"/>
                <a:gd name="T38" fmla="*/ 8 w 20"/>
                <a:gd name="T39" fmla="*/ 30 h 39"/>
                <a:gd name="T40" fmla="*/ 10 w 20"/>
                <a:gd name="T41" fmla="*/ 39 h 39"/>
                <a:gd name="T42" fmla="*/ 14 w 20"/>
                <a:gd name="T43" fmla="*/ 34 h 39"/>
                <a:gd name="T44" fmla="*/ 14 w 20"/>
                <a:gd name="T4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39">
                  <a:moveTo>
                    <a:pt x="14" y="34"/>
                  </a:moveTo>
                  <a:cubicBezTo>
                    <a:pt x="12" y="32"/>
                    <a:pt x="16" y="30"/>
                    <a:pt x="17" y="30"/>
                  </a:cubicBezTo>
                  <a:cubicBezTo>
                    <a:pt x="19" y="29"/>
                    <a:pt x="20" y="28"/>
                    <a:pt x="20" y="27"/>
                  </a:cubicBezTo>
                  <a:cubicBezTo>
                    <a:pt x="20" y="26"/>
                    <a:pt x="20" y="25"/>
                    <a:pt x="20" y="24"/>
                  </a:cubicBezTo>
                  <a:cubicBezTo>
                    <a:pt x="20" y="23"/>
                    <a:pt x="19" y="23"/>
                    <a:pt x="19" y="23"/>
                  </a:cubicBezTo>
                  <a:cubicBezTo>
                    <a:pt x="18" y="22"/>
                    <a:pt x="18" y="21"/>
                    <a:pt x="17" y="20"/>
                  </a:cubicBezTo>
                  <a:cubicBezTo>
                    <a:pt x="16" y="20"/>
                    <a:pt x="15" y="21"/>
                    <a:pt x="14" y="20"/>
                  </a:cubicBezTo>
                  <a:cubicBezTo>
                    <a:pt x="11" y="18"/>
                    <a:pt x="14" y="17"/>
                    <a:pt x="16" y="16"/>
                  </a:cubicBezTo>
                  <a:cubicBezTo>
                    <a:pt x="18" y="15"/>
                    <a:pt x="19" y="12"/>
                    <a:pt x="17" y="10"/>
                  </a:cubicBezTo>
                  <a:cubicBezTo>
                    <a:pt x="17" y="9"/>
                    <a:pt x="14" y="7"/>
                    <a:pt x="15" y="6"/>
                  </a:cubicBezTo>
                  <a:cubicBezTo>
                    <a:pt x="16" y="5"/>
                    <a:pt x="17" y="5"/>
                    <a:pt x="18" y="4"/>
                  </a:cubicBezTo>
                  <a:cubicBezTo>
                    <a:pt x="18" y="4"/>
                    <a:pt x="18" y="1"/>
                    <a:pt x="18" y="1"/>
                  </a:cubicBezTo>
                  <a:cubicBezTo>
                    <a:pt x="17" y="1"/>
                    <a:pt x="16" y="4"/>
                    <a:pt x="15" y="3"/>
                  </a:cubicBezTo>
                  <a:cubicBezTo>
                    <a:pt x="15" y="3"/>
                    <a:pt x="14" y="2"/>
                    <a:pt x="14" y="2"/>
                  </a:cubicBezTo>
                  <a:cubicBezTo>
                    <a:pt x="13" y="1"/>
                    <a:pt x="12" y="0"/>
                    <a:pt x="11" y="0"/>
                  </a:cubicBezTo>
                  <a:cubicBezTo>
                    <a:pt x="9" y="1"/>
                    <a:pt x="6" y="2"/>
                    <a:pt x="5" y="4"/>
                  </a:cubicBezTo>
                  <a:cubicBezTo>
                    <a:pt x="3" y="8"/>
                    <a:pt x="5" y="14"/>
                    <a:pt x="2" y="17"/>
                  </a:cubicBezTo>
                  <a:cubicBezTo>
                    <a:pt x="0" y="19"/>
                    <a:pt x="0" y="19"/>
                    <a:pt x="1" y="21"/>
                  </a:cubicBezTo>
                  <a:cubicBezTo>
                    <a:pt x="1" y="23"/>
                    <a:pt x="4" y="24"/>
                    <a:pt x="4" y="26"/>
                  </a:cubicBezTo>
                  <a:cubicBezTo>
                    <a:pt x="5" y="28"/>
                    <a:pt x="8" y="29"/>
                    <a:pt x="8" y="30"/>
                  </a:cubicBezTo>
                  <a:cubicBezTo>
                    <a:pt x="9" y="33"/>
                    <a:pt x="10" y="37"/>
                    <a:pt x="10" y="39"/>
                  </a:cubicBezTo>
                  <a:cubicBezTo>
                    <a:pt x="12" y="39"/>
                    <a:pt x="16" y="37"/>
                    <a:pt x="14" y="34"/>
                  </a:cubicBezTo>
                  <a:cubicBezTo>
                    <a:pt x="13" y="33"/>
                    <a:pt x="15" y="35"/>
                    <a:pt x="14" y="3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12" name="Freeform 772">
              <a:extLst>
                <a:ext uri="{FF2B5EF4-FFF2-40B4-BE49-F238E27FC236}">
                  <a16:creationId xmlns:a16="http://schemas.microsoft.com/office/drawing/2014/main" id="{6F7CFD7C-731C-423A-B303-0F8AD68BA608}"/>
                </a:ext>
              </a:extLst>
            </p:cNvPr>
            <p:cNvSpPr>
              <a:spLocks/>
            </p:cNvSpPr>
            <p:nvPr/>
          </p:nvSpPr>
          <p:spPr bwMode="auto">
            <a:xfrm>
              <a:off x="12133317" y="7424369"/>
              <a:ext cx="710194" cy="684895"/>
            </a:xfrm>
            <a:custGeom>
              <a:avLst/>
              <a:gdLst>
                <a:gd name="T0" fmla="*/ 21 w 76"/>
                <a:gd name="T1" fmla="*/ 55 h 73"/>
                <a:gd name="T2" fmla="*/ 25 w 76"/>
                <a:gd name="T3" fmla="*/ 57 h 73"/>
                <a:gd name="T4" fmla="*/ 28 w 76"/>
                <a:gd name="T5" fmla="*/ 55 h 73"/>
                <a:gd name="T6" fmla="*/ 33 w 76"/>
                <a:gd name="T7" fmla="*/ 53 h 73"/>
                <a:gd name="T8" fmla="*/ 44 w 76"/>
                <a:gd name="T9" fmla="*/ 59 h 73"/>
                <a:gd name="T10" fmla="*/ 70 w 76"/>
                <a:gd name="T11" fmla="*/ 73 h 73"/>
                <a:gd name="T12" fmla="*/ 71 w 76"/>
                <a:gd name="T13" fmla="*/ 71 h 73"/>
                <a:gd name="T14" fmla="*/ 75 w 76"/>
                <a:gd name="T15" fmla="*/ 71 h 73"/>
                <a:gd name="T16" fmla="*/ 75 w 76"/>
                <a:gd name="T17" fmla="*/ 66 h 73"/>
                <a:gd name="T18" fmla="*/ 75 w 76"/>
                <a:gd name="T19" fmla="*/ 44 h 73"/>
                <a:gd name="T20" fmla="*/ 75 w 76"/>
                <a:gd name="T21" fmla="*/ 24 h 73"/>
                <a:gd name="T22" fmla="*/ 75 w 76"/>
                <a:gd name="T23" fmla="*/ 20 h 73"/>
                <a:gd name="T24" fmla="*/ 74 w 76"/>
                <a:gd name="T25" fmla="*/ 17 h 73"/>
                <a:gd name="T26" fmla="*/ 76 w 76"/>
                <a:gd name="T27" fmla="*/ 14 h 73"/>
                <a:gd name="T28" fmla="*/ 74 w 76"/>
                <a:gd name="T29" fmla="*/ 11 h 73"/>
                <a:gd name="T30" fmla="*/ 76 w 76"/>
                <a:gd name="T31" fmla="*/ 8 h 73"/>
                <a:gd name="T32" fmla="*/ 67 w 76"/>
                <a:gd name="T33" fmla="*/ 5 h 73"/>
                <a:gd name="T34" fmla="*/ 61 w 76"/>
                <a:gd name="T35" fmla="*/ 2 h 73"/>
                <a:gd name="T36" fmla="*/ 51 w 76"/>
                <a:gd name="T37" fmla="*/ 6 h 73"/>
                <a:gd name="T38" fmla="*/ 51 w 76"/>
                <a:gd name="T39" fmla="*/ 9 h 73"/>
                <a:gd name="T40" fmla="*/ 50 w 76"/>
                <a:gd name="T41" fmla="*/ 14 h 73"/>
                <a:gd name="T42" fmla="*/ 41 w 76"/>
                <a:gd name="T43" fmla="*/ 13 h 73"/>
                <a:gd name="T44" fmla="*/ 36 w 76"/>
                <a:gd name="T45" fmla="*/ 12 h 73"/>
                <a:gd name="T46" fmla="*/ 31 w 76"/>
                <a:gd name="T47" fmla="*/ 10 h 73"/>
                <a:gd name="T48" fmla="*/ 29 w 76"/>
                <a:gd name="T49" fmla="*/ 6 h 73"/>
                <a:gd name="T50" fmla="*/ 23 w 76"/>
                <a:gd name="T51" fmla="*/ 3 h 73"/>
                <a:gd name="T52" fmla="*/ 17 w 76"/>
                <a:gd name="T53" fmla="*/ 2 h 73"/>
                <a:gd name="T54" fmla="*/ 11 w 76"/>
                <a:gd name="T55" fmla="*/ 0 h 73"/>
                <a:gd name="T56" fmla="*/ 11 w 76"/>
                <a:gd name="T57" fmla="*/ 4 h 73"/>
                <a:gd name="T58" fmla="*/ 9 w 76"/>
                <a:gd name="T59" fmla="*/ 6 h 73"/>
                <a:gd name="T60" fmla="*/ 5 w 76"/>
                <a:gd name="T61" fmla="*/ 8 h 73"/>
                <a:gd name="T62" fmla="*/ 5 w 76"/>
                <a:gd name="T63" fmla="*/ 14 h 73"/>
                <a:gd name="T64" fmla="*/ 1 w 76"/>
                <a:gd name="T65" fmla="*/ 17 h 73"/>
                <a:gd name="T66" fmla="*/ 3 w 76"/>
                <a:gd name="T67" fmla="*/ 21 h 73"/>
                <a:gd name="T68" fmla="*/ 3 w 76"/>
                <a:gd name="T69" fmla="*/ 26 h 73"/>
                <a:gd name="T70" fmla="*/ 3 w 76"/>
                <a:gd name="T71" fmla="*/ 31 h 73"/>
                <a:gd name="T72" fmla="*/ 3 w 76"/>
                <a:gd name="T73" fmla="*/ 34 h 73"/>
                <a:gd name="T74" fmla="*/ 3 w 76"/>
                <a:gd name="T75" fmla="*/ 37 h 73"/>
                <a:gd name="T76" fmla="*/ 1 w 76"/>
                <a:gd name="T77" fmla="*/ 40 h 73"/>
                <a:gd name="T78" fmla="*/ 4 w 76"/>
                <a:gd name="T79" fmla="*/ 46 h 73"/>
                <a:gd name="T80" fmla="*/ 7 w 76"/>
                <a:gd name="T81" fmla="*/ 48 h 73"/>
                <a:gd name="T82" fmla="*/ 11 w 76"/>
                <a:gd name="T83" fmla="*/ 49 h 73"/>
                <a:gd name="T84" fmla="*/ 14 w 76"/>
                <a:gd name="T85" fmla="*/ 53 h 73"/>
                <a:gd name="T86" fmla="*/ 21 w 76"/>
                <a:gd name="T87" fmla="*/ 55 h 73"/>
                <a:gd name="T88" fmla="*/ 21 w 76"/>
                <a:gd name="T89"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73">
                  <a:moveTo>
                    <a:pt x="21" y="55"/>
                  </a:moveTo>
                  <a:cubicBezTo>
                    <a:pt x="21" y="56"/>
                    <a:pt x="24" y="58"/>
                    <a:pt x="25" y="57"/>
                  </a:cubicBezTo>
                  <a:cubicBezTo>
                    <a:pt x="26" y="56"/>
                    <a:pt x="27" y="56"/>
                    <a:pt x="28" y="55"/>
                  </a:cubicBezTo>
                  <a:cubicBezTo>
                    <a:pt x="29" y="55"/>
                    <a:pt x="32" y="53"/>
                    <a:pt x="33" y="53"/>
                  </a:cubicBezTo>
                  <a:cubicBezTo>
                    <a:pt x="37" y="55"/>
                    <a:pt x="40" y="57"/>
                    <a:pt x="44" y="59"/>
                  </a:cubicBezTo>
                  <a:cubicBezTo>
                    <a:pt x="53" y="64"/>
                    <a:pt x="61" y="69"/>
                    <a:pt x="70" y="73"/>
                  </a:cubicBezTo>
                  <a:cubicBezTo>
                    <a:pt x="70" y="71"/>
                    <a:pt x="69" y="71"/>
                    <a:pt x="71" y="71"/>
                  </a:cubicBezTo>
                  <a:cubicBezTo>
                    <a:pt x="71" y="71"/>
                    <a:pt x="75" y="71"/>
                    <a:pt x="75" y="71"/>
                  </a:cubicBezTo>
                  <a:cubicBezTo>
                    <a:pt x="75" y="69"/>
                    <a:pt x="75" y="68"/>
                    <a:pt x="75" y="66"/>
                  </a:cubicBezTo>
                  <a:cubicBezTo>
                    <a:pt x="75" y="59"/>
                    <a:pt x="75" y="52"/>
                    <a:pt x="75" y="44"/>
                  </a:cubicBezTo>
                  <a:cubicBezTo>
                    <a:pt x="75" y="37"/>
                    <a:pt x="75" y="30"/>
                    <a:pt x="75" y="24"/>
                  </a:cubicBezTo>
                  <a:cubicBezTo>
                    <a:pt x="75" y="22"/>
                    <a:pt x="75" y="21"/>
                    <a:pt x="75" y="20"/>
                  </a:cubicBezTo>
                  <a:cubicBezTo>
                    <a:pt x="74" y="19"/>
                    <a:pt x="74" y="18"/>
                    <a:pt x="74" y="17"/>
                  </a:cubicBezTo>
                  <a:cubicBezTo>
                    <a:pt x="74" y="16"/>
                    <a:pt x="76" y="15"/>
                    <a:pt x="76" y="14"/>
                  </a:cubicBezTo>
                  <a:cubicBezTo>
                    <a:pt x="76" y="13"/>
                    <a:pt x="74" y="12"/>
                    <a:pt x="74" y="11"/>
                  </a:cubicBezTo>
                  <a:cubicBezTo>
                    <a:pt x="74" y="10"/>
                    <a:pt x="75" y="9"/>
                    <a:pt x="76" y="8"/>
                  </a:cubicBezTo>
                  <a:cubicBezTo>
                    <a:pt x="73" y="6"/>
                    <a:pt x="70" y="7"/>
                    <a:pt x="67" y="5"/>
                  </a:cubicBezTo>
                  <a:cubicBezTo>
                    <a:pt x="65" y="4"/>
                    <a:pt x="64" y="2"/>
                    <a:pt x="61" y="2"/>
                  </a:cubicBezTo>
                  <a:cubicBezTo>
                    <a:pt x="57" y="2"/>
                    <a:pt x="53" y="3"/>
                    <a:pt x="51" y="6"/>
                  </a:cubicBezTo>
                  <a:cubicBezTo>
                    <a:pt x="50" y="7"/>
                    <a:pt x="50" y="8"/>
                    <a:pt x="51" y="9"/>
                  </a:cubicBezTo>
                  <a:cubicBezTo>
                    <a:pt x="52" y="11"/>
                    <a:pt x="51" y="12"/>
                    <a:pt x="50" y="14"/>
                  </a:cubicBezTo>
                  <a:cubicBezTo>
                    <a:pt x="48" y="17"/>
                    <a:pt x="44" y="15"/>
                    <a:pt x="41" y="13"/>
                  </a:cubicBezTo>
                  <a:cubicBezTo>
                    <a:pt x="39" y="13"/>
                    <a:pt x="38" y="12"/>
                    <a:pt x="36" y="12"/>
                  </a:cubicBezTo>
                  <a:cubicBezTo>
                    <a:pt x="34" y="11"/>
                    <a:pt x="32" y="12"/>
                    <a:pt x="31" y="10"/>
                  </a:cubicBezTo>
                  <a:cubicBezTo>
                    <a:pt x="30" y="9"/>
                    <a:pt x="30" y="7"/>
                    <a:pt x="29" y="6"/>
                  </a:cubicBezTo>
                  <a:cubicBezTo>
                    <a:pt x="28" y="4"/>
                    <a:pt x="25" y="4"/>
                    <a:pt x="23" y="3"/>
                  </a:cubicBezTo>
                  <a:cubicBezTo>
                    <a:pt x="21" y="2"/>
                    <a:pt x="19" y="2"/>
                    <a:pt x="17" y="2"/>
                  </a:cubicBezTo>
                  <a:cubicBezTo>
                    <a:pt x="15" y="2"/>
                    <a:pt x="14" y="1"/>
                    <a:pt x="11" y="0"/>
                  </a:cubicBezTo>
                  <a:cubicBezTo>
                    <a:pt x="11" y="1"/>
                    <a:pt x="11" y="2"/>
                    <a:pt x="11" y="4"/>
                  </a:cubicBezTo>
                  <a:cubicBezTo>
                    <a:pt x="11" y="5"/>
                    <a:pt x="11" y="4"/>
                    <a:pt x="9" y="6"/>
                  </a:cubicBezTo>
                  <a:cubicBezTo>
                    <a:pt x="8" y="7"/>
                    <a:pt x="7" y="7"/>
                    <a:pt x="5" y="8"/>
                  </a:cubicBezTo>
                  <a:cubicBezTo>
                    <a:pt x="3" y="10"/>
                    <a:pt x="6" y="12"/>
                    <a:pt x="5" y="14"/>
                  </a:cubicBezTo>
                  <a:cubicBezTo>
                    <a:pt x="4" y="16"/>
                    <a:pt x="1" y="16"/>
                    <a:pt x="1" y="17"/>
                  </a:cubicBezTo>
                  <a:cubicBezTo>
                    <a:pt x="1" y="19"/>
                    <a:pt x="2" y="20"/>
                    <a:pt x="3" y="21"/>
                  </a:cubicBezTo>
                  <a:cubicBezTo>
                    <a:pt x="3" y="23"/>
                    <a:pt x="3" y="25"/>
                    <a:pt x="3" y="26"/>
                  </a:cubicBezTo>
                  <a:cubicBezTo>
                    <a:pt x="3" y="28"/>
                    <a:pt x="4" y="29"/>
                    <a:pt x="3" y="31"/>
                  </a:cubicBezTo>
                  <a:cubicBezTo>
                    <a:pt x="3" y="32"/>
                    <a:pt x="3" y="33"/>
                    <a:pt x="3" y="34"/>
                  </a:cubicBezTo>
                  <a:cubicBezTo>
                    <a:pt x="3" y="35"/>
                    <a:pt x="4" y="36"/>
                    <a:pt x="3" y="37"/>
                  </a:cubicBezTo>
                  <a:cubicBezTo>
                    <a:pt x="3" y="38"/>
                    <a:pt x="0" y="38"/>
                    <a:pt x="1" y="40"/>
                  </a:cubicBezTo>
                  <a:cubicBezTo>
                    <a:pt x="3" y="42"/>
                    <a:pt x="4" y="43"/>
                    <a:pt x="4" y="46"/>
                  </a:cubicBezTo>
                  <a:cubicBezTo>
                    <a:pt x="4" y="48"/>
                    <a:pt x="6" y="47"/>
                    <a:pt x="7" y="48"/>
                  </a:cubicBezTo>
                  <a:cubicBezTo>
                    <a:pt x="9" y="48"/>
                    <a:pt x="10" y="48"/>
                    <a:pt x="11" y="49"/>
                  </a:cubicBezTo>
                  <a:cubicBezTo>
                    <a:pt x="12" y="50"/>
                    <a:pt x="13" y="52"/>
                    <a:pt x="14" y="53"/>
                  </a:cubicBezTo>
                  <a:cubicBezTo>
                    <a:pt x="16" y="54"/>
                    <a:pt x="19" y="53"/>
                    <a:pt x="21" y="55"/>
                  </a:cubicBezTo>
                  <a:cubicBezTo>
                    <a:pt x="22" y="56"/>
                    <a:pt x="20" y="54"/>
                    <a:pt x="21" y="55"/>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13" name="Freeform 773">
              <a:extLst>
                <a:ext uri="{FF2B5EF4-FFF2-40B4-BE49-F238E27FC236}">
                  <a16:creationId xmlns:a16="http://schemas.microsoft.com/office/drawing/2014/main" id="{7C839FA1-144D-45F3-B7A6-0CFF351ECD7B}"/>
                </a:ext>
              </a:extLst>
            </p:cNvPr>
            <p:cNvSpPr>
              <a:spLocks/>
            </p:cNvSpPr>
            <p:nvPr/>
          </p:nvSpPr>
          <p:spPr bwMode="auto">
            <a:xfrm>
              <a:off x="10910384" y="7714256"/>
              <a:ext cx="391721" cy="318556"/>
            </a:xfrm>
            <a:custGeom>
              <a:avLst/>
              <a:gdLst>
                <a:gd name="T0" fmla="*/ 19 w 42"/>
                <a:gd name="T1" fmla="*/ 34 h 34"/>
                <a:gd name="T2" fmla="*/ 20 w 42"/>
                <a:gd name="T3" fmla="*/ 25 h 34"/>
                <a:gd name="T4" fmla="*/ 24 w 42"/>
                <a:gd name="T5" fmla="*/ 22 h 34"/>
                <a:gd name="T6" fmla="*/ 25 w 42"/>
                <a:gd name="T7" fmla="*/ 20 h 34"/>
                <a:gd name="T8" fmla="*/ 25 w 42"/>
                <a:gd name="T9" fmla="*/ 9 h 34"/>
                <a:gd name="T10" fmla="*/ 32 w 42"/>
                <a:gd name="T11" fmla="*/ 9 h 34"/>
                <a:gd name="T12" fmla="*/ 41 w 42"/>
                <a:gd name="T13" fmla="*/ 9 h 34"/>
                <a:gd name="T14" fmla="*/ 42 w 42"/>
                <a:gd name="T15" fmla="*/ 2 h 34"/>
                <a:gd name="T16" fmla="*/ 40 w 42"/>
                <a:gd name="T17" fmla="*/ 0 h 34"/>
                <a:gd name="T18" fmla="*/ 20 w 42"/>
                <a:gd name="T19" fmla="*/ 0 h 34"/>
                <a:gd name="T20" fmla="*/ 15 w 42"/>
                <a:gd name="T21" fmla="*/ 6 h 34"/>
                <a:gd name="T22" fmla="*/ 10 w 42"/>
                <a:gd name="T23" fmla="*/ 17 h 34"/>
                <a:gd name="T24" fmla="*/ 8 w 42"/>
                <a:gd name="T25" fmla="*/ 18 h 34"/>
                <a:gd name="T26" fmla="*/ 4 w 42"/>
                <a:gd name="T27" fmla="*/ 25 h 34"/>
                <a:gd name="T28" fmla="*/ 0 w 42"/>
                <a:gd name="T29" fmla="*/ 34 h 34"/>
                <a:gd name="T30" fmla="*/ 19 w 42"/>
                <a:gd name="T3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34">
                  <a:moveTo>
                    <a:pt x="19" y="34"/>
                  </a:moveTo>
                  <a:cubicBezTo>
                    <a:pt x="19" y="31"/>
                    <a:pt x="18" y="26"/>
                    <a:pt x="20" y="25"/>
                  </a:cubicBezTo>
                  <a:cubicBezTo>
                    <a:pt x="21" y="24"/>
                    <a:pt x="23" y="23"/>
                    <a:pt x="24" y="22"/>
                  </a:cubicBezTo>
                  <a:cubicBezTo>
                    <a:pt x="25" y="22"/>
                    <a:pt x="25" y="20"/>
                    <a:pt x="25" y="20"/>
                  </a:cubicBezTo>
                  <a:cubicBezTo>
                    <a:pt x="25" y="16"/>
                    <a:pt x="25" y="13"/>
                    <a:pt x="25" y="9"/>
                  </a:cubicBezTo>
                  <a:cubicBezTo>
                    <a:pt x="25" y="9"/>
                    <a:pt x="31" y="9"/>
                    <a:pt x="32" y="9"/>
                  </a:cubicBezTo>
                  <a:cubicBezTo>
                    <a:pt x="35" y="9"/>
                    <a:pt x="38" y="9"/>
                    <a:pt x="41" y="9"/>
                  </a:cubicBezTo>
                  <a:cubicBezTo>
                    <a:pt x="42" y="9"/>
                    <a:pt x="42" y="3"/>
                    <a:pt x="42" y="2"/>
                  </a:cubicBezTo>
                  <a:cubicBezTo>
                    <a:pt x="42" y="0"/>
                    <a:pt x="42" y="0"/>
                    <a:pt x="40" y="0"/>
                  </a:cubicBezTo>
                  <a:cubicBezTo>
                    <a:pt x="33" y="0"/>
                    <a:pt x="27" y="0"/>
                    <a:pt x="20" y="0"/>
                  </a:cubicBezTo>
                  <a:cubicBezTo>
                    <a:pt x="18" y="2"/>
                    <a:pt x="17" y="4"/>
                    <a:pt x="15" y="6"/>
                  </a:cubicBezTo>
                  <a:cubicBezTo>
                    <a:pt x="11" y="9"/>
                    <a:pt x="11" y="12"/>
                    <a:pt x="10" y="17"/>
                  </a:cubicBezTo>
                  <a:cubicBezTo>
                    <a:pt x="10" y="17"/>
                    <a:pt x="9" y="18"/>
                    <a:pt x="8" y="18"/>
                  </a:cubicBezTo>
                  <a:cubicBezTo>
                    <a:pt x="6" y="20"/>
                    <a:pt x="5" y="22"/>
                    <a:pt x="4" y="25"/>
                  </a:cubicBezTo>
                  <a:cubicBezTo>
                    <a:pt x="2" y="28"/>
                    <a:pt x="0" y="30"/>
                    <a:pt x="0" y="34"/>
                  </a:cubicBezTo>
                  <a:cubicBezTo>
                    <a:pt x="6" y="34"/>
                    <a:pt x="13" y="34"/>
                    <a:pt x="19" y="3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14" name="Freeform 774">
              <a:extLst>
                <a:ext uri="{FF2B5EF4-FFF2-40B4-BE49-F238E27FC236}">
                  <a16:creationId xmlns:a16="http://schemas.microsoft.com/office/drawing/2014/main" id="{A765FB2D-0D0E-454D-8DA8-D670E177E90A}"/>
                </a:ext>
              </a:extLst>
            </p:cNvPr>
            <p:cNvSpPr>
              <a:spLocks/>
            </p:cNvSpPr>
            <p:nvPr/>
          </p:nvSpPr>
          <p:spPr bwMode="auto">
            <a:xfrm>
              <a:off x="11098281" y="7265092"/>
              <a:ext cx="560509" cy="449163"/>
            </a:xfrm>
            <a:custGeom>
              <a:avLst/>
              <a:gdLst>
                <a:gd name="T0" fmla="*/ 22 w 60"/>
                <a:gd name="T1" fmla="*/ 48 h 48"/>
                <a:gd name="T2" fmla="*/ 23 w 60"/>
                <a:gd name="T3" fmla="*/ 41 h 48"/>
                <a:gd name="T4" fmla="*/ 29 w 60"/>
                <a:gd name="T5" fmla="*/ 37 h 48"/>
                <a:gd name="T6" fmla="*/ 33 w 60"/>
                <a:gd name="T7" fmla="*/ 37 h 48"/>
                <a:gd name="T8" fmla="*/ 38 w 60"/>
                <a:gd name="T9" fmla="*/ 35 h 48"/>
                <a:gd name="T10" fmla="*/ 40 w 60"/>
                <a:gd name="T11" fmla="*/ 32 h 48"/>
                <a:gd name="T12" fmla="*/ 45 w 60"/>
                <a:gd name="T13" fmla="*/ 31 h 48"/>
                <a:gd name="T14" fmla="*/ 46 w 60"/>
                <a:gd name="T15" fmla="*/ 28 h 48"/>
                <a:gd name="T16" fmla="*/ 50 w 60"/>
                <a:gd name="T17" fmla="*/ 25 h 48"/>
                <a:gd name="T18" fmla="*/ 53 w 60"/>
                <a:gd name="T19" fmla="*/ 23 h 48"/>
                <a:gd name="T20" fmla="*/ 58 w 60"/>
                <a:gd name="T21" fmla="*/ 24 h 48"/>
                <a:gd name="T22" fmla="*/ 56 w 60"/>
                <a:gd name="T23" fmla="*/ 16 h 48"/>
                <a:gd name="T24" fmla="*/ 56 w 60"/>
                <a:gd name="T25" fmla="*/ 10 h 48"/>
                <a:gd name="T26" fmla="*/ 55 w 60"/>
                <a:gd name="T27" fmla="*/ 7 h 48"/>
                <a:gd name="T28" fmla="*/ 51 w 60"/>
                <a:gd name="T29" fmla="*/ 6 h 48"/>
                <a:gd name="T30" fmla="*/ 47 w 60"/>
                <a:gd name="T31" fmla="*/ 6 h 48"/>
                <a:gd name="T32" fmla="*/ 42 w 60"/>
                <a:gd name="T33" fmla="*/ 6 h 48"/>
                <a:gd name="T34" fmla="*/ 35 w 60"/>
                <a:gd name="T35" fmla="*/ 4 h 48"/>
                <a:gd name="T36" fmla="*/ 30 w 60"/>
                <a:gd name="T37" fmla="*/ 13 h 48"/>
                <a:gd name="T38" fmla="*/ 20 w 60"/>
                <a:gd name="T39" fmla="*/ 19 h 48"/>
                <a:gd name="T40" fmla="*/ 16 w 60"/>
                <a:gd name="T41" fmla="*/ 27 h 48"/>
                <a:gd name="T42" fmla="*/ 16 w 60"/>
                <a:gd name="T43" fmla="*/ 35 h 48"/>
                <a:gd name="T44" fmla="*/ 14 w 60"/>
                <a:gd name="T45" fmla="*/ 39 h 48"/>
                <a:gd name="T46" fmla="*/ 9 w 60"/>
                <a:gd name="T47" fmla="*/ 42 h 48"/>
                <a:gd name="T48" fmla="*/ 5 w 60"/>
                <a:gd name="T49" fmla="*/ 45 h 48"/>
                <a:gd name="T50" fmla="*/ 0 w 60"/>
                <a:gd name="T51" fmla="*/ 48 h 48"/>
                <a:gd name="T52" fmla="*/ 22 w 60"/>
                <a:gd name="T5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48">
                  <a:moveTo>
                    <a:pt x="22" y="48"/>
                  </a:moveTo>
                  <a:cubicBezTo>
                    <a:pt x="22" y="45"/>
                    <a:pt x="21" y="43"/>
                    <a:pt x="23" y="41"/>
                  </a:cubicBezTo>
                  <a:cubicBezTo>
                    <a:pt x="25" y="40"/>
                    <a:pt x="28" y="39"/>
                    <a:pt x="29" y="37"/>
                  </a:cubicBezTo>
                  <a:cubicBezTo>
                    <a:pt x="30" y="37"/>
                    <a:pt x="32" y="37"/>
                    <a:pt x="33" y="37"/>
                  </a:cubicBezTo>
                  <a:cubicBezTo>
                    <a:pt x="34" y="36"/>
                    <a:pt x="36" y="36"/>
                    <a:pt x="38" y="35"/>
                  </a:cubicBezTo>
                  <a:cubicBezTo>
                    <a:pt x="39" y="34"/>
                    <a:pt x="39" y="33"/>
                    <a:pt x="40" y="32"/>
                  </a:cubicBezTo>
                  <a:cubicBezTo>
                    <a:pt x="41" y="31"/>
                    <a:pt x="44" y="32"/>
                    <a:pt x="45" y="31"/>
                  </a:cubicBezTo>
                  <a:cubicBezTo>
                    <a:pt x="46" y="30"/>
                    <a:pt x="46" y="29"/>
                    <a:pt x="46" y="28"/>
                  </a:cubicBezTo>
                  <a:cubicBezTo>
                    <a:pt x="46" y="26"/>
                    <a:pt x="49" y="26"/>
                    <a:pt x="50" y="25"/>
                  </a:cubicBezTo>
                  <a:cubicBezTo>
                    <a:pt x="51" y="24"/>
                    <a:pt x="51" y="23"/>
                    <a:pt x="53" y="23"/>
                  </a:cubicBezTo>
                  <a:cubicBezTo>
                    <a:pt x="54" y="23"/>
                    <a:pt x="57" y="24"/>
                    <a:pt x="58" y="24"/>
                  </a:cubicBezTo>
                  <a:cubicBezTo>
                    <a:pt x="60" y="23"/>
                    <a:pt x="56" y="17"/>
                    <a:pt x="56" y="16"/>
                  </a:cubicBezTo>
                  <a:cubicBezTo>
                    <a:pt x="56" y="14"/>
                    <a:pt x="56" y="12"/>
                    <a:pt x="56" y="10"/>
                  </a:cubicBezTo>
                  <a:cubicBezTo>
                    <a:pt x="55" y="9"/>
                    <a:pt x="55" y="8"/>
                    <a:pt x="55" y="7"/>
                  </a:cubicBezTo>
                  <a:cubicBezTo>
                    <a:pt x="53" y="7"/>
                    <a:pt x="52" y="6"/>
                    <a:pt x="51" y="6"/>
                  </a:cubicBezTo>
                  <a:cubicBezTo>
                    <a:pt x="50" y="5"/>
                    <a:pt x="48" y="6"/>
                    <a:pt x="47" y="6"/>
                  </a:cubicBezTo>
                  <a:cubicBezTo>
                    <a:pt x="46" y="5"/>
                    <a:pt x="44" y="6"/>
                    <a:pt x="42" y="6"/>
                  </a:cubicBezTo>
                  <a:cubicBezTo>
                    <a:pt x="40" y="6"/>
                    <a:pt x="36" y="0"/>
                    <a:pt x="35" y="4"/>
                  </a:cubicBezTo>
                  <a:cubicBezTo>
                    <a:pt x="34" y="7"/>
                    <a:pt x="33" y="10"/>
                    <a:pt x="30" y="13"/>
                  </a:cubicBezTo>
                  <a:cubicBezTo>
                    <a:pt x="27" y="16"/>
                    <a:pt x="23" y="16"/>
                    <a:pt x="20" y="19"/>
                  </a:cubicBezTo>
                  <a:cubicBezTo>
                    <a:pt x="18" y="21"/>
                    <a:pt x="17" y="24"/>
                    <a:pt x="16" y="27"/>
                  </a:cubicBezTo>
                  <a:cubicBezTo>
                    <a:pt x="16" y="29"/>
                    <a:pt x="17" y="32"/>
                    <a:pt x="16" y="35"/>
                  </a:cubicBezTo>
                  <a:cubicBezTo>
                    <a:pt x="15" y="36"/>
                    <a:pt x="14" y="38"/>
                    <a:pt x="14" y="39"/>
                  </a:cubicBezTo>
                  <a:cubicBezTo>
                    <a:pt x="13" y="41"/>
                    <a:pt x="11" y="41"/>
                    <a:pt x="9" y="42"/>
                  </a:cubicBezTo>
                  <a:cubicBezTo>
                    <a:pt x="8" y="43"/>
                    <a:pt x="7" y="44"/>
                    <a:pt x="5" y="45"/>
                  </a:cubicBezTo>
                  <a:cubicBezTo>
                    <a:pt x="4" y="46"/>
                    <a:pt x="2" y="46"/>
                    <a:pt x="0" y="48"/>
                  </a:cubicBezTo>
                  <a:lnTo>
                    <a:pt x="22" y="48"/>
                  </a:ln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15" name="Freeform 775">
              <a:extLst>
                <a:ext uri="{FF2B5EF4-FFF2-40B4-BE49-F238E27FC236}">
                  <a16:creationId xmlns:a16="http://schemas.microsoft.com/office/drawing/2014/main" id="{C8F597E1-6F1C-41E2-878C-3D96E095227C}"/>
                </a:ext>
              </a:extLst>
            </p:cNvPr>
            <p:cNvSpPr>
              <a:spLocks/>
            </p:cNvSpPr>
            <p:nvPr/>
          </p:nvSpPr>
          <p:spPr bwMode="auto">
            <a:xfrm>
              <a:off x="11295736" y="7220495"/>
              <a:ext cx="968154" cy="923808"/>
            </a:xfrm>
            <a:custGeom>
              <a:avLst/>
              <a:gdLst>
                <a:gd name="T0" fmla="*/ 35 w 104"/>
                <a:gd name="T1" fmla="*/ 22 h 99"/>
                <a:gd name="T2" fmla="*/ 36 w 104"/>
                <a:gd name="T3" fmla="*/ 29 h 99"/>
                <a:gd name="T4" fmla="*/ 31 w 104"/>
                <a:gd name="T5" fmla="*/ 28 h 99"/>
                <a:gd name="T6" fmla="*/ 29 w 104"/>
                <a:gd name="T7" fmla="*/ 30 h 99"/>
                <a:gd name="T8" fmla="*/ 26 w 104"/>
                <a:gd name="T9" fmla="*/ 31 h 99"/>
                <a:gd name="T10" fmla="*/ 24 w 104"/>
                <a:gd name="T11" fmla="*/ 35 h 99"/>
                <a:gd name="T12" fmla="*/ 20 w 104"/>
                <a:gd name="T13" fmla="*/ 37 h 99"/>
                <a:gd name="T14" fmla="*/ 17 w 104"/>
                <a:gd name="T15" fmla="*/ 40 h 99"/>
                <a:gd name="T16" fmla="*/ 11 w 104"/>
                <a:gd name="T17" fmla="*/ 42 h 99"/>
                <a:gd name="T18" fmla="*/ 8 w 104"/>
                <a:gd name="T19" fmla="*/ 43 h 99"/>
                <a:gd name="T20" fmla="*/ 4 w 104"/>
                <a:gd name="T21" fmla="*/ 45 h 99"/>
                <a:gd name="T22" fmla="*/ 1 w 104"/>
                <a:gd name="T23" fmla="*/ 52 h 99"/>
                <a:gd name="T24" fmla="*/ 2 w 104"/>
                <a:gd name="T25" fmla="*/ 56 h 99"/>
                <a:gd name="T26" fmla="*/ 6 w 104"/>
                <a:gd name="T27" fmla="*/ 59 h 99"/>
                <a:gd name="T28" fmla="*/ 37 w 104"/>
                <a:gd name="T29" fmla="*/ 79 h 99"/>
                <a:gd name="T30" fmla="*/ 48 w 104"/>
                <a:gd name="T31" fmla="*/ 86 h 99"/>
                <a:gd name="T32" fmla="*/ 49 w 104"/>
                <a:gd name="T33" fmla="*/ 87 h 99"/>
                <a:gd name="T34" fmla="*/ 58 w 104"/>
                <a:gd name="T35" fmla="*/ 93 h 99"/>
                <a:gd name="T36" fmla="*/ 61 w 104"/>
                <a:gd name="T37" fmla="*/ 99 h 99"/>
                <a:gd name="T38" fmla="*/ 67 w 104"/>
                <a:gd name="T39" fmla="*/ 97 h 99"/>
                <a:gd name="T40" fmla="*/ 72 w 104"/>
                <a:gd name="T41" fmla="*/ 96 h 99"/>
                <a:gd name="T42" fmla="*/ 85 w 104"/>
                <a:gd name="T43" fmla="*/ 87 h 99"/>
                <a:gd name="T44" fmla="*/ 100 w 104"/>
                <a:gd name="T45" fmla="*/ 77 h 99"/>
                <a:gd name="T46" fmla="*/ 104 w 104"/>
                <a:gd name="T47" fmla="*/ 75 h 99"/>
                <a:gd name="T48" fmla="*/ 97 w 104"/>
                <a:gd name="T49" fmla="*/ 69 h 99"/>
                <a:gd name="T50" fmla="*/ 94 w 104"/>
                <a:gd name="T51" fmla="*/ 69 h 99"/>
                <a:gd name="T52" fmla="*/ 92 w 104"/>
                <a:gd name="T53" fmla="*/ 63 h 99"/>
                <a:gd name="T54" fmla="*/ 92 w 104"/>
                <a:gd name="T55" fmla="*/ 60 h 99"/>
                <a:gd name="T56" fmla="*/ 93 w 104"/>
                <a:gd name="T57" fmla="*/ 55 h 99"/>
                <a:gd name="T58" fmla="*/ 93 w 104"/>
                <a:gd name="T59" fmla="*/ 50 h 99"/>
                <a:gd name="T60" fmla="*/ 93 w 104"/>
                <a:gd name="T61" fmla="*/ 46 h 99"/>
                <a:gd name="T62" fmla="*/ 92 w 104"/>
                <a:gd name="T63" fmla="*/ 42 h 99"/>
                <a:gd name="T64" fmla="*/ 91 w 104"/>
                <a:gd name="T65" fmla="*/ 37 h 99"/>
                <a:gd name="T66" fmla="*/ 87 w 104"/>
                <a:gd name="T67" fmla="*/ 27 h 99"/>
                <a:gd name="T68" fmla="*/ 82 w 104"/>
                <a:gd name="T69" fmla="*/ 20 h 99"/>
                <a:gd name="T70" fmla="*/ 85 w 104"/>
                <a:gd name="T71" fmla="*/ 13 h 99"/>
                <a:gd name="T72" fmla="*/ 86 w 104"/>
                <a:gd name="T73" fmla="*/ 2 h 99"/>
                <a:gd name="T74" fmla="*/ 84 w 104"/>
                <a:gd name="T75" fmla="*/ 1 h 99"/>
                <a:gd name="T76" fmla="*/ 81 w 104"/>
                <a:gd name="T77" fmla="*/ 0 h 99"/>
                <a:gd name="T78" fmla="*/ 79 w 104"/>
                <a:gd name="T79" fmla="*/ 1 h 99"/>
                <a:gd name="T80" fmla="*/ 75 w 104"/>
                <a:gd name="T81" fmla="*/ 0 h 99"/>
                <a:gd name="T82" fmla="*/ 72 w 104"/>
                <a:gd name="T83" fmla="*/ 2 h 99"/>
                <a:gd name="T84" fmla="*/ 68 w 104"/>
                <a:gd name="T85" fmla="*/ 1 h 99"/>
                <a:gd name="T86" fmla="*/ 61 w 104"/>
                <a:gd name="T87" fmla="*/ 2 h 99"/>
                <a:gd name="T88" fmla="*/ 46 w 104"/>
                <a:gd name="T89" fmla="*/ 5 h 99"/>
                <a:gd name="T90" fmla="*/ 43 w 104"/>
                <a:gd name="T91" fmla="*/ 7 h 99"/>
                <a:gd name="T92" fmla="*/ 39 w 104"/>
                <a:gd name="T93" fmla="*/ 8 h 99"/>
                <a:gd name="T94" fmla="*/ 34 w 104"/>
                <a:gd name="T95" fmla="*/ 12 h 99"/>
                <a:gd name="T96" fmla="*/ 35 w 104"/>
                <a:gd name="T97" fmla="*/ 22 h 99"/>
                <a:gd name="T98" fmla="*/ 35 w 104"/>
                <a:gd name="T99" fmla="*/ 2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99">
                  <a:moveTo>
                    <a:pt x="35" y="22"/>
                  </a:moveTo>
                  <a:cubicBezTo>
                    <a:pt x="36" y="23"/>
                    <a:pt x="40" y="29"/>
                    <a:pt x="36" y="29"/>
                  </a:cubicBezTo>
                  <a:cubicBezTo>
                    <a:pt x="35" y="28"/>
                    <a:pt x="32" y="27"/>
                    <a:pt x="31" y="28"/>
                  </a:cubicBezTo>
                  <a:cubicBezTo>
                    <a:pt x="30" y="29"/>
                    <a:pt x="30" y="29"/>
                    <a:pt x="29" y="30"/>
                  </a:cubicBezTo>
                  <a:cubicBezTo>
                    <a:pt x="28" y="31"/>
                    <a:pt x="27" y="31"/>
                    <a:pt x="26" y="31"/>
                  </a:cubicBezTo>
                  <a:cubicBezTo>
                    <a:pt x="24" y="32"/>
                    <a:pt x="25" y="34"/>
                    <a:pt x="24" y="35"/>
                  </a:cubicBezTo>
                  <a:cubicBezTo>
                    <a:pt x="24" y="37"/>
                    <a:pt x="21" y="36"/>
                    <a:pt x="20" y="37"/>
                  </a:cubicBezTo>
                  <a:cubicBezTo>
                    <a:pt x="18" y="37"/>
                    <a:pt x="18" y="39"/>
                    <a:pt x="17" y="40"/>
                  </a:cubicBezTo>
                  <a:cubicBezTo>
                    <a:pt x="15" y="42"/>
                    <a:pt x="13" y="41"/>
                    <a:pt x="11" y="42"/>
                  </a:cubicBezTo>
                  <a:cubicBezTo>
                    <a:pt x="10" y="42"/>
                    <a:pt x="9" y="42"/>
                    <a:pt x="8" y="43"/>
                  </a:cubicBezTo>
                  <a:cubicBezTo>
                    <a:pt x="7" y="43"/>
                    <a:pt x="5" y="44"/>
                    <a:pt x="4" y="45"/>
                  </a:cubicBezTo>
                  <a:cubicBezTo>
                    <a:pt x="0" y="47"/>
                    <a:pt x="1" y="48"/>
                    <a:pt x="1" y="52"/>
                  </a:cubicBezTo>
                  <a:cubicBezTo>
                    <a:pt x="1" y="55"/>
                    <a:pt x="0" y="55"/>
                    <a:pt x="2" y="56"/>
                  </a:cubicBezTo>
                  <a:cubicBezTo>
                    <a:pt x="3" y="57"/>
                    <a:pt x="5" y="58"/>
                    <a:pt x="6" y="59"/>
                  </a:cubicBezTo>
                  <a:cubicBezTo>
                    <a:pt x="16" y="66"/>
                    <a:pt x="26" y="72"/>
                    <a:pt x="37" y="79"/>
                  </a:cubicBezTo>
                  <a:cubicBezTo>
                    <a:pt x="40" y="81"/>
                    <a:pt x="44" y="84"/>
                    <a:pt x="48" y="86"/>
                  </a:cubicBezTo>
                  <a:cubicBezTo>
                    <a:pt x="48" y="87"/>
                    <a:pt x="49" y="87"/>
                    <a:pt x="49" y="87"/>
                  </a:cubicBezTo>
                  <a:cubicBezTo>
                    <a:pt x="52" y="92"/>
                    <a:pt x="54" y="92"/>
                    <a:pt x="58" y="93"/>
                  </a:cubicBezTo>
                  <a:cubicBezTo>
                    <a:pt x="61" y="94"/>
                    <a:pt x="58" y="98"/>
                    <a:pt x="61" y="99"/>
                  </a:cubicBezTo>
                  <a:cubicBezTo>
                    <a:pt x="62" y="99"/>
                    <a:pt x="65" y="98"/>
                    <a:pt x="67" y="97"/>
                  </a:cubicBezTo>
                  <a:cubicBezTo>
                    <a:pt x="68" y="97"/>
                    <a:pt x="71" y="97"/>
                    <a:pt x="72" y="96"/>
                  </a:cubicBezTo>
                  <a:cubicBezTo>
                    <a:pt x="76" y="93"/>
                    <a:pt x="80" y="90"/>
                    <a:pt x="85" y="87"/>
                  </a:cubicBezTo>
                  <a:cubicBezTo>
                    <a:pt x="90" y="84"/>
                    <a:pt x="95" y="80"/>
                    <a:pt x="100" y="77"/>
                  </a:cubicBezTo>
                  <a:cubicBezTo>
                    <a:pt x="101" y="77"/>
                    <a:pt x="102" y="76"/>
                    <a:pt x="104" y="75"/>
                  </a:cubicBezTo>
                  <a:cubicBezTo>
                    <a:pt x="102" y="71"/>
                    <a:pt x="101" y="70"/>
                    <a:pt x="97" y="69"/>
                  </a:cubicBezTo>
                  <a:cubicBezTo>
                    <a:pt x="96" y="69"/>
                    <a:pt x="94" y="69"/>
                    <a:pt x="94" y="69"/>
                  </a:cubicBezTo>
                  <a:cubicBezTo>
                    <a:pt x="94" y="66"/>
                    <a:pt x="94" y="65"/>
                    <a:pt x="92" y="63"/>
                  </a:cubicBezTo>
                  <a:cubicBezTo>
                    <a:pt x="91" y="61"/>
                    <a:pt x="91" y="61"/>
                    <a:pt x="92" y="60"/>
                  </a:cubicBezTo>
                  <a:cubicBezTo>
                    <a:pt x="94" y="58"/>
                    <a:pt x="93" y="57"/>
                    <a:pt x="93" y="55"/>
                  </a:cubicBezTo>
                  <a:cubicBezTo>
                    <a:pt x="93" y="53"/>
                    <a:pt x="94" y="52"/>
                    <a:pt x="93" y="50"/>
                  </a:cubicBezTo>
                  <a:cubicBezTo>
                    <a:pt x="93" y="49"/>
                    <a:pt x="93" y="48"/>
                    <a:pt x="93" y="46"/>
                  </a:cubicBezTo>
                  <a:cubicBezTo>
                    <a:pt x="93" y="45"/>
                    <a:pt x="93" y="43"/>
                    <a:pt x="92" y="42"/>
                  </a:cubicBezTo>
                  <a:cubicBezTo>
                    <a:pt x="91" y="41"/>
                    <a:pt x="91" y="39"/>
                    <a:pt x="91" y="37"/>
                  </a:cubicBezTo>
                  <a:cubicBezTo>
                    <a:pt x="91" y="34"/>
                    <a:pt x="90" y="30"/>
                    <a:pt x="87" y="27"/>
                  </a:cubicBezTo>
                  <a:cubicBezTo>
                    <a:pt x="85" y="25"/>
                    <a:pt x="83" y="23"/>
                    <a:pt x="82" y="20"/>
                  </a:cubicBezTo>
                  <a:cubicBezTo>
                    <a:pt x="80" y="16"/>
                    <a:pt x="84" y="17"/>
                    <a:pt x="85" y="13"/>
                  </a:cubicBezTo>
                  <a:cubicBezTo>
                    <a:pt x="85" y="9"/>
                    <a:pt x="85" y="6"/>
                    <a:pt x="86" y="2"/>
                  </a:cubicBezTo>
                  <a:cubicBezTo>
                    <a:pt x="85" y="2"/>
                    <a:pt x="85" y="1"/>
                    <a:pt x="84" y="1"/>
                  </a:cubicBezTo>
                  <a:cubicBezTo>
                    <a:pt x="82" y="2"/>
                    <a:pt x="82" y="0"/>
                    <a:pt x="81" y="0"/>
                  </a:cubicBezTo>
                  <a:cubicBezTo>
                    <a:pt x="80" y="0"/>
                    <a:pt x="80" y="1"/>
                    <a:pt x="79" y="1"/>
                  </a:cubicBezTo>
                  <a:cubicBezTo>
                    <a:pt x="77" y="1"/>
                    <a:pt x="77" y="0"/>
                    <a:pt x="75" y="0"/>
                  </a:cubicBezTo>
                  <a:cubicBezTo>
                    <a:pt x="74" y="1"/>
                    <a:pt x="73" y="1"/>
                    <a:pt x="72" y="2"/>
                  </a:cubicBezTo>
                  <a:cubicBezTo>
                    <a:pt x="70" y="3"/>
                    <a:pt x="70" y="2"/>
                    <a:pt x="68" y="1"/>
                  </a:cubicBezTo>
                  <a:cubicBezTo>
                    <a:pt x="66" y="1"/>
                    <a:pt x="63" y="1"/>
                    <a:pt x="61" y="2"/>
                  </a:cubicBezTo>
                  <a:cubicBezTo>
                    <a:pt x="56" y="3"/>
                    <a:pt x="51" y="3"/>
                    <a:pt x="46" y="5"/>
                  </a:cubicBezTo>
                  <a:cubicBezTo>
                    <a:pt x="45" y="6"/>
                    <a:pt x="44" y="7"/>
                    <a:pt x="43" y="7"/>
                  </a:cubicBezTo>
                  <a:cubicBezTo>
                    <a:pt x="42" y="8"/>
                    <a:pt x="40" y="8"/>
                    <a:pt x="39" y="8"/>
                  </a:cubicBezTo>
                  <a:cubicBezTo>
                    <a:pt x="37" y="9"/>
                    <a:pt x="37" y="12"/>
                    <a:pt x="34" y="12"/>
                  </a:cubicBezTo>
                  <a:cubicBezTo>
                    <a:pt x="35" y="15"/>
                    <a:pt x="35" y="18"/>
                    <a:pt x="35" y="22"/>
                  </a:cubicBezTo>
                  <a:cubicBezTo>
                    <a:pt x="36" y="23"/>
                    <a:pt x="35" y="20"/>
                    <a:pt x="35" y="2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16" name="Freeform 776">
              <a:extLst>
                <a:ext uri="{FF2B5EF4-FFF2-40B4-BE49-F238E27FC236}">
                  <a16:creationId xmlns:a16="http://schemas.microsoft.com/office/drawing/2014/main" id="{A6BF8526-F04C-48A7-92DE-06858BB6EDAC}"/>
                </a:ext>
              </a:extLst>
            </p:cNvPr>
            <p:cNvSpPr>
              <a:spLocks/>
            </p:cNvSpPr>
            <p:nvPr/>
          </p:nvSpPr>
          <p:spPr bwMode="auto">
            <a:xfrm>
              <a:off x="8295732" y="3719582"/>
              <a:ext cx="2850322" cy="2124760"/>
            </a:xfrm>
            <a:custGeom>
              <a:avLst/>
              <a:gdLst>
                <a:gd name="T0" fmla="*/ 33 w 305"/>
                <a:gd name="T1" fmla="*/ 54 h 227"/>
                <a:gd name="T2" fmla="*/ 1 w 305"/>
                <a:gd name="T3" fmla="*/ 63 h 227"/>
                <a:gd name="T4" fmla="*/ 19 w 305"/>
                <a:gd name="T5" fmla="*/ 72 h 227"/>
                <a:gd name="T6" fmla="*/ 24 w 305"/>
                <a:gd name="T7" fmla="*/ 75 h 227"/>
                <a:gd name="T8" fmla="*/ 20 w 305"/>
                <a:gd name="T9" fmla="*/ 81 h 227"/>
                <a:gd name="T10" fmla="*/ 36 w 305"/>
                <a:gd name="T11" fmla="*/ 86 h 227"/>
                <a:gd name="T12" fmla="*/ 73 w 305"/>
                <a:gd name="T13" fmla="*/ 93 h 227"/>
                <a:gd name="T14" fmla="*/ 87 w 305"/>
                <a:gd name="T15" fmla="*/ 112 h 227"/>
                <a:gd name="T16" fmla="*/ 88 w 305"/>
                <a:gd name="T17" fmla="*/ 122 h 227"/>
                <a:gd name="T18" fmla="*/ 89 w 305"/>
                <a:gd name="T19" fmla="*/ 131 h 227"/>
                <a:gd name="T20" fmla="*/ 104 w 305"/>
                <a:gd name="T21" fmla="*/ 129 h 227"/>
                <a:gd name="T22" fmla="*/ 106 w 305"/>
                <a:gd name="T23" fmla="*/ 135 h 227"/>
                <a:gd name="T24" fmla="*/ 106 w 305"/>
                <a:gd name="T25" fmla="*/ 144 h 227"/>
                <a:gd name="T26" fmla="*/ 109 w 305"/>
                <a:gd name="T27" fmla="*/ 155 h 227"/>
                <a:gd name="T28" fmla="*/ 106 w 305"/>
                <a:gd name="T29" fmla="*/ 160 h 227"/>
                <a:gd name="T30" fmla="*/ 100 w 305"/>
                <a:gd name="T31" fmla="*/ 162 h 227"/>
                <a:gd name="T32" fmla="*/ 112 w 305"/>
                <a:gd name="T33" fmla="*/ 165 h 227"/>
                <a:gd name="T34" fmla="*/ 112 w 305"/>
                <a:gd name="T35" fmla="*/ 169 h 227"/>
                <a:gd name="T36" fmla="*/ 107 w 305"/>
                <a:gd name="T37" fmla="*/ 172 h 227"/>
                <a:gd name="T38" fmla="*/ 107 w 305"/>
                <a:gd name="T39" fmla="*/ 180 h 227"/>
                <a:gd name="T40" fmla="*/ 110 w 305"/>
                <a:gd name="T41" fmla="*/ 192 h 227"/>
                <a:gd name="T42" fmla="*/ 114 w 305"/>
                <a:gd name="T43" fmla="*/ 193 h 227"/>
                <a:gd name="T44" fmla="*/ 120 w 305"/>
                <a:gd name="T45" fmla="*/ 210 h 227"/>
                <a:gd name="T46" fmla="*/ 138 w 305"/>
                <a:gd name="T47" fmla="*/ 219 h 227"/>
                <a:gd name="T48" fmla="*/ 142 w 305"/>
                <a:gd name="T49" fmla="*/ 224 h 227"/>
                <a:gd name="T50" fmla="*/ 151 w 305"/>
                <a:gd name="T51" fmla="*/ 214 h 227"/>
                <a:gd name="T52" fmla="*/ 156 w 305"/>
                <a:gd name="T53" fmla="*/ 200 h 227"/>
                <a:gd name="T54" fmla="*/ 163 w 305"/>
                <a:gd name="T55" fmla="*/ 192 h 227"/>
                <a:gd name="T56" fmla="*/ 173 w 305"/>
                <a:gd name="T57" fmla="*/ 179 h 227"/>
                <a:gd name="T58" fmla="*/ 193 w 305"/>
                <a:gd name="T59" fmla="*/ 173 h 227"/>
                <a:gd name="T60" fmla="*/ 216 w 305"/>
                <a:gd name="T61" fmla="*/ 160 h 227"/>
                <a:gd name="T62" fmla="*/ 232 w 305"/>
                <a:gd name="T63" fmla="*/ 142 h 227"/>
                <a:gd name="T64" fmla="*/ 234 w 305"/>
                <a:gd name="T65" fmla="*/ 130 h 227"/>
                <a:gd name="T66" fmla="*/ 253 w 305"/>
                <a:gd name="T67" fmla="*/ 129 h 227"/>
                <a:gd name="T68" fmla="*/ 233 w 305"/>
                <a:gd name="T69" fmla="*/ 119 h 227"/>
                <a:gd name="T70" fmla="*/ 238 w 305"/>
                <a:gd name="T71" fmla="*/ 113 h 227"/>
                <a:gd name="T72" fmla="*/ 262 w 305"/>
                <a:gd name="T73" fmla="*/ 112 h 227"/>
                <a:gd name="T74" fmla="*/ 258 w 305"/>
                <a:gd name="T75" fmla="*/ 106 h 227"/>
                <a:gd name="T76" fmla="*/ 266 w 305"/>
                <a:gd name="T77" fmla="*/ 95 h 227"/>
                <a:gd name="T78" fmla="*/ 253 w 305"/>
                <a:gd name="T79" fmla="*/ 80 h 227"/>
                <a:gd name="T80" fmla="*/ 263 w 305"/>
                <a:gd name="T81" fmla="*/ 66 h 227"/>
                <a:gd name="T82" fmla="*/ 268 w 305"/>
                <a:gd name="T83" fmla="*/ 51 h 227"/>
                <a:gd name="T84" fmla="*/ 283 w 305"/>
                <a:gd name="T85" fmla="*/ 38 h 227"/>
                <a:gd name="T86" fmla="*/ 291 w 305"/>
                <a:gd name="T87" fmla="*/ 33 h 227"/>
                <a:gd name="T88" fmla="*/ 259 w 305"/>
                <a:gd name="T89" fmla="*/ 28 h 227"/>
                <a:gd name="T90" fmla="*/ 238 w 305"/>
                <a:gd name="T91" fmla="*/ 21 h 227"/>
                <a:gd name="T92" fmla="*/ 256 w 305"/>
                <a:gd name="T93" fmla="*/ 14 h 227"/>
                <a:gd name="T94" fmla="*/ 206 w 305"/>
                <a:gd name="T95" fmla="*/ 8 h 227"/>
                <a:gd name="T96" fmla="*/ 213 w 305"/>
                <a:gd name="T97" fmla="*/ 0 h 227"/>
                <a:gd name="T98" fmla="*/ 173 w 305"/>
                <a:gd name="T99" fmla="*/ 8 h 227"/>
                <a:gd name="T100" fmla="*/ 155 w 305"/>
                <a:gd name="T101" fmla="*/ 10 h 227"/>
                <a:gd name="T102" fmla="*/ 154 w 305"/>
                <a:gd name="T103" fmla="*/ 11 h 227"/>
                <a:gd name="T104" fmla="*/ 140 w 305"/>
                <a:gd name="T105" fmla="*/ 14 h 227"/>
                <a:gd name="T106" fmla="*/ 111 w 305"/>
                <a:gd name="T107" fmla="*/ 14 h 227"/>
                <a:gd name="T108" fmla="*/ 98 w 305"/>
                <a:gd name="T109" fmla="*/ 23 h 227"/>
                <a:gd name="T110" fmla="*/ 73 w 305"/>
                <a:gd name="T111" fmla="*/ 21 h 227"/>
                <a:gd name="T112" fmla="*/ 55 w 305"/>
                <a:gd name="T113" fmla="*/ 3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227">
                  <a:moveTo>
                    <a:pt x="32" y="37"/>
                  </a:moveTo>
                  <a:cubicBezTo>
                    <a:pt x="31" y="38"/>
                    <a:pt x="26" y="40"/>
                    <a:pt x="27" y="41"/>
                  </a:cubicBezTo>
                  <a:cubicBezTo>
                    <a:pt x="28" y="42"/>
                    <a:pt x="30" y="42"/>
                    <a:pt x="32" y="43"/>
                  </a:cubicBezTo>
                  <a:cubicBezTo>
                    <a:pt x="34" y="43"/>
                    <a:pt x="36" y="43"/>
                    <a:pt x="39" y="43"/>
                  </a:cubicBezTo>
                  <a:cubicBezTo>
                    <a:pt x="39" y="43"/>
                    <a:pt x="44" y="42"/>
                    <a:pt x="45" y="42"/>
                  </a:cubicBezTo>
                  <a:cubicBezTo>
                    <a:pt x="44" y="42"/>
                    <a:pt x="42" y="43"/>
                    <a:pt x="41" y="44"/>
                  </a:cubicBezTo>
                  <a:cubicBezTo>
                    <a:pt x="40" y="45"/>
                    <a:pt x="39" y="46"/>
                    <a:pt x="40" y="48"/>
                  </a:cubicBezTo>
                  <a:cubicBezTo>
                    <a:pt x="42" y="50"/>
                    <a:pt x="36" y="55"/>
                    <a:pt x="33" y="54"/>
                  </a:cubicBezTo>
                  <a:cubicBezTo>
                    <a:pt x="32" y="53"/>
                    <a:pt x="30" y="54"/>
                    <a:pt x="28" y="54"/>
                  </a:cubicBezTo>
                  <a:cubicBezTo>
                    <a:pt x="27" y="53"/>
                    <a:pt x="25" y="54"/>
                    <a:pt x="24" y="54"/>
                  </a:cubicBezTo>
                  <a:cubicBezTo>
                    <a:pt x="23" y="54"/>
                    <a:pt x="21" y="54"/>
                    <a:pt x="20" y="56"/>
                  </a:cubicBezTo>
                  <a:cubicBezTo>
                    <a:pt x="19" y="57"/>
                    <a:pt x="18" y="57"/>
                    <a:pt x="16" y="57"/>
                  </a:cubicBezTo>
                  <a:cubicBezTo>
                    <a:pt x="13" y="58"/>
                    <a:pt x="10" y="59"/>
                    <a:pt x="7" y="59"/>
                  </a:cubicBezTo>
                  <a:cubicBezTo>
                    <a:pt x="6" y="59"/>
                    <a:pt x="4" y="58"/>
                    <a:pt x="4" y="59"/>
                  </a:cubicBezTo>
                  <a:cubicBezTo>
                    <a:pt x="3" y="60"/>
                    <a:pt x="0" y="60"/>
                    <a:pt x="0" y="62"/>
                  </a:cubicBezTo>
                  <a:cubicBezTo>
                    <a:pt x="0" y="63"/>
                    <a:pt x="1" y="62"/>
                    <a:pt x="1" y="63"/>
                  </a:cubicBezTo>
                  <a:cubicBezTo>
                    <a:pt x="1" y="63"/>
                    <a:pt x="0" y="64"/>
                    <a:pt x="0" y="64"/>
                  </a:cubicBezTo>
                  <a:cubicBezTo>
                    <a:pt x="0" y="65"/>
                    <a:pt x="2" y="67"/>
                    <a:pt x="3" y="68"/>
                  </a:cubicBezTo>
                  <a:cubicBezTo>
                    <a:pt x="3" y="68"/>
                    <a:pt x="4" y="67"/>
                    <a:pt x="4" y="67"/>
                  </a:cubicBezTo>
                  <a:cubicBezTo>
                    <a:pt x="5" y="66"/>
                    <a:pt x="6" y="67"/>
                    <a:pt x="7" y="68"/>
                  </a:cubicBezTo>
                  <a:cubicBezTo>
                    <a:pt x="8" y="68"/>
                    <a:pt x="13" y="69"/>
                    <a:pt x="13" y="67"/>
                  </a:cubicBezTo>
                  <a:cubicBezTo>
                    <a:pt x="13" y="68"/>
                    <a:pt x="12" y="68"/>
                    <a:pt x="13" y="69"/>
                  </a:cubicBezTo>
                  <a:cubicBezTo>
                    <a:pt x="13" y="70"/>
                    <a:pt x="15" y="71"/>
                    <a:pt x="16" y="71"/>
                  </a:cubicBezTo>
                  <a:cubicBezTo>
                    <a:pt x="17" y="72"/>
                    <a:pt x="18" y="72"/>
                    <a:pt x="19" y="72"/>
                  </a:cubicBezTo>
                  <a:cubicBezTo>
                    <a:pt x="21" y="72"/>
                    <a:pt x="21" y="70"/>
                    <a:pt x="22" y="71"/>
                  </a:cubicBezTo>
                  <a:cubicBezTo>
                    <a:pt x="24" y="71"/>
                    <a:pt x="27" y="71"/>
                    <a:pt x="28" y="71"/>
                  </a:cubicBezTo>
                  <a:cubicBezTo>
                    <a:pt x="29" y="71"/>
                    <a:pt x="29" y="70"/>
                    <a:pt x="30" y="69"/>
                  </a:cubicBezTo>
                  <a:cubicBezTo>
                    <a:pt x="31" y="69"/>
                    <a:pt x="34" y="71"/>
                    <a:pt x="34" y="72"/>
                  </a:cubicBezTo>
                  <a:cubicBezTo>
                    <a:pt x="34" y="73"/>
                    <a:pt x="24" y="72"/>
                    <a:pt x="22" y="73"/>
                  </a:cubicBezTo>
                  <a:cubicBezTo>
                    <a:pt x="20" y="73"/>
                    <a:pt x="23" y="74"/>
                    <a:pt x="24" y="74"/>
                  </a:cubicBezTo>
                  <a:cubicBezTo>
                    <a:pt x="26" y="75"/>
                    <a:pt x="27" y="74"/>
                    <a:pt x="29" y="75"/>
                  </a:cubicBezTo>
                  <a:cubicBezTo>
                    <a:pt x="28" y="74"/>
                    <a:pt x="26" y="75"/>
                    <a:pt x="24" y="75"/>
                  </a:cubicBezTo>
                  <a:cubicBezTo>
                    <a:pt x="21" y="75"/>
                    <a:pt x="18" y="74"/>
                    <a:pt x="15" y="74"/>
                  </a:cubicBezTo>
                  <a:cubicBezTo>
                    <a:pt x="13" y="74"/>
                    <a:pt x="9" y="74"/>
                    <a:pt x="9" y="76"/>
                  </a:cubicBezTo>
                  <a:cubicBezTo>
                    <a:pt x="8" y="77"/>
                    <a:pt x="11" y="78"/>
                    <a:pt x="12" y="78"/>
                  </a:cubicBezTo>
                  <a:cubicBezTo>
                    <a:pt x="13" y="78"/>
                    <a:pt x="15" y="77"/>
                    <a:pt x="15" y="77"/>
                  </a:cubicBezTo>
                  <a:cubicBezTo>
                    <a:pt x="16" y="78"/>
                    <a:pt x="15" y="78"/>
                    <a:pt x="15" y="79"/>
                  </a:cubicBezTo>
                  <a:cubicBezTo>
                    <a:pt x="16" y="80"/>
                    <a:pt x="18" y="80"/>
                    <a:pt x="19" y="80"/>
                  </a:cubicBezTo>
                  <a:cubicBezTo>
                    <a:pt x="21" y="80"/>
                    <a:pt x="23" y="80"/>
                    <a:pt x="25" y="80"/>
                  </a:cubicBezTo>
                  <a:cubicBezTo>
                    <a:pt x="25" y="80"/>
                    <a:pt x="21" y="81"/>
                    <a:pt x="20" y="81"/>
                  </a:cubicBezTo>
                  <a:cubicBezTo>
                    <a:pt x="16" y="82"/>
                    <a:pt x="19" y="84"/>
                    <a:pt x="21" y="85"/>
                  </a:cubicBezTo>
                  <a:cubicBezTo>
                    <a:pt x="23" y="86"/>
                    <a:pt x="25" y="86"/>
                    <a:pt x="27" y="87"/>
                  </a:cubicBezTo>
                  <a:cubicBezTo>
                    <a:pt x="27" y="87"/>
                    <a:pt x="31" y="87"/>
                    <a:pt x="31" y="87"/>
                  </a:cubicBezTo>
                  <a:cubicBezTo>
                    <a:pt x="31" y="87"/>
                    <a:pt x="29" y="86"/>
                    <a:pt x="29" y="85"/>
                  </a:cubicBezTo>
                  <a:cubicBezTo>
                    <a:pt x="29" y="84"/>
                    <a:pt x="31" y="85"/>
                    <a:pt x="31" y="85"/>
                  </a:cubicBezTo>
                  <a:cubicBezTo>
                    <a:pt x="32" y="86"/>
                    <a:pt x="33" y="85"/>
                    <a:pt x="34" y="84"/>
                  </a:cubicBezTo>
                  <a:cubicBezTo>
                    <a:pt x="34" y="84"/>
                    <a:pt x="35" y="83"/>
                    <a:pt x="36" y="83"/>
                  </a:cubicBezTo>
                  <a:cubicBezTo>
                    <a:pt x="37" y="84"/>
                    <a:pt x="36" y="86"/>
                    <a:pt x="36" y="86"/>
                  </a:cubicBezTo>
                  <a:cubicBezTo>
                    <a:pt x="37" y="87"/>
                    <a:pt x="40" y="85"/>
                    <a:pt x="41" y="85"/>
                  </a:cubicBezTo>
                  <a:cubicBezTo>
                    <a:pt x="43" y="84"/>
                    <a:pt x="43" y="84"/>
                    <a:pt x="44" y="85"/>
                  </a:cubicBezTo>
                  <a:cubicBezTo>
                    <a:pt x="45" y="86"/>
                    <a:pt x="46" y="84"/>
                    <a:pt x="47" y="84"/>
                  </a:cubicBezTo>
                  <a:cubicBezTo>
                    <a:pt x="48" y="83"/>
                    <a:pt x="50" y="84"/>
                    <a:pt x="51" y="84"/>
                  </a:cubicBezTo>
                  <a:cubicBezTo>
                    <a:pt x="54" y="84"/>
                    <a:pt x="58" y="85"/>
                    <a:pt x="61" y="86"/>
                  </a:cubicBezTo>
                  <a:cubicBezTo>
                    <a:pt x="63" y="86"/>
                    <a:pt x="65" y="88"/>
                    <a:pt x="67" y="88"/>
                  </a:cubicBezTo>
                  <a:cubicBezTo>
                    <a:pt x="69" y="88"/>
                    <a:pt x="71" y="89"/>
                    <a:pt x="72" y="90"/>
                  </a:cubicBezTo>
                  <a:cubicBezTo>
                    <a:pt x="74" y="91"/>
                    <a:pt x="73" y="92"/>
                    <a:pt x="73" y="93"/>
                  </a:cubicBezTo>
                  <a:cubicBezTo>
                    <a:pt x="73" y="94"/>
                    <a:pt x="75" y="96"/>
                    <a:pt x="76" y="96"/>
                  </a:cubicBezTo>
                  <a:cubicBezTo>
                    <a:pt x="77" y="97"/>
                    <a:pt x="79" y="96"/>
                    <a:pt x="80" y="97"/>
                  </a:cubicBezTo>
                  <a:cubicBezTo>
                    <a:pt x="80" y="99"/>
                    <a:pt x="82" y="100"/>
                    <a:pt x="83" y="101"/>
                  </a:cubicBezTo>
                  <a:cubicBezTo>
                    <a:pt x="84" y="102"/>
                    <a:pt x="83" y="104"/>
                    <a:pt x="84" y="105"/>
                  </a:cubicBezTo>
                  <a:cubicBezTo>
                    <a:pt x="84" y="106"/>
                    <a:pt x="86" y="107"/>
                    <a:pt x="86" y="109"/>
                  </a:cubicBezTo>
                  <a:cubicBezTo>
                    <a:pt x="86" y="110"/>
                    <a:pt x="85" y="110"/>
                    <a:pt x="86" y="111"/>
                  </a:cubicBezTo>
                  <a:cubicBezTo>
                    <a:pt x="86" y="111"/>
                    <a:pt x="87" y="112"/>
                    <a:pt x="87" y="112"/>
                  </a:cubicBezTo>
                  <a:cubicBezTo>
                    <a:pt x="87" y="112"/>
                    <a:pt x="87" y="112"/>
                    <a:pt x="87" y="112"/>
                  </a:cubicBezTo>
                  <a:cubicBezTo>
                    <a:pt x="88" y="111"/>
                    <a:pt x="90" y="113"/>
                    <a:pt x="89" y="114"/>
                  </a:cubicBezTo>
                  <a:cubicBezTo>
                    <a:pt x="88" y="115"/>
                    <a:pt x="88" y="115"/>
                    <a:pt x="88" y="117"/>
                  </a:cubicBezTo>
                  <a:cubicBezTo>
                    <a:pt x="88" y="116"/>
                    <a:pt x="90" y="115"/>
                    <a:pt x="91" y="117"/>
                  </a:cubicBezTo>
                  <a:cubicBezTo>
                    <a:pt x="91" y="118"/>
                    <a:pt x="91" y="118"/>
                    <a:pt x="91" y="119"/>
                  </a:cubicBezTo>
                  <a:cubicBezTo>
                    <a:pt x="91" y="119"/>
                    <a:pt x="91" y="121"/>
                    <a:pt x="91" y="120"/>
                  </a:cubicBezTo>
                  <a:cubicBezTo>
                    <a:pt x="91" y="121"/>
                    <a:pt x="93" y="121"/>
                    <a:pt x="93" y="121"/>
                  </a:cubicBezTo>
                  <a:cubicBezTo>
                    <a:pt x="92" y="120"/>
                    <a:pt x="89" y="126"/>
                    <a:pt x="90" y="122"/>
                  </a:cubicBezTo>
                  <a:cubicBezTo>
                    <a:pt x="90" y="122"/>
                    <a:pt x="88" y="121"/>
                    <a:pt x="88" y="122"/>
                  </a:cubicBezTo>
                  <a:cubicBezTo>
                    <a:pt x="88" y="122"/>
                    <a:pt x="89" y="122"/>
                    <a:pt x="89" y="122"/>
                  </a:cubicBezTo>
                  <a:cubicBezTo>
                    <a:pt x="89" y="123"/>
                    <a:pt x="86" y="123"/>
                    <a:pt x="87" y="124"/>
                  </a:cubicBezTo>
                  <a:cubicBezTo>
                    <a:pt x="87" y="124"/>
                    <a:pt x="90" y="125"/>
                    <a:pt x="89" y="125"/>
                  </a:cubicBezTo>
                  <a:cubicBezTo>
                    <a:pt x="87" y="127"/>
                    <a:pt x="91" y="127"/>
                    <a:pt x="92" y="126"/>
                  </a:cubicBezTo>
                  <a:cubicBezTo>
                    <a:pt x="91" y="127"/>
                    <a:pt x="90" y="127"/>
                    <a:pt x="88" y="127"/>
                  </a:cubicBezTo>
                  <a:cubicBezTo>
                    <a:pt x="88" y="127"/>
                    <a:pt x="86" y="129"/>
                    <a:pt x="86" y="129"/>
                  </a:cubicBezTo>
                  <a:cubicBezTo>
                    <a:pt x="86" y="129"/>
                    <a:pt x="87" y="130"/>
                    <a:pt x="87" y="130"/>
                  </a:cubicBezTo>
                  <a:cubicBezTo>
                    <a:pt x="89" y="131"/>
                    <a:pt x="88" y="131"/>
                    <a:pt x="89" y="131"/>
                  </a:cubicBezTo>
                  <a:cubicBezTo>
                    <a:pt x="90" y="131"/>
                    <a:pt x="94" y="133"/>
                    <a:pt x="95" y="131"/>
                  </a:cubicBezTo>
                  <a:cubicBezTo>
                    <a:pt x="95" y="128"/>
                    <a:pt x="97" y="129"/>
                    <a:pt x="98" y="128"/>
                  </a:cubicBezTo>
                  <a:cubicBezTo>
                    <a:pt x="98" y="128"/>
                    <a:pt x="96" y="122"/>
                    <a:pt x="96" y="122"/>
                  </a:cubicBezTo>
                  <a:cubicBezTo>
                    <a:pt x="96" y="123"/>
                    <a:pt x="98" y="126"/>
                    <a:pt x="98" y="126"/>
                  </a:cubicBezTo>
                  <a:cubicBezTo>
                    <a:pt x="99" y="128"/>
                    <a:pt x="100" y="126"/>
                    <a:pt x="101" y="126"/>
                  </a:cubicBezTo>
                  <a:cubicBezTo>
                    <a:pt x="101" y="126"/>
                    <a:pt x="98" y="130"/>
                    <a:pt x="98" y="130"/>
                  </a:cubicBezTo>
                  <a:cubicBezTo>
                    <a:pt x="98" y="130"/>
                    <a:pt x="102" y="129"/>
                    <a:pt x="102" y="129"/>
                  </a:cubicBezTo>
                  <a:cubicBezTo>
                    <a:pt x="103" y="129"/>
                    <a:pt x="104" y="129"/>
                    <a:pt x="104" y="129"/>
                  </a:cubicBezTo>
                  <a:cubicBezTo>
                    <a:pt x="105" y="129"/>
                    <a:pt x="106" y="128"/>
                    <a:pt x="107" y="128"/>
                  </a:cubicBezTo>
                  <a:cubicBezTo>
                    <a:pt x="107" y="129"/>
                    <a:pt x="106" y="130"/>
                    <a:pt x="105" y="130"/>
                  </a:cubicBezTo>
                  <a:cubicBezTo>
                    <a:pt x="104" y="130"/>
                    <a:pt x="102" y="130"/>
                    <a:pt x="101" y="131"/>
                  </a:cubicBezTo>
                  <a:cubicBezTo>
                    <a:pt x="100" y="132"/>
                    <a:pt x="103" y="131"/>
                    <a:pt x="103" y="131"/>
                  </a:cubicBezTo>
                  <a:cubicBezTo>
                    <a:pt x="105" y="131"/>
                    <a:pt x="107" y="131"/>
                    <a:pt x="109" y="131"/>
                  </a:cubicBezTo>
                  <a:cubicBezTo>
                    <a:pt x="108" y="131"/>
                    <a:pt x="104" y="131"/>
                    <a:pt x="104" y="132"/>
                  </a:cubicBezTo>
                  <a:cubicBezTo>
                    <a:pt x="104" y="132"/>
                    <a:pt x="106" y="133"/>
                    <a:pt x="106" y="134"/>
                  </a:cubicBezTo>
                  <a:cubicBezTo>
                    <a:pt x="106" y="134"/>
                    <a:pt x="106" y="135"/>
                    <a:pt x="106" y="135"/>
                  </a:cubicBezTo>
                  <a:cubicBezTo>
                    <a:pt x="106" y="136"/>
                    <a:pt x="105" y="136"/>
                    <a:pt x="106" y="137"/>
                  </a:cubicBezTo>
                  <a:cubicBezTo>
                    <a:pt x="106" y="137"/>
                    <a:pt x="108" y="136"/>
                    <a:pt x="109" y="136"/>
                  </a:cubicBezTo>
                  <a:cubicBezTo>
                    <a:pt x="110" y="136"/>
                    <a:pt x="109" y="136"/>
                    <a:pt x="110" y="137"/>
                  </a:cubicBezTo>
                  <a:cubicBezTo>
                    <a:pt x="111" y="138"/>
                    <a:pt x="111" y="139"/>
                    <a:pt x="112" y="140"/>
                  </a:cubicBezTo>
                  <a:cubicBezTo>
                    <a:pt x="112" y="141"/>
                    <a:pt x="109" y="141"/>
                    <a:pt x="109" y="141"/>
                  </a:cubicBezTo>
                  <a:cubicBezTo>
                    <a:pt x="105" y="138"/>
                    <a:pt x="99" y="136"/>
                    <a:pt x="95" y="137"/>
                  </a:cubicBezTo>
                  <a:cubicBezTo>
                    <a:pt x="91" y="137"/>
                    <a:pt x="96" y="140"/>
                    <a:pt x="98" y="140"/>
                  </a:cubicBezTo>
                  <a:cubicBezTo>
                    <a:pt x="101" y="141"/>
                    <a:pt x="103" y="144"/>
                    <a:pt x="106" y="144"/>
                  </a:cubicBezTo>
                  <a:cubicBezTo>
                    <a:pt x="107" y="144"/>
                    <a:pt x="108" y="143"/>
                    <a:pt x="110" y="143"/>
                  </a:cubicBezTo>
                  <a:cubicBezTo>
                    <a:pt x="110" y="144"/>
                    <a:pt x="113" y="144"/>
                    <a:pt x="113" y="144"/>
                  </a:cubicBezTo>
                  <a:cubicBezTo>
                    <a:pt x="114" y="145"/>
                    <a:pt x="113" y="146"/>
                    <a:pt x="113" y="146"/>
                  </a:cubicBezTo>
                  <a:cubicBezTo>
                    <a:pt x="110" y="147"/>
                    <a:pt x="114" y="148"/>
                    <a:pt x="113" y="149"/>
                  </a:cubicBezTo>
                  <a:cubicBezTo>
                    <a:pt x="113" y="150"/>
                    <a:pt x="111" y="149"/>
                    <a:pt x="111" y="151"/>
                  </a:cubicBezTo>
                  <a:cubicBezTo>
                    <a:pt x="111" y="152"/>
                    <a:pt x="113" y="152"/>
                    <a:pt x="113" y="152"/>
                  </a:cubicBezTo>
                  <a:cubicBezTo>
                    <a:pt x="112" y="153"/>
                    <a:pt x="110" y="151"/>
                    <a:pt x="110" y="152"/>
                  </a:cubicBezTo>
                  <a:cubicBezTo>
                    <a:pt x="109" y="153"/>
                    <a:pt x="109" y="154"/>
                    <a:pt x="109" y="155"/>
                  </a:cubicBezTo>
                  <a:cubicBezTo>
                    <a:pt x="109" y="155"/>
                    <a:pt x="111" y="155"/>
                    <a:pt x="111" y="155"/>
                  </a:cubicBezTo>
                  <a:cubicBezTo>
                    <a:pt x="111" y="156"/>
                    <a:pt x="109" y="157"/>
                    <a:pt x="108" y="157"/>
                  </a:cubicBezTo>
                  <a:cubicBezTo>
                    <a:pt x="107" y="157"/>
                    <a:pt x="106" y="157"/>
                    <a:pt x="105" y="157"/>
                  </a:cubicBezTo>
                  <a:cubicBezTo>
                    <a:pt x="104" y="156"/>
                    <a:pt x="103" y="156"/>
                    <a:pt x="102" y="157"/>
                  </a:cubicBezTo>
                  <a:cubicBezTo>
                    <a:pt x="101" y="158"/>
                    <a:pt x="101" y="157"/>
                    <a:pt x="100" y="158"/>
                  </a:cubicBezTo>
                  <a:cubicBezTo>
                    <a:pt x="100" y="158"/>
                    <a:pt x="103" y="161"/>
                    <a:pt x="104" y="161"/>
                  </a:cubicBezTo>
                  <a:cubicBezTo>
                    <a:pt x="104" y="160"/>
                    <a:pt x="104" y="160"/>
                    <a:pt x="103" y="160"/>
                  </a:cubicBezTo>
                  <a:cubicBezTo>
                    <a:pt x="103" y="160"/>
                    <a:pt x="106" y="160"/>
                    <a:pt x="106" y="160"/>
                  </a:cubicBezTo>
                  <a:cubicBezTo>
                    <a:pt x="106" y="160"/>
                    <a:pt x="111" y="158"/>
                    <a:pt x="111" y="159"/>
                  </a:cubicBezTo>
                  <a:cubicBezTo>
                    <a:pt x="110" y="159"/>
                    <a:pt x="109" y="159"/>
                    <a:pt x="108" y="160"/>
                  </a:cubicBezTo>
                  <a:cubicBezTo>
                    <a:pt x="109" y="159"/>
                    <a:pt x="111" y="161"/>
                    <a:pt x="110" y="161"/>
                  </a:cubicBezTo>
                  <a:cubicBezTo>
                    <a:pt x="111" y="161"/>
                    <a:pt x="114" y="162"/>
                    <a:pt x="115" y="162"/>
                  </a:cubicBezTo>
                  <a:cubicBezTo>
                    <a:pt x="114" y="162"/>
                    <a:pt x="112" y="162"/>
                    <a:pt x="112" y="162"/>
                  </a:cubicBezTo>
                  <a:cubicBezTo>
                    <a:pt x="112" y="162"/>
                    <a:pt x="116" y="165"/>
                    <a:pt x="116" y="165"/>
                  </a:cubicBezTo>
                  <a:cubicBezTo>
                    <a:pt x="113" y="165"/>
                    <a:pt x="111" y="161"/>
                    <a:pt x="108" y="161"/>
                  </a:cubicBezTo>
                  <a:cubicBezTo>
                    <a:pt x="106" y="161"/>
                    <a:pt x="101" y="160"/>
                    <a:pt x="100" y="162"/>
                  </a:cubicBezTo>
                  <a:cubicBezTo>
                    <a:pt x="100" y="163"/>
                    <a:pt x="99" y="163"/>
                    <a:pt x="98" y="164"/>
                  </a:cubicBezTo>
                  <a:cubicBezTo>
                    <a:pt x="97" y="164"/>
                    <a:pt x="97" y="166"/>
                    <a:pt x="98" y="165"/>
                  </a:cubicBezTo>
                  <a:cubicBezTo>
                    <a:pt x="100" y="165"/>
                    <a:pt x="102" y="164"/>
                    <a:pt x="103" y="162"/>
                  </a:cubicBezTo>
                  <a:cubicBezTo>
                    <a:pt x="103" y="163"/>
                    <a:pt x="105" y="163"/>
                    <a:pt x="105" y="163"/>
                  </a:cubicBezTo>
                  <a:cubicBezTo>
                    <a:pt x="106" y="163"/>
                    <a:pt x="108" y="166"/>
                    <a:pt x="108" y="163"/>
                  </a:cubicBezTo>
                  <a:cubicBezTo>
                    <a:pt x="108" y="162"/>
                    <a:pt x="110" y="164"/>
                    <a:pt x="110" y="164"/>
                  </a:cubicBezTo>
                  <a:cubicBezTo>
                    <a:pt x="110" y="164"/>
                    <a:pt x="114" y="164"/>
                    <a:pt x="113" y="165"/>
                  </a:cubicBezTo>
                  <a:cubicBezTo>
                    <a:pt x="113" y="165"/>
                    <a:pt x="112" y="165"/>
                    <a:pt x="112" y="165"/>
                  </a:cubicBezTo>
                  <a:cubicBezTo>
                    <a:pt x="112" y="165"/>
                    <a:pt x="114" y="166"/>
                    <a:pt x="114" y="166"/>
                  </a:cubicBezTo>
                  <a:cubicBezTo>
                    <a:pt x="113" y="166"/>
                    <a:pt x="111" y="166"/>
                    <a:pt x="110" y="165"/>
                  </a:cubicBezTo>
                  <a:cubicBezTo>
                    <a:pt x="109" y="164"/>
                    <a:pt x="109" y="165"/>
                    <a:pt x="109" y="166"/>
                  </a:cubicBezTo>
                  <a:cubicBezTo>
                    <a:pt x="109" y="165"/>
                    <a:pt x="103" y="164"/>
                    <a:pt x="102" y="164"/>
                  </a:cubicBezTo>
                  <a:cubicBezTo>
                    <a:pt x="101" y="164"/>
                    <a:pt x="95" y="166"/>
                    <a:pt x="96" y="168"/>
                  </a:cubicBezTo>
                  <a:cubicBezTo>
                    <a:pt x="97" y="169"/>
                    <a:pt x="103" y="167"/>
                    <a:pt x="104" y="167"/>
                  </a:cubicBezTo>
                  <a:cubicBezTo>
                    <a:pt x="105" y="167"/>
                    <a:pt x="107" y="167"/>
                    <a:pt x="108" y="168"/>
                  </a:cubicBezTo>
                  <a:cubicBezTo>
                    <a:pt x="108" y="168"/>
                    <a:pt x="112" y="169"/>
                    <a:pt x="112" y="169"/>
                  </a:cubicBezTo>
                  <a:cubicBezTo>
                    <a:pt x="112" y="170"/>
                    <a:pt x="107" y="168"/>
                    <a:pt x="107" y="168"/>
                  </a:cubicBezTo>
                  <a:cubicBezTo>
                    <a:pt x="105" y="167"/>
                    <a:pt x="102" y="168"/>
                    <a:pt x="100" y="168"/>
                  </a:cubicBezTo>
                  <a:cubicBezTo>
                    <a:pt x="93" y="170"/>
                    <a:pt x="101" y="172"/>
                    <a:pt x="103" y="171"/>
                  </a:cubicBezTo>
                  <a:cubicBezTo>
                    <a:pt x="102" y="172"/>
                    <a:pt x="101" y="173"/>
                    <a:pt x="99" y="173"/>
                  </a:cubicBezTo>
                  <a:cubicBezTo>
                    <a:pt x="96" y="174"/>
                    <a:pt x="101" y="175"/>
                    <a:pt x="101" y="175"/>
                  </a:cubicBezTo>
                  <a:cubicBezTo>
                    <a:pt x="101" y="175"/>
                    <a:pt x="97" y="174"/>
                    <a:pt x="97" y="176"/>
                  </a:cubicBezTo>
                  <a:cubicBezTo>
                    <a:pt x="97" y="179"/>
                    <a:pt x="99" y="177"/>
                    <a:pt x="101" y="176"/>
                  </a:cubicBezTo>
                  <a:cubicBezTo>
                    <a:pt x="103" y="175"/>
                    <a:pt x="105" y="173"/>
                    <a:pt x="107" y="172"/>
                  </a:cubicBezTo>
                  <a:cubicBezTo>
                    <a:pt x="108" y="172"/>
                    <a:pt x="114" y="169"/>
                    <a:pt x="114" y="171"/>
                  </a:cubicBezTo>
                  <a:cubicBezTo>
                    <a:pt x="114" y="171"/>
                    <a:pt x="111" y="171"/>
                    <a:pt x="111" y="171"/>
                  </a:cubicBezTo>
                  <a:cubicBezTo>
                    <a:pt x="111" y="171"/>
                    <a:pt x="113" y="171"/>
                    <a:pt x="114" y="172"/>
                  </a:cubicBezTo>
                  <a:cubicBezTo>
                    <a:pt x="111" y="170"/>
                    <a:pt x="98" y="178"/>
                    <a:pt x="99" y="179"/>
                  </a:cubicBezTo>
                  <a:cubicBezTo>
                    <a:pt x="99" y="180"/>
                    <a:pt x="105" y="178"/>
                    <a:pt x="106" y="178"/>
                  </a:cubicBezTo>
                  <a:cubicBezTo>
                    <a:pt x="106" y="178"/>
                    <a:pt x="102" y="179"/>
                    <a:pt x="101" y="180"/>
                  </a:cubicBezTo>
                  <a:cubicBezTo>
                    <a:pt x="101" y="180"/>
                    <a:pt x="103" y="184"/>
                    <a:pt x="104" y="183"/>
                  </a:cubicBezTo>
                  <a:cubicBezTo>
                    <a:pt x="105" y="182"/>
                    <a:pt x="106" y="180"/>
                    <a:pt x="107" y="180"/>
                  </a:cubicBezTo>
                  <a:cubicBezTo>
                    <a:pt x="108" y="180"/>
                    <a:pt x="112" y="181"/>
                    <a:pt x="112" y="181"/>
                  </a:cubicBezTo>
                  <a:cubicBezTo>
                    <a:pt x="112" y="181"/>
                    <a:pt x="108" y="181"/>
                    <a:pt x="108" y="181"/>
                  </a:cubicBezTo>
                  <a:cubicBezTo>
                    <a:pt x="106" y="181"/>
                    <a:pt x="105" y="182"/>
                    <a:pt x="104" y="183"/>
                  </a:cubicBezTo>
                  <a:cubicBezTo>
                    <a:pt x="104" y="184"/>
                    <a:pt x="104" y="185"/>
                    <a:pt x="104" y="186"/>
                  </a:cubicBezTo>
                  <a:cubicBezTo>
                    <a:pt x="105" y="189"/>
                    <a:pt x="105" y="188"/>
                    <a:pt x="107" y="187"/>
                  </a:cubicBezTo>
                  <a:cubicBezTo>
                    <a:pt x="106" y="188"/>
                    <a:pt x="105" y="192"/>
                    <a:pt x="106" y="193"/>
                  </a:cubicBezTo>
                  <a:cubicBezTo>
                    <a:pt x="106" y="193"/>
                    <a:pt x="109" y="189"/>
                    <a:pt x="110" y="189"/>
                  </a:cubicBezTo>
                  <a:cubicBezTo>
                    <a:pt x="110" y="190"/>
                    <a:pt x="109" y="191"/>
                    <a:pt x="110" y="192"/>
                  </a:cubicBezTo>
                  <a:cubicBezTo>
                    <a:pt x="110" y="193"/>
                    <a:pt x="111" y="191"/>
                    <a:pt x="112" y="191"/>
                  </a:cubicBezTo>
                  <a:cubicBezTo>
                    <a:pt x="114" y="189"/>
                    <a:pt x="110" y="187"/>
                    <a:pt x="110" y="186"/>
                  </a:cubicBezTo>
                  <a:cubicBezTo>
                    <a:pt x="110" y="186"/>
                    <a:pt x="112" y="189"/>
                    <a:pt x="113" y="189"/>
                  </a:cubicBezTo>
                  <a:cubicBezTo>
                    <a:pt x="114" y="190"/>
                    <a:pt x="114" y="189"/>
                    <a:pt x="115" y="188"/>
                  </a:cubicBezTo>
                  <a:cubicBezTo>
                    <a:pt x="114" y="188"/>
                    <a:pt x="117" y="191"/>
                    <a:pt x="116" y="192"/>
                  </a:cubicBezTo>
                  <a:cubicBezTo>
                    <a:pt x="117" y="191"/>
                    <a:pt x="114" y="189"/>
                    <a:pt x="114" y="191"/>
                  </a:cubicBezTo>
                  <a:cubicBezTo>
                    <a:pt x="114" y="193"/>
                    <a:pt x="116" y="195"/>
                    <a:pt x="114" y="196"/>
                  </a:cubicBezTo>
                  <a:cubicBezTo>
                    <a:pt x="114" y="196"/>
                    <a:pt x="114" y="193"/>
                    <a:pt x="114" y="193"/>
                  </a:cubicBezTo>
                  <a:cubicBezTo>
                    <a:pt x="114" y="192"/>
                    <a:pt x="112" y="194"/>
                    <a:pt x="111" y="194"/>
                  </a:cubicBezTo>
                  <a:cubicBezTo>
                    <a:pt x="110" y="194"/>
                    <a:pt x="109" y="196"/>
                    <a:pt x="109" y="197"/>
                  </a:cubicBezTo>
                  <a:cubicBezTo>
                    <a:pt x="108" y="199"/>
                    <a:pt x="111" y="197"/>
                    <a:pt x="111" y="198"/>
                  </a:cubicBezTo>
                  <a:cubicBezTo>
                    <a:pt x="112" y="199"/>
                    <a:pt x="110" y="200"/>
                    <a:pt x="110" y="200"/>
                  </a:cubicBezTo>
                  <a:cubicBezTo>
                    <a:pt x="110" y="200"/>
                    <a:pt x="112" y="199"/>
                    <a:pt x="113" y="201"/>
                  </a:cubicBezTo>
                  <a:cubicBezTo>
                    <a:pt x="113" y="203"/>
                    <a:pt x="115" y="204"/>
                    <a:pt x="115" y="205"/>
                  </a:cubicBezTo>
                  <a:cubicBezTo>
                    <a:pt x="114" y="207"/>
                    <a:pt x="115" y="207"/>
                    <a:pt x="117" y="209"/>
                  </a:cubicBezTo>
                  <a:cubicBezTo>
                    <a:pt x="118" y="210"/>
                    <a:pt x="119" y="212"/>
                    <a:pt x="120" y="210"/>
                  </a:cubicBezTo>
                  <a:cubicBezTo>
                    <a:pt x="120" y="210"/>
                    <a:pt x="121" y="215"/>
                    <a:pt x="122" y="215"/>
                  </a:cubicBezTo>
                  <a:cubicBezTo>
                    <a:pt x="123" y="216"/>
                    <a:pt x="122" y="215"/>
                    <a:pt x="123" y="215"/>
                  </a:cubicBezTo>
                  <a:cubicBezTo>
                    <a:pt x="124" y="216"/>
                    <a:pt x="125" y="217"/>
                    <a:pt x="126" y="218"/>
                  </a:cubicBezTo>
                  <a:cubicBezTo>
                    <a:pt x="128" y="219"/>
                    <a:pt x="130" y="220"/>
                    <a:pt x="132" y="219"/>
                  </a:cubicBezTo>
                  <a:cubicBezTo>
                    <a:pt x="133" y="219"/>
                    <a:pt x="136" y="219"/>
                    <a:pt x="136" y="218"/>
                  </a:cubicBezTo>
                  <a:cubicBezTo>
                    <a:pt x="136" y="218"/>
                    <a:pt x="136" y="221"/>
                    <a:pt x="136" y="221"/>
                  </a:cubicBezTo>
                  <a:cubicBezTo>
                    <a:pt x="136" y="221"/>
                    <a:pt x="138" y="217"/>
                    <a:pt x="138" y="218"/>
                  </a:cubicBezTo>
                  <a:cubicBezTo>
                    <a:pt x="139" y="218"/>
                    <a:pt x="138" y="219"/>
                    <a:pt x="138" y="219"/>
                  </a:cubicBezTo>
                  <a:cubicBezTo>
                    <a:pt x="138" y="220"/>
                    <a:pt x="139" y="220"/>
                    <a:pt x="139" y="220"/>
                  </a:cubicBezTo>
                  <a:cubicBezTo>
                    <a:pt x="139" y="220"/>
                    <a:pt x="136" y="221"/>
                    <a:pt x="137" y="222"/>
                  </a:cubicBezTo>
                  <a:cubicBezTo>
                    <a:pt x="138" y="222"/>
                    <a:pt x="138" y="222"/>
                    <a:pt x="139" y="221"/>
                  </a:cubicBezTo>
                  <a:cubicBezTo>
                    <a:pt x="140" y="222"/>
                    <a:pt x="139" y="223"/>
                    <a:pt x="139" y="223"/>
                  </a:cubicBezTo>
                  <a:cubicBezTo>
                    <a:pt x="139" y="224"/>
                    <a:pt x="142" y="221"/>
                    <a:pt x="142" y="222"/>
                  </a:cubicBezTo>
                  <a:cubicBezTo>
                    <a:pt x="142" y="223"/>
                    <a:pt x="140" y="224"/>
                    <a:pt x="140" y="225"/>
                  </a:cubicBezTo>
                  <a:cubicBezTo>
                    <a:pt x="140" y="224"/>
                    <a:pt x="143" y="223"/>
                    <a:pt x="142" y="225"/>
                  </a:cubicBezTo>
                  <a:cubicBezTo>
                    <a:pt x="142" y="225"/>
                    <a:pt x="142" y="225"/>
                    <a:pt x="142" y="224"/>
                  </a:cubicBezTo>
                  <a:cubicBezTo>
                    <a:pt x="142" y="226"/>
                    <a:pt x="145" y="223"/>
                    <a:pt x="145" y="223"/>
                  </a:cubicBezTo>
                  <a:cubicBezTo>
                    <a:pt x="146" y="224"/>
                    <a:pt x="145" y="226"/>
                    <a:pt x="145" y="227"/>
                  </a:cubicBezTo>
                  <a:cubicBezTo>
                    <a:pt x="144" y="225"/>
                    <a:pt x="153" y="225"/>
                    <a:pt x="147" y="222"/>
                  </a:cubicBezTo>
                  <a:cubicBezTo>
                    <a:pt x="148" y="222"/>
                    <a:pt x="153" y="222"/>
                    <a:pt x="150" y="221"/>
                  </a:cubicBezTo>
                  <a:cubicBezTo>
                    <a:pt x="147" y="219"/>
                    <a:pt x="151" y="220"/>
                    <a:pt x="152" y="218"/>
                  </a:cubicBezTo>
                  <a:cubicBezTo>
                    <a:pt x="152" y="218"/>
                    <a:pt x="149" y="218"/>
                    <a:pt x="149" y="218"/>
                  </a:cubicBezTo>
                  <a:cubicBezTo>
                    <a:pt x="150" y="217"/>
                    <a:pt x="151" y="216"/>
                    <a:pt x="152" y="216"/>
                  </a:cubicBezTo>
                  <a:cubicBezTo>
                    <a:pt x="154" y="214"/>
                    <a:pt x="151" y="215"/>
                    <a:pt x="151" y="214"/>
                  </a:cubicBezTo>
                  <a:cubicBezTo>
                    <a:pt x="151" y="214"/>
                    <a:pt x="154" y="213"/>
                    <a:pt x="154" y="212"/>
                  </a:cubicBezTo>
                  <a:cubicBezTo>
                    <a:pt x="154" y="211"/>
                    <a:pt x="154" y="209"/>
                    <a:pt x="153" y="208"/>
                  </a:cubicBezTo>
                  <a:cubicBezTo>
                    <a:pt x="152" y="208"/>
                    <a:pt x="154" y="207"/>
                    <a:pt x="153" y="206"/>
                  </a:cubicBezTo>
                  <a:cubicBezTo>
                    <a:pt x="153" y="206"/>
                    <a:pt x="151" y="205"/>
                    <a:pt x="151" y="205"/>
                  </a:cubicBezTo>
                  <a:cubicBezTo>
                    <a:pt x="151" y="205"/>
                    <a:pt x="155" y="204"/>
                    <a:pt x="156" y="204"/>
                  </a:cubicBezTo>
                  <a:cubicBezTo>
                    <a:pt x="159" y="204"/>
                    <a:pt x="156" y="203"/>
                    <a:pt x="155" y="202"/>
                  </a:cubicBezTo>
                  <a:cubicBezTo>
                    <a:pt x="155" y="202"/>
                    <a:pt x="160" y="202"/>
                    <a:pt x="160" y="202"/>
                  </a:cubicBezTo>
                  <a:cubicBezTo>
                    <a:pt x="159" y="201"/>
                    <a:pt x="157" y="201"/>
                    <a:pt x="156" y="200"/>
                  </a:cubicBezTo>
                  <a:cubicBezTo>
                    <a:pt x="156" y="200"/>
                    <a:pt x="160" y="201"/>
                    <a:pt x="160" y="200"/>
                  </a:cubicBezTo>
                  <a:cubicBezTo>
                    <a:pt x="161" y="200"/>
                    <a:pt x="160" y="200"/>
                    <a:pt x="160" y="199"/>
                  </a:cubicBezTo>
                  <a:cubicBezTo>
                    <a:pt x="161" y="199"/>
                    <a:pt x="161" y="199"/>
                    <a:pt x="161" y="199"/>
                  </a:cubicBezTo>
                  <a:cubicBezTo>
                    <a:pt x="162" y="198"/>
                    <a:pt x="158" y="197"/>
                    <a:pt x="158" y="197"/>
                  </a:cubicBezTo>
                  <a:cubicBezTo>
                    <a:pt x="158" y="197"/>
                    <a:pt x="163" y="197"/>
                    <a:pt x="162" y="196"/>
                  </a:cubicBezTo>
                  <a:cubicBezTo>
                    <a:pt x="162" y="195"/>
                    <a:pt x="163" y="195"/>
                    <a:pt x="161" y="194"/>
                  </a:cubicBezTo>
                  <a:cubicBezTo>
                    <a:pt x="161" y="194"/>
                    <a:pt x="158" y="194"/>
                    <a:pt x="158" y="193"/>
                  </a:cubicBezTo>
                  <a:cubicBezTo>
                    <a:pt x="158" y="193"/>
                    <a:pt x="163" y="192"/>
                    <a:pt x="163" y="192"/>
                  </a:cubicBezTo>
                  <a:cubicBezTo>
                    <a:pt x="165" y="192"/>
                    <a:pt x="164" y="189"/>
                    <a:pt x="162" y="189"/>
                  </a:cubicBezTo>
                  <a:cubicBezTo>
                    <a:pt x="161" y="188"/>
                    <a:pt x="158" y="187"/>
                    <a:pt x="161" y="186"/>
                  </a:cubicBezTo>
                  <a:cubicBezTo>
                    <a:pt x="163" y="186"/>
                    <a:pt x="166" y="187"/>
                    <a:pt x="167" y="185"/>
                  </a:cubicBezTo>
                  <a:cubicBezTo>
                    <a:pt x="167" y="185"/>
                    <a:pt x="165" y="183"/>
                    <a:pt x="165" y="183"/>
                  </a:cubicBezTo>
                  <a:cubicBezTo>
                    <a:pt x="165" y="182"/>
                    <a:pt x="167" y="182"/>
                    <a:pt x="167" y="182"/>
                  </a:cubicBezTo>
                  <a:cubicBezTo>
                    <a:pt x="168" y="181"/>
                    <a:pt x="170" y="181"/>
                    <a:pt x="172" y="182"/>
                  </a:cubicBezTo>
                  <a:cubicBezTo>
                    <a:pt x="172" y="182"/>
                    <a:pt x="174" y="182"/>
                    <a:pt x="174" y="182"/>
                  </a:cubicBezTo>
                  <a:cubicBezTo>
                    <a:pt x="175" y="181"/>
                    <a:pt x="173" y="180"/>
                    <a:pt x="173" y="179"/>
                  </a:cubicBezTo>
                  <a:cubicBezTo>
                    <a:pt x="174" y="178"/>
                    <a:pt x="177" y="174"/>
                    <a:pt x="179" y="176"/>
                  </a:cubicBezTo>
                  <a:cubicBezTo>
                    <a:pt x="178" y="175"/>
                    <a:pt x="175" y="181"/>
                    <a:pt x="176" y="181"/>
                  </a:cubicBezTo>
                  <a:cubicBezTo>
                    <a:pt x="177" y="182"/>
                    <a:pt x="179" y="179"/>
                    <a:pt x="181" y="179"/>
                  </a:cubicBezTo>
                  <a:cubicBezTo>
                    <a:pt x="181" y="179"/>
                    <a:pt x="183" y="180"/>
                    <a:pt x="183" y="180"/>
                  </a:cubicBezTo>
                  <a:cubicBezTo>
                    <a:pt x="183" y="180"/>
                    <a:pt x="183" y="178"/>
                    <a:pt x="183" y="178"/>
                  </a:cubicBezTo>
                  <a:cubicBezTo>
                    <a:pt x="186" y="179"/>
                    <a:pt x="186" y="178"/>
                    <a:pt x="187" y="177"/>
                  </a:cubicBezTo>
                  <a:cubicBezTo>
                    <a:pt x="188" y="176"/>
                    <a:pt x="189" y="176"/>
                    <a:pt x="190" y="176"/>
                  </a:cubicBezTo>
                  <a:cubicBezTo>
                    <a:pt x="192" y="175"/>
                    <a:pt x="192" y="174"/>
                    <a:pt x="193" y="173"/>
                  </a:cubicBezTo>
                  <a:cubicBezTo>
                    <a:pt x="194" y="172"/>
                    <a:pt x="196" y="170"/>
                    <a:pt x="197" y="168"/>
                  </a:cubicBezTo>
                  <a:cubicBezTo>
                    <a:pt x="199" y="166"/>
                    <a:pt x="199" y="165"/>
                    <a:pt x="201" y="165"/>
                  </a:cubicBezTo>
                  <a:cubicBezTo>
                    <a:pt x="202" y="164"/>
                    <a:pt x="205" y="164"/>
                    <a:pt x="205" y="162"/>
                  </a:cubicBezTo>
                  <a:cubicBezTo>
                    <a:pt x="204" y="162"/>
                    <a:pt x="203" y="157"/>
                    <a:pt x="203" y="157"/>
                  </a:cubicBezTo>
                  <a:cubicBezTo>
                    <a:pt x="204" y="157"/>
                    <a:pt x="207" y="160"/>
                    <a:pt x="208" y="160"/>
                  </a:cubicBezTo>
                  <a:cubicBezTo>
                    <a:pt x="209" y="161"/>
                    <a:pt x="210" y="161"/>
                    <a:pt x="211" y="161"/>
                  </a:cubicBezTo>
                  <a:cubicBezTo>
                    <a:pt x="211" y="161"/>
                    <a:pt x="213" y="160"/>
                    <a:pt x="213" y="160"/>
                  </a:cubicBezTo>
                  <a:cubicBezTo>
                    <a:pt x="214" y="160"/>
                    <a:pt x="215" y="161"/>
                    <a:pt x="216" y="160"/>
                  </a:cubicBezTo>
                  <a:cubicBezTo>
                    <a:pt x="216" y="160"/>
                    <a:pt x="214" y="158"/>
                    <a:pt x="217" y="159"/>
                  </a:cubicBezTo>
                  <a:cubicBezTo>
                    <a:pt x="219" y="159"/>
                    <a:pt x="221" y="159"/>
                    <a:pt x="223" y="158"/>
                  </a:cubicBezTo>
                  <a:cubicBezTo>
                    <a:pt x="228" y="157"/>
                    <a:pt x="232" y="156"/>
                    <a:pt x="237" y="154"/>
                  </a:cubicBezTo>
                  <a:cubicBezTo>
                    <a:pt x="238" y="153"/>
                    <a:pt x="254" y="143"/>
                    <a:pt x="255" y="143"/>
                  </a:cubicBezTo>
                  <a:cubicBezTo>
                    <a:pt x="254" y="143"/>
                    <a:pt x="247" y="143"/>
                    <a:pt x="246" y="143"/>
                  </a:cubicBezTo>
                  <a:cubicBezTo>
                    <a:pt x="244" y="142"/>
                    <a:pt x="242" y="141"/>
                    <a:pt x="240" y="141"/>
                  </a:cubicBezTo>
                  <a:cubicBezTo>
                    <a:pt x="238" y="141"/>
                    <a:pt x="236" y="142"/>
                    <a:pt x="235" y="142"/>
                  </a:cubicBezTo>
                  <a:cubicBezTo>
                    <a:pt x="233" y="143"/>
                    <a:pt x="233" y="141"/>
                    <a:pt x="232" y="142"/>
                  </a:cubicBezTo>
                  <a:cubicBezTo>
                    <a:pt x="231" y="142"/>
                    <a:pt x="230" y="144"/>
                    <a:pt x="229" y="144"/>
                  </a:cubicBezTo>
                  <a:cubicBezTo>
                    <a:pt x="225" y="144"/>
                    <a:pt x="232" y="140"/>
                    <a:pt x="233" y="141"/>
                  </a:cubicBezTo>
                  <a:cubicBezTo>
                    <a:pt x="232" y="140"/>
                    <a:pt x="229" y="141"/>
                    <a:pt x="228" y="141"/>
                  </a:cubicBezTo>
                  <a:cubicBezTo>
                    <a:pt x="225" y="141"/>
                    <a:pt x="223" y="140"/>
                    <a:pt x="221" y="140"/>
                  </a:cubicBezTo>
                  <a:cubicBezTo>
                    <a:pt x="222" y="140"/>
                    <a:pt x="225" y="138"/>
                    <a:pt x="226" y="137"/>
                  </a:cubicBezTo>
                  <a:cubicBezTo>
                    <a:pt x="226" y="134"/>
                    <a:pt x="228" y="135"/>
                    <a:pt x="229" y="136"/>
                  </a:cubicBezTo>
                  <a:cubicBezTo>
                    <a:pt x="231" y="136"/>
                    <a:pt x="239" y="134"/>
                    <a:pt x="240" y="133"/>
                  </a:cubicBezTo>
                  <a:cubicBezTo>
                    <a:pt x="240" y="132"/>
                    <a:pt x="235" y="131"/>
                    <a:pt x="234" y="130"/>
                  </a:cubicBezTo>
                  <a:cubicBezTo>
                    <a:pt x="235" y="131"/>
                    <a:pt x="239" y="132"/>
                    <a:pt x="240" y="132"/>
                  </a:cubicBezTo>
                  <a:cubicBezTo>
                    <a:pt x="241" y="133"/>
                    <a:pt x="245" y="133"/>
                    <a:pt x="245" y="135"/>
                  </a:cubicBezTo>
                  <a:cubicBezTo>
                    <a:pt x="244" y="138"/>
                    <a:pt x="246" y="139"/>
                    <a:pt x="248" y="139"/>
                  </a:cubicBezTo>
                  <a:cubicBezTo>
                    <a:pt x="248" y="139"/>
                    <a:pt x="254" y="139"/>
                    <a:pt x="253" y="138"/>
                  </a:cubicBezTo>
                  <a:cubicBezTo>
                    <a:pt x="253" y="138"/>
                    <a:pt x="253" y="140"/>
                    <a:pt x="254" y="140"/>
                  </a:cubicBezTo>
                  <a:cubicBezTo>
                    <a:pt x="256" y="139"/>
                    <a:pt x="257" y="136"/>
                    <a:pt x="257" y="134"/>
                  </a:cubicBezTo>
                  <a:cubicBezTo>
                    <a:pt x="257" y="133"/>
                    <a:pt x="257" y="129"/>
                    <a:pt x="255" y="130"/>
                  </a:cubicBezTo>
                  <a:cubicBezTo>
                    <a:pt x="253" y="132"/>
                    <a:pt x="254" y="130"/>
                    <a:pt x="253" y="129"/>
                  </a:cubicBezTo>
                  <a:cubicBezTo>
                    <a:pt x="251" y="127"/>
                    <a:pt x="248" y="126"/>
                    <a:pt x="245" y="124"/>
                  </a:cubicBezTo>
                  <a:cubicBezTo>
                    <a:pt x="244" y="123"/>
                    <a:pt x="243" y="123"/>
                    <a:pt x="242" y="122"/>
                  </a:cubicBezTo>
                  <a:cubicBezTo>
                    <a:pt x="242" y="122"/>
                    <a:pt x="238" y="123"/>
                    <a:pt x="238" y="124"/>
                  </a:cubicBezTo>
                  <a:cubicBezTo>
                    <a:pt x="238" y="124"/>
                    <a:pt x="239" y="123"/>
                    <a:pt x="238" y="123"/>
                  </a:cubicBezTo>
                  <a:cubicBezTo>
                    <a:pt x="238" y="123"/>
                    <a:pt x="237" y="122"/>
                    <a:pt x="237" y="122"/>
                  </a:cubicBezTo>
                  <a:cubicBezTo>
                    <a:pt x="237" y="121"/>
                    <a:pt x="241" y="122"/>
                    <a:pt x="241" y="121"/>
                  </a:cubicBezTo>
                  <a:cubicBezTo>
                    <a:pt x="241" y="119"/>
                    <a:pt x="241" y="118"/>
                    <a:pt x="238" y="118"/>
                  </a:cubicBezTo>
                  <a:cubicBezTo>
                    <a:pt x="236" y="119"/>
                    <a:pt x="235" y="121"/>
                    <a:pt x="233" y="119"/>
                  </a:cubicBezTo>
                  <a:cubicBezTo>
                    <a:pt x="233" y="119"/>
                    <a:pt x="229" y="119"/>
                    <a:pt x="229" y="118"/>
                  </a:cubicBezTo>
                  <a:cubicBezTo>
                    <a:pt x="229" y="116"/>
                    <a:pt x="234" y="119"/>
                    <a:pt x="234" y="119"/>
                  </a:cubicBezTo>
                  <a:cubicBezTo>
                    <a:pt x="235" y="119"/>
                    <a:pt x="240" y="118"/>
                    <a:pt x="240" y="117"/>
                  </a:cubicBezTo>
                  <a:cubicBezTo>
                    <a:pt x="241" y="117"/>
                    <a:pt x="236" y="115"/>
                    <a:pt x="235" y="115"/>
                  </a:cubicBezTo>
                  <a:cubicBezTo>
                    <a:pt x="233" y="115"/>
                    <a:pt x="230" y="115"/>
                    <a:pt x="228" y="116"/>
                  </a:cubicBezTo>
                  <a:cubicBezTo>
                    <a:pt x="229" y="116"/>
                    <a:pt x="233" y="113"/>
                    <a:pt x="233" y="114"/>
                  </a:cubicBezTo>
                  <a:cubicBezTo>
                    <a:pt x="233" y="113"/>
                    <a:pt x="229" y="113"/>
                    <a:pt x="229" y="112"/>
                  </a:cubicBezTo>
                  <a:cubicBezTo>
                    <a:pt x="232" y="113"/>
                    <a:pt x="235" y="115"/>
                    <a:pt x="238" y="113"/>
                  </a:cubicBezTo>
                  <a:cubicBezTo>
                    <a:pt x="238" y="113"/>
                    <a:pt x="241" y="112"/>
                    <a:pt x="241" y="111"/>
                  </a:cubicBezTo>
                  <a:cubicBezTo>
                    <a:pt x="240" y="110"/>
                    <a:pt x="238" y="109"/>
                    <a:pt x="238" y="108"/>
                  </a:cubicBezTo>
                  <a:cubicBezTo>
                    <a:pt x="238" y="109"/>
                    <a:pt x="241" y="110"/>
                    <a:pt x="242" y="110"/>
                  </a:cubicBezTo>
                  <a:cubicBezTo>
                    <a:pt x="244" y="111"/>
                    <a:pt x="243" y="109"/>
                    <a:pt x="245" y="109"/>
                  </a:cubicBezTo>
                  <a:cubicBezTo>
                    <a:pt x="246" y="109"/>
                    <a:pt x="254" y="111"/>
                    <a:pt x="254" y="111"/>
                  </a:cubicBezTo>
                  <a:cubicBezTo>
                    <a:pt x="253" y="111"/>
                    <a:pt x="246" y="110"/>
                    <a:pt x="246" y="110"/>
                  </a:cubicBezTo>
                  <a:cubicBezTo>
                    <a:pt x="248" y="114"/>
                    <a:pt x="254" y="113"/>
                    <a:pt x="257" y="113"/>
                  </a:cubicBezTo>
                  <a:cubicBezTo>
                    <a:pt x="258" y="112"/>
                    <a:pt x="261" y="113"/>
                    <a:pt x="262" y="112"/>
                  </a:cubicBezTo>
                  <a:cubicBezTo>
                    <a:pt x="265" y="111"/>
                    <a:pt x="264" y="109"/>
                    <a:pt x="262" y="108"/>
                  </a:cubicBezTo>
                  <a:cubicBezTo>
                    <a:pt x="261" y="107"/>
                    <a:pt x="258" y="106"/>
                    <a:pt x="257" y="106"/>
                  </a:cubicBezTo>
                  <a:cubicBezTo>
                    <a:pt x="256" y="106"/>
                    <a:pt x="257" y="109"/>
                    <a:pt x="257" y="110"/>
                  </a:cubicBezTo>
                  <a:cubicBezTo>
                    <a:pt x="256" y="109"/>
                    <a:pt x="256" y="108"/>
                    <a:pt x="255" y="107"/>
                  </a:cubicBezTo>
                  <a:cubicBezTo>
                    <a:pt x="255" y="106"/>
                    <a:pt x="254" y="107"/>
                    <a:pt x="253" y="106"/>
                  </a:cubicBezTo>
                  <a:cubicBezTo>
                    <a:pt x="254" y="107"/>
                    <a:pt x="256" y="101"/>
                    <a:pt x="256" y="100"/>
                  </a:cubicBezTo>
                  <a:cubicBezTo>
                    <a:pt x="256" y="100"/>
                    <a:pt x="257" y="103"/>
                    <a:pt x="257" y="103"/>
                  </a:cubicBezTo>
                  <a:cubicBezTo>
                    <a:pt x="257" y="105"/>
                    <a:pt x="257" y="106"/>
                    <a:pt x="258" y="106"/>
                  </a:cubicBezTo>
                  <a:cubicBezTo>
                    <a:pt x="261" y="106"/>
                    <a:pt x="263" y="105"/>
                    <a:pt x="265" y="105"/>
                  </a:cubicBezTo>
                  <a:cubicBezTo>
                    <a:pt x="266" y="105"/>
                    <a:pt x="272" y="103"/>
                    <a:pt x="270" y="101"/>
                  </a:cubicBezTo>
                  <a:cubicBezTo>
                    <a:pt x="268" y="100"/>
                    <a:pt x="267" y="102"/>
                    <a:pt x="266" y="101"/>
                  </a:cubicBezTo>
                  <a:cubicBezTo>
                    <a:pt x="266" y="100"/>
                    <a:pt x="266" y="100"/>
                    <a:pt x="266" y="99"/>
                  </a:cubicBezTo>
                  <a:cubicBezTo>
                    <a:pt x="267" y="98"/>
                    <a:pt x="266" y="97"/>
                    <a:pt x="265" y="97"/>
                  </a:cubicBezTo>
                  <a:cubicBezTo>
                    <a:pt x="265" y="96"/>
                    <a:pt x="262" y="96"/>
                    <a:pt x="261" y="96"/>
                  </a:cubicBezTo>
                  <a:cubicBezTo>
                    <a:pt x="259" y="96"/>
                    <a:pt x="258" y="98"/>
                    <a:pt x="256" y="96"/>
                  </a:cubicBezTo>
                  <a:cubicBezTo>
                    <a:pt x="260" y="99"/>
                    <a:pt x="262" y="91"/>
                    <a:pt x="266" y="95"/>
                  </a:cubicBezTo>
                  <a:cubicBezTo>
                    <a:pt x="267" y="97"/>
                    <a:pt x="269" y="94"/>
                    <a:pt x="269" y="92"/>
                  </a:cubicBezTo>
                  <a:cubicBezTo>
                    <a:pt x="269" y="91"/>
                    <a:pt x="266" y="88"/>
                    <a:pt x="266" y="88"/>
                  </a:cubicBezTo>
                  <a:cubicBezTo>
                    <a:pt x="266" y="87"/>
                    <a:pt x="269" y="90"/>
                    <a:pt x="269" y="91"/>
                  </a:cubicBezTo>
                  <a:cubicBezTo>
                    <a:pt x="269" y="92"/>
                    <a:pt x="271" y="90"/>
                    <a:pt x="270" y="88"/>
                  </a:cubicBezTo>
                  <a:cubicBezTo>
                    <a:pt x="269" y="87"/>
                    <a:pt x="267" y="85"/>
                    <a:pt x="266" y="84"/>
                  </a:cubicBezTo>
                  <a:cubicBezTo>
                    <a:pt x="264" y="84"/>
                    <a:pt x="261" y="85"/>
                    <a:pt x="259" y="84"/>
                  </a:cubicBezTo>
                  <a:cubicBezTo>
                    <a:pt x="258" y="83"/>
                    <a:pt x="258" y="81"/>
                    <a:pt x="256" y="81"/>
                  </a:cubicBezTo>
                  <a:cubicBezTo>
                    <a:pt x="256" y="80"/>
                    <a:pt x="252" y="81"/>
                    <a:pt x="253" y="80"/>
                  </a:cubicBezTo>
                  <a:cubicBezTo>
                    <a:pt x="254" y="78"/>
                    <a:pt x="254" y="77"/>
                    <a:pt x="256" y="79"/>
                  </a:cubicBezTo>
                  <a:cubicBezTo>
                    <a:pt x="258" y="81"/>
                    <a:pt x="260" y="78"/>
                    <a:pt x="262" y="77"/>
                  </a:cubicBezTo>
                  <a:cubicBezTo>
                    <a:pt x="265" y="75"/>
                    <a:pt x="271" y="81"/>
                    <a:pt x="274" y="78"/>
                  </a:cubicBezTo>
                  <a:cubicBezTo>
                    <a:pt x="275" y="77"/>
                    <a:pt x="275" y="72"/>
                    <a:pt x="272" y="73"/>
                  </a:cubicBezTo>
                  <a:cubicBezTo>
                    <a:pt x="271" y="73"/>
                    <a:pt x="270" y="74"/>
                    <a:pt x="269" y="73"/>
                  </a:cubicBezTo>
                  <a:cubicBezTo>
                    <a:pt x="267" y="73"/>
                    <a:pt x="265" y="72"/>
                    <a:pt x="263" y="70"/>
                  </a:cubicBezTo>
                  <a:cubicBezTo>
                    <a:pt x="260" y="68"/>
                    <a:pt x="271" y="71"/>
                    <a:pt x="271" y="70"/>
                  </a:cubicBezTo>
                  <a:cubicBezTo>
                    <a:pt x="270" y="68"/>
                    <a:pt x="265" y="67"/>
                    <a:pt x="263" y="66"/>
                  </a:cubicBezTo>
                  <a:cubicBezTo>
                    <a:pt x="260" y="65"/>
                    <a:pt x="260" y="66"/>
                    <a:pt x="259" y="68"/>
                  </a:cubicBezTo>
                  <a:cubicBezTo>
                    <a:pt x="259" y="69"/>
                    <a:pt x="257" y="70"/>
                    <a:pt x="256" y="69"/>
                  </a:cubicBezTo>
                  <a:cubicBezTo>
                    <a:pt x="255" y="69"/>
                    <a:pt x="258" y="65"/>
                    <a:pt x="258" y="64"/>
                  </a:cubicBezTo>
                  <a:cubicBezTo>
                    <a:pt x="258" y="63"/>
                    <a:pt x="259" y="61"/>
                    <a:pt x="260" y="60"/>
                  </a:cubicBezTo>
                  <a:cubicBezTo>
                    <a:pt x="260" y="59"/>
                    <a:pt x="260" y="57"/>
                    <a:pt x="261" y="57"/>
                  </a:cubicBezTo>
                  <a:cubicBezTo>
                    <a:pt x="262" y="57"/>
                    <a:pt x="264" y="57"/>
                    <a:pt x="265" y="56"/>
                  </a:cubicBezTo>
                  <a:cubicBezTo>
                    <a:pt x="265" y="56"/>
                    <a:pt x="270" y="51"/>
                    <a:pt x="270" y="52"/>
                  </a:cubicBezTo>
                  <a:cubicBezTo>
                    <a:pt x="270" y="52"/>
                    <a:pt x="268" y="51"/>
                    <a:pt x="268" y="51"/>
                  </a:cubicBezTo>
                  <a:cubicBezTo>
                    <a:pt x="268" y="50"/>
                    <a:pt x="268" y="49"/>
                    <a:pt x="268" y="48"/>
                  </a:cubicBezTo>
                  <a:cubicBezTo>
                    <a:pt x="268" y="46"/>
                    <a:pt x="269" y="46"/>
                    <a:pt x="271" y="46"/>
                  </a:cubicBezTo>
                  <a:cubicBezTo>
                    <a:pt x="273" y="46"/>
                    <a:pt x="281" y="43"/>
                    <a:pt x="276" y="43"/>
                  </a:cubicBezTo>
                  <a:cubicBezTo>
                    <a:pt x="273" y="43"/>
                    <a:pt x="268" y="42"/>
                    <a:pt x="266" y="44"/>
                  </a:cubicBezTo>
                  <a:cubicBezTo>
                    <a:pt x="265" y="45"/>
                    <a:pt x="265" y="47"/>
                    <a:pt x="263" y="46"/>
                  </a:cubicBezTo>
                  <a:cubicBezTo>
                    <a:pt x="261" y="45"/>
                    <a:pt x="263" y="43"/>
                    <a:pt x="264" y="42"/>
                  </a:cubicBezTo>
                  <a:cubicBezTo>
                    <a:pt x="266" y="39"/>
                    <a:pt x="270" y="41"/>
                    <a:pt x="273" y="41"/>
                  </a:cubicBezTo>
                  <a:cubicBezTo>
                    <a:pt x="277" y="41"/>
                    <a:pt x="281" y="42"/>
                    <a:pt x="283" y="38"/>
                  </a:cubicBezTo>
                  <a:cubicBezTo>
                    <a:pt x="284" y="38"/>
                    <a:pt x="280" y="37"/>
                    <a:pt x="280" y="37"/>
                  </a:cubicBezTo>
                  <a:cubicBezTo>
                    <a:pt x="278" y="36"/>
                    <a:pt x="276" y="37"/>
                    <a:pt x="274" y="37"/>
                  </a:cubicBezTo>
                  <a:cubicBezTo>
                    <a:pt x="272" y="37"/>
                    <a:pt x="271" y="36"/>
                    <a:pt x="269" y="36"/>
                  </a:cubicBezTo>
                  <a:cubicBezTo>
                    <a:pt x="268" y="36"/>
                    <a:pt x="266" y="36"/>
                    <a:pt x="265" y="36"/>
                  </a:cubicBezTo>
                  <a:cubicBezTo>
                    <a:pt x="266" y="37"/>
                    <a:pt x="269" y="36"/>
                    <a:pt x="271" y="36"/>
                  </a:cubicBezTo>
                  <a:cubicBezTo>
                    <a:pt x="274" y="36"/>
                    <a:pt x="276" y="35"/>
                    <a:pt x="279" y="35"/>
                  </a:cubicBezTo>
                  <a:cubicBezTo>
                    <a:pt x="283" y="36"/>
                    <a:pt x="285" y="34"/>
                    <a:pt x="288" y="34"/>
                  </a:cubicBezTo>
                  <a:cubicBezTo>
                    <a:pt x="289" y="34"/>
                    <a:pt x="291" y="34"/>
                    <a:pt x="291" y="33"/>
                  </a:cubicBezTo>
                  <a:cubicBezTo>
                    <a:pt x="291" y="33"/>
                    <a:pt x="289" y="31"/>
                    <a:pt x="290" y="31"/>
                  </a:cubicBezTo>
                  <a:cubicBezTo>
                    <a:pt x="295" y="30"/>
                    <a:pt x="300" y="29"/>
                    <a:pt x="304" y="26"/>
                  </a:cubicBezTo>
                  <a:cubicBezTo>
                    <a:pt x="305" y="25"/>
                    <a:pt x="301" y="24"/>
                    <a:pt x="301" y="24"/>
                  </a:cubicBezTo>
                  <a:cubicBezTo>
                    <a:pt x="298" y="23"/>
                    <a:pt x="295" y="22"/>
                    <a:pt x="293" y="22"/>
                  </a:cubicBezTo>
                  <a:cubicBezTo>
                    <a:pt x="287" y="21"/>
                    <a:pt x="282" y="20"/>
                    <a:pt x="277" y="25"/>
                  </a:cubicBezTo>
                  <a:cubicBezTo>
                    <a:pt x="275" y="28"/>
                    <a:pt x="273" y="26"/>
                    <a:pt x="269" y="26"/>
                  </a:cubicBezTo>
                  <a:cubicBezTo>
                    <a:pt x="268" y="26"/>
                    <a:pt x="264" y="29"/>
                    <a:pt x="265" y="26"/>
                  </a:cubicBezTo>
                  <a:cubicBezTo>
                    <a:pt x="265" y="24"/>
                    <a:pt x="260" y="27"/>
                    <a:pt x="259" y="28"/>
                  </a:cubicBezTo>
                  <a:cubicBezTo>
                    <a:pt x="257" y="29"/>
                    <a:pt x="255" y="30"/>
                    <a:pt x="253" y="31"/>
                  </a:cubicBezTo>
                  <a:cubicBezTo>
                    <a:pt x="252" y="31"/>
                    <a:pt x="244" y="37"/>
                    <a:pt x="244" y="37"/>
                  </a:cubicBezTo>
                  <a:cubicBezTo>
                    <a:pt x="242" y="35"/>
                    <a:pt x="264" y="22"/>
                    <a:pt x="251" y="19"/>
                  </a:cubicBezTo>
                  <a:cubicBezTo>
                    <a:pt x="246" y="19"/>
                    <a:pt x="247" y="22"/>
                    <a:pt x="243" y="24"/>
                  </a:cubicBezTo>
                  <a:cubicBezTo>
                    <a:pt x="240" y="25"/>
                    <a:pt x="238" y="25"/>
                    <a:pt x="235" y="26"/>
                  </a:cubicBezTo>
                  <a:cubicBezTo>
                    <a:pt x="234" y="26"/>
                    <a:pt x="229" y="28"/>
                    <a:pt x="228" y="28"/>
                  </a:cubicBezTo>
                  <a:cubicBezTo>
                    <a:pt x="226" y="25"/>
                    <a:pt x="233" y="24"/>
                    <a:pt x="235" y="24"/>
                  </a:cubicBezTo>
                  <a:cubicBezTo>
                    <a:pt x="235" y="23"/>
                    <a:pt x="241" y="22"/>
                    <a:pt x="238" y="21"/>
                  </a:cubicBezTo>
                  <a:cubicBezTo>
                    <a:pt x="235" y="20"/>
                    <a:pt x="232" y="20"/>
                    <a:pt x="229" y="20"/>
                  </a:cubicBezTo>
                  <a:cubicBezTo>
                    <a:pt x="221" y="20"/>
                    <a:pt x="213" y="21"/>
                    <a:pt x="205" y="23"/>
                  </a:cubicBezTo>
                  <a:cubicBezTo>
                    <a:pt x="205" y="23"/>
                    <a:pt x="202" y="25"/>
                    <a:pt x="201" y="24"/>
                  </a:cubicBezTo>
                  <a:cubicBezTo>
                    <a:pt x="201" y="22"/>
                    <a:pt x="200" y="22"/>
                    <a:pt x="202" y="22"/>
                  </a:cubicBezTo>
                  <a:cubicBezTo>
                    <a:pt x="206" y="20"/>
                    <a:pt x="210" y="19"/>
                    <a:pt x="214" y="18"/>
                  </a:cubicBezTo>
                  <a:cubicBezTo>
                    <a:pt x="221" y="17"/>
                    <a:pt x="229" y="18"/>
                    <a:pt x="237" y="18"/>
                  </a:cubicBezTo>
                  <a:cubicBezTo>
                    <a:pt x="239" y="18"/>
                    <a:pt x="241" y="18"/>
                    <a:pt x="243" y="18"/>
                  </a:cubicBezTo>
                  <a:cubicBezTo>
                    <a:pt x="247" y="16"/>
                    <a:pt x="252" y="16"/>
                    <a:pt x="256" y="14"/>
                  </a:cubicBezTo>
                  <a:cubicBezTo>
                    <a:pt x="258" y="14"/>
                    <a:pt x="259" y="13"/>
                    <a:pt x="256" y="12"/>
                  </a:cubicBezTo>
                  <a:cubicBezTo>
                    <a:pt x="254" y="11"/>
                    <a:pt x="250" y="10"/>
                    <a:pt x="248" y="11"/>
                  </a:cubicBezTo>
                  <a:cubicBezTo>
                    <a:pt x="246" y="11"/>
                    <a:pt x="246" y="10"/>
                    <a:pt x="244" y="9"/>
                  </a:cubicBezTo>
                  <a:cubicBezTo>
                    <a:pt x="242" y="9"/>
                    <a:pt x="240" y="11"/>
                    <a:pt x="238" y="11"/>
                  </a:cubicBezTo>
                  <a:cubicBezTo>
                    <a:pt x="238" y="11"/>
                    <a:pt x="240" y="8"/>
                    <a:pt x="241" y="8"/>
                  </a:cubicBezTo>
                  <a:cubicBezTo>
                    <a:pt x="242" y="6"/>
                    <a:pt x="238" y="6"/>
                    <a:pt x="237" y="6"/>
                  </a:cubicBezTo>
                  <a:cubicBezTo>
                    <a:pt x="231" y="7"/>
                    <a:pt x="226" y="7"/>
                    <a:pt x="220" y="6"/>
                  </a:cubicBezTo>
                  <a:cubicBezTo>
                    <a:pt x="215" y="6"/>
                    <a:pt x="211" y="8"/>
                    <a:pt x="206" y="8"/>
                  </a:cubicBezTo>
                  <a:cubicBezTo>
                    <a:pt x="204" y="8"/>
                    <a:pt x="201" y="8"/>
                    <a:pt x="199" y="8"/>
                  </a:cubicBezTo>
                  <a:cubicBezTo>
                    <a:pt x="197" y="9"/>
                    <a:pt x="194" y="8"/>
                    <a:pt x="193" y="9"/>
                  </a:cubicBezTo>
                  <a:cubicBezTo>
                    <a:pt x="196" y="8"/>
                    <a:pt x="199" y="8"/>
                    <a:pt x="202" y="7"/>
                  </a:cubicBezTo>
                  <a:cubicBezTo>
                    <a:pt x="207" y="7"/>
                    <a:pt x="211" y="6"/>
                    <a:pt x="215" y="6"/>
                  </a:cubicBezTo>
                  <a:cubicBezTo>
                    <a:pt x="217" y="6"/>
                    <a:pt x="237" y="6"/>
                    <a:pt x="237" y="4"/>
                  </a:cubicBezTo>
                  <a:cubicBezTo>
                    <a:pt x="236" y="4"/>
                    <a:pt x="233" y="3"/>
                    <a:pt x="232" y="2"/>
                  </a:cubicBezTo>
                  <a:cubicBezTo>
                    <a:pt x="229" y="2"/>
                    <a:pt x="227" y="2"/>
                    <a:pt x="224" y="2"/>
                  </a:cubicBezTo>
                  <a:cubicBezTo>
                    <a:pt x="220" y="2"/>
                    <a:pt x="216" y="1"/>
                    <a:pt x="213" y="0"/>
                  </a:cubicBezTo>
                  <a:cubicBezTo>
                    <a:pt x="206" y="0"/>
                    <a:pt x="200" y="0"/>
                    <a:pt x="194" y="0"/>
                  </a:cubicBezTo>
                  <a:cubicBezTo>
                    <a:pt x="191" y="1"/>
                    <a:pt x="188" y="1"/>
                    <a:pt x="185" y="1"/>
                  </a:cubicBezTo>
                  <a:cubicBezTo>
                    <a:pt x="184" y="1"/>
                    <a:pt x="183" y="3"/>
                    <a:pt x="183" y="3"/>
                  </a:cubicBezTo>
                  <a:cubicBezTo>
                    <a:pt x="181" y="3"/>
                    <a:pt x="179" y="2"/>
                    <a:pt x="177" y="2"/>
                  </a:cubicBezTo>
                  <a:cubicBezTo>
                    <a:pt x="176" y="2"/>
                    <a:pt x="175" y="3"/>
                    <a:pt x="173" y="3"/>
                  </a:cubicBezTo>
                  <a:cubicBezTo>
                    <a:pt x="171" y="3"/>
                    <a:pt x="171" y="4"/>
                    <a:pt x="173" y="4"/>
                  </a:cubicBezTo>
                  <a:cubicBezTo>
                    <a:pt x="176" y="5"/>
                    <a:pt x="179" y="5"/>
                    <a:pt x="181" y="6"/>
                  </a:cubicBezTo>
                  <a:cubicBezTo>
                    <a:pt x="180" y="5"/>
                    <a:pt x="174" y="7"/>
                    <a:pt x="173" y="8"/>
                  </a:cubicBezTo>
                  <a:cubicBezTo>
                    <a:pt x="173" y="8"/>
                    <a:pt x="170" y="8"/>
                    <a:pt x="170" y="8"/>
                  </a:cubicBezTo>
                  <a:cubicBezTo>
                    <a:pt x="170" y="8"/>
                    <a:pt x="172" y="10"/>
                    <a:pt x="172" y="10"/>
                  </a:cubicBezTo>
                  <a:cubicBezTo>
                    <a:pt x="171" y="10"/>
                    <a:pt x="169" y="9"/>
                    <a:pt x="168" y="8"/>
                  </a:cubicBezTo>
                  <a:cubicBezTo>
                    <a:pt x="167" y="7"/>
                    <a:pt x="164" y="8"/>
                    <a:pt x="163" y="8"/>
                  </a:cubicBezTo>
                  <a:cubicBezTo>
                    <a:pt x="160" y="7"/>
                    <a:pt x="157" y="6"/>
                    <a:pt x="154" y="5"/>
                  </a:cubicBezTo>
                  <a:cubicBezTo>
                    <a:pt x="152" y="4"/>
                    <a:pt x="150" y="6"/>
                    <a:pt x="147" y="6"/>
                  </a:cubicBezTo>
                  <a:cubicBezTo>
                    <a:pt x="146" y="6"/>
                    <a:pt x="140" y="5"/>
                    <a:pt x="140" y="7"/>
                  </a:cubicBezTo>
                  <a:cubicBezTo>
                    <a:pt x="139" y="7"/>
                    <a:pt x="153" y="9"/>
                    <a:pt x="155" y="10"/>
                  </a:cubicBezTo>
                  <a:cubicBezTo>
                    <a:pt x="158" y="10"/>
                    <a:pt x="161" y="10"/>
                    <a:pt x="163" y="11"/>
                  </a:cubicBezTo>
                  <a:cubicBezTo>
                    <a:pt x="164" y="11"/>
                    <a:pt x="165" y="11"/>
                    <a:pt x="166" y="12"/>
                  </a:cubicBezTo>
                  <a:cubicBezTo>
                    <a:pt x="166" y="12"/>
                    <a:pt x="166" y="15"/>
                    <a:pt x="166" y="15"/>
                  </a:cubicBezTo>
                  <a:cubicBezTo>
                    <a:pt x="166" y="16"/>
                    <a:pt x="165" y="14"/>
                    <a:pt x="165" y="13"/>
                  </a:cubicBezTo>
                  <a:cubicBezTo>
                    <a:pt x="164" y="12"/>
                    <a:pt x="161" y="12"/>
                    <a:pt x="160" y="11"/>
                  </a:cubicBezTo>
                  <a:cubicBezTo>
                    <a:pt x="160" y="11"/>
                    <a:pt x="157" y="11"/>
                    <a:pt x="157" y="11"/>
                  </a:cubicBezTo>
                  <a:cubicBezTo>
                    <a:pt x="157" y="12"/>
                    <a:pt x="158" y="14"/>
                    <a:pt x="158" y="14"/>
                  </a:cubicBezTo>
                  <a:cubicBezTo>
                    <a:pt x="156" y="14"/>
                    <a:pt x="155" y="11"/>
                    <a:pt x="154" y="11"/>
                  </a:cubicBezTo>
                  <a:cubicBezTo>
                    <a:pt x="152" y="11"/>
                    <a:pt x="150" y="11"/>
                    <a:pt x="148" y="10"/>
                  </a:cubicBezTo>
                  <a:cubicBezTo>
                    <a:pt x="147" y="10"/>
                    <a:pt x="139" y="10"/>
                    <a:pt x="139" y="10"/>
                  </a:cubicBezTo>
                  <a:cubicBezTo>
                    <a:pt x="138" y="12"/>
                    <a:pt x="151" y="17"/>
                    <a:pt x="151" y="17"/>
                  </a:cubicBezTo>
                  <a:cubicBezTo>
                    <a:pt x="151" y="18"/>
                    <a:pt x="146" y="17"/>
                    <a:pt x="146" y="17"/>
                  </a:cubicBezTo>
                  <a:cubicBezTo>
                    <a:pt x="143" y="17"/>
                    <a:pt x="142" y="16"/>
                    <a:pt x="143" y="19"/>
                  </a:cubicBezTo>
                  <a:cubicBezTo>
                    <a:pt x="142" y="19"/>
                    <a:pt x="141" y="18"/>
                    <a:pt x="140" y="17"/>
                  </a:cubicBezTo>
                  <a:cubicBezTo>
                    <a:pt x="140" y="16"/>
                    <a:pt x="142" y="17"/>
                    <a:pt x="143" y="16"/>
                  </a:cubicBezTo>
                  <a:cubicBezTo>
                    <a:pt x="143" y="16"/>
                    <a:pt x="141" y="14"/>
                    <a:pt x="140" y="14"/>
                  </a:cubicBezTo>
                  <a:cubicBezTo>
                    <a:pt x="138" y="13"/>
                    <a:pt x="136" y="12"/>
                    <a:pt x="133" y="12"/>
                  </a:cubicBezTo>
                  <a:cubicBezTo>
                    <a:pt x="132" y="12"/>
                    <a:pt x="130" y="11"/>
                    <a:pt x="129" y="12"/>
                  </a:cubicBezTo>
                  <a:cubicBezTo>
                    <a:pt x="128" y="12"/>
                    <a:pt x="131" y="15"/>
                    <a:pt x="131" y="15"/>
                  </a:cubicBezTo>
                  <a:cubicBezTo>
                    <a:pt x="134" y="17"/>
                    <a:pt x="138" y="17"/>
                    <a:pt x="142" y="20"/>
                  </a:cubicBezTo>
                  <a:cubicBezTo>
                    <a:pt x="143" y="20"/>
                    <a:pt x="144" y="21"/>
                    <a:pt x="143" y="22"/>
                  </a:cubicBezTo>
                  <a:cubicBezTo>
                    <a:pt x="141" y="24"/>
                    <a:pt x="139" y="22"/>
                    <a:pt x="137" y="21"/>
                  </a:cubicBezTo>
                  <a:cubicBezTo>
                    <a:pt x="132" y="18"/>
                    <a:pt x="126" y="16"/>
                    <a:pt x="120" y="15"/>
                  </a:cubicBezTo>
                  <a:cubicBezTo>
                    <a:pt x="117" y="14"/>
                    <a:pt x="114" y="13"/>
                    <a:pt x="111" y="14"/>
                  </a:cubicBezTo>
                  <a:cubicBezTo>
                    <a:pt x="110" y="14"/>
                    <a:pt x="113" y="17"/>
                    <a:pt x="113" y="18"/>
                  </a:cubicBezTo>
                  <a:cubicBezTo>
                    <a:pt x="113" y="18"/>
                    <a:pt x="117" y="21"/>
                    <a:pt x="117" y="21"/>
                  </a:cubicBezTo>
                  <a:cubicBezTo>
                    <a:pt x="117" y="22"/>
                    <a:pt x="111" y="21"/>
                    <a:pt x="111" y="21"/>
                  </a:cubicBezTo>
                  <a:cubicBezTo>
                    <a:pt x="111" y="23"/>
                    <a:pt x="115" y="22"/>
                    <a:pt x="115" y="24"/>
                  </a:cubicBezTo>
                  <a:cubicBezTo>
                    <a:pt x="115" y="24"/>
                    <a:pt x="111" y="23"/>
                    <a:pt x="110" y="22"/>
                  </a:cubicBezTo>
                  <a:cubicBezTo>
                    <a:pt x="108" y="21"/>
                    <a:pt x="106" y="21"/>
                    <a:pt x="103" y="20"/>
                  </a:cubicBezTo>
                  <a:cubicBezTo>
                    <a:pt x="101" y="19"/>
                    <a:pt x="101" y="20"/>
                    <a:pt x="101" y="22"/>
                  </a:cubicBezTo>
                  <a:cubicBezTo>
                    <a:pt x="100" y="23"/>
                    <a:pt x="99" y="23"/>
                    <a:pt x="98" y="23"/>
                  </a:cubicBezTo>
                  <a:cubicBezTo>
                    <a:pt x="98" y="24"/>
                    <a:pt x="98" y="26"/>
                    <a:pt x="97" y="26"/>
                  </a:cubicBezTo>
                  <a:cubicBezTo>
                    <a:pt x="97" y="27"/>
                    <a:pt x="97" y="24"/>
                    <a:pt x="97" y="23"/>
                  </a:cubicBezTo>
                  <a:cubicBezTo>
                    <a:pt x="97" y="22"/>
                    <a:pt x="98" y="21"/>
                    <a:pt x="98" y="20"/>
                  </a:cubicBezTo>
                  <a:cubicBezTo>
                    <a:pt x="97" y="16"/>
                    <a:pt x="93" y="16"/>
                    <a:pt x="90" y="16"/>
                  </a:cubicBezTo>
                  <a:cubicBezTo>
                    <a:pt x="86" y="17"/>
                    <a:pt x="82" y="18"/>
                    <a:pt x="78" y="18"/>
                  </a:cubicBezTo>
                  <a:cubicBezTo>
                    <a:pt x="77" y="19"/>
                    <a:pt x="75" y="19"/>
                    <a:pt x="74" y="19"/>
                  </a:cubicBezTo>
                  <a:cubicBezTo>
                    <a:pt x="74" y="19"/>
                    <a:pt x="69" y="20"/>
                    <a:pt x="69" y="20"/>
                  </a:cubicBezTo>
                  <a:cubicBezTo>
                    <a:pt x="70" y="21"/>
                    <a:pt x="72" y="21"/>
                    <a:pt x="73" y="21"/>
                  </a:cubicBezTo>
                  <a:cubicBezTo>
                    <a:pt x="74" y="22"/>
                    <a:pt x="75" y="23"/>
                    <a:pt x="77" y="24"/>
                  </a:cubicBezTo>
                  <a:cubicBezTo>
                    <a:pt x="77" y="24"/>
                    <a:pt x="81" y="27"/>
                    <a:pt x="81" y="27"/>
                  </a:cubicBezTo>
                  <a:cubicBezTo>
                    <a:pt x="80" y="27"/>
                    <a:pt x="76" y="25"/>
                    <a:pt x="75" y="25"/>
                  </a:cubicBezTo>
                  <a:cubicBezTo>
                    <a:pt x="73" y="24"/>
                    <a:pt x="72" y="22"/>
                    <a:pt x="70" y="22"/>
                  </a:cubicBezTo>
                  <a:cubicBezTo>
                    <a:pt x="67" y="21"/>
                    <a:pt x="64" y="22"/>
                    <a:pt x="61" y="22"/>
                  </a:cubicBezTo>
                  <a:cubicBezTo>
                    <a:pt x="58" y="23"/>
                    <a:pt x="58" y="22"/>
                    <a:pt x="60" y="25"/>
                  </a:cubicBezTo>
                  <a:cubicBezTo>
                    <a:pt x="60" y="26"/>
                    <a:pt x="60" y="29"/>
                    <a:pt x="60" y="30"/>
                  </a:cubicBezTo>
                  <a:cubicBezTo>
                    <a:pt x="60" y="32"/>
                    <a:pt x="56" y="30"/>
                    <a:pt x="55" y="30"/>
                  </a:cubicBezTo>
                  <a:cubicBezTo>
                    <a:pt x="54" y="30"/>
                    <a:pt x="51" y="28"/>
                    <a:pt x="50" y="30"/>
                  </a:cubicBezTo>
                  <a:cubicBezTo>
                    <a:pt x="49" y="31"/>
                    <a:pt x="50" y="34"/>
                    <a:pt x="50" y="34"/>
                  </a:cubicBezTo>
                  <a:cubicBezTo>
                    <a:pt x="49" y="35"/>
                    <a:pt x="48" y="33"/>
                    <a:pt x="47" y="32"/>
                  </a:cubicBezTo>
                  <a:cubicBezTo>
                    <a:pt x="45" y="31"/>
                    <a:pt x="43" y="31"/>
                    <a:pt x="42" y="32"/>
                  </a:cubicBezTo>
                  <a:cubicBezTo>
                    <a:pt x="39" y="34"/>
                    <a:pt x="36" y="36"/>
                    <a:pt x="32" y="37"/>
                  </a:cubicBezTo>
                  <a:cubicBezTo>
                    <a:pt x="31" y="38"/>
                    <a:pt x="34" y="37"/>
                    <a:pt x="32" y="37"/>
                  </a:cubicBezTo>
                  <a:close/>
                </a:path>
              </a:pathLst>
            </a:custGeom>
            <a:solidFill>
              <a:srgbClr val="0C5ED7"/>
            </a:solid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17" name="Freeform 777">
              <a:extLst>
                <a:ext uri="{FF2B5EF4-FFF2-40B4-BE49-F238E27FC236}">
                  <a16:creationId xmlns:a16="http://schemas.microsoft.com/office/drawing/2014/main" id="{389825A9-C7E3-48BE-8A96-D7B2DA3EF1E6}"/>
                </a:ext>
              </a:extLst>
            </p:cNvPr>
            <p:cNvSpPr>
              <a:spLocks/>
            </p:cNvSpPr>
            <p:nvPr/>
          </p:nvSpPr>
          <p:spPr bwMode="auto">
            <a:xfrm>
              <a:off x="9136497" y="5038398"/>
              <a:ext cx="149682" cy="105124"/>
            </a:xfrm>
            <a:custGeom>
              <a:avLst/>
              <a:gdLst>
                <a:gd name="T0" fmla="*/ 16 w 16"/>
                <a:gd name="T1" fmla="*/ 6 h 11"/>
                <a:gd name="T2" fmla="*/ 11 w 16"/>
                <a:gd name="T3" fmla="*/ 3 h 11"/>
                <a:gd name="T4" fmla="*/ 5 w 16"/>
                <a:gd name="T5" fmla="*/ 1 h 11"/>
                <a:gd name="T6" fmla="*/ 1 w 16"/>
                <a:gd name="T7" fmla="*/ 1 h 11"/>
                <a:gd name="T8" fmla="*/ 3 w 16"/>
                <a:gd name="T9" fmla="*/ 3 h 11"/>
                <a:gd name="T10" fmla="*/ 1 w 16"/>
                <a:gd name="T11" fmla="*/ 7 h 11"/>
                <a:gd name="T12" fmla="*/ 5 w 16"/>
                <a:gd name="T13" fmla="*/ 7 h 11"/>
                <a:gd name="T14" fmla="*/ 5 w 16"/>
                <a:gd name="T15" fmla="*/ 9 h 11"/>
                <a:gd name="T16" fmla="*/ 16 w 16"/>
                <a:gd name="T17" fmla="*/ 6 h 11"/>
                <a:gd name="T18" fmla="*/ 16 w 16"/>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1">
                  <a:moveTo>
                    <a:pt x="16" y="6"/>
                  </a:moveTo>
                  <a:cubicBezTo>
                    <a:pt x="15" y="5"/>
                    <a:pt x="11" y="3"/>
                    <a:pt x="11" y="3"/>
                  </a:cubicBezTo>
                  <a:cubicBezTo>
                    <a:pt x="9" y="2"/>
                    <a:pt x="7" y="1"/>
                    <a:pt x="5" y="1"/>
                  </a:cubicBezTo>
                  <a:cubicBezTo>
                    <a:pt x="4" y="1"/>
                    <a:pt x="2" y="0"/>
                    <a:pt x="1" y="1"/>
                  </a:cubicBezTo>
                  <a:cubicBezTo>
                    <a:pt x="0" y="2"/>
                    <a:pt x="3" y="3"/>
                    <a:pt x="3" y="3"/>
                  </a:cubicBezTo>
                  <a:cubicBezTo>
                    <a:pt x="2" y="3"/>
                    <a:pt x="0" y="6"/>
                    <a:pt x="1" y="7"/>
                  </a:cubicBezTo>
                  <a:cubicBezTo>
                    <a:pt x="2" y="7"/>
                    <a:pt x="4" y="6"/>
                    <a:pt x="5" y="7"/>
                  </a:cubicBezTo>
                  <a:cubicBezTo>
                    <a:pt x="7" y="8"/>
                    <a:pt x="5" y="8"/>
                    <a:pt x="5" y="9"/>
                  </a:cubicBezTo>
                  <a:cubicBezTo>
                    <a:pt x="5" y="11"/>
                    <a:pt x="16" y="8"/>
                    <a:pt x="16" y="6"/>
                  </a:cubicBezTo>
                  <a:cubicBezTo>
                    <a:pt x="15" y="5"/>
                    <a:pt x="16" y="7"/>
                    <a:pt x="16" y="6"/>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18" name="Freeform 778">
              <a:extLst>
                <a:ext uri="{FF2B5EF4-FFF2-40B4-BE49-F238E27FC236}">
                  <a16:creationId xmlns:a16="http://schemas.microsoft.com/office/drawing/2014/main" id="{FD84FCB7-719A-4E58-9B41-AF81C9D56B59}"/>
                </a:ext>
              </a:extLst>
            </p:cNvPr>
            <p:cNvSpPr>
              <a:spLocks/>
            </p:cNvSpPr>
            <p:nvPr/>
          </p:nvSpPr>
          <p:spPr bwMode="auto">
            <a:xfrm>
              <a:off x="9184270" y="4965129"/>
              <a:ext cx="38217" cy="19114"/>
            </a:xfrm>
            <a:custGeom>
              <a:avLst/>
              <a:gdLst>
                <a:gd name="T0" fmla="*/ 2 w 4"/>
                <a:gd name="T1" fmla="*/ 2 h 2"/>
                <a:gd name="T2" fmla="*/ 2 w 4"/>
                <a:gd name="T3" fmla="*/ 0 h 2"/>
                <a:gd name="T4" fmla="*/ 2 w 4"/>
                <a:gd name="T5" fmla="*/ 2 h 2"/>
              </a:gdLst>
              <a:ahLst/>
              <a:cxnLst>
                <a:cxn ang="0">
                  <a:pos x="T0" y="T1"/>
                </a:cxn>
                <a:cxn ang="0">
                  <a:pos x="T2" y="T3"/>
                </a:cxn>
                <a:cxn ang="0">
                  <a:pos x="T4" y="T5"/>
                </a:cxn>
              </a:cxnLst>
              <a:rect l="0" t="0" r="r" b="b"/>
              <a:pathLst>
                <a:path w="4" h="2">
                  <a:moveTo>
                    <a:pt x="2" y="2"/>
                  </a:moveTo>
                  <a:cubicBezTo>
                    <a:pt x="0" y="2"/>
                    <a:pt x="1" y="0"/>
                    <a:pt x="2" y="0"/>
                  </a:cubicBezTo>
                  <a:cubicBezTo>
                    <a:pt x="3" y="0"/>
                    <a:pt x="4" y="2"/>
                    <a:pt x="2"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19" name="Freeform 779">
              <a:extLst>
                <a:ext uri="{FF2B5EF4-FFF2-40B4-BE49-F238E27FC236}">
                  <a16:creationId xmlns:a16="http://schemas.microsoft.com/office/drawing/2014/main" id="{92297847-8992-4676-B9DC-6857173B209D}"/>
                </a:ext>
              </a:extLst>
            </p:cNvPr>
            <p:cNvSpPr>
              <a:spLocks/>
            </p:cNvSpPr>
            <p:nvPr/>
          </p:nvSpPr>
          <p:spPr bwMode="auto">
            <a:xfrm>
              <a:off x="9212932" y="3859745"/>
              <a:ext cx="101909" cy="57338"/>
            </a:xfrm>
            <a:custGeom>
              <a:avLst/>
              <a:gdLst>
                <a:gd name="T0" fmla="*/ 9 w 11"/>
                <a:gd name="T1" fmla="*/ 4 h 6"/>
                <a:gd name="T2" fmla="*/ 9 w 11"/>
                <a:gd name="T3" fmla="*/ 5 h 6"/>
                <a:gd name="T4" fmla="*/ 3 w 11"/>
                <a:gd name="T5" fmla="*/ 4 h 6"/>
                <a:gd name="T6" fmla="*/ 2 w 11"/>
                <a:gd name="T7" fmla="*/ 1 h 6"/>
                <a:gd name="T8" fmla="*/ 9 w 11"/>
                <a:gd name="T9" fmla="*/ 4 h 6"/>
                <a:gd name="T10" fmla="*/ 9 w 11"/>
                <a:gd name="T11" fmla="*/ 4 h 6"/>
              </a:gdLst>
              <a:ahLst/>
              <a:cxnLst>
                <a:cxn ang="0">
                  <a:pos x="T0" y="T1"/>
                </a:cxn>
                <a:cxn ang="0">
                  <a:pos x="T2" y="T3"/>
                </a:cxn>
                <a:cxn ang="0">
                  <a:pos x="T4" y="T5"/>
                </a:cxn>
                <a:cxn ang="0">
                  <a:pos x="T6" y="T7"/>
                </a:cxn>
                <a:cxn ang="0">
                  <a:pos x="T8" y="T9"/>
                </a:cxn>
                <a:cxn ang="0">
                  <a:pos x="T10" y="T11"/>
                </a:cxn>
              </a:cxnLst>
              <a:rect l="0" t="0" r="r" b="b"/>
              <a:pathLst>
                <a:path w="11" h="6">
                  <a:moveTo>
                    <a:pt x="9" y="4"/>
                  </a:moveTo>
                  <a:cubicBezTo>
                    <a:pt x="11" y="5"/>
                    <a:pt x="11" y="6"/>
                    <a:pt x="9" y="5"/>
                  </a:cubicBezTo>
                  <a:cubicBezTo>
                    <a:pt x="7" y="5"/>
                    <a:pt x="4" y="4"/>
                    <a:pt x="3" y="4"/>
                  </a:cubicBezTo>
                  <a:cubicBezTo>
                    <a:pt x="2" y="3"/>
                    <a:pt x="0" y="0"/>
                    <a:pt x="2" y="1"/>
                  </a:cubicBezTo>
                  <a:cubicBezTo>
                    <a:pt x="4" y="2"/>
                    <a:pt x="7" y="3"/>
                    <a:pt x="9" y="4"/>
                  </a:cubicBezTo>
                  <a:cubicBezTo>
                    <a:pt x="11" y="5"/>
                    <a:pt x="7" y="3"/>
                    <a:pt x="9"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20" name="Freeform 780">
              <a:extLst>
                <a:ext uri="{FF2B5EF4-FFF2-40B4-BE49-F238E27FC236}">
                  <a16:creationId xmlns:a16="http://schemas.microsoft.com/office/drawing/2014/main" id="{4138B802-B479-42EC-8672-9FEEBE549324}"/>
                </a:ext>
              </a:extLst>
            </p:cNvPr>
            <p:cNvSpPr>
              <a:spLocks/>
            </p:cNvSpPr>
            <p:nvPr/>
          </p:nvSpPr>
          <p:spPr bwMode="auto">
            <a:xfrm>
              <a:off x="9528218" y="3776918"/>
              <a:ext cx="76432" cy="44598"/>
            </a:xfrm>
            <a:custGeom>
              <a:avLst/>
              <a:gdLst>
                <a:gd name="T0" fmla="*/ 8 w 8"/>
                <a:gd name="T1" fmla="*/ 3 h 5"/>
                <a:gd name="T2" fmla="*/ 0 w 8"/>
                <a:gd name="T3" fmla="*/ 2 h 5"/>
                <a:gd name="T4" fmla="*/ 8 w 8"/>
                <a:gd name="T5" fmla="*/ 3 h 5"/>
              </a:gdLst>
              <a:ahLst/>
              <a:cxnLst>
                <a:cxn ang="0">
                  <a:pos x="T0" y="T1"/>
                </a:cxn>
                <a:cxn ang="0">
                  <a:pos x="T2" y="T3"/>
                </a:cxn>
                <a:cxn ang="0">
                  <a:pos x="T4" y="T5"/>
                </a:cxn>
              </a:cxnLst>
              <a:rect l="0" t="0" r="r" b="b"/>
              <a:pathLst>
                <a:path w="8" h="5">
                  <a:moveTo>
                    <a:pt x="8" y="3"/>
                  </a:moveTo>
                  <a:cubicBezTo>
                    <a:pt x="8" y="5"/>
                    <a:pt x="0" y="4"/>
                    <a:pt x="0" y="2"/>
                  </a:cubicBezTo>
                  <a:cubicBezTo>
                    <a:pt x="0" y="0"/>
                    <a:pt x="8" y="1"/>
                    <a:pt x="8"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21" name="Freeform 782">
              <a:extLst>
                <a:ext uri="{FF2B5EF4-FFF2-40B4-BE49-F238E27FC236}">
                  <a16:creationId xmlns:a16="http://schemas.microsoft.com/office/drawing/2014/main" id="{787E8E62-2BAB-491C-978F-A4F0D20D7E16}"/>
                </a:ext>
              </a:extLst>
            </p:cNvPr>
            <p:cNvSpPr>
              <a:spLocks/>
            </p:cNvSpPr>
            <p:nvPr/>
          </p:nvSpPr>
          <p:spPr bwMode="auto">
            <a:xfrm>
              <a:off x="10735225" y="3897972"/>
              <a:ext cx="54142" cy="38227"/>
            </a:xfrm>
            <a:custGeom>
              <a:avLst/>
              <a:gdLst>
                <a:gd name="T0" fmla="*/ 5 w 6"/>
                <a:gd name="T1" fmla="*/ 3 h 4"/>
                <a:gd name="T2" fmla="*/ 1 w 6"/>
                <a:gd name="T3" fmla="*/ 0 h 4"/>
                <a:gd name="T4" fmla="*/ 5 w 6"/>
                <a:gd name="T5" fmla="*/ 3 h 4"/>
              </a:gdLst>
              <a:ahLst/>
              <a:cxnLst>
                <a:cxn ang="0">
                  <a:pos x="T0" y="T1"/>
                </a:cxn>
                <a:cxn ang="0">
                  <a:pos x="T2" y="T3"/>
                </a:cxn>
                <a:cxn ang="0">
                  <a:pos x="T4" y="T5"/>
                </a:cxn>
              </a:cxnLst>
              <a:rect l="0" t="0" r="r" b="b"/>
              <a:pathLst>
                <a:path w="6" h="4">
                  <a:moveTo>
                    <a:pt x="5" y="3"/>
                  </a:moveTo>
                  <a:cubicBezTo>
                    <a:pt x="4" y="4"/>
                    <a:pt x="0" y="0"/>
                    <a:pt x="1" y="0"/>
                  </a:cubicBezTo>
                  <a:cubicBezTo>
                    <a:pt x="2" y="0"/>
                    <a:pt x="6" y="2"/>
                    <a:pt x="5" y="3"/>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22" name="Freeform 783">
              <a:extLst>
                <a:ext uri="{FF2B5EF4-FFF2-40B4-BE49-F238E27FC236}">
                  <a16:creationId xmlns:a16="http://schemas.microsoft.com/office/drawing/2014/main" id="{F4088436-0B02-43CD-B75D-6DF6FA1A59E0}"/>
                </a:ext>
              </a:extLst>
            </p:cNvPr>
            <p:cNvSpPr>
              <a:spLocks/>
            </p:cNvSpPr>
            <p:nvPr/>
          </p:nvSpPr>
          <p:spPr bwMode="auto">
            <a:xfrm>
              <a:off x="10808475" y="3936197"/>
              <a:ext cx="47770" cy="9558"/>
            </a:xfrm>
            <a:custGeom>
              <a:avLst/>
              <a:gdLst>
                <a:gd name="T0" fmla="*/ 4 w 5"/>
                <a:gd name="T1" fmla="*/ 1 h 1"/>
                <a:gd name="T2" fmla="*/ 2 w 5"/>
                <a:gd name="T3" fmla="*/ 0 h 1"/>
                <a:gd name="T4" fmla="*/ 4 w 5"/>
                <a:gd name="T5" fmla="*/ 1 h 1"/>
              </a:gdLst>
              <a:ahLst/>
              <a:cxnLst>
                <a:cxn ang="0">
                  <a:pos x="T0" y="T1"/>
                </a:cxn>
                <a:cxn ang="0">
                  <a:pos x="T2" y="T3"/>
                </a:cxn>
                <a:cxn ang="0">
                  <a:pos x="T4" y="T5"/>
                </a:cxn>
              </a:cxnLst>
              <a:rect l="0" t="0" r="r" b="b"/>
              <a:pathLst>
                <a:path w="5" h="1">
                  <a:moveTo>
                    <a:pt x="4" y="1"/>
                  </a:moveTo>
                  <a:cubicBezTo>
                    <a:pt x="2" y="1"/>
                    <a:pt x="0" y="0"/>
                    <a:pt x="2" y="0"/>
                  </a:cubicBezTo>
                  <a:cubicBezTo>
                    <a:pt x="3" y="0"/>
                    <a:pt x="5" y="1"/>
                    <a:pt x="4"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23" name="Freeform 784">
              <a:extLst>
                <a:ext uri="{FF2B5EF4-FFF2-40B4-BE49-F238E27FC236}">
                  <a16:creationId xmlns:a16="http://schemas.microsoft.com/office/drawing/2014/main" id="{1403B246-A59E-4DA6-9C9E-4F8E41A9C861}"/>
                </a:ext>
              </a:extLst>
            </p:cNvPr>
            <p:cNvSpPr>
              <a:spLocks/>
            </p:cNvSpPr>
            <p:nvPr/>
          </p:nvSpPr>
          <p:spPr bwMode="auto">
            <a:xfrm>
              <a:off x="10808475" y="4468183"/>
              <a:ext cx="38217" cy="66896"/>
            </a:xfrm>
            <a:custGeom>
              <a:avLst/>
              <a:gdLst>
                <a:gd name="T0" fmla="*/ 2 w 4"/>
                <a:gd name="T1" fmla="*/ 0 h 7"/>
                <a:gd name="T2" fmla="*/ 4 w 4"/>
                <a:gd name="T3" fmla="*/ 7 h 7"/>
                <a:gd name="T4" fmla="*/ 2 w 4"/>
                <a:gd name="T5" fmla="*/ 0 h 7"/>
              </a:gdLst>
              <a:ahLst/>
              <a:cxnLst>
                <a:cxn ang="0">
                  <a:pos x="T0" y="T1"/>
                </a:cxn>
                <a:cxn ang="0">
                  <a:pos x="T2" y="T3"/>
                </a:cxn>
                <a:cxn ang="0">
                  <a:pos x="T4" y="T5"/>
                </a:cxn>
              </a:cxnLst>
              <a:rect l="0" t="0" r="r" b="b"/>
              <a:pathLst>
                <a:path w="4" h="7">
                  <a:moveTo>
                    <a:pt x="2" y="0"/>
                  </a:moveTo>
                  <a:cubicBezTo>
                    <a:pt x="0" y="0"/>
                    <a:pt x="3" y="7"/>
                    <a:pt x="4" y="7"/>
                  </a:cubicBezTo>
                  <a:cubicBezTo>
                    <a:pt x="4" y="7"/>
                    <a:pt x="3" y="0"/>
                    <a:pt x="2"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24" name="Freeform 785">
              <a:extLst>
                <a:ext uri="{FF2B5EF4-FFF2-40B4-BE49-F238E27FC236}">
                  <a16:creationId xmlns:a16="http://schemas.microsoft.com/office/drawing/2014/main" id="{3D2DA2EE-010A-4B02-A049-9E4EDF1A7ABF}"/>
                </a:ext>
              </a:extLst>
            </p:cNvPr>
            <p:cNvSpPr>
              <a:spLocks/>
            </p:cNvSpPr>
            <p:nvPr/>
          </p:nvSpPr>
          <p:spPr bwMode="auto">
            <a:xfrm>
              <a:off x="10827583" y="4589232"/>
              <a:ext cx="63695" cy="38227"/>
            </a:xfrm>
            <a:custGeom>
              <a:avLst/>
              <a:gdLst>
                <a:gd name="T0" fmla="*/ 1 w 7"/>
                <a:gd name="T1" fmla="*/ 0 h 4"/>
                <a:gd name="T2" fmla="*/ 1 w 7"/>
                <a:gd name="T3" fmla="*/ 4 h 4"/>
                <a:gd name="T4" fmla="*/ 5 w 7"/>
                <a:gd name="T5" fmla="*/ 4 h 4"/>
                <a:gd name="T6" fmla="*/ 1 w 7"/>
                <a:gd name="T7" fmla="*/ 0 h 4"/>
                <a:gd name="T8" fmla="*/ 1 w 7"/>
                <a:gd name="T9" fmla="*/ 0 h 4"/>
              </a:gdLst>
              <a:ahLst/>
              <a:cxnLst>
                <a:cxn ang="0">
                  <a:pos x="T0" y="T1"/>
                </a:cxn>
                <a:cxn ang="0">
                  <a:pos x="T2" y="T3"/>
                </a:cxn>
                <a:cxn ang="0">
                  <a:pos x="T4" y="T5"/>
                </a:cxn>
                <a:cxn ang="0">
                  <a:pos x="T6" y="T7"/>
                </a:cxn>
                <a:cxn ang="0">
                  <a:pos x="T8" y="T9"/>
                </a:cxn>
              </a:cxnLst>
              <a:rect l="0" t="0" r="r" b="b"/>
              <a:pathLst>
                <a:path w="7" h="4">
                  <a:moveTo>
                    <a:pt x="1" y="0"/>
                  </a:moveTo>
                  <a:cubicBezTo>
                    <a:pt x="0" y="1"/>
                    <a:pt x="0" y="3"/>
                    <a:pt x="1" y="4"/>
                  </a:cubicBezTo>
                  <a:cubicBezTo>
                    <a:pt x="2" y="4"/>
                    <a:pt x="3" y="4"/>
                    <a:pt x="5" y="4"/>
                  </a:cubicBezTo>
                  <a:cubicBezTo>
                    <a:pt x="7" y="4"/>
                    <a:pt x="1" y="0"/>
                    <a:pt x="1" y="0"/>
                  </a:cubicBezTo>
                  <a:cubicBezTo>
                    <a:pt x="0" y="1"/>
                    <a:pt x="1" y="0"/>
                    <a:pt x="1"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25" name="Freeform 786">
              <a:extLst>
                <a:ext uri="{FF2B5EF4-FFF2-40B4-BE49-F238E27FC236}">
                  <a16:creationId xmlns:a16="http://schemas.microsoft.com/office/drawing/2014/main" id="{969A96DA-16FA-4FC4-86A8-08496587629C}"/>
                </a:ext>
              </a:extLst>
            </p:cNvPr>
            <p:cNvSpPr>
              <a:spLocks/>
            </p:cNvSpPr>
            <p:nvPr/>
          </p:nvSpPr>
          <p:spPr bwMode="auto">
            <a:xfrm>
              <a:off x="10566434" y="4796294"/>
              <a:ext cx="159235" cy="92380"/>
            </a:xfrm>
            <a:custGeom>
              <a:avLst/>
              <a:gdLst>
                <a:gd name="T0" fmla="*/ 0 w 17"/>
                <a:gd name="T1" fmla="*/ 4 h 10"/>
                <a:gd name="T2" fmla="*/ 10 w 17"/>
                <a:gd name="T3" fmla="*/ 2 h 10"/>
                <a:gd name="T4" fmla="*/ 8 w 17"/>
                <a:gd name="T5" fmla="*/ 4 h 10"/>
                <a:gd name="T6" fmla="*/ 12 w 17"/>
                <a:gd name="T7" fmla="*/ 7 h 10"/>
                <a:gd name="T8" fmla="*/ 9 w 17"/>
                <a:gd name="T9" fmla="*/ 7 h 10"/>
                <a:gd name="T10" fmla="*/ 11 w 17"/>
                <a:gd name="T11" fmla="*/ 10 h 10"/>
                <a:gd name="T12" fmla="*/ 8 w 17"/>
                <a:gd name="T13" fmla="*/ 9 h 10"/>
                <a:gd name="T14" fmla="*/ 0 w 17"/>
                <a:gd name="T15" fmla="*/ 4 h 10"/>
                <a:gd name="T16" fmla="*/ 0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4"/>
                  </a:moveTo>
                  <a:cubicBezTo>
                    <a:pt x="1" y="0"/>
                    <a:pt x="7" y="2"/>
                    <a:pt x="10" y="2"/>
                  </a:cubicBezTo>
                  <a:cubicBezTo>
                    <a:pt x="17" y="3"/>
                    <a:pt x="8" y="4"/>
                    <a:pt x="8" y="4"/>
                  </a:cubicBezTo>
                  <a:cubicBezTo>
                    <a:pt x="8" y="6"/>
                    <a:pt x="12" y="5"/>
                    <a:pt x="12" y="7"/>
                  </a:cubicBezTo>
                  <a:cubicBezTo>
                    <a:pt x="12" y="7"/>
                    <a:pt x="10" y="6"/>
                    <a:pt x="9" y="7"/>
                  </a:cubicBezTo>
                  <a:cubicBezTo>
                    <a:pt x="9" y="7"/>
                    <a:pt x="12" y="10"/>
                    <a:pt x="11" y="10"/>
                  </a:cubicBezTo>
                  <a:cubicBezTo>
                    <a:pt x="10" y="10"/>
                    <a:pt x="9" y="9"/>
                    <a:pt x="8" y="9"/>
                  </a:cubicBezTo>
                  <a:cubicBezTo>
                    <a:pt x="6" y="8"/>
                    <a:pt x="0" y="7"/>
                    <a:pt x="0" y="4"/>
                  </a:cubicBezTo>
                  <a:cubicBezTo>
                    <a:pt x="0" y="3"/>
                    <a:pt x="0" y="7"/>
                    <a:pt x="0"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26" name="Freeform 787">
              <a:extLst>
                <a:ext uri="{FF2B5EF4-FFF2-40B4-BE49-F238E27FC236}">
                  <a16:creationId xmlns:a16="http://schemas.microsoft.com/office/drawing/2014/main" id="{27AED497-E1C8-4EA1-9B59-DB41F76CE1CE}"/>
                </a:ext>
              </a:extLst>
            </p:cNvPr>
            <p:cNvSpPr>
              <a:spLocks/>
            </p:cNvSpPr>
            <p:nvPr/>
          </p:nvSpPr>
          <p:spPr bwMode="auto">
            <a:xfrm>
              <a:off x="10537774" y="4777183"/>
              <a:ext cx="82803" cy="28672"/>
            </a:xfrm>
            <a:custGeom>
              <a:avLst/>
              <a:gdLst>
                <a:gd name="T0" fmla="*/ 8 w 9"/>
                <a:gd name="T1" fmla="*/ 1 h 3"/>
                <a:gd name="T2" fmla="*/ 5 w 9"/>
                <a:gd name="T3" fmla="*/ 0 h 3"/>
                <a:gd name="T4" fmla="*/ 0 w 9"/>
                <a:gd name="T5" fmla="*/ 0 h 3"/>
                <a:gd name="T6" fmla="*/ 8 w 9"/>
                <a:gd name="T7" fmla="*/ 1 h 3"/>
                <a:gd name="T8" fmla="*/ 8 w 9"/>
                <a:gd name="T9" fmla="*/ 1 h 3"/>
              </a:gdLst>
              <a:ahLst/>
              <a:cxnLst>
                <a:cxn ang="0">
                  <a:pos x="T0" y="T1"/>
                </a:cxn>
                <a:cxn ang="0">
                  <a:pos x="T2" y="T3"/>
                </a:cxn>
                <a:cxn ang="0">
                  <a:pos x="T4" y="T5"/>
                </a:cxn>
                <a:cxn ang="0">
                  <a:pos x="T6" y="T7"/>
                </a:cxn>
                <a:cxn ang="0">
                  <a:pos x="T8" y="T9"/>
                </a:cxn>
              </a:cxnLst>
              <a:rect l="0" t="0" r="r" b="b"/>
              <a:pathLst>
                <a:path w="9" h="3">
                  <a:moveTo>
                    <a:pt x="8" y="1"/>
                  </a:moveTo>
                  <a:cubicBezTo>
                    <a:pt x="9" y="1"/>
                    <a:pt x="5" y="0"/>
                    <a:pt x="5" y="0"/>
                  </a:cubicBezTo>
                  <a:cubicBezTo>
                    <a:pt x="3" y="0"/>
                    <a:pt x="1" y="0"/>
                    <a:pt x="0" y="0"/>
                  </a:cubicBezTo>
                  <a:cubicBezTo>
                    <a:pt x="2" y="0"/>
                    <a:pt x="6" y="3"/>
                    <a:pt x="8" y="1"/>
                  </a:cubicBezTo>
                  <a:cubicBezTo>
                    <a:pt x="9" y="1"/>
                    <a:pt x="7" y="2"/>
                    <a:pt x="8"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27" name="Freeform 788">
              <a:extLst>
                <a:ext uri="{FF2B5EF4-FFF2-40B4-BE49-F238E27FC236}">
                  <a16:creationId xmlns:a16="http://schemas.microsoft.com/office/drawing/2014/main" id="{F13F04AC-D413-4AEC-83CA-4D46A6D17BAE}"/>
                </a:ext>
              </a:extLst>
            </p:cNvPr>
            <p:cNvSpPr>
              <a:spLocks/>
            </p:cNvSpPr>
            <p:nvPr/>
          </p:nvSpPr>
          <p:spPr bwMode="auto">
            <a:xfrm>
              <a:off x="10407201" y="4974685"/>
              <a:ext cx="121018" cy="63711"/>
            </a:xfrm>
            <a:custGeom>
              <a:avLst/>
              <a:gdLst>
                <a:gd name="T0" fmla="*/ 12 w 13"/>
                <a:gd name="T1" fmla="*/ 4 h 7"/>
                <a:gd name="T2" fmla="*/ 12 w 13"/>
                <a:gd name="T3" fmla="*/ 1 h 7"/>
                <a:gd name="T4" fmla="*/ 7 w 13"/>
                <a:gd name="T5" fmla="*/ 2 h 7"/>
                <a:gd name="T6" fmla="*/ 3 w 13"/>
                <a:gd name="T7" fmla="*/ 3 h 7"/>
                <a:gd name="T8" fmla="*/ 0 w 13"/>
                <a:gd name="T9" fmla="*/ 5 h 7"/>
                <a:gd name="T10" fmla="*/ 12 w 13"/>
                <a:gd name="T11" fmla="*/ 4 h 7"/>
                <a:gd name="T12" fmla="*/ 12 w 13"/>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12" y="4"/>
                  </a:moveTo>
                  <a:cubicBezTo>
                    <a:pt x="13" y="3"/>
                    <a:pt x="13" y="2"/>
                    <a:pt x="12" y="1"/>
                  </a:cubicBezTo>
                  <a:cubicBezTo>
                    <a:pt x="11" y="0"/>
                    <a:pt x="8" y="1"/>
                    <a:pt x="7" y="2"/>
                  </a:cubicBezTo>
                  <a:cubicBezTo>
                    <a:pt x="6" y="2"/>
                    <a:pt x="4" y="2"/>
                    <a:pt x="3" y="3"/>
                  </a:cubicBezTo>
                  <a:cubicBezTo>
                    <a:pt x="3" y="3"/>
                    <a:pt x="0" y="5"/>
                    <a:pt x="0" y="5"/>
                  </a:cubicBezTo>
                  <a:cubicBezTo>
                    <a:pt x="3" y="7"/>
                    <a:pt x="10" y="6"/>
                    <a:pt x="12" y="4"/>
                  </a:cubicBezTo>
                  <a:cubicBezTo>
                    <a:pt x="13" y="3"/>
                    <a:pt x="9" y="6"/>
                    <a:pt x="12" y="4"/>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28" name="Freeform 789">
              <a:extLst>
                <a:ext uri="{FF2B5EF4-FFF2-40B4-BE49-F238E27FC236}">
                  <a16:creationId xmlns:a16="http://schemas.microsoft.com/office/drawing/2014/main" id="{C14B83DD-3CF0-4ACE-9582-85A5A537D901}"/>
                </a:ext>
              </a:extLst>
            </p:cNvPr>
            <p:cNvSpPr>
              <a:spLocks/>
            </p:cNvSpPr>
            <p:nvPr/>
          </p:nvSpPr>
          <p:spPr bwMode="auto">
            <a:xfrm>
              <a:off x="9305288" y="5067067"/>
              <a:ext cx="38217" cy="57338"/>
            </a:xfrm>
            <a:custGeom>
              <a:avLst/>
              <a:gdLst>
                <a:gd name="T0" fmla="*/ 3 w 4"/>
                <a:gd name="T1" fmla="*/ 2 h 6"/>
                <a:gd name="T2" fmla="*/ 1 w 4"/>
                <a:gd name="T3" fmla="*/ 3 h 6"/>
                <a:gd name="T4" fmla="*/ 3 w 4"/>
                <a:gd name="T5" fmla="*/ 2 h 6"/>
                <a:gd name="T6" fmla="*/ 3 w 4"/>
                <a:gd name="T7" fmla="*/ 2 h 6"/>
              </a:gdLst>
              <a:ahLst/>
              <a:cxnLst>
                <a:cxn ang="0">
                  <a:pos x="T0" y="T1"/>
                </a:cxn>
                <a:cxn ang="0">
                  <a:pos x="T2" y="T3"/>
                </a:cxn>
                <a:cxn ang="0">
                  <a:pos x="T4" y="T5"/>
                </a:cxn>
                <a:cxn ang="0">
                  <a:pos x="T6" y="T7"/>
                </a:cxn>
              </a:cxnLst>
              <a:rect l="0" t="0" r="r" b="b"/>
              <a:pathLst>
                <a:path w="4" h="6">
                  <a:moveTo>
                    <a:pt x="3" y="2"/>
                  </a:moveTo>
                  <a:cubicBezTo>
                    <a:pt x="2" y="0"/>
                    <a:pt x="1" y="1"/>
                    <a:pt x="1" y="3"/>
                  </a:cubicBezTo>
                  <a:cubicBezTo>
                    <a:pt x="0" y="6"/>
                    <a:pt x="4" y="4"/>
                    <a:pt x="3" y="2"/>
                  </a:cubicBezTo>
                  <a:cubicBezTo>
                    <a:pt x="3" y="2"/>
                    <a:pt x="4" y="3"/>
                    <a:pt x="3"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29" name="Freeform 790">
              <a:extLst>
                <a:ext uri="{FF2B5EF4-FFF2-40B4-BE49-F238E27FC236}">
                  <a16:creationId xmlns:a16="http://schemas.microsoft.com/office/drawing/2014/main" id="{BE2106DA-994E-49DE-A74A-FBD6C8ADCF62}"/>
                </a:ext>
              </a:extLst>
            </p:cNvPr>
            <p:cNvSpPr>
              <a:spLocks/>
            </p:cNvSpPr>
            <p:nvPr/>
          </p:nvSpPr>
          <p:spPr bwMode="auto">
            <a:xfrm>
              <a:off x="9222485" y="4946016"/>
              <a:ext cx="35033" cy="38227"/>
            </a:xfrm>
            <a:custGeom>
              <a:avLst/>
              <a:gdLst>
                <a:gd name="T0" fmla="*/ 4 w 4"/>
                <a:gd name="T1" fmla="*/ 2 h 4"/>
                <a:gd name="T2" fmla="*/ 1 w 4"/>
                <a:gd name="T3" fmla="*/ 1 h 4"/>
                <a:gd name="T4" fmla="*/ 4 w 4"/>
                <a:gd name="T5" fmla="*/ 2 h 4"/>
                <a:gd name="T6" fmla="*/ 4 w 4"/>
                <a:gd name="T7" fmla="*/ 2 h 4"/>
              </a:gdLst>
              <a:ahLst/>
              <a:cxnLst>
                <a:cxn ang="0">
                  <a:pos x="T0" y="T1"/>
                </a:cxn>
                <a:cxn ang="0">
                  <a:pos x="T2" y="T3"/>
                </a:cxn>
                <a:cxn ang="0">
                  <a:pos x="T4" y="T5"/>
                </a:cxn>
                <a:cxn ang="0">
                  <a:pos x="T6" y="T7"/>
                </a:cxn>
              </a:cxnLst>
              <a:rect l="0" t="0" r="r" b="b"/>
              <a:pathLst>
                <a:path w="4" h="4">
                  <a:moveTo>
                    <a:pt x="4" y="2"/>
                  </a:moveTo>
                  <a:cubicBezTo>
                    <a:pt x="3" y="2"/>
                    <a:pt x="1" y="0"/>
                    <a:pt x="1" y="1"/>
                  </a:cubicBezTo>
                  <a:cubicBezTo>
                    <a:pt x="0" y="4"/>
                    <a:pt x="4" y="2"/>
                    <a:pt x="4" y="2"/>
                  </a:cubicBezTo>
                  <a:cubicBezTo>
                    <a:pt x="3" y="2"/>
                    <a:pt x="4" y="2"/>
                    <a:pt x="4"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30" name="Freeform 791">
              <a:extLst>
                <a:ext uri="{FF2B5EF4-FFF2-40B4-BE49-F238E27FC236}">
                  <a16:creationId xmlns:a16="http://schemas.microsoft.com/office/drawing/2014/main" id="{C1710E78-0453-4507-A36A-28143132DC78}"/>
                </a:ext>
              </a:extLst>
            </p:cNvPr>
            <p:cNvSpPr>
              <a:spLocks/>
            </p:cNvSpPr>
            <p:nvPr/>
          </p:nvSpPr>
          <p:spPr bwMode="auto">
            <a:xfrm>
              <a:off x="10865798" y="4347133"/>
              <a:ext cx="19109" cy="19114"/>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0"/>
                    <a:pt x="0" y="1"/>
                    <a:pt x="0" y="2"/>
                  </a:cubicBezTo>
                  <a:cubicBezTo>
                    <a:pt x="1" y="2"/>
                    <a:pt x="2" y="2"/>
                    <a:pt x="2"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31" name="Freeform 792">
              <a:extLst>
                <a:ext uri="{FF2B5EF4-FFF2-40B4-BE49-F238E27FC236}">
                  <a16:creationId xmlns:a16="http://schemas.microsoft.com/office/drawing/2014/main" id="{91C6AD20-77E2-4527-AA7F-DD00A55F342B}"/>
                </a:ext>
              </a:extLst>
            </p:cNvPr>
            <p:cNvSpPr>
              <a:spLocks/>
            </p:cNvSpPr>
            <p:nvPr/>
          </p:nvSpPr>
          <p:spPr bwMode="auto">
            <a:xfrm>
              <a:off x="10789366" y="4245195"/>
              <a:ext cx="28664" cy="15928"/>
            </a:xfrm>
            <a:custGeom>
              <a:avLst/>
              <a:gdLst>
                <a:gd name="T0" fmla="*/ 2 w 3"/>
                <a:gd name="T1" fmla="*/ 0 h 2"/>
                <a:gd name="T2" fmla="*/ 1 w 3"/>
                <a:gd name="T3" fmla="*/ 1 h 2"/>
                <a:gd name="T4" fmla="*/ 2 w 3"/>
                <a:gd name="T5" fmla="*/ 0 h 2"/>
              </a:gdLst>
              <a:ahLst/>
              <a:cxnLst>
                <a:cxn ang="0">
                  <a:pos x="T0" y="T1"/>
                </a:cxn>
                <a:cxn ang="0">
                  <a:pos x="T2" y="T3"/>
                </a:cxn>
                <a:cxn ang="0">
                  <a:pos x="T4" y="T5"/>
                </a:cxn>
              </a:cxnLst>
              <a:rect l="0" t="0" r="r" b="b"/>
              <a:pathLst>
                <a:path w="3" h="2">
                  <a:moveTo>
                    <a:pt x="2" y="0"/>
                  </a:moveTo>
                  <a:cubicBezTo>
                    <a:pt x="1" y="0"/>
                    <a:pt x="0" y="1"/>
                    <a:pt x="1" y="1"/>
                  </a:cubicBezTo>
                  <a:cubicBezTo>
                    <a:pt x="2" y="2"/>
                    <a:pt x="3" y="1"/>
                    <a:pt x="2"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32" name="Freeform 793">
              <a:extLst>
                <a:ext uri="{FF2B5EF4-FFF2-40B4-BE49-F238E27FC236}">
                  <a16:creationId xmlns:a16="http://schemas.microsoft.com/office/drawing/2014/main" id="{6215AB2E-4494-46B4-A1CB-9BC0A595AF06}"/>
                </a:ext>
              </a:extLst>
            </p:cNvPr>
            <p:cNvSpPr>
              <a:spLocks/>
            </p:cNvSpPr>
            <p:nvPr/>
          </p:nvSpPr>
          <p:spPr bwMode="auto">
            <a:xfrm>
              <a:off x="10865798" y="4206968"/>
              <a:ext cx="25477" cy="28672"/>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1"/>
                    <a:pt x="1" y="2"/>
                  </a:cubicBezTo>
                  <a:cubicBezTo>
                    <a:pt x="1" y="3"/>
                    <a:pt x="3" y="1"/>
                    <a:pt x="2"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33" name="Freeform 794">
              <a:extLst>
                <a:ext uri="{FF2B5EF4-FFF2-40B4-BE49-F238E27FC236}">
                  <a16:creationId xmlns:a16="http://schemas.microsoft.com/office/drawing/2014/main" id="{217C9F05-08CF-447C-9685-93E7418C308F}"/>
                </a:ext>
              </a:extLst>
            </p:cNvPr>
            <p:cNvSpPr>
              <a:spLocks/>
            </p:cNvSpPr>
            <p:nvPr/>
          </p:nvSpPr>
          <p:spPr bwMode="auto">
            <a:xfrm>
              <a:off x="8314841" y="4394916"/>
              <a:ext cx="47770" cy="6370"/>
            </a:xfrm>
            <a:custGeom>
              <a:avLst/>
              <a:gdLst>
                <a:gd name="T0" fmla="*/ 5 w 5"/>
                <a:gd name="T1" fmla="*/ 1 h 1"/>
                <a:gd name="T2" fmla="*/ 1 w 5"/>
                <a:gd name="T3" fmla="*/ 0 h 1"/>
                <a:gd name="T4" fmla="*/ 5 w 5"/>
                <a:gd name="T5" fmla="*/ 1 h 1"/>
              </a:gdLst>
              <a:ahLst/>
              <a:cxnLst>
                <a:cxn ang="0">
                  <a:pos x="T0" y="T1"/>
                </a:cxn>
                <a:cxn ang="0">
                  <a:pos x="T2" y="T3"/>
                </a:cxn>
                <a:cxn ang="0">
                  <a:pos x="T4" y="T5"/>
                </a:cxn>
              </a:cxnLst>
              <a:rect l="0" t="0" r="r" b="b"/>
              <a:pathLst>
                <a:path w="5" h="1">
                  <a:moveTo>
                    <a:pt x="5" y="1"/>
                  </a:moveTo>
                  <a:cubicBezTo>
                    <a:pt x="4" y="0"/>
                    <a:pt x="0" y="0"/>
                    <a:pt x="1" y="0"/>
                  </a:cubicBezTo>
                  <a:cubicBezTo>
                    <a:pt x="2" y="1"/>
                    <a:pt x="5" y="1"/>
                    <a:pt x="5" y="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34" name="Freeform 795">
              <a:extLst>
                <a:ext uri="{FF2B5EF4-FFF2-40B4-BE49-F238E27FC236}">
                  <a16:creationId xmlns:a16="http://schemas.microsoft.com/office/drawing/2014/main" id="{D887FE10-839A-49D0-95F7-14970F0F043B}"/>
                </a:ext>
              </a:extLst>
            </p:cNvPr>
            <p:cNvSpPr>
              <a:spLocks/>
            </p:cNvSpPr>
            <p:nvPr/>
          </p:nvSpPr>
          <p:spPr bwMode="auto">
            <a:xfrm>
              <a:off x="8372164" y="4394916"/>
              <a:ext cx="57323" cy="0"/>
            </a:xfrm>
            <a:custGeom>
              <a:avLst/>
              <a:gdLst>
                <a:gd name="T0" fmla="*/ 5 w 6"/>
                <a:gd name="T1" fmla="*/ 1 w 6"/>
                <a:gd name="T2" fmla="*/ 5 w 6"/>
              </a:gdLst>
              <a:ahLst/>
              <a:cxnLst>
                <a:cxn ang="0">
                  <a:pos x="T0" y="0"/>
                </a:cxn>
                <a:cxn ang="0">
                  <a:pos x="T1" y="0"/>
                </a:cxn>
                <a:cxn ang="0">
                  <a:pos x="T2" y="0"/>
                </a:cxn>
              </a:cxnLst>
              <a:rect l="0" t="0" r="r" b="b"/>
              <a:pathLst>
                <a:path w="6">
                  <a:moveTo>
                    <a:pt x="5" y="0"/>
                  </a:moveTo>
                  <a:cubicBezTo>
                    <a:pt x="4" y="0"/>
                    <a:pt x="0" y="0"/>
                    <a:pt x="1" y="0"/>
                  </a:cubicBezTo>
                  <a:cubicBezTo>
                    <a:pt x="2" y="0"/>
                    <a:pt x="6" y="0"/>
                    <a:pt x="5" y="0"/>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35" name="Freeform 796">
              <a:extLst>
                <a:ext uri="{FF2B5EF4-FFF2-40B4-BE49-F238E27FC236}">
                  <a16:creationId xmlns:a16="http://schemas.microsoft.com/office/drawing/2014/main" id="{C14E9B1A-20A6-42EC-8F37-FF6BA1D46FBB}"/>
                </a:ext>
              </a:extLst>
            </p:cNvPr>
            <p:cNvSpPr>
              <a:spLocks/>
            </p:cNvSpPr>
            <p:nvPr/>
          </p:nvSpPr>
          <p:spPr bwMode="auto">
            <a:xfrm>
              <a:off x="9445417" y="3802407"/>
              <a:ext cx="38217" cy="19114"/>
            </a:xfrm>
            <a:custGeom>
              <a:avLst/>
              <a:gdLst>
                <a:gd name="T0" fmla="*/ 3 w 4"/>
                <a:gd name="T1" fmla="*/ 2 h 2"/>
                <a:gd name="T2" fmla="*/ 2 w 4"/>
                <a:gd name="T3" fmla="*/ 0 h 2"/>
                <a:gd name="T4" fmla="*/ 3 w 4"/>
                <a:gd name="T5" fmla="*/ 2 h 2"/>
              </a:gdLst>
              <a:ahLst/>
              <a:cxnLst>
                <a:cxn ang="0">
                  <a:pos x="T0" y="T1"/>
                </a:cxn>
                <a:cxn ang="0">
                  <a:pos x="T2" y="T3"/>
                </a:cxn>
                <a:cxn ang="0">
                  <a:pos x="T4" y="T5"/>
                </a:cxn>
              </a:cxnLst>
              <a:rect l="0" t="0" r="r" b="b"/>
              <a:pathLst>
                <a:path w="4" h="2">
                  <a:moveTo>
                    <a:pt x="3" y="2"/>
                  </a:moveTo>
                  <a:cubicBezTo>
                    <a:pt x="1" y="2"/>
                    <a:pt x="0" y="0"/>
                    <a:pt x="2" y="0"/>
                  </a:cubicBezTo>
                  <a:cubicBezTo>
                    <a:pt x="3" y="0"/>
                    <a:pt x="4" y="2"/>
                    <a:pt x="3" y="2"/>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sp>
          <p:nvSpPr>
            <p:cNvPr id="436" name="Freeform 797">
              <a:extLst>
                <a:ext uri="{FF2B5EF4-FFF2-40B4-BE49-F238E27FC236}">
                  <a16:creationId xmlns:a16="http://schemas.microsoft.com/office/drawing/2014/main" id="{37E44D3D-C133-4D0F-9E13-10A02140A56D}"/>
                </a:ext>
              </a:extLst>
            </p:cNvPr>
            <p:cNvSpPr>
              <a:spLocks/>
            </p:cNvSpPr>
            <p:nvPr/>
          </p:nvSpPr>
          <p:spPr bwMode="auto">
            <a:xfrm>
              <a:off x="5467694" y="6086410"/>
              <a:ext cx="85988" cy="111494"/>
            </a:xfrm>
            <a:custGeom>
              <a:avLst/>
              <a:gdLst>
                <a:gd name="T0" fmla="*/ 9 w 9"/>
                <a:gd name="T1" fmla="*/ 11 h 12"/>
                <a:gd name="T2" fmla="*/ 5 w 9"/>
                <a:gd name="T3" fmla="*/ 2 h 12"/>
                <a:gd name="T4" fmla="*/ 2 w 9"/>
                <a:gd name="T5" fmla="*/ 2 h 12"/>
                <a:gd name="T6" fmla="*/ 0 w 9"/>
                <a:gd name="T7" fmla="*/ 3 h 12"/>
                <a:gd name="T8" fmla="*/ 3 w 9"/>
                <a:gd name="T9" fmla="*/ 5 h 12"/>
                <a:gd name="T10" fmla="*/ 3 w 9"/>
                <a:gd name="T11" fmla="*/ 7 h 12"/>
                <a:gd name="T12" fmla="*/ 4 w 9"/>
                <a:gd name="T13" fmla="*/ 7 h 12"/>
                <a:gd name="T14" fmla="*/ 3 w 9"/>
                <a:gd name="T15" fmla="*/ 8 h 12"/>
                <a:gd name="T16" fmla="*/ 6 w 9"/>
                <a:gd name="T17" fmla="*/ 11 h 12"/>
                <a:gd name="T18" fmla="*/ 6 w 9"/>
                <a:gd name="T19" fmla="*/ 9 h 12"/>
                <a:gd name="T20" fmla="*/ 9 w 9"/>
                <a:gd name="T21" fmla="*/ 11 h 12"/>
                <a:gd name="T22" fmla="*/ 9 w 9"/>
                <a:gd name="T2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2">
                  <a:moveTo>
                    <a:pt x="9" y="11"/>
                  </a:moveTo>
                  <a:cubicBezTo>
                    <a:pt x="8" y="8"/>
                    <a:pt x="7" y="4"/>
                    <a:pt x="5" y="2"/>
                  </a:cubicBezTo>
                  <a:cubicBezTo>
                    <a:pt x="4" y="1"/>
                    <a:pt x="3" y="0"/>
                    <a:pt x="2" y="2"/>
                  </a:cubicBezTo>
                  <a:cubicBezTo>
                    <a:pt x="2" y="2"/>
                    <a:pt x="0" y="2"/>
                    <a:pt x="0" y="3"/>
                  </a:cubicBezTo>
                  <a:cubicBezTo>
                    <a:pt x="1" y="4"/>
                    <a:pt x="3" y="3"/>
                    <a:pt x="3" y="5"/>
                  </a:cubicBezTo>
                  <a:cubicBezTo>
                    <a:pt x="3" y="6"/>
                    <a:pt x="3" y="6"/>
                    <a:pt x="3" y="7"/>
                  </a:cubicBezTo>
                  <a:cubicBezTo>
                    <a:pt x="3" y="8"/>
                    <a:pt x="4" y="7"/>
                    <a:pt x="4" y="7"/>
                  </a:cubicBezTo>
                  <a:cubicBezTo>
                    <a:pt x="5" y="8"/>
                    <a:pt x="3" y="8"/>
                    <a:pt x="3" y="8"/>
                  </a:cubicBezTo>
                  <a:cubicBezTo>
                    <a:pt x="3" y="9"/>
                    <a:pt x="5" y="11"/>
                    <a:pt x="6" y="11"/>
                  </a:cubicBezTo>
                  <a:cubicBezTo>
                    <a:pt x="6" y="11"/>
                    <a:pt x="2" y="7"/>
                    <a:pt x="6" y="9"/>
                  </a:cubicBezTo>
                  <a:cubicBezTo>
                    <a:pt x="7" y="9"/>
                    <a:pt x="9" y="12"/>
                    <a:pt x="9" y="11"/>
                  </a:cubicBezTo>
                  <a:cubicBezTo>
                    <a:pt x="8" y="10"/>
                    <a:pt x="9" y="12"/>
                    <a:pt x="9" y="11"/>
                  </a:cubicBezTo>
                  <a:close/>
                </a:path>
              </a:pathLst>
            </a:custGeom>
            <a:grpFill/>
            <a:ln w="4763" cap="flat">
              <a:solidFill>
                <a:schemeClr val="bg1"/>
              </a:solidFill>
              <a:prstDash val="solid"/>
              <a:round/>
              <a:headEnd/>
              <a:tailEnd/>
            </a:ln>
          </p:spPr>
          <p:txBody>
            <a:bodyPr/>
            <a:lstStyle/>
            <a:p>
              <a:pPr defTabSz="914217">
                <a:defRPr/>
              </a:pPr>
              <a:endParaRPr lang="id-ID">
                <a:solidFill>
                  <a:srgbClr val="7F7F7F"/>
                </a:solidFill>
                <a:latin typeface="Lato Light"/>
              </a:endParaRPr>
            </a:p>
          </p:txBody>
        </p:sp>
      </p:grpSp>
      <p:sp>
        <p:nvSpPr>
          <p:cNvPr id="439" name="TextBox 423">
            <a:extLst>
              <a:ext uri="{FF2B5EF4-FFF2-40B4-BE49-F238E27FC236}">
                <a16:creationId xmlns:a16="http://schemas.microsoft.com/office/drawing/2014/main" id="{959F0574-CF14-4967-8713-43C1AE05E3DD}"/>
              </a:ext>
            </a:extLst>
          </p:cNvPr>
          <p:cNvSpPr txBox="1"/>
          <p:nvPr/>
        </p:nvSpPr>
        <p:spPr>
          <a:xfrm>
            <a:off x="2422182" y="4953358"/>
            <a:ext cx="3453354" cy="793166"/>
          </a:xfrm>
          <a:prstGeom prst="rect">
            <a:avLst/>
          </a:prstGeom>
          <a:noFill/>
        </p:spPr>
        <p:txBody>
          <a:bodyPr wrap="square" rtlCol="0">
            <a:spAutoFit/>
          </a:bodyPr>
          <a:lstStyle/>
          <a:p>
            <a:pPr algn="just" defTabSz="914217">
              <a:lnSpc>
                <a:spcPct val="130000"/>
              </a:lnSpc>
            </a:pPr>
            <a:r>
              <a:rPr lang="en-US" sz="1200" dirty="0">
                <a:solidFill>
                  <a:srgbClr val="7F7F7F"/>
                </a:solidFill>
                <a:latin typeface="Montserrat Light" charset="0"/>
                <a:ea typeface="Montserrat Light" charset="0"/>
                <a:cs typeface="Montserrat Light" charset="0"/>
              </a:rPr>
              <a:t>Company members share a common purpose and unite in order to focus their various talents and organize their</a:t>
            </a:r>
          </a:p>
        </p:txBody>
      </p:sp>
      <p:sp>
        <p:nvSpPr>
          <p:cNvPr id="440" name="TextBox 424">
            <a:extLst>
              <a:ext uri="{FF2B5EF4-FFF2-40B4-BE49-F238E27FC236}">
                <a16:creationId xmlns:a16="http://schemas.microsoft.com/office/drawing/2014/main" id="{64C33854-D89C-4EF4-9250-C6763B71A8A0}"/>
              </a:ext>
            </a:extLst>
          </p:cNvPr>
          <p:cNvSpPr txBox="1"/>
          <p:nvPr/>
        </p:nvSpPr>
        <p:spPr>
          <a:xfrm>
            <a:off x="932991" y="4910618"/>
            <a:ext cx="1391728" cy="923330"/>
          </a:xfrm>
          <a:prstGeom prst="rect">
            <a:avLst/>
          </a:prstGeom>
          <a:noFill/>
        </p:spPr>
        <p:txBody>
          <a:bodyPr wrap="none" rtlCol="0">
            <a:spAutoFit/>
          </a:bodyPr>
          <a:lstStyle/>
          <a:p>
            <a:pPr defTabSz="914217"/>
            <a:r>
              <a:rPr lang="id-ID" sz="5400" b="1" dirty="0">
                <a:solidFill>
                  <a:srgbClr val="0C5ED7"/>
                </a:solidFill>
                <a:latin typeface="Montserrat" charset="0"/>
                <a:ea typeface="Montserrat" charset="0"/>
                <a:cs typeface="Montserrat" charset="0"/>
              </a:rPr>
              <a:t>15%</a:t>
            </a:r>
          </a:p>
        </p:txBody>
      </p:sp>
      <p:sp>
        <p:nvSpPr>
          <p:cNvPr id="441" name="Shape 2688">
            <a:extLst>
              <a:ext uri="{FF2B5EF4-FFF2-40B4-BE49-F238E27FC236}">
                <a16:creationId xmlns:a16="http://schemas.microsoft.com/office/drawing/2014/main" id="{782340F8-9F2F-4733-98C9-64C29E351AF6}"/>
              </a:ext>
            </a:extLst>
          </p:cNvPr>
          <p:cNvSpPr/>
          <p:nvPr/>
        </p:nvSpPr>
        <p:spPr>
          <a:xfrm>
            <a:off x="6274253" y="501522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tx1">
              <a:lumMod val="75000"/>
              <a:lumOff val="25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442" name="TextBox 427">
            <a:extLst>
              <a:ext uri="{FF2B5EF4-FFF2-40B4-BE49-F238E27FC236}">
                <a16:creationId xmlns:a16="http://schemas.microsoft.com/office/drawing/2014/main" id="{E3CBED7B-2634-4365-95A8-25A5BEB27C54}"/>
              </a:ext>
            </a:extLst>
          </p:cNvPr>
          <p:cNvSpPr txBox="1"/>
          <p:nvPr/>
        </p:nvSpPr>
        <p:spPr>
          <a:xfrm>
            <a:off x="6642024" y="4898254"/>
            <a:ext cx="2072185" cy="899477"/>
          </a:xfrm>
          <a:prstGeom prst="rect">
            <a:avLst/>
          </a:prstGeom>
          <a:noFill/>
        </p:spPr>
        <p:txBody>
          <a:bodyPr wrap="square" rtlCol="0">
            <a:spAutoFit/>
          </a:bodyPr>
          <a:lstStyle/>
          <a:p>
            <a:pPr defTabSz="914217">
              <a:lnSpc>
                <a:spcPct val="150000"/>
              </a:lnSpc>
            </a:pPr>
            <a:r>
              <a:rPr lang="en-US" sz="1600" b="1" dirty="0">
                <a:solidFill>
                  <a:srgbClr val="000000"/>
                </a:solidFill>
                <a:latin typeface="Montserrat" charset="0"/>
                <a:ea typeface="Montserrat" charset="0"/>
                <a:cs typeface="Montserrat" charset="0"/>
              </a:rPr>
              <a:t>FIRST TITLE </a:t>
            </a:r>
            <a:r>
              <a:rPr lang="en-US" sz="1000" dirty="0">
                <a:solidFill>
                  <a:srgbClr val="7F7F7F"/>
                </a:solidFill>
                <a:latin typeface="Montserrat Light" charset="0"/>
                <a:ea typeface="Montserrat Light" charset="0"/>
                <a:cs typeface="Montserrat Light" charset="0"/>
              </a:rPr>
              <a:t>Entrepreneurial activities differ substantially depending on the.</a:t>
            </a:r>
          </a:p>
        </p:txBody>
      </p:sp>
      <p:sp>
        <p:nvSpPr>
          <p:cNvPr id="443" name="TextBox 428">
            <a:extLst>
              <a:ext uri="{FF2B5EF4-FFF2-40B4-BE49-F238E27FC236}">
                <a16:creationId xmlns:a16="http://schemas.microsoft.com/office/drawing/2014/main" id="{77FFF61B-D609-45D2-B652-31A35956B3E3}"/>
              </a:ext>
            </a:extLst>
          </p:cNvPr>
          <p:cNvSpPr txBox="1"/>
          <p:nvPr/>
        </p:nvSpPr>
        <p:spPr>
          <a:xfrm>
            <a:off x="9170422" y="4898254"/>
            <a:ext cx="2072185" cy="899477"/>
          </a:xfrm>
          <a:prstGeom prst="rect">
            <a:avLst/>
          </a:prstGeom>
          <a:noFill/>
        </p:spPr>
        <p:txBody>
          <a:bodyPr wrap="square" rtlCol="0">
            <a:spAutoFit/>
          </a:bodyPr>
          <a:lstStyle/>
          <a:p>
            <a:pPr defTabSz="914217">
              <a:lnSpc>
                <a:spcPct val="150000"/>
              </a:lnSpc>
            </a:pPr>
            <a:r>
              <a:rPr lang="en-US" sz="1600" b="1" dirty="0">
                <a:solidFill>
                  <a:srgbClr val="000000"/>
                </a:solidFill>
                <a:latin typeface="Montserrat" charset="0"/>
                <a:ea typeface="Montserrat" charset="0"/>
                <a:cs typeface="Montserrat" charset="0"/>
              </a:rPr>
              <a:t>SECOND TITLE </a:t>
            </a:r>
            <a:r>
              <a:rPr lang="en-US" sz="1000" dirty="0">
                <a:solidFill>
                  <a:srgbClr val="7F7F7F"/>
                </a:solidFill>
                <a:latin typeface="Montserrat Light" charset="0"/>
                <a:ea typeface="Montserrat Light" charset="0"/>
                <a:cs typeface="Montserrat Light" charset="0"/>
              </a:rPr>
              <a:t>Entrepreneurial activities differ substantially depending on the.</a:t>
            </a:r>
          </a:p>
        </p:txBody>
      </p:sp>
      <p:sp>
        <p:nvSpPr>
          <p:cNvPr id="444" name="Shape 2770">
            <a:extLst>
              <a:ext uri="{FF2B5EF4-FFF2-40B4-BE49-F238E27FC236}">
                <a16:creationId xmlns:a16="http://schemas.microsoft.com/office/drawing/2014/main" id="{205C1482-4D5D-4BFA-863D-833771B8D23C}"/>
              </a:ext>
            </a:extLst>
          </p:cNvPr>
          <p:cNvSpPr/>
          <p:nvPr/>
        </p:nvSpPr>
        <p:spPr>
          <a:xfrm>
            <a:off x="8802651" y="501608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9" y="20851"/>
                  <a:pt x="7364" y="20974"/>
                  <a:pt x="7364" y="21109"/>
                </a:cubicBezTo>
                <a:cubicBezTo>
                  <a:pt x="7364" y="21380"/>
                  <a:pt x="7584" y="21600"/>
                  <a:pt x="7855" y="21600"/>
                </a:cubicBezTo>
                <a:cubicBezTo>
                  <a:pt x="7990" y="21600"/>
                  <a:pt x="8113" y="21545"/>
                  <a:pt x="8202" y="21456"/>
                </a:cubicBezTo>
                <a:lnTo>
                  <a:pt x="10800" y="18858"/>
                </a:lnTo>
                <a:lnTo>
                  <a:pt x="13398" y="21456"/>
                </a:lnTo>
                <a:cubicBezTo>
                  <a:pt x="13487" y="21545"/>
                  <a:pt x="13610" y="21600"/>
                  <a:pt x="13745" y="21600"/>
                </a:cubicBezTo>
                <a:cubicBezTo>
                  <a:pt x="14016" y="21600"/>
                  <a:pt x="14236" y="21380"/>
                  <a:pt x="14236" y="21109"/>
                </a:cubicBezTo>
                <a:cubicBezTo>
                  <a:pt x="14236" y="20974"/>
                  <a:pt x="14181"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path>
            </a:pathLst>
          </a:custGeom>
          <a:solidFill>
            <a:schemeClr val="tx1">
              <a:lumMod val="75000"/>
              <a:lumOff val="25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Tree>
    <p:extLst>
      <p:ext uri="{BB962C8B-B14F-4D97-AF65-F5344CB8AC3E}">
        <p14:creationId xmlns:p14="http://schemas.microsoft.com/office/powerpoint/2010/main" val="3363712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randombar(horizontal)">
                                      <p:cBhvr>
                                        <p:cTn id="7" dur="500"/>
                                        <p:tgtEl>
                                          <p:spTgt spid="3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40"/>
                                        </p:tgtEl>
                                        <p:attrNameLst>
                                          <p:attrName>style.visibility</p:attrName>
                                        </p:attrNameLst>
                                      </p:cBhvr>
                                      <p:to>
                                        <p:strVal val="visible"/>
                                      </p:to>
                                    </p:set>
                                    <p:anim calcmode="lin" valueType="num">
                                      <p:cBhvr>
                                        <p:cTn id="11" dur="500" fill="hold"/>
                                        <p:tgtEl>
                                          <p:spTgt spid="440"/>
                                        </p:tgtEl>
                                        <p:attrNameLst>
                                          <p:attrName>ppt_w</p:attrName>
                                        </p:attrNameLst>
                                      </p:cBhvr>
                                      <p:tavLst>
                                        <p:tav tm="0">
                                          <p:val>
                                            <p:fltVal val="0"/>
                                          </p:val>
                                        </p:tav>
                                        <p:tav tm="100000">
                                          <p:val>
                                            <p:strVal val="#ppt_w"/>
                                          </p:val>
                                        </p:tav>
                                      </p:tavLst>
                                    </p:anim>
                                    <p:anim calcmode="lin" valueType="num">
                                      <p:cBhvr>
                                        <p:cTn id="12" dur="500" fill="hold"/>
                                        <p:tgtEl>
                                          <p:spTgt spid="440"/>
                                        </p:tgtEl>
                                        <p:attrNameLst>
                                          <p:attrName>ppt_h</p:attrName>
                                        </p:attrNameLst>
                                      </p:cBhvr>
                                      <p:tavLst>
                                        <p:tav tm="0">
                                          <p:val>
                                            <p:fltVal val="0"/>
                                          </p:val>
                                        </p:tav>
                                        <p:tav tm="100000">
                                          <p:val>
                                            <p:strVal val="#ppt_h"/>
                                          </p:val>
                                        </p:tav>
                                      </p:tavLst>
                                    </p:anim>
                                    <p:animEffect transition="in" filter="fade">
                                      <p:cBhvr>
                                        <p:cTn id="13" dur="500"/>
                                        <p:tgtEl>
                                          <p:spTgt spid="440"/>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439"/>
                                        </p:tgtEl>
                                        <p:attrNameLst>
                                          <p:attrName>style.visibility</p:attrName>
                                        </p:attrNameLst>
                                      </p:cBhvr>
                                      <p:to>
                                        <p:strVal val="visible"/>
                                      </p:to>
                                    </p:set>
                                    <p:animEffect transition="in" filter="wipe(up)">
                                      <p:cBhvr>
                                        <p:cTn id="17" dur="500"/>
                                        <p:tgtEl>
                                          <p:spTgt spid="439"/>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441"/>
                                        </p:tgtEl>
                                        <p:attrNameLst>
                                          <p:attrName>style.visibility</p:attrName>
                                        </p:attrNameLst>
                                      </p:cBhvr>
                                      <p:to>
                                        <p:strVal val="visible"/>
                                      </p:to>
                                    </p:set>
                                    <p:anim calcmode="lin" valueType="num">
                                      <p:cBhvr>
                                        <p:cTn id="21" dur="500" fill="hold"/>
                                        <p:tgtEl>
                                          <p:spTgt spid="441"/>
                                        </p:tgtEl>
                                        <p:attrNameLst>
                                          <p:attrName>ppt_w</p:attrName>
                                        </p:attrNameLst>
                                      </p:cBhvr>
                                      <p:tavLst>
                                        <p:tav tm="0">
                                          <p:val>
                                            <p:fltVal val="0"/>
                                          </p:val>
                                        </p:tav>
                                        <p:tav tm="100000">
                                          <p:val>
                                            <p:strVal val="#ppt_w"/>
                                          </p:val>
                                        </p:tav>
                                      </p:tavLst>
                                    </p:anim>
                                    <p:anim calcmode="lin" valueType="num">
                                      <p:cBhvr>
                                        <p:cTn id="22" dur="500" fill="hold"/>
                                        <p:tgtEl>
                                          <p:spTgt spid="441"/>
                                        </p:tgtEl>
                                        <p:attrNameLst>
                                          <p:attrName>ppt_h</p:attrName>
                                        </p:attrNameLst>
                                      </p:cBhvr>
                                      <p:tavLst>
                                        <p:tav tm="0">
                                          <p:val>
                                            <p:fltVal val="0"/>
                                          </p:val>
                                        </p:tav>
                                        <p:tav tm="100000">
                                          <p:val>
                                            <p:strVal val="#ppt_h"/>
                                          </p:val>
                                        </p:tav>
                                      </p:tavLst>
                                    </p:anim>
                                    <p:animEffect transition="in" filter="fade">
                                      <p:cBhvr>
                                        <p:cTn id="23" dur="500"/>
                                        <p:tgtEl>
                                          <p:spTgt spid="441"/>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442"/>
                                        </p:tgtEl>
                                        <p:attrNameLst>
                                          <p:attrName>style.visibility</p:attrName>
                                        </p:attrNameLst>
                                      </p:cBhvr>
                                      <p:to>
                                        <p:strVal val="visible"/>
                                      </p:to>
                                    </p:set>
                                    <p:animEffect transition="in" filter="wipe(up)">
                                      <p:cBhvr>
                                        <p:cTn id="27" dur="500"/>
                                        <p:tgtEl>
                                          <p:spTgt spid="44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444"/>
                                        </p:tgtEl>
                                        <p:attrNameLst>
                                          <p:attrName>style.visibility</p:attrName>
                                        </p:attrNameLst>
                                      </p:cBhvr>
                                      <p:to>
                                        <p:strVal val="visible"/>
                                      </p:to>
                                    </p:set>
                                    <p:anim calcmode="lin" valueType="num">
                                      <p:cBhvr>
                                        <p:cTn id="31" dur="500" fill="hold"/>
                                        <p:tgtEl>
                                          <p:spTgt spid="444"/>
                                        </p:tgtEl>
                                        <p:attrNameLst>
                                          <p:attrName>ppt_w</p:attrName>
                                        </p:attrNameLst>
                                      </p:cBhvr>
                                      <p:tavLst>
                                        <p:tav tm="0">
                                          <p:val>
                                            <p:fltVal val="0"/>
                                          </p:val>
                                        </p:tav>
                                        <p:tav tm="100000">
                                          <p:val>
                                            <p:strVal val="#ppt_w"/>
                                          </p:val>
                                        </p:tav>
                                      </p:tavLst>
                                    </p:anim>
                                    <p:anim calcmode="lin" valueType="num">
                                      <p:cBhvr>
                                        <p:cTn id="32" dur="500" fill="hold"/>
                                        <p:tgtEl>
                                          <p:spTgt spid="444"/>
                                        </p:tgtEl>
                                        <p:attrNameLst>
                                          <p:attrName>ppt_h</p:attrName>
                                        </p:attrNameLst>
                                      </p:cBhvr>
                                      <p:tavLst>
                                        <p:tav tm="0">
                                          <p:val>
                                            <p:fltVal val="0"/>
                                          </p:val>
                                        </p:tav>
                                        <p:tav tm="100000">
                                          <p:val>
                                            <p:strVal val="#ppt_h"/>
                                          </p:val>
                                        </p:tav>
                                      </p:tavLst>
                                    </p:anim>
                                    <p:animEffect transition="in" filter="fade">
                                      <p:cBhvr>
                                        <p:cTn id="33" dur="500"/>
                                        <p:tgtEl>
                                          <p:spTgt spid="444"/>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443"/>
                                        </p:tgtEl>
                                        <p:attrNameLst>
                                          <p:attrName>style.visibility</p:attrName>
                                        </p:attrNameLst>
                                      </p:cBhvr>
                                      <p:to>
                                        <p:strVal val="visible"/>
                                      </p:to>
                                    </p:set>
                                    <p:animEffect transition="in" filter="wipe(up)">
                                      <p:cBhvr>
                                        <p:cTn id="37" dur="500"/>
                                        <p:tgtEl>
                                          <p:spTgt spid="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 grpId="0"/>
      <p:bldP spid="440" grpId="0"/>
      <p:bldP spid="441" grpId="0" animBg="1"/>
      <p:bldP spid="442" grpId="0"/>
      <p:bldP spid="443" grpId="0"/>
      <p:bldP spid="44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A55944D4-A411-40FE-B0BE-4A34FE67525F}"/>
              </a:ext>
            </a:extLst>
          </p:cNvPr>
          <p:cNvSpPr>
            <a:spLocks noChangeAspect="1"/>
          </p:cNvSpPr>
          <p:nvPr/>
        </p:nvSpPr>
        <p:spPr>
          <a:xfrm>
            <a:off x="0" y="-3175"/>
            <a:ext cx="12192000" cy="6864350"/>
          </a:xfrm>
          <a:prstGeom prst="rect">
            <a:avLst/>
          </a:prstGeom>
          <a:blipFill dpi="0" rotWithShape="1">
            <a:blip r:embed="rId2"/>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7" name="Rectangle 4">
            <a:extLst>
              <a:ext uri="{FF2B5EF4-FFF2-40B4-BE49-F238E27FC236}">
                <a16:creationId xmlns:a16="http://schemas.microsoft.com/office/drawing/2014/main" id="{5EB7C6FA-BF13-414F-92B1-12C4DA5D1F92}"/>
              </a:ext>
            </a:extLst>
          </p:cNvPr>
          <p:cNvSpPr/>
          <p:nvPr/>
        </p:nvSpPr>
        <p:spPr>
          <a:xfrm>
            <a:off x="3175" y="0"/>
            <a:ext cx="12188825" cy="6858000"/>
          </a:xfrm>
          <a:prstGeom prst="rect">
            <a:avLst/>
          </a:prstGeom>
          <a:solidFill>
            <a:srgbClr val="0C5ED7">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Lato Light"/>
            </a:endParaRPr>
          </a:p>
        </p:txBody>
      </p:sp>
      <p:sp>
        <p:nvSpPr>
          <p:cNvPr id="8" name="TextBox 21">
            <a:extLst>
              <a:ext uri="{FF2B5EF4-FFF2-40B4-BE49-F238E27FC236}">
                <a16:creationId xmlns:a16="http://schemas.microsoft.com/office/drawing/2014/main" id="{9B2355E1-AA36-4538-B41E-110D2B4BE06C}"/>
              </a:ext>
            </a:extLst>
          </p:cNvPr>
          <p:cNvSpPr txBox="1"/>
          <p:nvPr/>
        </p:nvSpPr>
        <p:spPr>
          <a:xfrm>
            <a:off x="4408320" y="4722436"/>
            <a:ext cx="3337260" cy="369332"/>
          </a:xfrm>
          <a:prstGeom prst="rect">
            <a:avLst/>
          </a:prstGeom>
          <a:noFill/>
        </p:spPr>
        <p:txBody>
          <a:bodyPr wrap="none" rtlCol="0">
            <a:spAutoFit/>
          </a:bodyPr>
          <a:lstStyle/>
          <a:p>
            <a:pPr algn="ctr" defTabSz="914217"/>
            <a:r>
              <a:rPr lang="en-US" b="1" spc="300" dirty="0">
                <a:solidFill>
                  <a:srgbClr val="FFFFFF"/>
                </a:solidFill>
                <a:latin typeface="Montserrat Semi" charset="0"/>
                <a:ea typeface="Montserrat Semi" charset="0"/>
                <a:cs typeface="Montserrat Semi" charset="0"/>
              </a:rPr>
              <a:t> WINSTON S. CHURCHILL</a:t>
            </a:r>
          </a:p>
        </p:txBody>
      </p:sp>
      <p:sp>
        <p:nvSpPr>
          <p:cNvPr id="9" name="TextBox 22">
            <a:extLst>
              <a:ext uri="{FF2B5EF4-FFF2-40B4-BE49-F238E27FC236}">
                <a16:creationId xmlns:a16="http://schemas.microsoft.com/office/drawing/2014/main" id="{59F2BF52-0F0D-4956-97FA-84CE763C6E65}"/>
              </a:ext>
            </a:extLst>
          </p:cNvPr>
          <p:cNvSpPr txBox="1"/>
          <p:nvPr/>
        </p:nvSpPr>
        <p:spPr>
          <a:xfrm>
            <a:off x="2356502" y="1798359"/>
            <a:ext cx="7555198" cy="2123658"/>
          </a:xfrm>
          <a:prstGeom prst="rect">
            <a:avLst/>
          </a:prstGeom>
          <a:noFill/>
        </p:spPr>
        <p:txBody>
          <a:bodyPr wrap="square" rtlCol="0">
            <a:spAutoFit/>
          </a:bodyPr>
          <a:lstStyle/>
          <a:p>
            <a:pPr algn="ctr" defTabSz="914217"/>
            <a:r>
              <a:rPr lang="en-US" sz="4400" b="1" dirty="0">
                <a:solidFill>
                  <a:srgbClr val="FFFFFF"/>
                </a:solidFill>
                <a:latin typeface="Montserrat Semi" charset="0"/>
                <a:ea typeface="Montserrat Semi" charset="0"/>
                <a:cs typeface="Montserrat Semi" charset="0"/>
              </a:rPr>
              <a:t>Success is not final; failure is not fatal: It is the courage to continue that counts."</a:t>
            </a:r>
          </a:p>
        </p:txBody>
      </p:sp>
    </p:spTree>
    <p:extLst>
      <p:ext uri="{BB962C8B-B14F-4D97-AF65-F5344CB8AC3E}">
        <p14:creationId xmlns:p14="http://schemas.microsoft.com/office/powerpoint/2010/main" val="3784772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50" presetClass="entr" presetSubtype="0" decel="10000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strVal val="#ppt_w+.3"/>
                                          </p:val>
                                        </p:tav>
                                        <p:tav tm="100000">
                                          <p:val>
                                            <p:strVal val="#ppt_w"/>
                                          </p:val>
                                        </p:tav>
                                      </p:tavLst>
                                    </p:anim>
                                    <p:anim calcmode="lin" valueType="num">
                                      <p:cBhvr>
                                        <p:cTn id="12" dur="1000" fill="hold"/>
                                        <p:tgtEl>
                                          <p:spTgt spid="9"/>
                                        </p:tgtEl>
                                        <p:attrNameLst>
                                          <p:attrName>ppt_h</p:attrName>
                                        </p:attrNameLst>
                                      </p:cBhvr>
                                      <p:tavLst>
                                        <p:tav tm="0">
                                          <p:val>
                                            <p:strVal val="#ppt_h"/>
                                          </p:val>
                                        </p:tav>
                                        <p:tav tm="100000">
                                          <p:val>
                                            <p:strVal val="#ppt_h"/>
                                          </p:val>
                                        </p:tav>
                                      </p:tavLst>
                                    </p:anim>
                                    <p:animEffect transition="in" filter="fade">
                                      <p:cBhvr>
                                        <p:cTn id="13" dur="1000"/>
                                        <p:tgtEl>
                                          <p:spTgt spid="9"/>
                                        </p:tgtEl>
                                      </p:cBhvr>
                                    </p:animEffect>
                                  </p:childTnLst>
                                </p:cTn>
                              </p:par>
                            </p:childTnLst>
                          </p:cTn>
                        </p:par>
                        <p:par>
                          <p:cTn id="14" fill="hold">
                            <p:stCondLst>
                              <p:cond delay="86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CC05F02-F6AF-443D-8FB5-7521F37A492E}"/>
              </a:ext>
            </a:extLst>
          </p:cNvPr>
          <p:cNvSpPr>
            <a:spLocks noChangeAspect="1"/>
          </p:cNvSpPr>
          <p:nvPr/>
        </p:nvSpPr>
        <p:spPr>
          <a:xfrm>
            <a:off x="0" y="0"/>
            <a:ext cx="12192000" cy="6858000"/>
          </a:xfrm>
          <a:prstGeom prst="rect">
            <a:avLst/>
          </a:prstGeom>
          <a:blipFill dpi="0" rotWithShape="1">
            <a:blip r:embed="rId2"/>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6" name="平行四边形 5">
            <a:extLst>
              <a:ext uri="{FF2B5EF4-FFF2-40B4-BE49-F238E27FC236}">
                <a16:creationId xmlns:a16="http://schemas.microsoft.com/office/drawing/2014/main" id="{9DC52768-3CBA-4B81-B5FF-0B688051D08C}"/>
              </a:ext>
            </a:extLst>
          </p:cNvPr>
          <p:cNvSpPr/>
          <p:nvPr/>
        </p:nvSpPr>
        <p:spPr>
          <a:xfrm flipH="1">
            <a:off x="1494232" y="-558801"/>
            <a:ext cx="9406736" cy="7975601"/>
          </a:xfrm>
          <a:prstGeom prst="parallelogram">
            <a:avLst>
              <a:gd name="adj" fmla="val 36838"/>
            </a:avLst>
          </a:prstGeom>
          <a:gradFill flip="none" rotWithShape="1">
            <a:gsLst>
              <a:gs pos="46000">
                <a:srgbClr val="F5C803">
                  <a:alpha val="87000"/>
                </a:srgbClr>
              </a:gs>
              <a:gs pos="100000">
                <a:srgbClr val="E39800">
                  <a:alpha val="96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 name="平行四边形 4">
            <a:extLst>
              <a:ext uri="{FF2B5EF4-FFF2-40B4-BE49-F238E27FC236}">
                <a16:creationId xmlns:a16="http://schemas.microsoft.com/office/drawing/2014/main" id="{FFE3672E-9404-4336-A19E-33E6D702EAB9}"/>
              </a:ext>
            </a:extLst>
          </p:cNvPr>
          <p:cNvSpPr/>
          <p:nvPr/>
        </p:nvSpPr>
        <p:spPr>
          <a:xfrm>
            <a:off x="1392632" y="-558800"/>
            <a:ext cx="9406736" cy="7975601"/>
          </a:xfrm>
          <a:prstGeom prst="parallelogram">
            <a:avLst>
              <a:gd name="adj" fmla="val 36838"/>
            </a:avLst>
          </a:prstGeom>
          <a:solidFill>
            <a:srgbClr val="0C5ED7">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7" name="组合 6">
            <a:extLst>
              <a:ext uri="{FF2B5EF4-FFF2-40B4-BE49-F238E27FC236}">
                <a16:creationId xmlns:a16="http://schemas.microsoft.com/office/drawing/2014/main" id="{CB11D653-353B-4020-8DEC-2F6035065F8F}"/>
              </a:ext>
            </a:extLst>
          </p:cNvPr>
          <p:cNvGrpSpPr/>
          <p:nvPr/>
        </p:nvGrpSpPr>
        <p:grpSpPr>
          <a:xfrm>
            <a:off x="4047624" y="2619010"/>
            <a:ext cx="4029076" cy="1346835"/>
            <a:chOff x="7496174" y="2208312"/>
            <a:chExt cx="4029076" cy="1346835"/>
          </a:xfrm>
        </p:grpSpPr>
        <p:sp>
          <p:nvSpPr>
            <p:cNvPr id="8" name="文本框 7">
              <a:extLst>
                <a:ext uri="{FF2B5EF4-FFF2-40B4-BE49-F238E27FC236}">
                  <a16:creationId xmlns:a16="http://schemas.microsoft.com/office/drawing/2014/main" id="{D5BA4C9E-0429-4D8E-A395-1140FCD72EC4}"/>
                </a:ext>
              </a:extLst>
            </p:cNvPr>
            <p:cNvSpPr txBox="1"/>
            <p:nvPr/>
          </p:nvSpPr>
          <p:spPr>
            <a:xfrm>
              <a:off x="7496174" y="2208312"/>
              <a:ext cx="4029076" cy="954107"/>
            </a:xfrm>
            <a:prstGeom prst="rect">
              <a:avLst/>
            </a:prstGeom>
            <a:noFill/>
          </p:spPr>
          <p:txBody>
            <a:bodyPr wrap="squar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WRITE A TITLE IN THIS SECTION</a:t>
              </a:r>
              <a:endParaRPr kumimoji="0" lang="en-US" altLang="zh-CN" sz="3200" b="1"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endParaRPr>
            </a:p>
          </p:txBody>
        </p:sp>
        <p:sp>
          <p:nvSpPr>
            <p:cNvPr id="9" name="文本框 8">
              <a:extLst>
                <a:ext uri="{FF2B5EF4-FFF2-40B4-BE49-F238E27FC236}">
                  <a16:creationId xmlns:a16="http://schemas.microsoft.com/office/drawing/2014/main" id="{8E423895-691A-42D2-B51F-8820CDF10D0C}"/>
                </a:ext>
              </a:extLst>
            </p:cNvPr>
            <p:cNvSpPr txBox="1"/>
            <p:nvPr/>
          </p:nvSpPr>
          <p:spPr>
            <a:xfrm>
              <a:off x="8586785" y="3185815"/>
              <a:ext cx="20097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PART   04</a:t>
              </a:r>
              <a:endParaRPr kumimoji="0" lang="zh-CN" altLang="en-US" sz="18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endParaRPr>
            </a:p>
          </p:txBody>
        </p:sp>
        <p:cxnSp>
          <p:nvCxnSpPr>
            <p:cNvPr id="10" name="直接连接符 9">
              <a:extLst>
                <a:ext uri="{FF2B5EF4-FFF2-40B4-BE49-F238E27FC236}">
                  <a16:creationId xmlns:a16="http://schemas.microsoft.com/office/drawing/2014/main" id="{C5C831F2-0D5A-49BA-BF3D-A7723BAC6852}"/>
                </a:ext>
              </a:extLst>
            </p:cNvPr>
            <p:cNvCxnSpPr/>
            <p:nvPr/>
          </p:nvCxnSpPr>
          <p:spPr>
            <a:xfrm>
              <a:off x="8201023" y="3370481"/>
              <a:ext cx="771525"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C3CDAC58-CCFB-4CA7-A7B1-196475D2A00B}"/>
                </a:ext>
              </a:extLst>
            </p:cNvPr>
            <p:cNvCxnSpPr/>
            <p:nvPr/>
          </p:nvCxnSpPr>
          <p:spPr>
            <a:xfrm>
              <a:off x="10210797" y="3384352"/>
              <a:ext cx="771525"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38075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A9E4106F-345B-4F8A-8A89-5A0906A5C8B0}"/>
              </a:ext>
            </a:extLst>
          </p:cNvPr>
          <p:cNvGrpSpPr/>
          <p:nvPr/>
        </p:nvGrpSpPr>
        <p:grpSpPr>
          <a:xfrm>
            <a:off x="161680" y="176213"/>
            <a:ext cx="2809539" cy="400110"/>
            <a:chOff x="161680" y="176213"/>
            <a:chExt cx="2809539" cy="400110"/>
          </a:xfrm>
        </p:grpSpPr>
        <p:grpSp>
          <p:nvGrpSpPr>
            <p:cNvPr id="6" name="组合 5">
              <a:extLst>
                <a:ext uri="{FF2B5EF4-FFF2-40B4-BE49-F238E27FC236}">
                  <a16:creationId xmlns:a16="http://schemas.microsoft.com/office/drawing/2014/main" id="{0312A70E-7F89-469B-A57C-D6E07A8998A6}"/>
                </a:ext>
              </a:extLst>
            </p:cNvPr>
            <p:cNvGrpSpPr/>
            <p:nvPr/>
          </p:nvGrpSpPr>
          <p:grpSpPr>
            <a:xfrm>
              <a:off x="161680" y="176213"/>
              <a:ext cx="338383" cy="374649"/>
              <a:chOff x="-8029586" y="-1666875"/>
              <a:chExt cx="16386186" cy="10191750"/>
            </a:xfrm>
          </p:grpSpPr>
          <p:sp>
            <p:nvSpPr>
              <p:cNvPr id="4" name="平行四边形 3">
                <a:extLst>
                  <a:ext uri="{FF2B5EF4-FFF2-40B4-BE49-F238E27FC236}">
                    <a16:creationId xmlns:a16="http://schemas.microsoft.com/office/drawing/2014/main" id="{3D62D16F-8AC8-44E4-8AC6-105EF152202F}"/>
                  </a:ext>
                </a:extLst>
              </p:cNvPr>
              <p:cNvSpPr/>
              <p:nvPr/>
            </p:nvSpPr>
            <p:spPr>
              <a:xfrm>
                <a:off x="-3714750" y="-1666875"/>
                <a:ext cx="12071350" cy="10191750"/>
              </a:xfrm>
              <a:prstGeom prst="parallelogram">
                <a:avLst>
                  <a:gd name="adj" fmla="val 53077"/>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 name="平行四边形 4">
                <a:extLst>
                  <a:ext uri="{FF2B5EF4-FFF2-40B4-BE49-F238E27FC236}">
                    <a16:creationId xmlns:a16="http://schemas.microsoft.com/office/drawing/2014/main" id="{5893E34A-903C-47AC-814F-971C45DADDB6}"/>
                  </a:ext>
                </a:extLst>
              </p:cNvPr>
              <p:cNvSpPr/>
              <p:nvPr/>
            </p:nvSpPr>
            <p:spPr>
              <a:xfrm>
                <a:off x="-8029586" y="-1666875"/>
                <a:ext cx="11210913" cy="10191750"/>
              </a:xfrm>
              <a:prstGeom prst="parallelogram">
                <a:avLst>
                  <a:gd name="adj" fmla="val 57253"/>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nvGrpSpPr>
            <p:cNvPr id="9" name="组合 8">
              <a:extLst>
                <a:ext uri="{FF2B5EF4-FFF2-40B4-BE49-F238E27FC236}">
                  <a16:creationId xmlns:a16="http://schemas.microsoft.com/office/drawing/2014/main" id="{F2E7998B-2690-4606-A8EA-FA92445F7C33}"/>
                </a:ext>
              </a:extLst>
            </p:cNvPr>
            <p:cNvGrpSpPr/>
            <p:nvPr/>
          </p:nvGrpSpPr>
          <p:grpSpPr>
            <a:xfrm>
              <a:off x="431177" y="176213"/>
              <a:ext cx="2540042" cy="400110"/>
              <a:chOff x="2945777" y="1957653"/>
              <a:chExt cx="2540042" cy="400110"/>
            </a:xfrm>
          </p:grpSpPr>
          <p:sp>
            <p:nvSpPr>
              <p:cNvPr id="7" name="文本框 6">
                <a:extLst>
                  <a:ext uri="{FF2B5EF4-FFF2-40B4-BE49-F238E27FC236}">
                    <a16:creationId xmlns:a16="http://schemas.microsoft.com/office/drawing/2014/main" id="{83494A4E-2E1A-43C8-8E0C-67BE752DE833}"/>
                  </a:ext>
                </a:extLst>
              </p:cNvPr>
              <p:cNvSpPr txBox="1"/>
              <p:nvPr/>
            </p:nvSpPr>
            <p:spPr>
              <a:xfrm>
                <a:off x="2945777" y="1957653"/>
                <a:ext cx="254004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rPr>
                  <a:t>单击此处添加文字标题</a:t>
                </a:r>
              </a:p>
            </p:txBody>
          </p:sp>
          <p:sp>
            <p:nvSpPr>
              <p:cNvPr id="8" name="TextBox 60">
                <a:extLst>
                  <a:ext uri="{FF2B5EF4-FFF2-40B4-BE49-F238E27FC236}">
                    <a16:creationId xmlns:a16="http://schemas.microsoft.com/office/drawing/2014/main" id="{2E821FAA-9F68-43B6-A1D5-1137D3336363}"/>
                  </a:ext>
                </a:extLst>
              </p:cNvPr>
              <p:cNvSpPr txBox="1"/>
              <p:nvPr/>
            </p:nvSpPr>
            <p:spPr>
              <a:xfrm>
                <a:off x="2969592" y="2173097"/>
                <a:ext cx="1875834" cy="184666"/>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15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sym typeface="+mn-lt"/>
                  </a:rPr>
                  <a:t>WRITE A TITLE IN THIS SECTION</a:t>
                </a:r>
                <a:endParaRPr kumimoji="0" lang="en-US" sz="700" b="1" i="0" u="none" strike="noStrike" kern="1200" cap="none" spc="15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grpSp>
      </p:grpSp>
      <p:grpSp>
        <p:nvGrpSpPr>
          <p:cNvPr id="13" name="组合 12">
            <a:extLst>
              <a:ext uri="{FF2B5EF4-FFF2-40B4-BE49-F238E27FC236}">
                <a16:creationId xmlns:a16="http://schemas.microsoft.com/office/drawing/2014/main" id="{E7861988-271E-423F-B54B-CE6D88F4C2D7}"/>
              </a:ext>
            </a:extLst>
          </p:cNvPr>
          <p:cNvGrpSpPr/>
          <p:nvPr/>
        </p:nvGrpSpPr>
        <p:grpSpPr>
          <a:xfrm>
            <a:off x="-1041400" y="6673333"/>
            <a:ext cx="14154150" cy="184667"/>
            <a:chOff x="-1041400" y="6673333"/>
            <a:chExt cx="14154150" cy="184667"/>
          </a:xfrm>
        </p:grpSpPr>
        <p:sp>
          <p:nvSpPr>
            <p:cNvPr id="11" name="平行四边形 10">
              <a:extLst>
                <a:ext uri="{FF2B5EF4-FFF2-40B4-BE49-F238E27FC236}">
                  <a16:creationId xmlns:a16="http://schemas.microsoft.com/office/drawing/2014/main" id="{BE79CD85-C760-411A-83FF-73923CDAA211}"/>
                </a:ext>
              </a:extLst>
            </p:cNvPr>
            <p:cNvSpPr/>
            <p:nvPr/>
          </p:nvSpPr>
          <p:spPr>
            <a:xfrm>
              <a:off x="-1041400" y="6673333"/>
              <a:ext cx="7137400" cy="184666"/>
            </a:xfrm>
            <a:prstGeom prst="parallelogram">
              <a:avLst>
                <a:gd name="adj" fmla="val 59372"/>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2" name="平行四边形 11">
              <a:extLst>
                <a:ext uri="{FF2B5EF4-FFF2-40B4-BE49-F238E27FC236}">
                  <a16:creationId xmlns:a16="http://schemas.microsoft.com/office/drawing/2014/main" id="{B511F2A4-73A6-4BC5-8D96-D082AE501439}"/>
                </a:ext>
              </a:extLst>
            </p:cNvPr>
            <p:cNvSpPr/>
            <p:nvPr/>
          </p:nvSpPr>
          <p:spPr>
            <a:xfrm>
              <a:off x="5975350" y="6673334"/>
              <a:ext cx="7137400" cy="184666"/>
            </a:xfrm>
            <a:prstGeom prst="parallelogram">
              <a:avLst>
                <a:gd name="adj" fmla="val 59372"/>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nvGrpSpPr>
          <p:cNvPr id="445" name="Group 4">
            <a:extLst>
              <a:ext uri="{FF2B5EF4-FFF2-40B4-BE49-F238E27FC236}">
                <a16:creationId xmlns:a16="http://schemas.microsoft.com/office/drawing/2014/main" id="{00C0FBF3-79A7-4225-A478-A7F8FF81191D}"/>
              </a:ext>
            </a:extLst>
          </p:cNvPr>
          <p:cNvGrpSpPr>
            <a:grpSpLocks noChangeAspect="1"/>
          </p:cNvGrpSpPr>
          <p:nvPr/>
        </p:nvGrpSpPr>
        <p:grpSpPr bwMode="auto">
          <a:xfrm>
            <a:off x="478062" y="1389930"/>
            <a:ext cx="5318404" cy="4378159"/>
            <a:chOff x="-9" y="5"/>
            <a:chExt cx="5769" cy="4314"/>
          </a:xfrm>
          <a:solidFill>
            <a:schemeClr val="bg1">
              <a:lumMod val="85000"/>
            </a:schemeClr>
          </a:solidFill>
        </p:grpSpPr>
        <p:sp>
          <p:nvSpPr>
            <p:cNvPr id="446" name="Freeform 5">
              <a:extLst>
                <a:ext uri="{FF2B5EF4-FFF2-40B4-BE49-F238E27FC236}">
                  <a16:creationId xmlns:a16="http://schemas.microsoft.com/office/drawing/2014/main" id="{4D25BBB4-B360-44BC-9F37-F63C2A7C5D97}"/>
                </a:ext>
              </a:extLst>
            </p:cNvPr>
            <p:cNvSpPr>
              <a:spLocks/>
            </p:cNvSpPr>
            <p:nvPr/>
          </p:nvSpPr>
          <p:spPr bwMode="auto">
            <a:xfrm>
              <a:off x="3679" y="4064"/>
              <a:ext cx="312" cy="255"/>
            </a:xfrm>
            <a:custGeom>
              <a:avLst/>
              <a:gdLst>
                <a:gd name="T0" fmla="*/ 553 w 673"/>
                <a:gd name="T1" fmla="*/ 13 h 550"/>
                <a:gd name="T2" fmla="*/ 520 w 673"/>
                <a:gd name="T3" fmla="*/ 52 h 550"/>
                <a:gd name="T4" fmla="*/ 454 w 673"/>
                <a:gd name="T5" fmla="*/ 35 h 550"/>
                <a:gd name="T6" fmla="*/ 411 w 673"/>
                <a:gd name="T7" fmla="*/ 61 h 550"/>
                <a:gd name="T8" fmla="*/ 358 w 673"/>
                <a:gd name="T9" fmla="*/ 78 h 550"/>
                <a:gd name="T10" fmla="*/ 319 w 673"/>
                <a:gd name="T11" fmla="*/ 70 h 550"/>
                <a:gd name="T12" fmla="*/ 284 w 673"/>
                <a:gd name="T13" fmla="*/ 48 h 550"/>
                <a:gd name="T14" fmla="*/ 260 w 673"/>
                <a:gd name="T15" fmla="*/ 89 h 550"/>
                <a:gd name="T16" fmla="*/ 232 w 673"/>
                <a:gd name="T17" fmla="*/ 111 h 550"/>
                <a:gd name="T18" fmla="*/ 160 w 673"/>
                <a:gd name="T19" fmla="*/ 102 h 550"/>
                <a:gd name="T20" fmla="*/ 175 w 673"/>
                <a:gd name="T21" fmla="*/ 148 h 550"/>
                <a:gd name="T22" fmla="*/ 120 w 673"/>
                <a:gd name="T23" fmla="*/ 185 h 550"/>
                <a:gd name="T24" fmla="*/ 53 w 673"/>
                <a:gd name="T25" fmla="*/ 246 h 550"/>
                <a:gd name="T26" fmla="*/ 20 w 673"/>
                <a:gd name="T27" fmla="*/ 280 h 550"/>
                <a:gd name="T28" fmla="*/ 33 w 673"/>
                <a:gd name="T29" fmla="*/ 317 h 550"/>
                <a:gd name="T30" fmla="*/ 33 w 673"/>
                <a:gd name="T31" fmla="*/ 387 h 550"/>
                <a:gd name="T32" fmla="*/ 55 w 673"/>
                <a:gd name="T33" fmla="*/ 437 h 550"/>
                <a:gd name="T34" fmla="*/ 81 w 673"/>
                <a:gd name="T35" fmla="*/ 476 h 550"/>
                <a:gd name="T36" fmla="*/ 138 w 673"/>
                <a:gd name="T37" fmla="*/ 498 h 550"/>
                <a:gd name="T38" fmla="*/ 219 w 673"/>
                <a:gd name="T39" fmla="*/ 500 h 550"/>
                <a:gd name="T40" fmla="*/ 341 w 673"/>
                <a:gd name="T41" fmla="*/ 534 h 550"/>
                <a:gd name="T42" fmla="*/ 374 w 673"/>
                <a:gd name="T43" fmla="*/ 476 h 550"/>
                <a:gd name="T44" fmla="*/ 459 w 673"/>
                <a:gd name="T45" fmla="*/ 426 h 550"/>
                <a:gd name="T46" fmla="*/ 507 w 673"/>
                <a:gd name="T47" fmla="*/ 395 h 550"/>
                <a:gd name="T48" fmla="*/ 568 w 673"/>
                <a:gd name="T49" fmla="*/ 356 h 550"/>
                <a:gd name="T50" fmla="*/ 551 w 673"/>
                <a:gd name="T51" fmla="*/ 306 h 550"/>
                <a:gd name="T52" fmla="*/ 592 w 673"/>
                <a:gd name="T53" fmla="*/ 272 h 550"/>
                <a:gd name="T54" fmla="*/ 572 w 673"/>
                <a:gd name="T55" fmla="*/ 228 h 550"/>
                <a:gd name="T56" fmla="*/ 633 w 673"/>
                <a:gd name="T57" fmla="*/ 156 h 550"/>
                <a:gd name="T58" fmla="*/ 671 w 673"/>
                <a:gd name="T59" fmla="*/ 124 h 550"/>
                <a:gd name="T60" fmla="*/ 649 w 673"/>
                <a:gd name="T61" fmla="*/ 43 h 550"/>
                <a:gd name="T62" fmla="*/ 590 w 673"/>
                <a:gd name="T63" fmla="*/ 31 h 550"/>
                <a:gd name="T64" fmla="*/ 553 w 673"/>
                <a:gd name="T65" fmla="*/ 13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3" h="550">
                  <a:moveTo>
                    <a:pt x="553" y="13"/>
                  </a:moveTo>
                  <a:cubicBezTo>
                    <a:pt x="553" y="13"/>
                    <a:pt x="540" y="59"/>
                    <a:pt x="520" y="52"/>
                  </a:cubicBezTo>
                  <a:cubicBezTo>
                    <a:pt x="500" y="44"/>
                    <a:pt x="476" y="33"/>
                    <a:pt x="454" y="35"/>
                  </a:cubicBezTo>
                  <a:cubicBezTo>
                    <a:pt x="433" y="37"/>
                    <a:pt x="426" y="46"/>
                    <a:pt x="411" y="61"/>
                  </a:cubicBezTo>
                  <a:cubicBezTo>
                    <a:pt x="395" y="76"/>
                    <a:pt x="378" y="85"/>
                    <a:pt x="358" y="78"/>
                  </a:cubicBezTo>
                  <a:cubicBezTo>
                    <a:pt x="339" y="70"/>
                    <a:pt x="330" y="85"/>
                    <a:pt x="319" y="70"/>
                  </a:cubicBezTo>
                  <a:cubicBezTo>
                    <a:pt x="308" y="55"/>
                    <a:pt x="297" y="35"/>
                    <a:pt x="284" y="48"/>
                  </a:cubicBezTo>
                  <a:cubicBezTo>
                    <a:pt x="271" y="61"/>
                    <a:pt x="258" y="68"/>
                    <a:pt x="260" y="89"/>
                  </a:cubicBezTo>
                  <a:cubicBezTo>
                    <a:pt x="262" y="109"/>
                    <a:pt x="245" y="119"/>
                    <a:pt x="232" y="111"/>
                  </a:cubicBezTo>
                  <a:cubicBezTo>
                    <a:pt x="219" y="104"/>
                    <a:pt x="162" y="83"/>
                    <a:pt x="160" y="102"/>
                  </a:cubicBezTo>
                  <a:cubicBezTo>
                    <a:pt x="157" y="120"/>
                    <a:pt x="194" y="135"/>
                    <a:pt x="175" y="148"/>
                  </a:cubicBezTo>
                  <a:cubicBezTo>
                    <a:pt x="155" y="161"/>
                    <a:pt x="140" y="178"/>
                    <a:pt x="120" y="185"/>
                  </a:cubicBezTo>
                  <a:cubicBezTo>
                    <a:pt x="101" y="193"/>
                    <a:pt x="72" y="230"/>
                    <a:pt x="53" y="246"/>
                  </a:cubicBezTo>
                  <a:cubicBezTo>
                    <a:pt x="33" y="263"/>
                    <a:pt x="0" y="261"/>
                    <a:pt x="20" y="280"/>
                  </a:cubicBezTo>
                  <a:cubicBezTo>
                    <a:pt x="39" y="298"/>
                    <a:pt x="44" y="296"/>
                    <a:pt x="33" y="317"/>
                  </a:cubicBezTo>
                  <a:cubicBezTo>
                    <a:pt x="22" y="337"/>
                    <a:pt x="35" y="371"/>
                    <a:pt x="33" y="387"/>
                  </a:cubicBezTo>
                  <a:cubicBezTo>
                    <a:pt x="31" y="404"/>
                    <a:pt x="48" y="413"/>
                    <a:pt x="55" y="437"/>
                  </a:cubicBezTo>
                  <a:cubicBezTo>
                    <a:pt x="61" y="461"/>
                    <a:pt x="50" y="459"/>
                    <a:pt x="81" y="476"/>
                  </a:cubicBezTo>
                  <a:cubicBezTo>
                    <a:pt x="112" y="493"/>
                    <a:pt x="103" y="484"/>
                    <a:pt x="138" y="498"/>
                  </a:cubicBezTo>
                  <a:cubicBezTo>
                    <a:pt x="173" y="513"/>
                    <a:pt x="197" y="487"/>
                    <a:pt x="219" y="500"/>
                  </a:cubicBezTo>
                  <a:cubicBezTo>
                    <a:pt x="240" y="513"/>
                    <a:pt x="332" y="550"/>
                    <a:pt x="341" y="534"/>
                  </a:cubicBezTo>
                  <a:cubicBezTo>
                    <a:pt x="350" y="517"/>
                    <a:pt x="341" y="476"/>
                    <a:pt x="374" y="476"/>
                  </a:cubicBezTo>
                  <a:cubicBezTo>
                    <a:pt x="406" y="476"/>
                    <a:pt x="452" y="441"/>
                    <a:pt x="459" y="426"/>
                  </a:cubicBezTo>
                  <a:cubicBezTo>
                    <a:pt x="465" y="411"/>
                    <a:pt x="489" y="395"/>
                    <a:pt x="507" y="395"/>
                  </a:cubicBezTo>
                  <a:cubicBezTo>
                    <a:pt x="524" y="395"/>
                    <a:pt x="588" y="371"/>
                    <a:pt x="568" y="356"/>
                  </a:cubicBezTo>
                  <a:cubicBezTo>
                    <a:pt x="548" y="341"/>
                    <a:pt x="531" y="309"/>
                    <a:pt x="551" y="306"/>
                  </a:cubicBezTo>
                  <a:cubicBezTo>
                    <a:pt x="570" y="302"/>
                    <a:pt x="609" y="283"/>
                    <a:pt x="592" y="272"/>
                  </a:cubicBezTo>
                  <a:cubicBezTo>
                    <a:pt x="575" y="261"/>
                    <a:pt x="531" y="267"/>
                    <a:pt x="572" y="228"/>
                  </a:cubicBezTo>
                  <a:cubicBezTo>
                    <a:pt x="614" y="189"/>
                    <a:pt x="609" y="159"/>
                    <a:pt x="633" y="156"/>
                  </a:cubicBezTo>
                  <a:cubicBezTo>
                    <a:pt x="658" y="152"/>
                    <a:pt x="673" y="156"/>
                    <a:pt x="671" y="124"/>
                  </a:cubicBezTo>
                  <a:cubicBezTo>
                    <a:pt x="668" y="93"/>
                    <a:pt x="668" y="52"/>
                    <a:pt x="649" y="43"/>
                  </a:cubicBezTo>
                  <a:cubicBezTo>
                    <a:pt x="629" y="33"/>
                    <a:pt x="599" y="41"/>
                    <a:pt x="590" y="31"/>
                  </a:cubicBezTo>
                  <a:cubicBezTo>
                    <a:pt x="581" y="22"/>
                    <a:pt x="555" y="0"/>
                    <a:pt x="553" y="13"/>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47" name="Freeform 6">
              <a:extLst>
                <a:ext uri="{FF2B5EF4-FFF2-40B4-BE49-F238E27FC236}">
                  <a16:creationId xmlns:a16="http://schemas.microsoft.com/office/drawing/2014/main" id="{89B6F558-6601-4D70-AF49-205F978FDCB8}"/>
                </a:ext>
              </a:extLst>
            </p:cNvPr>
            <p:cNvSpPr>
              <a:spLocks/>
            </p:cNvSpPr>
            <p:nvPr/>
          </p:nvSpPr>
          <p:spPr bwMode="auto">
            <a:xfrm>
              <a:off x="-9" y="633"/>
              <a:ext cx="2307" cy="1593"/>
            </a:xfrm>
            <a:custGeom>
              <a:avLst/>
              <a:gdLst>
                <a:gd name="T0" fmla="*/ 4317 w 4981"/>
                <a:gd name="T1" fmla="*/ 2284 h 3440"/>
                <a:gd name="T2" fmla="*/ 4622 w 4981"/>
                <a:gd name="T3" fmla="*/ 2061 h 3440"/>
                <a:gd name="T4" fmla="*/ 4946 w 4981"/>
                <a:gd name="T5" fmla="*/ 1850 h 3440"/>
                <a:gd name="T6" fmla="*/ 4930 w 4981"/>
                <a:gd name="T7" fmla="*/ 1693 h 3440"/>
                <a:gd name="T8" fmla="*/ 4812 w 4981"/>
                <a:gd name="T9" fmla="*/ 1470 h 3440"/>
                <a:gd name="T10" fmla="*/ 4636 w 4981"/>
                <a:gd name="T11" fmla="*/ 1342 h 3440"/>
                <a:gd name="T12" fmla="*/ 4488 w 4981"/>
                <a:gd name="T13" fmla="*/ 1228 h 3440"/>
                <a:gd name="T14" fmla="*/ 4082 w 4981"/>
                <a:gd name="T15" fmla="*/ 1137 h 3440"/>
                <a:gd name="T16" fmla="*/ 3931 w 4981"/>
                <a:gd name="T17" fmla="*/ 906 h 3440"/>
                <a:gd name="T18" fmla="*/ 3984 w 4981"/>
                <a:gd name="T19" fmla="*/ 684 h 3440"/>
                <a:gd name="T20" fmla="*/ 3787 w 4981"/>
                <a:gd name="T21" fmla="*/ 408 h 3440"/>
                <a:gd name="T22" fmla="*/ 3607 w 4981"/>
                <a:gd name="T23" fmla="*/ 314 h 3440"/>
                <a:gd name="T24" fmla="*/ 3476 w 4981"/>
                <a:gd name="T25" fmla="*/ 141 h 3440"/>
                <a:gd name="T26" fmla="*/ 3472 w 4981"/>
                <a:gd name="T27" fmla="*/ 7 h 3440"/>
                <a:gd name="T28" fmla="*/ 3233 w 4981"/>
                <a:gd name="T29" fmla="*/ 27 h 3440"/>
                <a:gd name="T30" fmla="*/ 3096 w 4981"/>
                <a:gd name="T31" fmla="*/ 155 h 3440"/>
                <a:gd name="T32" fmla="*/ 2965 w 4981"/>
                <a:gd name="T33" fmla="*/ 333 h 3440"/>
                <a:gd name="T34" fmla="*/ 2876 w 4981"/>
                <a:gd name="T35" fmla="*/ 497 h 3440"/>
                <a:gd name="T36" fmla="*/ 2726 w 4981"/>
                <a:gd name="T37" fmla="*/ 478 h 3440"/>
                <a:gd name="T38" fmla="*/ 2359 w 4981"/>
                <a:gd name="T39" fmla="*/ 536 h 3440"/>
                <a:gd name="T40" fmla="*/ 2224 w 4981"/>
                <a:gd name="T41" fmla="*/ 781 h 3440"/>
                <a:gd name="T42" fmla="*/ 2175 w 4981"/>
                <a:gd name="T43" fmla="*/ 850 h 3440"/>
                <a:gd name="T44" fmla="*/ 2008 w 4981"/>
                <a:gd name="T45" fmla="*/ 809 h 3440"/>
                <a:gd name="T46" fmla="*/ 1710 w 4981"/>
                <a:gd name="T47" fmla="*/ 836 h 3440"/>
                <a:gd name="T48" fmla="*/ 1759 w 4981"/>
                <a:gd name="T49" fmla="*/ 1017 h 3440"/>
                <a:gd name="T50" fmla="*/ 1775 w 4981"/>
                <a:gd name="T51" fmla="*/ 1290 h 3440"/>
                <a:gd name="T52" fmla="*/ 1674 w 4981"/>
                <a:gd name="T53" fmla="*/ 1378 h 3440"/>
                <a:gd name="T54" fmla="*/ 1559 w 4981"/>
                <a:gd name="T55" fmla="*/ 1562 h 3440"/>
                <a:gd name="T56" fmla="*/ 1287 w 4981"/>
                <a:gd name="T57" fmla="*/ 1623 h 3440"/>
                <a:gd name="T58" fmla="*/ 1051 w 4981"/>
                <a:gd name="T59" fmla="*/ 1715 h 3440"/>
                <a:gd name="T60" fmla="*/ 760 w 4981"/>
                <a:gd name="T61" fmla="*/ 1768 h 3440"/>
                <a:gd name="T62" fmla="*/ 563 w 4981"/>
                <a:gd name="T63" fmla="*/ 1787 h 3440"/>
                <a:gd name="T64" fmla="*/ 370 w 4981"/>
                <a:gd name="T65" fmla="*/ 1723 h 3440"/>
                <a:gd name="T66" fmla="*/ 180 w 4981"/>
                <a:gd name="T67" fmla="*/ 1768 h 3440"/>
                <a:gd name="T68" fmla="*/ 42 w 4981"/>
                <a:gd name="T69" fmla="*/ 1934 h 3440"/>
                <a:gd name="T70" fmla="*/ 23 w 4981"/>
                <a:gd name="T71" fmla="*/ 2093 h 3440"/>
                <a:gd name="T72" fmla="*/ 232 w 4981"/>
                <a:gd name="T73" fmla="*/ 2199 h 3440"/>
                <a:gd name="T74" fmla="*/ 190 w 4981"/>
                <a:gd name="T75" fmla="*/ 2415 h 3440"/>
                <a:gd name="T76" fmla="*/ 105 w 4981"/>
                <a:gd name="T77" fmla="*/ 2454 h 3440"/>
                <a:gd name="T78" fmla="*/ 53 w 4981"/>
                <a:gd name="T79" fmla="*/ 2535 h 3440"/>
                <a:gd name="T80" fmla="*/ 219 w 4981"/>
                <a:gd name="T81" fmla="*/ 2595 h 3440"/>
                <a:gd name="T82" fmla="*/ 307 w 4981"/>
                <a:gd name="T83" fmla="*/ 2806 h 3440"/>
                <a:gd name="T84" fmla="*/ 442 w 4981"/>
                <a:gd name="T85" fmla="*/ 2962 h 3440"/>
                <a:gd name="T86" fmla="*/ 717 w 4981"/>
                <a:gd name="T87" fmla="*/ 3144 h 3440"/>
                <a:gd name="T88" fmla="*/ 861 w 4981"/>
                <a:gd name="T89" fmla="*/ 3385 h 3440"/>
                <a:gd name="T90" fmla="*/ 1054 w 4981"/>
                <a:gd name="T91" fmla="*/ 3422 h 3440"/>
                <a:gd name="T92" fmla="*/ 1241 w 4981"/>
                <a:gd name="T93" fmla="*/ 3196 h 3440"/>
                <a:gd name="T94" fmla="*/ 1547 w 4981"/>
                <a:gd name="T95" fmla="*/ 3325 h 3440"/>
                <a:gd name="T96" fmla="*/ 1779 w 4981"/>
                <a:gd name="T97" fmla="*/ 3247 h 3440"/>
                <a:gd name="T98" fmla="*/ 2063 w 4981"/>
                <a:gd name="T99" fmla="*/ 3348 h 3440"/>
                <a:gd name="T100" fmla="*/ 2355 w 4981"/>
                <a:gd name="T101" fmla="*/ 3325 h 3440"/>
                <a:gd name="T102" fmla="*/ 2823 w 4981"/>
                <a:gd name="T103" fmla="*/ 3221 h 3440"/>
                <a:gd name="T104" fmla="*/ 3303 w 4981"/>
                <a:gd name="T105" fmla="*/ 3314 h 3440"/>
                <a:gd name="T106" fmla="*/ 3657 w 4981"/>
                <a:gd name="T107" fmla="*/ 3310 h 3440"/>
                <a:gd name="T108" fmla="*/ 3683 w 4981"/>
                <a:gd name="T109" fmla="*/ 3162 h 3440"/>
                <a:gd name="T110" fmla="*/ 3640 w 4981"/>
                <a:gd name="T111" fmla="*/ 2988 h 3440"/>
                <a:gd name="T112" fmla="*/ 3701 w 4981"/>
                <a:gd name="T113" fmla="*/ 2721 h 3440"/>
                <a:gd name="T114" fmla="*/ 4129 w 4981"/>
                <a:gd name="T115" fmla="*/ 2651 h 3440"/>
                <a:gd name="T116" fmla="*/ 4380 w 4981"/>
                <a:gd name="T117" fmla="*/ 2630 h 3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81" h="3440">
                  <a:moveTo>
                    <a:pt x="4343" y="2565"/>
                  </a:moveTo>
                  <a:cubicBezTo>
                    <a:pt x="4365" y="2536"/>
                    <a:pt x="4347" y="2491"/>
                    <a:pt x="4343" y="2454"/>
                  </a:cubicBezTo>
                  <a:cubicBezTo>
                    <a:pt x="4339" y="2417"/>
                    <a:pt x="4317" y="2350"/>
                    <a:pt x="4317" y="2284"/>
                  </a:cubicBezTo>
                  <a:cubicBezTo>
                    <a:pt x="4317" y="2217"/>
                    <a:pt x="4391" y="2195"/>
                    <a:pt x="4430" y="2191"/>
                  </a:cubicBezTo>
                  <a:cubicBezTo>
                    <a:pt x="4470" y="2187"/>
                    <a:pt x="4500" y="2180"/>
                    <a:pt x="4513" y="2143"/>
                  </a:cubicBezTo>
                  <a:cubicBezTo>
                    <a:pt x="4526" y="2106"/>
                    <a:pt x="4592" y="2095"/>
                    <a:pt x="4622" y="2061"/>
                  </a:cubicBezTo>
                  <a:cubicBezTo>
                    <a:pt x="4653" y="2028"/>
                    <a:pt x="4701" y="2035"/>
                    <a:pt x="4745" y="2006"/>
                  </a:cubicBezTo>
                  <a:cubicBezTo>
                    <a:pt x="4788" y="1976"/>
                    <a:pt x="4841" y="1987"/>
                    <a:pt x="4911" y="1965"/>
                  </a:cubicBezTo>
                  <a:cubicBezTo>
                    <a:pt x="4981" y="1943"/>
                    <a:pt x="4933" y="1895"/>
                    <a:pt x="4946" y="1850"/>
                  </a:cubicBezTo>
                  <a:cubicBezTo>
                    <a:pt x="4951" y="1831"/>
                    <a:pt x="4965" y="1812"/>
                    <a:pt x="4978" y="1797"/>
                  </a:cubicBezTo>
                  <a:cubicBezTo>
                    <a:pt x="4972" y="1792"/>
                    <a:pt x="4980" y="1784"/>
                    <a:pt x="4976" y="1765"/>
                  </a:cubicBezTo>
                  <a:cubicBezTo>
                    <a:pt x="4970" y="1734"/>
                    <a:pt x="4947" y="1718"/>
                    <a:pt x="4930" y="1693"/>
                  </a:cubicBezTo>
                  <a:cubicBezTo>
                    <a:pt x="4914" y="1668"/>
                    <a:pt x="4891" y="1681"/>
                    <a:pt x="4885" y="1631"/>
                  </a:cubicBezTo>
                  <a:cubicBezTo>
                    <a:pt x="4878" y="1581"/>
                    <a:pt x="4852" y="1551"/>
                    <a:pt x="4845" y="1523"/>
                  </a:cubicBezTo>
                  <a:cubicBezTo>
                    <a:pt x="4839" y="1495"/>
                    <a:pt x="4852" y="1495"/>
                    <a:pt x="4812" y="1470"/>
                  </a:cubicBezTo>
                  <a:cubicBezTo>
                    <a:pt x="4773" y="1445"/>
                    <a:pt x="4803" y="1442"/>
                    <a:pt x="4796" y="1409"/>
                  </a:cubicBezTo>
                  <a:cubicBezTo>
                    <a:pt x="4790" y="1376"/>
                    <a:pt x="4757" y="1387"/>
                    <a:pt x="4721" y="1384"/>
                  </a:cubicBezTo>
                  <a:cubicBezTo>
                    <a:pt x="4685" y="1381"/>
                    <a:pt x="4675" y="1362"/>
                    <a:pt x="4636" y="1342"/>
                  </a:cubicBezTo>
                  <a:cubicBezTo>
                    <a:pt x="4596" y="1323"/>
                    <a:pt x="4629" y="1328"/>
                    <a:pt x="4596" y="1301"/>
                  </a:cubicBezTo>
                  <a:cubicBezTo>
                    <a:pt x="4563" y="1273"/>
                    <a:pt x="4560" y="1278"/>
                    <a:pt x="4524" y="1276"/>
                  </a:cubicBezTo>
                  <a:cubicBezTo>
                    <a:pt x="4488" y="1273"/>
                    <a:pt x="4495" y="1251"/>
                    <a:pt x="4488" y="1228"/>
                  </a:cubicBezTo>
                  <a:cubicBezTo>
                    <a:pt x="4482" y="1206"/>
                    <a:pt x="4452" y="1206"/>
                    <a:pt x="4416" y="1184"/>
                  </a:cubicBezTo>
                  <a:cubicBezTo>
                    <a:pt x="4380" y="1162"/>
                    <a:pt x="4252" y="1167"/>
                    <a:pt x="4210" y="1164"/>
                  </a:cubicBezTo>
                  <a:cubicBezTo>
                    <a:pt x="4167" y="1162"/>
                    <a:pt x="4147" y="1145"/>
                    <a:pt x="4082" y="1137"/>
                  </a:cubicBezTo>
                  <a:cubicBezTo>
                    <a:pt x="4016" y="1128"/>
                    <a:pt x="4056" y="1120"/>
                    <a:pt x="3957" y="1095"/>
                  </a:cubicBezTo>
                  <a:cubicBezTo>
                    <a:pt x="3859" y="1070"/>
                    <a:pt x="3885" y="1031"/>
                    <a:pt x="3879" y="1003"/>
                  </a:cubicBezTo>
                  <a:cubicBezTo>
                    <a:pt x="3872" y="975"/>
                    <a:pt x="3889" y="936"/>
                    <a:pt x="3931" y="906"/>
                  </a:cubicBezTo>
                  <a:cubicBezTo>
                    <a:pt x="3974" y="875"/>
                    <a:pt x="3974" y="850"/>
                    <a:pt x="3948" y="814"/>
                  </a:cubicBezTo>
                  <a:cubicBezTo>
                    <a:pt x="3921" y="778"/>
                    <a:pt x="3948" y="781"/>
                    <a:pt x="3977" y="753"/>
                  </a:cubicBezTo>
                  <a:cubicBezTo>
                    <a:pt x="4007" y="725"/>
                    <a:pt x="3990" y="714"/>
                    <a:pt x="3984" y="684"/>
                  </a:cubicBezTo>
                  <a:cubicBezTo>
                    <a:pt x="3977" y="653"/>
                    <a:pt x="3964" y="625"/>
                    <a:pt x="3928" y="595"/>
                  </a:cubicBezTo>
                  <a:cubicBezTo>
                    <a:pt x="3892" y="564"/>
                    <a:pt x="3885" y="481"/>
                    <a:pt x="3875" y="444"/>
                  </a:cubicBezTo>
                  <a:cubicBezTo>
                    <a:pt x="3866" y="408"/>
                    <a:pt x="3830" y="408"/>
                    <a:pt x="3787" y="408"/>
                  </a:cubicBezTo>
                  <a:cubicBezTo>
                    <a:pt x="3744" y="408"/>
                    <a:pt x="3751" y="369"/>
                    <a:pt x="3731" y="347"/>
                  </a:cubicBezTo>
                  <a:cubicBezTo>
                    <a:pt x="3712" y="325"/>
                    <a:pt x="3689" y="344"/>
                    <a:pt x="3653" y="364"/>
                  </a:cubicBezTo>
                  <a:cubicBezTo>
                    <a:pt x="3617" y="383"/>
                    <a:pt x="3626" y="358"/>
                    <a:pt x="3607" y="314"/>
                  </a:cubicBezTo>
                  <a:cubicBezTo>
                    <a:pt x="3587" y="269"/>
                    <a:pt x="3577" y="283"/>
                    <a:pt x="3564" y="239"/>
                  </a:cubicBezTo>
                  <a:cubicBezTo>
                    <a:pt x="3551" y="194"/>
                    <a:pt x="3499" y="203"/>
                    <a:pt x="3469" y="189"/>
                  </a:cubicBezTo>
                  <a:cubicBezTo>
                    <a:pt x="3440" y="175"/>
                    <a:pt x="3450" y="175"/>
                    <a:pt x="3476" y="141"/>
                  </a:cubicBezTo>
                  <a:cubicBezTo>
                    <a:pt x="3502" y="108"/>
                    <a:pt x="3450" y="108"/>
                    <a:pt x="3430" y="91"/>
                  </a:cubicBezTo>
                  <a:cubicBezTo>
                    <a:pt x="3410" y="75"/>
                    <a:pt x="3417" y="72"/>
                    <a:pt x="3453" y="50"/>
                  </a:cubicBezTo>
                  <a:cubicBezTo>
                    <a:pt x="3467" y="41"/>
                    <a:pt x="3471" y="24"/>
                    <a:pt x="3472" y="7"/>
                  </a:cubicBezTo>
                  <a:cubicBezTo>
                    <a:pt x="3467" y="9"/>
                    <a:pt x="3462" y="9"/>
                    <a:pt x="3436" y="11"/>
                  </a:cubicBezTo>
                  <a:cubicBezTo>
                    <a:pt x="3391" y="14"/>
                    <a:pt x="3351" y="25"/>
                    <a:pt x="3341" y="14"/>
                  </a:cubicBezTo>
                  <a:cubicBezTo>
                    <a:pt x="3332" y="2"/>
                    <a:pt x="3233" y="0"/>
                    <a:pt x="3233" y="27"/>
                  </a:cubicBezTo>
                  <a:cubicBezTo>
                    <a:pt x="3233" y="55"/>
                    <a:pt x="3256" y="58"/>
                    <a:pt x="3227" y="91"/>
                  </a:cubicBezTo>
                  <a:cubicBezTo>
                    <a:pt x="3197" y="125"/>
                    <a:pt x="3201" y="128"/>
                    <a:pt x="3171" y="139"/>
                  </a:cubicBezTo>
                  <a:cubicBezTo>
                    <a:pt x="3142" y="150"/>
                    <a:pt x="3125" y="158"/>
                    <a:pt x="3096" y="155"/>
                  </a:cubicBezTo>
                  <a:cubicBezTo>
                    <a:pt x="3066" y="153"/>
                    <a:pt x="3053" y="128"/>
                    <a:pt x="3027" y="158"/>
                  </a:cubicBezTo>
                  <a:cubicBezTo>
                    <a:pt x="3001" y="189"/>
                    <a:pt x="2965" y="236"/>
                    <a:pt x="2965" y="264"/>
                  </a:cubicBezTo>
                  <a:cubicBezTo>
                    <a:pt x="2965" y="292"/>
                    <a:pt x="2965" y="305"/>
                    <a:pt x="2965" y="333"/>
                  </a:cubicBezTo>
                  <a:cubicBezTo>
                    <a:pt x="2965" y="361"/>
                    <a:pt x="2955" y="367"/>
                    <a:pt x="2968" y="392"/>
                  </a:cubicBezTo>
                  <a:cubicBezTo>
                    <a:pt x="2981" y="417"/>
                    <a:pt x="2981" y="419"/>
                    <a:pt x="2965" y="442"/>
                  </a:cubicBezTo>
                  <a:cubicBezTo>
                    <a:pt x="2948" y="464"/>
                    <a:pt x="2893" y="494"/>
                    <a:pt x="2876" y="497"/>
                  </a:cubicBezTo>
                  <a:cubicBezTo>
                    <a:pt x="2860" y="500"/>
                    <a:pt x="2824" y="494"/>
                    <a:pt x="2814" y="511"/>
                  </a:cubicBezTo>
                  <a:cubicBezTo>
                    <a:pt x="2804" y="528"/>
                    <a:pt x="2778" y="517"/>
                    <a:pt x="2768" y="508"/>
                  </a:cubicBezTo>
                  <a:cubicBezTo>
                    <a:pt x="2758" y="500"/>
                    <a:pt x="2762" y="478"/>
                    <a:pt x="2726" y="478"/>
                  </a:cubicBezTo>
                  <a:cubicBezTo>
                    <a:pt x="2690" y="478"/>
                    <a:pt x="2621" y="489"/>
                    <a:pt x="2588" y="456"/>
                  </a:cubicBezTo>
                  <a:cubicBezTo>
                    <a:pt x="2555" y="422"/>
                    <a:pt x="2460" y="330"/>
                    <a:pt x="2444" y="400"/>
                  </a:cubicBezTo>
                  <a:cubicBezTo>
                    <a:pt x="2427" y="469"/>
                    <a:pt x="2382" y="503"/>
                    <a:pt x="2359" y="536"/>
                  </a:cubicBezTo>
                  <a:cubicBezTo>
                    <a:pt x="2336" y="570"/>
                    <a:pt x="2319" y="589"/>
                    <a:pt x="2293" y="631"/>
                  </a:cubicBezTo>
                  <a:cubicBezTo>
                    <a:pt x="2267" y="672"/>
                    <a:pt x="2290" y="689"/>
                    <a:pt x="2260" y="711"/>
                  </a:cubicBezTo>
                  <a:cubicBezTo>
                    <a:pt x="2231" y="734"/>
                    <a:pt x="2178" y="759"/>
                    <a:pt x="2224" y="781"/>
                  </a:cubicBezTo>
                  <a:cubicBezTo>
                    <a:pt x="2270" y="803"/>
                    <a:pt x="2293" y="823"/>
                    <a:pt x="2273" y="845"/>
                  </a:cubicBezTo>
                  <a:cubicBezTo>
                    <a:pt x="2254" y="867"/>
                    <a:pt x="2247" y="917"/>
                    <a:pt x="2224" y="884"/>
                  </a:cubicBezTo>
                  <a:cubicBezTo>
                    <a:pt x="2201" y="850"/>
                    <a:pt x="2205" y="842"/>
                    <a:pt x="2175" y="850"/>
                  </a:cubicBezTo>
                  <a:cubicBezTo>
                    <a:pt x="2146" y="859"/>
                    <a:pt x="2113" y="859"/>
                    <a:pt x="2106" y="836"/>
                  </a:cubicBezTo>
                  <a:cubicBezTo>
                    <a:pt x="2100" y="814"/>
                    <a:pt x="2113" y="784"/>
                    <a:pt x="2077" y="797"/>
                  </a:cubicBezTo>
                  <a:cubicBezTo>
                    <a:pt x="2041" y="811"/>
                    <a:pt x="2038" y="809"/>
                    <a:pt x="2008" y="809"/>
                  </a:cubicBezTo>
                  <a:cubicBezTo>
                    <a:pt x="1979" y="809"/>
                    <a:pt x="1949" y="836"/>
                    <a:pt x="1913" y="817"/>
                  </a:cubicBezTo>
                  <a:cubicBezTo>
                    <a:pt x="1877" y="797"/>
                    <a:pt x="1854" y="828"/>
                    <a:pt x="1825" y="828"/>
                  </a:cubicBezTo>
                  <a:cubicBezTo>
                    <a:pt x="1795" y="828"/>
                    <a:pt x="1713" y="814"/>
                    <a:pt x="1710" y="836"/>
                  </a:cubicBezTo>
                  <a:cubicBezTo>
                    <a:pt x="1707" y="859"/>
                    <a:pt x="1694" y="881"/>
                    <a:pt x="1733" y="886"/>
                  </a:cubicBezTo>
                  <a:cubicBezTo>
                    <a:pt x="1772" y="892"/>
                    <a:pt x="1821" y="895"/>
                    <a:pt x="1798" y="925"/>
                  </a:cubicBezTo>
                  <a:cubicBezTo>
                    <a:pt x="1775" y="956"/>
                    <a:pt x="1756" y="973"/>
                    <a:pt x="1759" y="1017"/>
                  </a:cubicBezTo>
                  <a:cubicBezTo>
                    <a:pt x="1762" y="1062"/>
                    <a:pt x="1746" y="1089"/>
                    <a:pt x="1766" y="1145"/>
                  </a:cubicBezTo>
                  <a:cubicBezTo>
                    <a:pt x="1785" y="1201"/>
                    <a:pt x="1782" y="1209"/>
                    <a:pt x="1782" y="1237"/>
                  </a:cubicBezTo>
                  <a:cubicBezTo>
                    <a:pt x="1782" y="1265"/>
                    <a:pt x="1759" y="1256"/>
                    <a:pt x="1775" y="1290"/>
                  </a:cubicBezTo>
                  <a:cubicBezTo>
                    <a:pt x="1792" y="1323"/>
                    <a:pt x="1779" y="1337"/>
                    <a:pt x="1759" y="1323"/>
                  </a:cubicBezTo>
                  <a:cubicBezTo>
                    <a:pt x="1739" y="1309"/>
                    <a:pt x="1716" y="1306"/>
                    <a:pt x="1707" y="1328"/>
                  </a:cubicBezTo>
                  <a:cubicBezTo>
                    <a:pt x="1697" y="1351"/>
                    <a:pt x="1707" y="1376"/>
                    <a:pt x="1674" y="1378"/>
                  </a:cubicBezTo>
                  <a:cubicBezTo>
                    <a:pt x="1641" y="1381"/>
                    <a:pt x="1621" y="1390"/>
                    <a:pt x="1625" y="1429"/>
                  </a:cubicBezTo>
                  <a:cubicBezTo>
                    <a:pt x="1628" y="1467"/>
                    <a:pt x="1648" y="1492"/>
                    <a:pt x="1625" y="1523"/>
                  </a:cubicBezTo>
                  <a:cubicBezTo>
                    <a:pt x="1602" y="1554"/>
                    <a:pt x="1602" y="1565"/>
                    <a:pt x="1559" y="1562"/>
                  </a:cubicBezTo>
                  <a:cubicBezTo>
                    <a:pt x="1517" y="1559"/>
                    <a:pt x="1513" y="1590"/>
                    <a:pt x="1481" y="1593"/>
                  </a:cubicBezTo>
                  <a:cubicBezTo>
                    <a:pt x="1448" y="1595"/>
                    <a:pt x="1395" y="1581"/>
                    <a:pt x="1369" y="1595"/>
                  </a:cubicBezTo>
                  <a:cubicBezTo>
                    <a:pt x="1343" y="1609"/>
                    <a:pt x="1323" y="1623"/>
                    <a:pt x="1287" y="1623"/>
                  </a:cubicBezTo>
                  <a:cubicBezTo>
                    <a:pt x="1251" y="1623"/>
                    <a:pt x="1241" y="1626"/>
                    <a:pt x="1209" y="1643"/>
                  </a:cubicBezTo>
                  <a:cubicBezTo>
                    <a:pt x="1176" y="1659"/>
                    <a:pt x="1150" y="1676"/>
                    <a:pt x="1124" y="1701"/>
                  </a:cubicBezTo>
                  <a:cubicBezTo>
                    <a:pt x="1097" y="1726"/>
                    <a:pt x="1074" y="1734"/>
                    <a:pt x="1051" y="1715"/>
                  </a:cubicBezTo>
                  <a:cubicBezTo>
                    <a:pt x="1028" y="1695"/>
                    <a:pt x="933" y="1732"/>
                    <a:pt x="920" y="1704"/>
                  </a:cubicBezTo>
                  <a:cubicBezTo>
                    <a:pt x="907" y="1676"/>
                    <a:pt x="868" y="1640"/>
                    <a:pt x="835" y="1676"/>
                  </a:cubicBezTo>
                  <a:cubicBezTo>
                    <a:pt x="802" y="1712"/>
                    <a:pt x="776" y="1737"/>
                    <a:pt x="760" y="1768"/>
                  </a:cubicBezTo>
                  <a:cubicBezTo>
                    <a:pt x="743" y="1798"/>
                    <a:pt x="691" y="1840"/>
                    <a:pt x="671" y="1812"/>
                  </a:cubicBezTo>
                  <a:cubicBezTo>
                    <a:pt x="652" y="1784"/>
                    <a:pt x="658" y="1782"/>
                    <a:pt x="632" y="1787"/>
                  </a:cubicBezTo>
                  <a:cubicBezTo>
                    <a:pt x="606" y="1793"/>
                    <a:pt x="573" y="1826"/>
                    <a:pt x="563" y="1787"/>
                  </a:cubicBezTo>
                  <a:cubicBezTo>
                    <a:pt x="553" y="1748"/>
                    <a:pt x="563" y="1709"/>
                    <a:pt x="537" y="1706"/>
                  </a:cubicBezTo>
                  <a:cubicBezTo>
                    <a:pt x="511" y="1704"/>
                    <a:pt x="475" y="1757"/>
                    <a:pt x="455" y="1734"/>
                  </a:cubicBezTo>
                  <a:cubicBezTo>
                    <a:pt x="436" y="1712"/>
                    <a:pt x="380" y="1698"/>
                    <a:pt x="370" y="1723"/>
                  </a:cubicBezTo>
                  <a:cubicBezTo>
                    <a:pt x="360" y="1748"/>
                    <a:pt x="344" y="1754"/>
                    <a:pt x="321" y="1754"/>
                  </a:cubicBezTo>
                  <a:cubicBezTo>
                    <a:pt x="298" y="1754"/>
                    <a:pt x="301" y="1784"/>
                    <a:pt x="268" y="1782"/>
                  </a:cubicBezTo>
                  <a:cubicBezTo>
                    <a:pt x="236" y="1779"/>
                    <a:pt x="213" y="1743"/>
                    <a:pt x="180" y="1768"/>
                  </a:cubicBezTo>
                  <a:cubicBezTo>
                    <a:pt x="147" y="1793"/>
                    <a:pt x="128" y="1793"/>
                    <a:pt x="128" y="1837"/>
                  </a:cubicBezTo>
                  <a:cubicBezTo>
                    <a:pt x="128" y="1882"/>
                    <a:pt x="147" y="1890"/>
                    <a:pt x="101" y="1896"/>
                  </a:cubicBezTo>
                  <a:cubicBezTo>
                    <a:pt x="55" y="1901"/>
                    <a:pt x="39" y="1904"/>
                    <a:pt x="42" y="1934"/>
                  </a:cubicBezTo>
                  <a:cubicBezTo>
                    <a:pt x="46" y="1965"/>
                    <a:pt x="0" y="1965"/>
                    <a:pt x="33" y="1987"/>
                  </a:cubicBezTo>
                  <a:cubicBezTo>
                    <a:pt x="65" y="2009"/>
                    <a:pt x="75" y="2015"/>
                    <a:pt x="49" y="2037"/>
                  </a:cubicBezTo>
                  <a:cubicBezTo>
                    <a:pt x="23" y="2060"/>
                    <a:pt x="19" y="2068"/>
                    <a:pt x="23" y="2093"/>
                  </a:cubicBezTo>
                  <a:cubicBezTo>
                    <a:pt x="26" y="2118"/>
                    <a:pt x="49" y="2165"/>
                    <a:pt x="72" y="2146"/>
                  </a:cubicBezTo>
                  <a:cubicBezTo>
                    <a:pt x="95" y="2126"/>
                    <a:pt x="88" y="2115"/>
                    <a:pt x="141" y="2132"/>
                  </a:cubicBezTo>
                  <a:cubicBezTo>
                    <a:pt x="193" y="2148"/>
                    <a:pt x="219" y="2168"/>
                    <a:pt x="232" y="2199"/>
                  </a:cubicBezTo>
                  <a:cubicBezTo>
                    <a:pt x="245" y="2229"/>
                    <a:pt x="203" y="2226"/>
                    <a:pt x="206" y="2265"/>
                  </a:cubicBezTo>
                  <a:cubicBezTo>
                    <a:pt x="209" y="2304"/>
                    <a:pt x="242" y="2335"/>
                    <a:pt x="216" y="2357"/>
                  </a:cubicBezTo>
                  <a:cubicBezTo>
                    <a:pt x="190" y="2379"/>
                    <a:pt x="180" y="2379"/>
                    <a:pt x="190" y="2415"/>
                  </a:cubicBezTo>
                  <a:cubicBezTo>
                    <a:pt x="200" y="2451"/>
                    <a:pt x="229" y="2479"/>
                    <a:pt x="196" y="2496"/>
                  </a:cubicBezTo>
                  <a:cubicBezTo>
                    <a:pt x="164" y="2513"/>
                    <a:pt x="150" y="2527"/>
                    <a:pt x="128" y="2499"/>
                  </a:cubicBezTo>
                  <a:cubicBezTo>
                    <a:pt x="114" y="2482"/>
                    <a:pt x="113" y="2466"/>
                    <a:pt x="105" y="2454"/>
                  </a:cubicBezTo>
                  <a:cubicBezTo>
                    <a:pt x="92" y="2456"/>
                    <a:pt x="80" y="2456"/>
                    <a:pt x="73" y="2456"/>
                  </a:cubicBezTo>
                  <a:cubicBezTo>
                    <a:pt x="55" y="2456"/>
                    <a:pt x="63" y="2479"/>
                    <a:pt x="52" y="2498"/>
                  </a:cubicBezTo>
                  <a:cubicBezTo>
                    <a:pt x="47" y="2506"/>
                    <a:pt x="49" y="2522"/>
                    <a:pt x="53" y="2535"/>
                  </a:cubicBezTo>
                  <a:cubicBezTo>
                    <a:pt x="56" y="2536"/>
                    <a:pt x="59" y="2536"/>
                    <a:pt x="62" y="2536"/>
                  </a:cubicBezTo>
                  <a:cubicBezTo>
                    <a:pt x="93" y="2536"/>
                    <a:pt x="106" y="2547"/>
                    <a:pt x="141" y="2565"/>
                  </a:cubicBezTo>
                  <a:cubicBezTo>
                    <a:pt x="176" y="2584"/>
                    <a:pt x="176" y="2580"/>
                    <a:pt x="219" y="2595"/>
                  </a:cubicBezTo>
                  <a:cubicBezTo>
                    <a:pt x="263" y="2610"/>
                    <a:pt x="245" y="2654"/>
                    <a:pt x="272" y="2658"/>
                  </a:cubicBezTo>
                  <a:cubicBezTo>
                    <a:pt x="298" y="2662"/>
                    <a:pt x="307" y="2677"/>
                    <a:pt x="333" y="2721"/>
                  </a:cubicBezTo>
                  <a:cubicBezTo>
                    <a:pt x="359" y="2766"/>
                    <a:pt x="328" y="2784"/>
                    <a:pt x="307" y="2806"/>
                  </a:cubicBezTo>
                  <a:cubicBezTo>
                    <a:pt x="285" y="2829"/>
                    <a:pt x="302" y="2836"/>
                    <a:pt x="320" y="2862"/>
                  </a:cubicBezTo>
                  <a:cubicBezTo>
                    <a:pt x="337" y="2888"/>
                    <a:pt x="337" y="2914"/>
                    <a:pt x="377" y="2914"/>
                  </a:cubicBezTo>
                  <a:cubicBezTo>
                    <a:pt x="416" y="2914"/>
                    <a:pt x="407" y="2918"/>
                    <a:pt x="442" y="2962"/>
                  </a:cubicBezTo>
                  <a:cubicBezTo>
                    <a:pt x="477" y="3007"/>
                    <a:pt x="538" y="3025"/>
                    <a:pt x="582" y="3055"/>
                  </a:cubicBezTo>
                  <a:cubicBezTo>
                    <a:pt x="626" y="3084"/>
                    <a:pt x="669" y="3073"/>
                    <a:pt x="722" y="3073"/>
                  </a:cubicBezTo>
                  <a:cubicBezTo>
                    <a:pt x="774" y="3073"/>
                    <a:pt x="713" y="3129"/>
                    <a:pt x="717" y="3144"/>
                  </a:cubicBezTo>
                  <a:cubicBezTo>
                    <a:pt x="722" y="3158"/>
                    <a:pt x="730" y="3214"/>
                    <a:pt x="726" y="3255"/>
                  </a:cubicBezTo>
                  <a:cubicBezTo>
                    <a:pt x="722" y="3296"/>
                    <a:pt x="752" y="3310"/>
                    <a:pt x="774" y="3333"/>
                  </a:cubicBezTo>
                  <a:cubicBezTo>
                    <a:pt x="796" y="3355"/>
                    <a:pt x="822" y="3362"/>
                    <a:pt x="861" y="3385"/>
                  </a:cubicBezTo>
                  <a:cubicBezTo>
                    <a:pt x="870" y="3389"/>
                    <a:pt x="874" y="3394"/>
                    <a:pt x="875" y="3399"/>
                  </a:cubicBezTo>
                  <a:cubicBezTo>
                    <a:pt x="901" y="3404"/>
                    <a:pt x="929" y="3410"/>
                    <a:pt x="949" y="3418"/>
                  </a:cubicBezTo>
                  <a:cubicBezTo>
                    <a:pt x="992" y="3436"/>
                    <a:pt x="1027" y="3440"/>
                    <a:pt x="1054" y="3422"/>
                  </a:cubicBezTo>
                  <a:cubicBezTo>
                    <a:pt x="1080" y="3403"/>
                    <a:pt x="1075" y="3396"/>
                    <a:pt x="1084" y="3366"/>
                  </a:cubicBezTo>
                  <a:cubicBezTo>
                    <a:pt x="1093" y="3336"/>
                    <a:pt x="1145" y="3303"/>
                    <a:pt x="1180" y="3270"/>
                  </a:cubicBezTo>
                  <a:cubicBezTo>
                    <a:pt x="1215" y="3236"/>
                    <a:pt x="1198" y="3155"/>
                    <a:pt x="1241" y="3196"/>
                  </a:cubicBezTo>
                  <a:cubicBezTo>
                    <a:pt x="1285" y="3236"/>
                    <a:pt x="1290" y="3251"/>
                    <a:pt x="1324" y="3255"/>
                  </a:cubicBezTo>
                  <a:cubicBezTo>
                    <a:pt x="1359" y="3259"/>
                    <a:pt x="1438" y="3247"/>
                    <a:pt x="1460" y="3281"/>
                  </a:cubicBezTo>
                  <a:cubicBezTo>
                    <a:pt x="1482" y="3314"/>
                    <a:pt x="1504" y="3351"/>
                    <a:pt x="1547" y="3325"/>
                  </a:cubicBezTo>
                  <a:cubicBezTo>
                    <a:pt x="1591" y="3299"/>
                    <a:pt x="1604" y="3247"/>
                    <a:pt x="1648" y="3244"/>
                  </a:cubicBezTo>
                  <a:cubicBezTo>
                    <a:pt x="1691" y="3240"/>
                    <a:pt x="1691" y="3210"/>
                    <a:pt x="1713" y="3236"/>
                  </a:cubicBezTo>
                  <a:cubicBezTo>
                    <a:pt x="1735" y="3262"/>
                    <a:pt x="1718" y="3240"/>
                    <a:pt x="1779" y="3247"/>
                  </a:cubicBezTo>
                  <a:cubicBezTo>
                    <a:pt x="1840" y="3255"/>
                    <a:pt x="1875" y="3255"/>
                    <a:pt x="1901" y="3273"/>
                  </a:cubicBezTo>
                  <a:cubicBezTo>
                    <a:pt x="1927" y="3292"/>
                    <a:pt x="1923" y="3325"/>
                    <a:pt x="1975" y="3333"/>
                  </a:cubicBezTo>
                  <a:cubicBezTo>
                    <a:pt x="2028" y="3340"/>
                    <a:pt x="2041" y="3325"/>
                    <a:pt x="2063" y="3348"/>
                  </a:cubicBezTo>
                  <a:cubicBezTo>
                    <a:pt x="2085" y="3370"/>
                    <a:pt x="2111" y="3381"/>
                    <a:pt x="2150" y="3351"/>
                  </a:cubicBezTo>
                  <a:cubicBezTo>
                    <a:pt x="2189" y="3322"/>
                    <a:pt x="2202" y="3322"/>
                    <a:pt x="2255" y="3322"/>
                  </a:cubicBezTo>
                  <a:cubicBezTo>
                    <a:pt x="2307" y="3322"/>
                    <a:pt x="2316" y="3318"/>
                    <a:pt x="2355" y="3325"/>
                  </a:cubicBezTo>
                  <a:cubicBezTo>
                    <a:pt x="2395" y="3333"/>
                    <a:pt x="2412" y="3336"/>
                    <a:pt x="2460" y="3307"/>
                  </a:cubicBezTo>
                  <a:cubicBezTo>
                    <a:pt x="2508" y="3277"/>
                    <a:pt x="2543" y="3233"/>
                    <a:pt x="2604" y="3236"/>
                  </a:cubicBezTo>
                  <a:cubicBezTo>
                    <a:pt x="2665" y="3240"/>
                    <a:pt x="2783" y="3247"/>
                    <a:pt x="2823" y="3221"/>
                  </a:cubicBezTo>
                  <a:cubicBezTo>
                    <a:pt x="2862" y="3196"/>
                    <a:pt x="2862" y="3181"/>
                    <a:pt x="2932" y="3192"/>
                  </a:cubicBezTo>
                  <a:cubicBezTo>
                    <a:pt x="3002" y="3203"/>
                    <a:pt x="3146" y="3247"/>
                    <a:pt x="3194" y="3273"/>
                  </a:cubicBezTo>
                  <a:cubicBezTo>
                    <a:pt x="3242" y="3299"/>
                    <a:pt x="3255" y="3322"/>
                    <a:pt x="3303" y="3314"/>
                  </a:cubicBezTo>
                  <a:cubicBezTo>
                    <a:pt x="3351" y="3307"/>
                    <a:pt x="3377" y="3292"/>
                    <a:pt x="3430" y="3314"/>
                  </a:cubicBezTo>
                  <a:cubicBezTo>
                    <a:pt x="3482" y="3336"/>
                    <a:pt x="3491" y="3362"/>
                    <a:pt x="3583" y="3340"/>
                  </a:cubicBezTo>
                  <a:cubicBezTo>
                    <a:pt x="3675" y="3318"/>
                    <a:pt x="3618" y="3310"/>
                    <a:pt x="3657" y="3310"/>
                  </a:cubicBezTo>
                  <a:cubicBezTo>
                    <a:pt x="3696" y="3310"/>
                    <a:pt x="3723" y="3292"/>
                    <a:pt x="3661" y="3277"/>
                  </a:cubicBezTo>
                  <a:cubicBezTo>
                    <a:pt x="3600" y="3262"/>
                    <a:pt x="3574" y="3244"/>
                    <a:pt x="3609" y="3207"/>
                  </a:cubicBezTo>
                  <a:cubicBezTo>
                    <a:pt x="3644" y="3170"/>
                    <a:pt x="3640" y="3181"/>
                    <a:pt x="3683" y="3162"/>
                  </a:cubicBezTo>
                  <a:cubicBezTo>
                    <a:pt x="3727" y="3144"/>
                    <a:pt x="3705" y="3129"/>
                    <a:pt x="3718" y="3110"/>
                  </a:cubicBezTo>
                  <a:cubicBezTo>
                    <a:pt x="3731" y="3092"/>
                    <a:pt x="3766" y="3084"/>
                    <a:pt x="3740" y="3051"/>
                  </a:cubicBezTo>
                  <a:cubicBezTo>
                    <a:pt x="3714" y="3018"/>
                    <a:pt x="3648" y="3018"/>
                    <a:pt x="3640" y="2988"/>
                  </a:cubicBezTo>
                  <a:cubicBezTo>
                    <a:pt x="3631" y="2958"/>
                    <a:pt x="3548" y="2969"/>
                    <a:pt x="3548" y="2921"/>
                  </a:cubicBezTo>
                  <a:cubicBezTo>
                    <a:pt x="3548" y="2873"/>
                    <a:pt x="3522" y="2814"/>
                    <a:pt x="3570" y="2784"/>
                  </a:cubicBezTo>
                  <a:cubicBezTo>
                    <a:pt x="3618" y="2754"/>
                    <a:pt x="3631" y="2714"/>
                    <a:pt x="3701" y="2721"/>
                  </a:cubicBezTo>
                  <a:cubicBezTo>
                    <a:pt x="3771" y="2729"/>
                    <a:pt x="3784" y="2717"/>
                    <a:pt x="3867" y="2714"/>
                  </a:cubicBezTo>
                  <a:cubicBezTo>
                    <a:pt x="3950" y="2710"/>
                    <a:pt x="3950" y="2677"/>
                    <a:pt x="4011" y="2673"/>
                  </a:cubicBezTo>
                  <a:cubicBezTo>
                    <a:pt x="4072" y="2669"/>
                    <a:pt x="4081" y="2647"/>
                    <a:pt x="4129" y="2651"/>
                  </a:cubicBezTo>
                  <a:cubicBezTo>
                    <a:pt x="4177" y="2654"/>
                    <a:pt x="4216" y="2677"/>
                    <a:pt x="4238" y="2647"/>
                  </a:cubicBezTo>
                  <a:cubicBezTo>
                    <a:pt x="4260" y="2617"/>
                    <a:pt x="4260" y="2588"/>
                    <a:pt x="4295" y="2617"/>
                  </a:cubicBezTo>
                  <a:cubicBezTo>
                    <a:pt x="4315" y="2634"/>
                    <a:pt x="4346" y="2633"/>
                    <a:pt x="4380" y="2630"/>
                  </a:cubicBezTo>
                  <a:cubicBezTo>
                    <a:pt x="4351" y="2567"/>
                    <a:pt x="4325" y="2590"/>
                    <a:pt x="4343" y="2565"/>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48" name="Freeform 7">
              <a:extLst>
                <a:ext uri="{FF2B5EF4-FFF2-40B4-BE49-F238E27FC236}">
                  <a16:creationId xmlns:a16="http://schemas.microsoft.com/office/drawing/2014/main" id="{0A838147-0861-4460-BD9A-5817095F70A7}"/>
                </a:ext>
              </a:extLst>
            </p:cNvPr>
            <p:cNvSpPr>
              <a:spLocks/>
            </p:cNvSpPr>
            <p:nvPr/>
          </p:nvSpPr>
          <p:spPr bwMode="auto">
            <a:xfrm>
              <a:off x="271" y="2094"/>
              <a:ext cx="2249" cy="1097"/>
            </a:xfrm>
            <a:custGeom>
              <a:avLst/>
              <a:gdLst>
                <a:gd name="T0" fmla="*/ 4405 w 4857"/>
                <a:gd name="T1" fmla="*/ 1256 h 2368"/>
                <a:gd name="T2" fmla="*/ 4222 w 4857"/>
                <a:gd name="T3" fmla="*/ 1404 h 2368"/>
                <a:gd name="T4" fmla="*/ 4032 w 4857"/>
                <a:gd name="T5" fmla="*/ 1381 h 2368"/>
                <a:gd name="T6" fmla="*/ 3838 w 4857"/>
                <a:gd name="T7" fmla="*/ 1190 h 2368"/>
                <a:gd name="T8" fmla="*/ 3484 w 4857"/>
                <a:gd name="T9" fmla="*/ 1142 h 2368"/>
                <a:gd name="T10" fmla="*/ 3239 w 4857"/>
                <a:gd name="T11" fmla="*/ 1084 h 2368"/>
                <a:gd name="T12" fmla="*/ 2996 w 4857"/>
                <a:gd name="T13" fmla="*/ 984 h 2368"/>
                <a:gd name="T14" fmla="*/ 2787 w 4857"/>
                <a:gd name="T15" fmla="*/ 856 h 2368"/>
                <a:gd name="T16" fmla="*/ 2665 w 4857"/>
                <a:gd name="T17" fmla="*/ 620 h 2368"/>
                <a:gd name="T18" fmla="*/ 2737 w 4857"/>
                <a:gd name="T19" fmla="*/ 514 h 2368"/>
                <a:gd name="T20" fmla="*/ 2764 w 4857"/>
                <a:gd name="T21" fmla="*/ 339 h 2368"/>
                <a:gd name="T22" fmla="*/ 2718 w 4857"/>
                <a:gd name="T23" fmla="*/ 225 h 2368"/>
                <a:gd name="T24" fmla="*/ 2699 w 4857"/>
                <a:gd name="T25" fmla="*/ 159 h 2368"/>
                <a:gd name="T26" fmla="*/ 2219 w 4857"/>
                <a:gd name="T27" fmla="*/ 66 h 2368"/>
                <a:gd name="T28" fmla="*/ 1751 w 4857"/>
                <a:gd name="T29" fmla="*/ 170 h 2368"/>
                <a:gd name="T30" fmla="*/ 1459 w 4857"/>
                <a:gd name="T31" fmla="*/ 193 h 2368"/>
                <a:gd name="T32" fmla="*/ 1175 w 4857"/>
                <a:gd name="T33" fmla="*/ 92 h 2368"/>
                <a:gd name="T34" fmla="*/ 943 w 4857"/>
                <a:gd name="T35" fmla="*/ 170 h 2368"/>
                <a:gd name="T36" fmla="*/ 637 w 4857"/>
                <a:gd name="T37" fmla="*/ 41 h 2368"/>
                <a:gd name="T38" fmla="*/ 450 w 4857"/>
                <a:gd name="T39" fmla="*/ 267 h 2368"/>
                <a:gd name="T40" fmla="*/ 201 w 4857"/>
                <a:gd name="T41" fmla="*/ 304 h 2368"/>
                <a:gd name="T42" fmla="*/ 205 w 4857"/>
                <a:gd name="T43" fmla="*/ 493 h 2368"/>
                <a:gd name="T44" fmla="*/ 275 w 4857"/>
                <a:gd name="T45" fmla="*/ 689 h 2368"/>
                <a:gd name="T46" fmla="*/ 96 w 4857"/>
                <a:gd name="T47" fmla="*/ 678 h 2368"/>
                <a:gd name="T48" fmla="*/ 52 w 4857"/>
                <a:gd name="T49" fmla="*/ 837 h 2368"/>
                <a:gd name="T50" fmla="*/ 78 w 4857"/>
                <a:gd name="T51" fmla="*/ 975 h 2368"/>
                <a:gd name="T52" fmla="*/ 205 w 4857"/>
                <a:gd name="T53" fmla="*/ 1097 h 2368"/>
                <a:gd name="T54" fmla="*/ 406 w 4857"/>
                <a:gd name="T55" fmla="*/ 1275 h 2368"/>
                <a:gd name="T56" fmla="*/ 550 w 4857"/>
                <a:gd name="T57" fmla="*/ 1379 h 2368"/>
                <a:gd name="T58" fmla="*/ 768 w 4857"/>
                <a:gd name="T59" fmla="*/ 1445 h 2368"/>
                <a:gd name="T60" fmla="*/ 1039 w 4857"/>
                <a:gd name="T61" fmla="*/ 1731 h 2368"/>
                <a:gd name="T62" fmla="*/ 1175 w 4857"/>
                <a:gd name="T63" fmla="*/ 1809 h 2368"/>
                <a:gd name="T64" fmla="*/ 1380 w 4857"/>
                <a:gd name="T65" fmla="*/ 1923 h 2368"/>
                <a:gd name="T66" fmla="*/ 1511 w 4857"/>
                <a:gd name="T67" fmla="*/ 2012 h 2368"/>
                <a:gd name="T68" fmla="*/ 1651 w 4857"/>
                <a:gd name="T69" fmla="*/ 2105 h 2368"/>
                <a:gd name="T70" fmla="*/ 1856 w 4857"/>
                <a:gd name="T71" fmla="*/ 2164 h 2368"/>
                <a:gd name="T72" fmla="*/ 2131 w 4857"/>
                <a:gd name="T73" fmla="*/ 2172 h 2368"/>
                <a:gd name="T74" fmla="*/ 2245 w 4857"/>
                <a:gd name="T75" fmla="*/ 2316 h 2368"/>
                <a:gd name="T76" fmla="*/ 2586 w 4857"/>
                <a:gd name="T77" fmla="*/ 2127 h 2368"/>
                <a:gd name="T78" fmla="*/ 2795 w 4857"/>
                <a:gd name="T79" fmla="*/ 2227 h 2368"/>
                <a:gd name="T80" fmla="*/ 2983 w 4857"/>
                <a:gd name="T81" fmla="*/ 2309 h 2368"/>
                <a:gd name="T82" fmla="*/ 3241 w 4857"/>
                <a:gd name="T83" fmla="*/ 2268 h 2368"/>
                <a:gd name="T84" fmla="*/ 3538 w 4857"/>
                <a:gd name="T85" fmla="*/ 2101 h 2368"/>
                <a:gd name="T86" fmla="*/ 3914 w 4857"/>
                <a:gd name="T87" fmla="*/ 2057 h 2368"/>
                <a:gd name="T88" fmla="*/ 4154 w 4857"/>
                <a:gd name="T89" fmla="*/ 2001 h 2368"/>
                <a:gd name="T90" fmla="*/ 4211 w 4857"/>
                <a:gd name="T91" fmla="*/ 2094 h 2368"/>
                <a:gd name="T92" fmla="*/ 4246 w 4857"/>
                <a:gd name="T93" fmla="*/ 2220 h 2368"/>
                <a:gd name="T94" fmla="*/ 4447 w 4857"/>
                <a:gd name="T95" fmla="*/ 2220 h 2368"/>
                <a:gd name="T96" fmla="*/ 4594 w 4857"/>
                <a:gd name="T97" fmla="*/ 2315 h 2368"/>
                <a:gd name="T98" fmla="*/ 4722 w 4857"/>
                <a:gd name="T99" fmla="*/ 2268 h 2368"/>
                <a:gd name="T100" fmla="*/ 4770 w 4857"/>
                <a:gd name="T101" fmla="*/ 2072 h 2368"/>
                <a:gd name="T102" fmla="*/ 4822 w 4857"/>
                <a:gd name="T103" fmla="*/ 1820 h 2368"/>
                <a:gd name="T104" fmla="*/ 4730 w 4857"/>
                <a:gd name="T105" fmla="*/ 1564 h 2368"/>
                <a:gd name="T106" fmla="*/ 4704 w 4857"/>
                <a:gd name="T107" fmla="*/ 1367 h 2368"/>
                <a:gd name="T108" fmla="*/ 4481 w 4857"/>
                <a:gd name="T109" fmla="*/ 1186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57" h="2368">
                  <a:moveTo>
                    <a:pt x="4418" y="1148"/>
                  </a:moveTo>
                  <a:cubicBezTo>
                    <a:pt x="4385" y="1153"/>
                    <a:pt x="4402" y="1187"/>
                    <a:pt x="4415" y="1198"/>
                  </a:cubicBezTo>
                  <a:cubicBezTo>
                    <a:pt x="4428" y="1209"/>
                    <a:pt x="4418" y="1226"/>
                    <a:pt x="4405" y="1256"/>
                  </a:cubicBezTo>
                  <a:cubicBezTo>
                    <a:pt x="4392" y="1287"/>
                    <a:pt x="4392" y="1306"/>
                    <a:pt x="4366" y="1323"/>
                  </a:cubicBezTo>
                  <a:cubicBezTo>
                    <a:pt x="4339" y="1340"/>
                    <a:pt x="4343" y="1340"/>
                    <a:pt x="4303" y="1395"/>
                  </a:cubicBezTo>
                  <a:cubicBezTo>
                    <a:pt x="4264" y="1451"/>
                    <a:pt x="4244" y="1417"/>
                    <a:pt x="4222" y="1404"/>
                  </a:cubicBezTo>
                  <a:cubicBezTo>
                    <a:pt x="4199" y="1390"/>
                    <a:pt x="4199" y="1387"/>
                    <a:pt x="4166" y="1409"/>
                  </a:cubicBezTo>
                  <a:cubicBezTo>
                    <a:pt x="4133" y="1431"/>
                    <a:pt x="4127" y="1420"/>
                    <a:pt x="4104" y="1404"/>
                  </a:cubicBezTo>
                  <a:cubicBezTo>
                    <a:pt x="4081" y="1387"/>
                    <a:pt x="4068" y="1384"/>
                    <a:pt x="4032" y="1381"/>
                  </a:cubicBezTo>
                  <a:cubicBezTo>
                    <a:pt x="3995" y="1379"/>
                    <a:pt x="4012" y="1359"/>
                    <a:pt x="4002" y="1315"/>
                  </a:cubicBezTo>
                  <a:cubicBezTo>
                    <a:pt x="3992" y="1270"/>
                    <a:pt x="3943" y="1276"/>
                    <a:pt x="3920" y="1262"/>
                  </a:cubicBezTo>
                  <a:cubicBezTo>
                    <a:pt x="3897" y="1248"/>
                    <a:pt x="3881" y="1226"/>
                    <a:pt x="3838" y="1190"/>
                  </a:cubicBezTo>
                  <a:cubicBezTo>
                    <a:pt x="3796" y="1153"/>
                    <a:pt x="3740" y="1173"/>
                    <a:pt x="3701" y="1165"/>
                  </a:cubicBezTo>
                  <a:cubicBezTo>
                    <a:pt x="3661" y="1156"/>
                    <a:pt x="3648" y="1153"/>
                    <a:pt x="3609" y="1156"/>
                  </a:cubicBezTo>
                  <a:cubicBezTo>
                    <a:pt x="3570" y="1159"/>
                    <a:pt x="3537" y="1151"/>
                    <a:pt x="3484" y="1142"/>
                  </a:cubicBezTo>
                  <a:cubicBezTo>
                    <a:pt x="3432" y="1134"/>
                    <a:pt x="3435" y="1139"/>
                    <a:pt x="3393" y="1106"/>
                  </a:cubicBezTo>
                  <a:cubicBezTo>
                    <a:pt x="3350" y="1073"/>
                    <a:pt x="3344" y="1109"/>
                    <a:pt x="3301" y="1120"/>
                  </a:cubicBezTo>
                  <a:cubicBezTo>
                    <a:pt x="3258" y="1131"/>
                    <a:pt x="3258" y="1106"/>
                    <a:pt x="3239" y="1084"/>
                  </a:cubicBezTo>
                  <a:cubicBezTo>
                    <a:pt x="3219" y="1062"/>
                    <a:pt x="3193" y="1053"/>
                    <a:pt x="3173" y="1031"/>
                  </a:cubicBezTo>
                  <a:cubicBezTo>
                    <a:pt x="3154" y="1009"/>
                    <a:pt x="3111" y="1020"/>
                    <a:pt x="3078" y="1012"/>
                  </a:cubicBezTo>
                  <a:cubicBezTo>
                    <a:pt x="3045" y="1003"/>
                    <a:pt x="3016" y="1003"/>
                    <a:pt x="2996" y="984"/>
                  </a:cubicBezTo>
                  <a:cubicBezTo>
                    <a:pt x="2977" y="964"/>
                    <a:pt x="2914" y="975"/>
                    <a:pt x="2862" y="967"/>
                  </a:cubicBezTo>
                  <a:cubicBezTo>
                    <a:pt x="2810" y="959"/>
                    <a:pt x="2819" y="934"/>
                    <a:pt x="2816" y="906"/>
                  </a:cubicBezTo>
                  <a:cubicBezTo>
                    <a:pt x="2813" y="878"/>
                    <a:pt x="2806" y="875"/>
                    <a:pt x="2787" y="856"/>
                  </a:cubicBezTo>
                  <a:cubicBezTo>
                    <a:pt x="2767" y="836"/>
                    <a:pt x="2754" y="800"/>
                    <a:pt x="2747" y="773"/>
                  </a:cubicBezTo>
                  <a:cubicBezTo>
                    <a:pt x="2741" y="745"/>
                    <a:pt x="2711" y="709"/>
                    <a:pt x="2678" y="684"/>
                  </a:cubicBezTo>
                  <a:cubicBezTo>
                    <a:pt x="2646" y="659"/>
                    <a:pt x="2662" y="645"/>
                    <a:pt x="2665" y="620"/>
                  </a:cubicBezTo>
                  <a:cubicBezTo>
                    <a:pt x="2669" y="595"/>
                    <a:pt x="2656" y="564"/>
                    <a:pt x="2656" y="542"/>
                  </a:cubicBezTo>
                  <a:cubicBezTo>
                    <a:pt x="2656" y="520"/>
                    <a:pt x="2685" y="525"/>
                    <a:pt x="2708" y="533"/>
                  </a:cubicBezTo>
                  <a:cubicBezTo>
                    <a:pt x="2731" y="542"/>
                    <a:pt x="2737" y="531"/>
                    <a:pt x="2737" y="514"/>
                  </a:cubicBezTo>
                  <a:cubicBezTo>
                    <a:pt x="2737" y="497"/>
                    <a:pt x="2734" y="481"/>
                    <a:pt x="2721" y="456"/>
                  </a:cubicBezTo>
                  <a:cubicBezTo>
                    <a:pt x="2708" y="431"/>
                    <a:pt x="2734" y="420"/>
                    <a:pt x="2751" y="389"/>
                  </a:cubicBezTo>
                  <a:cubicBezTo>
                    <a:pt x="2767" y="358"/>
                    <a:pt x="2741" y="358"/>
                    <a:pt x="2764" y="339"/>
                  </a:cubicBezTo>
                  <a:cubicBezTo>
                    <a:pt x="2787" y="319"/>
                    <a:pt x="2793" y="303"/>
                    <a:pt x="2793" y="283"/>
                  </a:cubicBezTo>
                  <a:cubicBezTo>
                    <a:pt x="2793" y="264"/>
                    <a:pt x="2783" y="256"/>
                    <a:pt x="2760" y="247"/>
                  </a:cubicBezTo>
                  <a:cubicBezTo>
                    <a:pt x="2737" y="239"/>
                    <a:pt x="2728" y="247"/>
                    <a:pt x="2718" y="225"/>
                  </a:cubicBezTo>
                  <a:cubicBezTo>
                    <a:pt x="2708" y="203"/>
                    <a:pt x="2767" y="214"/>
                    <a:pt x="2787" y="186"/>
                  </a:cubicBezTo>
                  <a:cubicBezTo>
                    <a:pt x="2794" y="176"/>
                    <a:pt x="2794" y="162"/>
                    <a:pt x="2792" y="149"/>
                  </a:cubicBezTo>
                  <a:cubicBezTo>
                    <a:pt x="2760" y="144"/>
                    <a:pt x="2736" y="154"/>
                    <a:pt x="2699" y="159"/>
                  </a:cubicBezTo>
                  <a:cubicBezTo>
                    <a:pt x="2651" y="167"/>
                    <a:pt x="2638" y="144"/>
                    <a:pt x="2590" y="118"/>
                  </a:cubicBezTo>
                  <a:cubicBezTo>
                    <a:pt x="2542" y="92"/>
                    <a:pt x="2398" y="48"/>
                    <a:pt x="2328" y="37"/>
                  </a:cubicBezTo>
                  <a:cubicBezTo>
                    <a:pt x="2258" y="26"/>
                    <a:pt x="2258" y="41"/>
                    <a:pt x="2219" y="66"/>
                  </a:cubicBezTo>
                  <a:cubicBezTo>
                    <a:pt x="2179" y="92"/>
                    <a:pt x="2061" y="85"/>
                    <a:pt x="2000" y="81"/>
                  </a:cubicBezTo>
                  <a:cubicBezTo>
                    <a:pt x="1939" y="78"/>
                    <a:pt x="1904" y="122"/>
                    <a:pt x="1856" y="152"/>
                  </a:cubicBezTo>
                  <a:cubicBezTo>
                    <a:pt x="1808" y="181"/>
                    <a:pt x="1791" y="178"/>
                    <a:pt x="1751" y="170"/>
                  </a:cubicBezTo>
                  <a:cubicBezTo>
                    <a:pt x="1712" y="163"/>
                    <a:pt x="1703" y="167"/>
                    <a:pt x="1651" y="167"/>
                  </a:cubicBezTo>
                  <a:cubicBezTo>
                    <a:pt x="1598" y="167"/>
                    <a:pt x="1585" y="167"/>
                    <a:pt x="1546" y="196"/>
                  </a:cubicBezTo>
                  <a:cubicBezTo>
                    <a:pt x="1507" y="226"/>
                    <a:pt x="1481" y="215"/>
                    <a:pt x="1459" y="193"/>
                  </a:cubicBezTo>
                  <a:cubicBezTo>
                    <a:pt x="1437" y="170"/>
                    <a:pt x="1424" y="185"/>
                    <a:pt x="1371" y="178"/>
                  </a:cubicBezTo>
                  <a:cubicBezTo>
                    <a:pt x="1319" y="170"/>
                    <a:pt x="1323" y="137"/>
                    <a:pt x="1297" y="118"/>
                  </a:cubicBezTo>
                  <a:cubicBezTo>
                    <a:pt x="1271" y="100"/>
                    <a:pt x="1236" y="100"/>
                    <a:pt x="1175" y="92"/>
                  </a:cubicBezTo>
                  <a:cubicBezTo>
                    <a:pt x="1114" y="85"/>
                    <a:pt x="1131" y="107"/>
                    <a:pt x="1109" y="81"/>
                  </a:cubicBezTo>
                  <a:cubicBezTo>
                    <a:pt x="1087" y="55"/>
                    <a:pt x="1087" y="85"/>
                    <a:pt x="1044" y="89"/>
                  </a:cubicBezTo>
                  <a:cubicBezTo>
                    <a:pt x="1000" y="92"/>
                    <a:pt x="987" y="144"/>
                    <a:pt x="943" y="170"/>
                  </a:cubicBezTo>
                  <a:cubicBezTo>
                    <a:pt x="900" y="196"/>
                    <a:pt x="878" y="159"/>
                    <a:pt x="856" y="126"/>
                  </a:cubicBezTo>
                  <a:cubicBezTo>
                    <a:pt x="834" y="92"/>
                    <a:pt x="755" y="104"/>
                    <a:pt x="720" y="100"/>
                  </a:cubicBezTo>
                  <a:cubicBezTo>
                    <a:pt x="686" y="96"/>
                    <a:pt x="681" y="81"/>
                    <a:pt x="637" y="41"/>
                  </a:cubicBezTo>
                  <a:cubicBezTo>
                    <a:pt x="594" y="0"/>
                    <a:pt x="611" y="81"/>
                    <a:pt x="576" y="115"/>
                  </a:cubicBezTo>
                  <a:cubicBezTo>
                    <a:pt x="541" y="148"/>
                    <a:pt x="489" y="181"/>
                    <a:pt x="480" y="211"/>
                  </a:cubicBezTo>
                  <a:cubicBezTo>
                    <a:pt x="471" y="241"/>
                    <a:pt x="476" y="248"/>
                    <a:pt x="450" y="267"/>
                  </a:cubicBezTo>
                  <a:cubicBezTo>
                    <a:pt x="423" y="285"/>
                    <a:pt x="388" y="281"/>
                    <a:pt x="345" y="263"/>
                  </a:cubicBezTo>
                  <a:cubicBezTo>
                    <a:pt x="325" y="255"/>
                    <a:pt x="297" y="249"/>
                    <a:pt x="271" y="244"/>
                  </a:cubicBezTo>
                  <a:cubicBezTo>
                    <a:pt x="276" y="263"/>
                    <a:pt x="238" y="283"/>
                    <a:pt x="201" y="304"/>
                  </a:cubicBezTo>
                  <a:cubicBezTo>
                    <a:pt x="153" y="330"/>
                    <a:pt x="214" y="352"/>
                    <a:pt x="236" y="374"/>
                  </a:cubicBezTo>
                  <a:cubicBezTo>
                    <a:pt x="257" y="396"/>
                    <a:pt x="236" y="411"/>
                    <a:pt x="201" y="422"/>
                  </a:cubicBezTo>
                  <a:cubicBezTo>
                    <a:pt x="166" y="433"/>
                    <a:pt x="170" y="467"/>
                    <a:pt x="205" y="493"/>
                  </a:cubicBezTo>
                  <a:cubicBezTo>
                    <a:pt x="240" y="519"/>
                    <a:pt x="231" y="530"/>
                    <a:pt x="262" y="545"/>
                  </a:cubicBezTo>
                  <a:cubicBezTo>
                    <a:pt x="292" y="559"/>
                    <a:pt x="284" y="578"/>
                    <a:pt x="262" y="597"/>
                  </a:cubicBezTo>
                  <a:cubicBezTo>
                    <a:pt x="240" y="615"/>
                    <a:pt x="275" y="641"/>
                    <a:pt x="275" y="689"/>
                  </a:cubicBezTo>
                  <a:cubicBezTo>
                    <a:pt x="275" y="737"/>
                    <a:pt x="227" y="715"/>
                    <a:pt x="205" y="708"/>
                  </a:cubicBezTo>
                  <a:cubicBezTo>
                    <a:pt x="183" y="700"/>
                    <a:pt x="174" y="723"/>
                    <a:pt x="144" y="730"/>
                  </a:cubicBezTo>
                  <a:cubicBezTo>
                    <a:pt x="113" y="737"/>
                    <a:pt x="105" y="708"/>
                    <a:pt x="96" y="678"/>
                  </a:cubicBezTo>
                  <a:cubicBezTo>
                    <a:pt x="87" y="648"/>
                    <a:pt x="43" y="652"/>
                    <a:pt x="22" y="671"/>
                  </a:cubicBezTo>
                  <a:cubicBezTo>
                    <a:pt x="0" y="689"/>
                    <a:pt x="13" y="730"/>
                    <a:pt x="26" y="756"/>
                  </a:cubicBezTo>
                  <a:cubicBezTo>
                    <a:pt x="39" y="782"/>
                    <a:pt x="65" y="811"/>
                    <a:pt x="52" y="837"/>
                  </a:cubicBezTo>
                  <a:cubicBezTo>
                    <a:pt x="39" y="863"/>
                    <a:pt x="30" y="867"/>
                    <a:pt x="52" y="900"/>
                  </a:cubicBezTo>
                  <a:cubicBezTo>
                    <a:pt x="74" y="934"/>
                    <a:pt x="35" y="938"/>
                    <a:pt x="39" y="960"/>
                  </a:cubicBezTo>
                  <a:cubicBezTo>
                    <a:pt x="43" y="982"/>
                    <a:pt x="70" y="989"/>
                    <a:pt x="78" y="975"/>
                  </a:cubicBezTo>
                  <a:cubicBezTo>
                    <a:pt x="87" y="960"/>
                    <a:pt x="109" y="967"/>
                    <a:pt x="122" y="978"/>
                  </a:cubicBezTo>
                  <a:cubicBezTo>
                    <a:pt x="135" y="989"/>
                    <a:pt x="148" y="1049"/>
                    <a:pt x="153" y="1071"/>
                  </a:cubicBezTo>
                  <a:cubicBezTo>
                    <a:pt x="157" y="1093"/>
                    <a:pt x="188" y="1112"/>
                    <a:pt x="205" y="1097"/>
                  </a:cubicBezTo>
                  <a:cubicBezTo>
                    <a:pt x="222" y="1082"/>
                    <a:pt x="244" y="1112"/>
                    <a:pt x="266" y="1138"/>
                  </a:cubicBezTo>
                  <a:cubicBezTo>
                    <a:pt x="288" y="1164"/>
                    <a:pt x="327" y="1201"/>
                    <a:pt x="340" y="1230"/>
                  </a:cubicBezTo>
                  <a:cubicBezTo>
                    <a:pt x="354" y="1260"/>
                    <a:pt x="406" y="1264"/>
                    <a:pt x="406" y="1275"/>
                  </a:cubicBezTo>
                  <a:cubicBezTo>
                    <a:pt x="406" y="1286"/>
                    <a:pt x="445" y="1304"/>
                    <a:pt x="467" y="1327"/>
                  </a:cubicBezTo>
                  <a:cubicBezTo>
                    <a:pt x="489" y="1349"/>
                    <a:pt x="493" y="1342"/>
                    <a:pt x="493" y="1390"/>
                  </a:cubicBezTo>
                  <a:cubicBezTo>
                    <a:pt x="493" y="1438"/>
                    <a:pt x="541" y="1397"/>
                    <a:pt x="550" y="1379"/>
                  </a:cubicBezTo>
                  <a:cubicBezTo>
                    <a:pt x="559" y="1360"/>
                    <a:pt x="611" y="1345"/>
                    <a:pt x="637" y="1319"/>
                  </a:cubicBezTo>
                  <a:cubicBezTo>
                    <a:pt x="664" y="1293"/>
                    <a:pt x="672" y="1356"/>
                    <a:pt x="694" y="1390"/>
                  </a:cubicBezTo>
                  <a:cubicBezTo>
                    <a:pt x="716" y="1423"/>
                    <a:pt x="729" y="1397"/>
                    <a:pt x="768" y="1445"/>
                  </a:cubicBezTo>
                  <a:cubicBezTo>
                    <a:pt x="808" y="1493"/>
                    <a:pt x="812" y="1464"/>
                    <a:pt x="856" y="1505"/>
                  </a:cubicBezTo>
                  <a:cubicBezTo>
                    <a:pt x="900" y="1545"/>
                    <a:pt x="939" y="1564"/>
                    <a:pt x="974" y="1582"/>
                  </a:cubicBezTo>
                  <a:cubicBezTo>
                    <a:pt x="1009" y="1601"/>
                    <a:pt x="1017" y="1694"/>
                    <a:pt x="1039" y="1731"/>
                  </a:cubicBezTo>
                  <a:cubicBezTo>
                    <a:pt x="1061" y="1768"/>
                    <a:pt x="1109" y="1723"/>
                    <a:pt x="1135" y="1690"/>
                  </a:cubicBezTo>
                  <a:cubicBezTo>
                    <a:pt x="1162" y="1657"/>
                    <a:pt x="1170" y="1712"/>
                    <a:pt x="1170" y="1723"/>
                  </a:cubicBezTo>
                  <a:cubicBezTo>
                    <a:pt x="1170" y="1734"/>
                    <a:pt x="1175" y="1783"/>
                    <a:pt x="1175" y="1809"/>
                  </a:cubicBezTo>
                  <a:cubicBezTo>
                    <a:pt x="1175" y="1834"/>
                    <a:pt x="1236" y="1849"/>
                    <a:pt x="1271" y="1860"/>
                  </a:cubicBezTo>
                  <a:cubicBezTo>
                    <a:pt x="1306" y="1872"/>
                    <a:pt x="1310" y="1905"/>
                    <a:pt x="1358" y="1901"/>
                  </a:cubicBezTo>
                  <a:cubicBezTo>
                    <a:pt x="1406" y="1897"/>
                    <a:pt x="1389" y="1912"/>
                    <a:pt x="1380" y="1923"/>
                  </a:cubicBezTo>
                  <a:cubicBezTo>
                    <a:pt x="1371" y="1935"/>
                    <a:pt x="1398" y="1957"/>
                    <a:pt x="1398" y="1972"/>
                  </a:cubicBezTo>
                  <a:cubicBezTo>
                    <a:pt x="1398" y="1986"/>
                    <a:pt x="1441" y="2001"/>
                    <a:pt x="1459" y="1990"/>
                  </a:cubicBezTo>
                  <a:cubicBezTo>
                    <a:pt x="1476" y="1979"/>
                    <a:pt x="1494" y="1998"/>
                    <a:pt x="1511" y="2012"/>
                  </a:cubicBezTo>
                  <a:cubicBezTo>
                    <a:pt x="1529" y="2027"/>
                    <a:pt x="1559" y="2023"/>
                    <a:pt x="1555" y="2061"/>
                  </a:cubicBezTo>
                  <a:cubicBezTo>
                    <a:pt x="1594" y="2142"/>
                    <a:pt x="1598" y="2094"/>
                    <a:pt x="1612" y="2072"/>
                  </a:cubicBezTo>
                  <a:cubicBezTo>
                    <a:pt x="1625" y="2049"/>
                    <a:pt x="1633" y="2075"/>
                    <a:pt x="1651" y="2105"/>
                  </a:cubicBezTo>
                  <a:cubicBezTo>
                    <a:pt x="1668" y="2135"/>
                    <a:pt x="1725" y="2094"/>
                    <a:pt x="1747" y="2079"/>
                  </a:cubicBezTo>
                  <a:cubicBezTo>
                    <a:pt x="1769" y="2064"/>
                    <a:pt x="1782" y="2101"/>
                    <a:pt x="1786" y="2116"/>
                  </a:cubicBezTo>
                  <a:cubicBezTo>
                    <a:pt x="1791" y="2131"/>
                    <a:pt x="1843" y="2142"/>
                    <a:pt x="1856" y="2164"/>
                  </a:cubicBezTo>
                  <a:cubicBezTo>
                    <a:pt x="1869" y="2187"/>
                    <a:pt x="1895" y="2187"/>
                    <a:pt x="1948" y="2172"/>
                  </a:cubicBezTo>
                  <a:cubicBezTo>
                    <a:pt x="2000" y="2157"/>
                    <a:pt x="1992" y="2190"/>
                    <a:pt x="2040" y="2194"/>
                  </a:cubicBezTo>
                  <a:cubicBezTo>
                    <a:pt x="2088" y="2198"/>
                    <a:pt x="2079" y="2172"/>
                    <a:pt x="2131" y="2172"/>
                  </a:cubicBezTo>
                  <a:cubicBezTo>
                    <a:pt x="2184" y="2172"/>
                    <a:pt x="2179" y="2172"/>
                    <a:pt x="2214" y="2146"/>
                  </a:cubicBezTo>
                  <a:cubicBezTo>
                    <a:pt x="2249" y="2120"/>
                    <a:pt x="2267" y="2168"/>
                    <a:pt x="2284" y="2205"/>
                  </a:cubicBezTo>
                  <a:cubicBezTo>
                    <a:pt x="2302" y="2242"/>
                    <a:pt x="2241" y="2264"/>
                    <a:pt x="2245" y="2316"/>
                  </a:cubicBezTo>
                  <a:cubicBezTo>
                    <a:pt x="2249" y="2368"/>
                    <a:pt x="2337" y="2283"/>
                    <a:pt x="2350" y="2264"/>
                  </a:cubicBezTo>
                  <a:cubicBezTo>
                    <a:pt x="2363" y="2246"/>
                    <a:pt x="2420" y="2194"/>
                    <a:pt x="2446" y="2164"/>
                  </a:cubicBezTo>
                  <a:cubicBezTo>
                    <a:pt x="2472" y="2135"/>
                    <a:pt x="2542" y="2142"/>
                    <a:pt x="2586" y="2127"/>
                  </a:cubicBezTo>
                  <a:cubicBezTo>
                    <a:pt x="2629" y="2112"/>
                    <a:pt x="2647" y="2153"/>
                    <a:pt x="2660" y="2175"/>
                  </a:cubicBezTo>
                  <a:cubicBezTo>
                    <a:pt x="2673" y="2198"/>
                    <a:pt x="2664" y="2198"/>
                    <a:pt x="2704" y="2198"/>
                  </a:cubicBezTo>
                  <a:cubicBezTo>
                    <a:pt x="2743" y="2198"/>
                    <a:pt x="2773" y="2205"/>
                    <a:pt x="2795" y="2227"/>
                  </a:cubicBezTo>
                  <a:cubicBezTo>
                    <a:pt x="2817" y="2250"/>
                    <a:pt x="2861" y="2246"/>
                    <a:pt x="2874" y="2224"/>
                  </a:cubicBezTo>
                  <a:cubicBezTo>
                    <a:pt x="2887" y="2201"/>
                    <a:pt x="2922" y="2227"/>
                    <a:pt x="2966" y="2253"/>
                  </a:cubicBezTo>
                  <a:cubicBezTo>
                    <a:pt x="3009" y="2279"/>
                    <a:pt x="2974" y="2287"/>
                    <a:pt x="2983" y="2309"/>
                  </a:cubicBezTo>
                  <a:cubicBezTo>
                    <a:pt x="2992" y="2331"/>
                    <a:pt x="3057" y="2339"/>
                    <a:pt x="3071" y="2316"/>
                  </a:cubicBezTo>
                  <a:cubicBezTo>
                    <a:pt x="3084" y="2294"/>
                    <a:pt x="3114" y="2305"/>
                    <a:pt x="3140" y="2320"/>
                  </a:cubicBezTo>
                  <a:cubicBezTo>
                    <a:pt x="3167" y="2335"/>
                    <a:pt x="3223" y="2305"/>
                    <a:pt x="3241" y="2268"/>
                  </a:cubicBezTo>
                  <a:cubicBezTo>
                    <a:pt x="3258" y="2231"/>
                    <a:pt x="3237" y="2227"/>
                    <a:pt x="3285" y="2220"/>
                  </a:cubicBezTo>
                  <a:cubicBezTo>
                    <a:pt x="3333" y="2213"/>
                    <a:pt x="3341" y="2179"/>
                    <a:pt x="3376" y="2138"/>
                  </a:cubicBezTo>
                  <a:cubicBezTo>
                    <a:pt x="3411" y="2098"/>
                    <a:pt x="3481" y="2112"/>
                    <a:pt x="3538" y="2101"/>
                  </a:cubicBezTo>
                  <a:cubicBezTo>
                    <a:pt x="3595" y="2090"/>
                    <a:pt x="3630" y="2038"/>
                    <a:pt x="3700" y="1990"/>
                  </a:cubicBezTo>
                  <a:cubicBezTo>
                    <a:pt x="3769" y="1942"/>
                    <a:pt x="3796" y="2005"/>
                    <a:pt x="3813" y="2016"/>
                  </a:cubicBezTo>
                  <a:cubicBezTo>
                    <a:pt x="3831" y="2027"/>
                    <a:pt x="3887" y="2031"/>
                    <a:pt x="3914" y="2057"/>
                  </a:cubicBezTo>
                  <a:cubicBezTo>
                    <a:pt x="3940" y="2083"/>
                    <a:pt x="3949" y="2035"/>
                    <a:pt x="3975" y="2009"/>
                  </a:cubicBezTo>
                  <a:cubicBezTo>
                    <a:pt x="4001" y="1983"/>
                    <a:pt x="4023" y="1975"/>
                    <a:pt x="4058" y="1960"/>
                  </a:cubicBezTo>
                  <a:cubicBezTo>
                    <a:pt x="4093" y="1946"/>
                    <a:pt x="4132" y="1975"/>
                    <a:pt x="4154" y="2001"/>
                  </a:cubicBezTo>
                  <a:cubicBezTo>
                    <a:pt x="4176" y="2027"/>
                    <a:pt x="4132" y="2027"/>
                    <a:pt x="4119" y="2061"/>
                  </a:cubicBezTo>
                  <a:cubicBezTo>
                    <a:pt x="4106" y="2094"/>
                    <a:pt x="4154" y="2086"/>
                    <a:pt x="4167" y="2064"/>
                  </a:cubicBezTo>
                  <a:cubicBezTo>
                    <a:pt x="4180" y="2042"/>
                    <a:pt x="4202" y="2064"/>
                    <a:pt x="4211" y="2094"/>
                  </a:cubicBezTo>
                  <a:cubicBezTo>
                    <a:pt x="4219" y="2124"/>
                    <a:pt x="4228" y="2127"/>
                    <a:pt x="4206" y="2150"/>
                  </a:cubicBezTo>
                  <a:cubicBezTo>
                    <a:pt x="4184" y="2172"/>
                    <a:pt x="4167" y="2168"/>
                    <a:pt x="4158" y="2205"/>
                  </a:cubicBezTo>
                  <a:cubicBezTo>
                    <a:pt x="4149" y="2242"/>
                    <a:pt x="4228" y="2205"/>
                    <a:pt x="4246" y="2220"/>
                  </a:cubicBezTo>
                  <a:cubicBezTo>
                    <a:pt x="4263" y="2235"/>
                    <a:pt x="4285" y="2253"/>
                    <a:pt x="4320" y="2250"/>
                  </a:cubicBezTo>
                  <a:cubicBezTo>
                    <a:pt x="4355" y="2246"/>
                    <a:pt x="4346" y="2242"/>
                    <a:pt x="4385" y="2268"/>
                  </a:cubicBezTo>
                  <a:cubicBezTo>
                    <a:pt x="4425" y="2294"/>
                    <a:pt x="4425" y="2246"/>
                    <a:pt x="4447" y="2220"/>
                  </a:cubicBezTo>
                  <a:cubicBezTo>
                    <a:pt x="4468" y="2194"/>
                    <a:pt x="4495" y="2209"/>
                    <a:pt x="4508" y="2235"/>
                  </a:cubicBezTo>
                  <a:cubicBezTo>
                    <a:pt x="4521" y="2261"/>
                    <a:pt x="4530" y="2250"/>
                    <a:pt x="4564" y="2272"/>
                  </a:cubicBezTo>
                  <a:cubicBezTo>
                    <a:pt x="4585" y="2285"/>
                    <a:pt x="4590" y="2296"/>
                    <a:pt x="4594" y="2315"/>
                  </a:cubicBezTo>
                  <a:cubicBezTo>
                    <a:pt x="4599" y="2309"/>
                    <a:pt x="4605" y="2302"/>
                    <a:pt x="4613" y="2294"/>
                  </a:cubicBezTo>
                  <a:cubicBezTo>
                    <a:pt x="4656" y="2246"/>
                    <a:pt x="4639" y="2290"/>
                    <a:pt x="4674" y="2305"/>
                  </a:cubicBezTo>
                  <a:cubicBezTo>
                    <a:pt x="4709" y="2320"/>
                    <a:pt x="4717" y="2301"/>
                    <a:pt x="4722" y="2268"/>
                  </a:cubicBezTo>
                  <a:cubicBezTo>
                    <a:pt x="4726" y="2235"/>
                    <a:pt x="4713" y="2183"/>
                    <a:pt x="4713" y="2142"/>
                  </a:cubicBezTo>
                  <a:cubicBezTo>
                    <a:pt x="4713" y="2101"/>
                    <a:pt x="4726" y="2124"/>
                    <a:pt x="4770" y="2112"/>
                  </a:cubicBezTo>
                  <a:cubicBezTo>
                    <a:pt x="4813" y="2101"/>
                    <a:pt x="4770" y="2112"/>
                    <a:pt x="4770" y="2072"/>
                  </a:cubicBezTo>
                  <a:cubicBezTo>
                    <a:pt x="4770" y="2031"/>
                    <a:pt x="4796" y="2053"/>
                    <a:pt x="4827" y="2035"/>
                  </a:cubicBezTo>
                  <a:cubicBezTo>
                    <a:pt x="4857" y="2016"/>
                    <a:pt x="4827" y="2001"/>
                    <a:pt x="4818" y="1968"/>
                  </a:cubicBezTo>
                  <a:cubicBezTo>
                    <a:pt x="4809" y="1935"/>
                    <a:pt x="4827" y="1857"/>
                    <a:pt x="4822" y="1820"/>
                  </a:cubicBezTo>
                  <a:cubicBezTo>
                    <a:pt x="4818" y="1783"/>
                    <a:pt x="4822" y="1771"/>
                    <a:pt x="4818" y="1731"/>
                  </a:cubicBezTo>
                  <a:cubicBezTo>
                    <a:pt x="4813" y="1690"/>
                    <a:pt x="4796" y="1660"/>
                    <a:pt x="4792" y="1631"/>
                  </a:cubicBezTo>
                  <a:cubicBezTo>
                    <a:pt x="4787" y="1601"/>
                    <a:pt x="4752" y="1594"/>
                    <a:pt x="4730" y="1564"/>
                  </a:cubicBezTo>
                  <a:cubicBezTo>
                    <a:pt x="4709" y="1534"/>
                    <a:pt x="4744" y="1542"/>
                    <a:pt x="4792" y="1531"/>
                  </a:cubicBezTo>
                  <a:cubicBezTo>
                    <a:pt x="4840" y="1519"/>
                    <a:pt x="4774" y="1475"/>
                    <a:pt x="4744" y="1449"/>
                  </a:cubicBezTo>
                  <a:cubicBezTo>
                    <a:pt x="4713" y="1423"/>
                    <a:pt x="4709" y="1408"/>
                    <a:pt x="4704" y="1367"/>
                  </a:cubicBezTo>
                  <a:cubicBezTo>
                    <a:pt x="4700" y="1327"/>
                    <a:pt x="4656" y="1312"/>
                    <a:pt x="4647" y="1264"/>
                  </a:cubicBezTo>
                  <a:cubicBezTo>
                    <a:pt x="4639" y="1215"/>
                    <a:pt x="4608" y="1230"/>
                    <a:pt x="4582" y="1227"/>
                  </a:cubicBezTo>
                  <a:cubicBezTo>
                    <a:pt x="4556" y="1223"/>
                    <a:pt x="4516" y="1193"/>
                    <a:pt x="4481" y="1186"/>
                  </a:cubicBezTo>
                  <a:cubicBezTo>
                    <a:pt x="4454" y="1180"/>
                    <a:pt x="4462" y="1168"/>
                    <a:pt x="4478" y="1157"/>
                  </a:cubicBezTo>
                  <a:cubicBezTo>
                    <a:pt x="4460" y="1150"/>
                    <a:pt x="4440" y="1144"/>
                    <a:pt x="4418" y="1148"/>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49" name="Freeform 8">
              <a:extLst>
                <a:ext uri="{FF2B5EF4-FFF2-40B4-BE49-F238E27FC236}">
                  <a16:creationId xmlns:a16="http://schemas.microsoft.com/office/drawing/2014/main" id="{05088549-F3F5-4D79-85EA-15538D933CFC}"/>
                </a:ext>
              </a:extLst>
            </p:cNvPr>
            <p:cNvSpPr>
              <a:spLocks/>
            </p:cNvSpPr>
            <p:nvPr/>
          </p:nvSpPr>
          <p:spPr bwMode="auto">
            <a:xfrm>
              <a:off x="1496" y="1832"/>
              <a:ext cx="1455" cy="934"/>
            </a:xfrm>
            <a:custGeom>
              <a:avLst/>
              <a:gdLst>
                <a:gd name="T0" fmla="*/ 3054 w 3142"/>
                <a:gd name="T1" fmla="*/ 771 h 2018"/>
                <a:gd name="T2" fmla="*/ 2993 w 3142"/>
                <a:gd name="T3" fmla="*/ 656 h 2018"/>
                <a:gd name="T4" fmla="*/ 2875 w 3142"/>
                <a:gd name="T5" fmla="*/ 478 h 2018"/>
                <a:gd name="T6" fmla="*/ 2652 w 3142"/>
                <a:gd name="T7" fmla="*/ 396 h 2018"/>
                <a:gd name="T8" fmla="*/ 2460 w 3142"/>
                <a:gd name="T9" fmla="*/ 204 h 2018"/>
                <a:gd name="T10" fmla="*/ 2298 w 3142"/>
                <a:gd name="T11" fmla="*/ 200 h 2018"/>
                <a:gd name="T12" fmla="*/ 2023 w 3142"/>
                <a:gd name="T13" fmla="*/ 152 h 2018"/>
                <a:gd name="T14" fmla="*/ 1700 w 3142"/>
                <a:gd name="T15" fmla="*/ 185 h 2018"/>
                <a:gd name="T16" fmla="*/ 1482 w 3142"/>
                <a:gd name="T17" fmla="*/ 118 h 2018"/>
                <a:gd name="T18" fmla="*/ 1206 w 3142"/>
                <a:gd name="T19" fmla="*/ 40 h 2018"/>
                <a:gd name="T20" fmla="*/ 988 w 3142"/>
                <a:gd name="T21" fmla="*/ 59 h 2018"/>
                <a:gd name="T22" fmla="*/ 761 w 3142"/>
                <a:gd name="T23" fmla="*/ 85 h 2018"/>
                <a:gd name="T24" fmla="*/ 451 w 3142"/>
                <a:gd name="T25" fmla="*/ 133 h 2018"/>
                <a:gd name="T26" fmla="*/ 298 w 3142"/>
                <a:gd name="T27" fmla="*/ 333 h 2018"/>
                <a:gd name="T28" fmla="*/ 490 w 3142"/>
                <a:gd name="T29" fmla="*/ 463 h 2018"/>
                <a:gd name="T30" fmla="*/ 433 w 3142"/>
                <a:gd name="T31" fmla="*/ 574 h 2018"/>
                <a:gd name="T32" fmla="*/ 411 w 3142"/>
                <a:gd name="T33" fmla="*/ 689 h 2018"/>
                <a:gd name="T34" fmla="*/ 333 w 3142"/>
                <a:gd name="T35" fmla="*/ 752 h 2018"/>
                <a:gd name="T36" fmla="*/ 146 w 3142"/>
                <a:gd name="T37" fmla="*/ 716 h 2018"/>
                <a:gd name="T38" fmla="*/ 72 w 3142"/>
                <a:gd name="T39" fmla="*/ 792 h 2018"/>
                <a:gd name="T40" fmla="*/ 147 w 3142"/>
                <a:gd name="T41" fmla="*/ 850 h 2018"/>
                <a:gd name="T42" fmla="*/ 105 w 3142"/>
                <a:gd name="T43" fmla="*/ 956 h 2018"/>
                <a:gd name="T44" fmla="*/ 91 w 3142"/>
                <a:gd name="T45" fmla="*/ 1081 h 2018"/>
                <a:gd name="T46" fmla="*/ 10 w 3142"/>
                <a:gd name="T47" fmla="*/ 1109 h 2018"/>
                <a:gd name="T48" fmla="*/ 32 w 3142"/>
                <a:gd name="T49" fmla="*/ 1251 h 2018"/>
                <a:gd name="T50" fmla="*/ 141 w 3142"/>
                <a:gd name="T51" fmla="*/ 1423 h 2018"/>
                <a:gd name="T52" fmla="*/ 216 w 3142"/>
                <a:gd name="T53" fmla="*/ 1534 h 2018"/>
                <a:gd name="T54" fmla="*/ 432 w 3142"/>
                <a:gd name="T55" fmla="*/ 1579 h 2018"/>
                <a:gd name="T56" fmla="*/ 593 w 3142"/>
                <a:gd name="T57" fmla="*/ 1651 h 2018"/>
                <a:gd name="T58" fmla="*/ 747 w 3142"/>
                <a:gd name="T59" fmla="*/ 1673 h 2018"/>
                <a:gd name="T60" fmla="*/ 963 w 3142"/>
                <a:gd name="T61" fmla="*/ 1723 h 2018"/>
                <a:gd name="T62" fmla="*/ 1192 w 3142"/>
                <a:gd name="T63" fmla="*/ 1757 h 2018"/>
                <a:gd name="T64" fmla="*/ 1356 w 3142"/>
                <a:gd name="T65" fmla="*/ 1882 h 2018"/>
                <a:gd name="T66" fmla="*/ 1458 w 3142"/>
                <a:gd name="T67" fmla="*/ 1971 h 2018"/>
                <a:gd name="T68" fmla="*/ 1576 w 3142"/>
                <a:gd name="T69" fmla="*/ 1971 h 2018"/>
                <a:gd name="T70" fmla="*/ 1720 w 3142"/>
                <a:gd name="T71" fmla="*/ 1890 h 2018"/>
                <a:gd name="T72" fmla="*/ 1769 w 3142"/>
                <a:gd name="T73" fmla="*/ 1765 h 2018"/>
                <a:gd name="T74" fmla="*/ 1832 w 3142"/>
                <a:gd name="T75" fmla="*/ 1724 h 2018"/>
                <a:gd name="T76" fmla="*/ 1853 w 3142"/>
                <a:gd name="T77" fmla="*/ 1631 h 2018"/>
                <a:gd name="T78" fmla="*/ 2036 w 3142"/>
                <a:gd name="T79" fmla="*/ 1586 h 2018"/>
                <a:gd name="T80" fmla="*/ 2189 w 3142"/>
                <a:gd name="T81" fmla="*/ 1597 h 2018"/>
                <a:gd name="T82" fmla="*/ 2347 w 3142"/>
                <a:gd name="T83" fmla="*/ 1597 h 2018"/>
                <a:gd name="T84" fmla="*/ 2499 w 3142"/>
                <a:gd name="T85" fmla="*/ 1738 h 2018"/>
                <a:gd name="T86" fmla="*/ 2661 w 3142"/>
                <a:gd name="T87" fmla="*/ 1686 h 2018"/>
                <a:gd name="T88" fmla="*/ 2805 w 3142"/>
                <a:gd name="T89" fmla="*/ 1649 h 2018"/>
                <a:gd name="T90" fmla="*/ 2949 w 3142"/>
                <a:gd name="T91" fmla="*/ 1656 h 2018"/>
                <a:gd name="T92" fmla="*/ 3011 w 3142"/>
                <a:gd name="T93" fmla="*/ 1530 h 2018"/>
                <a:gd name="T94" fmla="*/ 2831 w 3142"/>
                <a:gd name="T95" fmla="*/ 1441 h 2018"/>
                <a:gd name="T96" fmla="*/ 2661 w 3142"/>
                <a:gd name="T97" fmla="*/ 1323 h 2018"/>
                <a:gd name="T98" fmla="*/ 2818 w 3142"/>
                <a:gd name="T99" fmla="*/ 1382 h 2018"/>
                <a:gd name="T100" fmla="*/ 2884 w 3142"/>
                <a:gd name="T101" fmla="*/ 1234 h 2018"/>
                <a:gd name="T102" fmla="*/ 2976 w 3142"/>
                <a:gd name="T103" fmla="*/ 1115 h 2018"/>
                <a:gd name="T104" fmla="*/ 3032 w 3142"/>
                <a:gd name="T105" fmla="*/ 1026 h 2018"/>
                <a:gd name="T106" fmla="*/ 3089 w 3142"/>
                <a:gd name="T107" fmla="*/ 997 h 2018"/>
                <a:gd name="T108" fmla="*/ 3085 w 3142"/>
                <a:gd name="T109" fmla="*/ 823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42" h="2018">
                  <a:moveTo>
                    <a:pt x="3085" y="823"/>
                  </a:moveTo>
                  <a:cubicBezTo>
                    <a:pt x="3054" y="797"/>
                    <a:pt x="3054" y="789"/>
                    <a:pt x="3054" y="771"/>
                  </a:cubicBezTo>
                  <a:cubicBezTo>
                    <a:pt x="3054" y="752"/>
                    <a:pt x="3063" y="726"/>
                    <a:pt x="3032" y="708"/>
                  </a:cubicBezTo>
                  <a:cubicBezTo>
                    <a:pt x="2962" y="682"/>
                    <a:pt x="2976" y="678"/>
                    <a:pt x="2993" y="656"/>
                  </a:cubicBezTo>
                  <a:cubicBezTo>
                    <a:pt x="3011" y="633"/>
                    <a:pt x="2980" y="604"/>
                    <a:pt x="2971" y="574"/>
                  </a:cubicBezTo>
                  <a:cubicBezTo>
                    <a:pt x="2962" y="545"/>
                    <a:pt x="2901" y="530"/>
                    <a:pt x="2875" y="478"/>
                  </a:cubicBezTo>
                  <a:cubicBezTo>
                    <a:pt x="2849" y="426"/>
                    <a:pt x="2796" y="489"/>
                    <a:pt x="2762" y="496"/>
                  </a:cubicBezTo>
                  <a:cubicBezTo>
                    <a:pt x="2727" y="504"/>
                    <a:pt x="2679" y="426"/>
                    <a:pt x="2652" y="396"/>
                  </a:cubicBezTo>
                  <a:cubicBezTo>
                    <a:pt x="2626" y="367"/>
                    <a:pt x="2547" y="348"/>
                    <a:pt x="2499" y="330"/>
                  </a:cubicBezTo>
                  <a:cubicBezTo>
                    <a:pt x="2451" y="311"/>
                    <a:pt x="2464" y="244"/>
                    <a:pt x="2460" y="204"/>
                  </a:cubicBezTo>
                  <a:cubicBezTo>
                    <a:pt x="2456" y="163"/>
                    <a:pt x="2403" y="207"/>
                    <a:pt x="2360" y="226"/>
                  </a:cubicBezTo>
                  <a:cubicBezTo>
                    <a:pt x="2316" y="244"/>
                    <a:pt x="2303" y="229"/>
                    <a:pt x="2298" y="200"/>
                  </a:cubicBezTo>
                  <a:cubicBezTo>
                    <a:pt x="2294" y="170"/>
                    <a:pt x="2224" y="170"/>
                    <a:pt x="2141" y="126"/>
                  </a:cubicBezTo>
                  <a:cubicBezTo>
                    <a:pt x="2058" y="81"/>
                    <a:pt x="2050" y="122"/>
                    <a:pt x="2023" y="152"/>
                  </a:cubicBezTo>
                  <a:cubicBezTo>
                    <a:pt x="1997" y="181"/>
                    <a:pt x="1910" y="144"/>
                    <a:pt x="1844" y="133"/>
                  </a:cubicBezTo>
                  <a:cubicBezTo>
                    <a:pt x="1779" y="122"/>
                    <a:pt x="1770" y="159"/>
                    <a:pt x="1700" y="185"/>
                  </a:cubicBezTo>
                  <a:cubicBezTo>
                    <a:pt x="1630" y="211"/>
                    <a:pt x="1639" y="215"/>
                    <a:pt x="1595" y="207"/>
                  </a:cubicBezTo>
                  <a:cubicBezTo>
                    <a:pt x="1552" y="200"/>
                    <a:pt x="1517" y="166"/>
                    <a:pt x="1482" y="118"/>
                  </a:cubicBezTo>
                  <a:cubicBezTo>
                    <a:pt x="1447" y="70"/>
                    <a:pt x="1420" y="96"/>
                    <a:pt x="1368" y="92"/>
                  </a:cubicBezTo>
                  <a:cubicBezTo>
                    <a:pt x="1316" y="89"/>
                    <a:pt x="1263" y="48"/>
                    <a:pt x="1206" y="40"/>
                  </a:cubicBezTo>
                  <a:cubicBezTo>
                    <a:pt x="1150" y="33"/>
                    <a:pt x="1080" y="59"/>
                    <a:pt x="1045" y="29"/>
                  </a:cubicBezTo>
                  <a:cubicBezTo>
                    <a:pt x="1010" y="0"/>
                    <a:pt x="1010" y="29"/>
                    <a:pt x="988" y="59"/>
                  </a:cubicBezTo>
                  <a:cubicBezTo>
                    <a:pt x="966" y="89"/>
                    <a:pt x="927" y="66"/>
                    <a:pt x="879" y="63"/>
                  </a:cubicBezTo>
                  <a:cubicBezTo>
                    <a:pt x="831" y="59"/>
                    <a:pt x="822" y="81"/>
                    <a:pt x="761" y="85"/>
                  </a:cubicBezTo>
                  <a:cubicBezTo>
                    <a:pt x="700" y="89"/>
                    <a:pt x="700" y="122"/>
                    <a:pt x="617" y="126"/>
                  </a:cubicBezTo>
                  <a:cubicBezTo>
                    <a:pt x="534" y="129"/>
                    <a:pt x="521" y="141"/>
                    <a:pt x="451" y="133"/>
                  </a:cubicBezTo>
                  <a:cubicBezTo>
                    <a:pt x="381" y="126"/>
                    <a:pt x="368" y="166"/>
                    <a:pt x="320" y="196"/>
                  </a:cubicBezTo>
                  <a:cubicBezTo>
                    <a:pt x="272" y="226"/>
                    <a:pt x="298" y="285"/>
                    <a:pt x="298" y="333"/>
                  </a:cubicBezTo>
                  <a:cubicBezTo>
                    <a:pt x="298" y="381"/>
                    <a:pt x="381" y="370"/>
                    <a:pt x="390" y="400"/>
                  </a:cubicBezTo>
                  <a:cubicBezTo>
                    <a:pt x="398" y="430"/>
                    <a:pt x="464" y="430"/>
                    <a:pt x="490" y="463"/>
                  </a:cubicBezTo>
                  <a:cubicBezTo>
                    <a:pt x="516" y="496"/>
                    <a:pt x="481" y="504"/>
                    <a:pt x="468" y="522"/>
                  </a:cubicBezTo>
                  <a:cubicBezTo>
                    <a:pt x="455" y="541"/>
                    <a:pt x="477" y="556"/>
                    <a:pt x="433" y="574"/>
                  </a:cubicBezTo>
                  <a:cubicBezTo>
                    <a:pt x="390" y="593"/>
                    <a:pt x="394" y="582"/>
                    <a:pt x="359" y="619"/>
                  </a:cubicBezTo>
                  <a:cubicBezTo>
                    <a:pt x="324" y="656"/>
                    <a:pt x="350" y="674"/>
                    <a:pt x="411" y="689"/>
                  </a:cubicBezTo>
                  <a:cubicBezTo>
                    <a:pt x="473" y="704"/>
                    <a:pt x="446" y="722"/>
                    <a:pt x="407" y="722"/>
                  </a:cubicBezTo>
                  <a:cubicBezTo>
                    <a:pt x="368" y="722"/>
                    <a:pt x="425" y="730"/>
                    <a:pt x="333" y="752"/>
                  </a:cubicBezTo>
                  <a:cubicBezTo>
                    <a:pt x="241" y="774"/>
                    <a:pt x="232" y="748"/>
                    <a:pt x="180" y="726"/>
                  </a:cubicBezTo>
                  <a:cubicBezTo>
                    <a:pt x="167" y="721"/>
                    <a:pt x="156" y="718"/>
                    <a:pt x="146" y="716"/>
                  </a:cubicBezTo>
                  <a:cubicBezTo>
                    <a:pt x="148" y="729"/>
                    <a:pt x="148" y="743"/>
                    <a:pt x="141" y="753"/>
                  </a:cubicBezTo>
                  <a:cubicBezTo>
                    <a:pt x="121" y="781"/>
                    <a:pt x="62" y="770"/>
                    <a:pt x="72" y="792"/>
                  </a:cubicBezTo>
                  <a:cubicBezTo>
                    <a:pt x="82" y="814"/>
                    <a:pt x="91" y="806"/>
                    <a:pt x="114" y="814"/>
                  </a:cubicBezTo>
                  <a:cubicBezTo>
                    <a:pt x="137" y="823"/>
                    <a:pt x="147" y="831"/>
                    <a:pt x="147" y="850"/>
                  </a:cubicBezTo>
                  <a:cubicBezTo>
                    <a:pt x="147" y="870"/>
                    <a:pt x="141" y="886"/>
                    <a:pt x="118" y="906"/>
                  </a:cubicBezTo>
                  <a:cubicBezTo>
                    <a:pt x="95" y="925"/>
                    <a:pt x="121" y="925"/>
                    <a:pt x="105" y="956"/>
                  </a:cubicBezTo>
                  <a:cubicBezTo>
                    <a:pt x="88" y="987"/>
                    <a:pt x="62" y="998"/>
                    <a:pt x="75" y="1023"/>
                  </a:cubicBezTo>
                  <a:cubicBezTo>
                    <a:pt x="88" y="1048"/>
                    <a:pt x="91" y="1064"/>
                    <a:pt x="91" y="1081"/>
                  </a:cubicBezTo>
                  <a:cubicBezTo>
                    <a:pt x="91" y="1098"/>
                    <a:pt x="85" y="1109"/>
                    <a:pt x="62" y="1100"/>
                  </a:cubicBezTo>
                  <a:cubicBezTo>
                    <a:pt x="39" y="1092"/>
                    <a:pt x="10" y="1087"/>
                    <a:pt x="10" y="1109"/>
                  </a:cubicBezTo>
                  <a:cubicBezTo>
                    <a:pt x="10" y="1131"/>
                    <a:pt x="23" y="1162"/>
                    <a:pt x="19" y="1187"/>
                  </a:cubicBezTo>
                  <a:cubicBezTo>
                    <a:pt x="16" y="1212"/>
                    <a:pt x="0" y="1226"/>
                    <a:pt x="32" y="1251"/>
                  </a:cubicBezTo>
                  <a:cubicBezTo>
                    <a:pt x="65" y="1276"/>
                    <a:pt x="95" y="1312"/>
                    <a:pt x="101" y="1340"/>
                  </a:cubicBezTo>
                  <a:cubicBezTo>
                    <a:pt x="108" y="1367"/>
                    <a:pt x="121" y="1403"/>
                    <a:pt x="141" y="1423"/>
                  </a:cubicBezTo>
                  <a:cubicBezTo>
                    <a:pt x="160" y="1442"/>
                    <a:pt x="167" y="1445"/>
                    <a:pt x="170" y="1473"/>
                  </a:cubicBezTo>
                  <a:cubicBezTo>
                    <a:pt x="173" y="1501"/>
                    <a:pt x="164" y="1526"/>
                    <a:pt x="216" y="1534"/>
                  </a:cubicBezTo>
                  <a:cubicBezTo>
                    <a:pt x="268" y="1542"/>
                    <a:pt x="331" y="1531"/>
                    <a:pt x="350" y="1551"/>
                  </a:cubicBezTo>
                  <a:cubicBezTo>
                    <a:pt x="370" y="1570"/>
                    <a:pt x="399" y="1570"/>
                    <a:pt x="432" y="1579"/>
                  </a:cubicBezTo>
                  <a:cubicBezTo>
                    <a:pt x="465" y="1587"/>
                    <a:pt x="508" y="1576"/>
                    <a:pt x="527" y="1598"/>
                  </a:cubicBezTo>
                  <a:cubicBezTo>
                    <a:pt x="547" y="1620"/>
                    <a:pt x="573" y="1629"/>
                    <a:pt x="593" y="1651"/>
                  </a:cubicBezTo>
                  <a:cubicBezTo>
                    <a:pt x="612" y="1673"/>
                    <a:pt x="612" y="1698"/>
                    <a:pt x="655" y="1687"/>
                  </a:cubicBezTo>
                  <a:cubicBezTo>
                    <a:pt x="698" y="1676"/>
                    <a:pt x="704" y="1640"/>
                    <a:pt x="747" y="1673"/>
                  </a:cubicBezTo>
                  <a:cubicBezTo>
                    <a:pt x="789" y="1706"/>
                    <a:pt x="786" y="1701"/>
                    <a:pt x="838" y="1709"/>
                  </a:cubicBezTo>
                  <a:cubicBezTo>
                    <a:pt x="891" y="1718"/>
                    <a:pt x="924" y="1726"/>
                    <a:pt x="963" y="1723"/>
                  </a:cubicBezTo>
                  <a:cubicBezTo>
                    <a:pt x="1002" y="1720"/>
                    <a:pt x="1015" y="1723"/>
                    <a:pt x="1055" y="1732"/>
                  </a:cubicBezTo>
                  <a:cubicBezTo>
                    <a:pt x="1094" y="1740"/>
                    <a:pt x="1150" y="1720"/>
                    <a:pt x="1192" y="1757"/>
                  </a:cubicBezTo>
                  <a:cubicBezTo>
                    <a:pt x="1235" y="1793"/>
                    <a:pt x="1251" y="1815"/>
                    <a:pt x="1274" y="1829"/>
                  </a:cubicBezTo>
                  <a:cubicBezTo>
                    <a:pt x="1297" y="1843"/>
                    <a:pt x="1346" y="1837"/>
                    <a:pt x="1356" y="1882"/>
                  </a:cubicBezTo>
                  <a:cubicBezTo>
                    <a:pt x="1366" y="1926"/>
                    <a:pt x="1349" y="1946"/>
                    <a:pt x="1386" y="1948"/>
                  </a:cubicBezTo>
                  <a:cubicBezTo>
                    <a:pt x="1422" y="1951"/>
                    <a:pt x="1435" y="1954"/>
                    <a:pt x="1458" y="1971"/>
                  </a:cubicBezTo>
                  <a:cubicBezTo>
                    <a:pt x="1481" y="1987"/>
                    <a:pt x="1487" y="1998"/>
                    <a:pt x="1520" y="1976"/>
                  </a:cubicBezTo>
                  <a:cubicBezTo>
                    <a:pt x="1553" y="1954"/>
                    <a:pt x="1553" y="1957"/>
                    <a:pt x="1576" y="1971"/>
                  </a:cubicBezTo>
                  <a:cubicBezTo>
                    <a:pt x="1598" y="1984"/>
                    <a:pt x="1618" y="2018"/>
                    <a:pt x="1657" y="1962"/>
                  </a:cubicBezTo>
                  <a:cubicBezTo>
                    <a:pt x="1697" y="1907"/>
                    <a:pt x="1693" y="1907"/>
                    <a:pt x="1720" y="1890"/>
                  </a:cubicBezTo>
                  <a:cubicBezTo>
                    <a:pt x="1746" y="1873"/>
                    <a:pt x="1746" y="1854"/>
                    <a:pt x="1759" y="1823"/>
                  </a:cubicBezTo>
                  <a:cubicBezTo>
                    <a:pt x="1772" y="1793"/>
                    <a:pt x="1782" y="1776"/>
                    <a:pt x="1769" y="1765"/>
                  </a:cubicBezTo>
                  <a:cubicBezTo>
                    <a:pt x="1756" y="1754"/>
                    <a:pt x="1739" y="1720"/>
                    <a:pt x="1772" y="1715"/>
                  </a:cubicBezTo>
                  <a:cubicBezTo>
                    <a:pt x="1794" y="1711"/>
                    <a:pt x="1814" y="1717"/>
                    <a:pt x="1832" y="1724"/>
                  </a:cubicBezTo>
                  <a:cubicBezTo>
                    <a:pt x="1837" y="1721"/>
                    <a:pt x="1843" y="1718"/>
                    <a:pt x="1849" y="1716"/>
                  </a:cubicBezTo>
                  <a:cubicBezTo>
                    <a:pt x="1875" y="1705"/>
                    <a:pt x="1840" y="1645"/>
                    <a:pt x="1853" y="1631"/>
                  </a:cubicBezTo>
                  <a:cubicBezTo>
                    <a:pt x="1866" y="1616"/>
                    <a:pt x="1879" y="1605"/>
                    <a:pt x="1918" y="1586"/>
                  </a:cubicBezTo>
                  <a:cubicBezTo>
                    <a:pt x="1958" y="1568"/>
                    <a:pt x="2015" y="1586"/>
                    <a:pt x="2036" y="1586"/>
                  </a:cubicBezTo>
                  <a:cubicBezTo>
                    <a:pt x="2058" y="1586"/>
                    <a:pt x="2102" y="1590"/>
                    <a:pt x="2124" y="1571"/>
                  </a:cubicBezTo>
                  <a:cubicBezTo>
                    <a:pt x="2146" y="1553"/>
                    <a:pt x="2163" y="1571"/>
                    <a:pt x="2189" y="1597"/>
                  </a:cubicBezTo>
                  <a:cubicBezTo>
                    <a:pt x="2215" y="1623"/>
                    <a:pt x="2233" y="1605"/>
                    <a:pt x="2264" y="1631"/>
                  </a:cubicBezTo>
                  <a:cubicBezTo>
                    <a:pt x="2294" y="1656"/>
                    <a:pt x="2316" y="1616"/>
                    <a:pt x="2347" y="1597"/>
                  </a:cubicBezTo>
                  <a:cubicBezTo>
                    <a:pt x="2377" y="1579"/>
                    <a:pt x="2399" y="1608"/>
                    <a:pt x="2412" y="1638"/>
                  </a:cubicBezTo>
                  <a:cubicBezTo>
                    <a:pt x="2425" y="1668"/>
                    <a:pt x="2469" y="1705"/>
                    <a:pt x="2499" y="1738"/>
                  </a:cubicBezTo>
                  <a:cubicBezTo>
                    <a:pt x="2530" y="1771"/>
                    <a:pt x="2574" y="1768"/>
                    <a:pt x="2626" y="1768"/>
                  </a:cubicBezTo>
                  <a:cubicBezTo>
                    <a:pt x="2679" y="1768"/>
                    <a:pt x="2661" y="1716"/>
                    <a:pt x="2661" y="1686"/>
                  </a:cubicBezTo>
                  <a:cubicBezTo>
                    <a:pt x="2661" y="1656"/>
                    <a:pt x="2705" y="1631"/>
                    <a:pt x="2735" y="1608"/>
                  </a:cubicBezTo>
                  <a:cubicBezTo>
                    <a:pt x="2766" y="1586"/>
                    <a:pt x="2779" y="1616"/>
                    <a:pt x="2805" y="1649"/>
                  </a:cubicBezTo>
                  <a:cubicBezTo>
                    <a:pt x="2831" y="1682"/>
                    <a:pt x="2862" y="1656"/>
                    <a:pt x="2888" y="1627"/>
                  </a:cubicBezTo>
                  <a:cubicBezTo>
                    <a:pt x="2914" y="1597"/>
                    <a:pt x="2932" y="1631"/>
                    <a:pt x="2949" y="1656"/>
                  </a:cubicBezTo>
                  <a:cubicBezTo>
                    <a:pt x="2967" y="1682"/>
                    <a:pt x="2997" y="1649"/>
                    <a:pt x="2997" y="1619"/>
                  </a:cubicBezTo>
                  <a:cubicBezTo>
                    <a:pt x="2997" y="1590"/>
                    <a:pt x="3015" y="1575"/>
                    <a:pt x="3011" y="1530"/>
                  </a:cubicBezTo>
                  <a:cubicBezTo>
                    <a:pt x="3006" y="1486"/>
                    <a:pt x="2971" y="1504"/>
                    <a:pt x="2928" y="1501"/>
                  </a:cubicBezTo>
                  <a:cubicBezTo>
                    <a:pt x="2884" y="1497"/>
                    <a:pt x="2853" y="1475"/>
                    <a:pt x="2831" y="1441"/>
                  </a:cubicBezTo>
                  <a:cubicBezTo>
                    <a:pt x="2810" y="1408"/>
                    <a:pt x="2753" y="1423"/>
                    <a:pt x="2696" y="1416"/>
                  </a:cubicBezTo>
                  <a:cubicBezTo>
                    <a:pt x="2639" y="1408"/>
                    <a:pt x="2644" y="1367"/>
                    <a:pt x="2661" y="1323"/>
                  </a:cubicBezTo>
                  <a:cubicBezTo>
                    <a:pt x="2679" y="1278"/>
                    <a:pt x="2692" y="1319"/>
                    <a:pt x="2722" y="1353"/>
                  </a:cubicBezTo>
                  <a:cubicBezTo>
                    <a:pt x="2753" y="1386"/>
                    <a:pt x="2779" y="1371"/>
                    <a:pt x="2818" y="1382"/>
                  </a:cubicBezTo>
                  <a:cubicBezTo>
                    <a:pt x="2858" y="1393"/>
                    <a:pt x="2866" y="1375"/>
                    <a:pt x="2875" y="1341"/>
                  </a:cubicBezTo>
                  <a:cubicBezTo>
                    <a:pt x="2884" y="1308"/>
                    <a:pt x="2888" y="1282"/>
                    <a:pt x="2884" y="1234"/>
                  </a:cubicBezTo>
                  <a:cubicBezTo>
                    <a:pt x="2879" y="1186"/>
                    <a:pt x="2932" y="1208"/>
                    <a:pt x="2958" y="1182"/>
                  </a:cubicBezTo>
                  <a:cubicBezTo>
                    <a:pt x="2984" y="1156"/>
                    <a:pt x="2997" y="1134"/>
                    <a:pt x="2976" y="1115"/>
                  </a:cubicBezTo>
                  <a:cubicBezTo>
                    <a:pt x="2954" y="1097"/>
                    <a:pt x="2976" y="1063"/>
                    <a:pt x="2993" y="1067"/>
                  </a:cubicBezTo>
                  <a:cubicBezTo>
                    <a:pt x="3011" y="1071"/>
                    <a:pt x="3024" y="1060"/>
                    <a:pt x="3032" y="1026"/>
                  </a:cubicBezTo>
                  <a:cubicBezTo>
                    <a:pt x="3041" y="993"/>
                    <a:pt x="3032" y="1026"/>
                    <a:pt x="3059" y="1045"/>
                  </a:cubicBezTo>
                  <a:cubicBezTo>
                    <a:pt x="3085" y="1063"/>
                    <a:pt x="3089" y="1012"/>
                    <a:pt x="3089" y="997"/>
                  </a:cubicBezTo>
                  <a:cubicBezTo>
                    <a:pt x="3089" y="982"/>
                    <a:pt x="3107" y="967"/>
                    <a:pt x="3124" y="926"/>
                  </a:cubicBezTo>
                  <a:cubicBezTo>
                    <a:pt x="3142" y="886"/>
                    <a:pt x="3115" y="848"/>
                    <a:pt x="3085" y="823"/>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50" name="Freeform 9">
              <a:extLst>
                <a:ext uri="{FF2B5EF4-FFF2-40B4-BE49-F238E27FC236}">
                  <a16:creationId xmlns:a16="http://schemas.microsoft.com/office/drawing/2014/main" id="{844DEE95-B651-4260-BC3A-2240153A5D7B}"/>
                </a:ext>
              </a:extLst>
            </p:cNvPr>
            <p:cNvSpPr>
              <a:spLocks/>
            </p:cNvSpPr>
            <p:nvPr/>
          </p:nvSpPr>
          <p:spPr bwMode="auto">
            <a:xfrm>
              <a:off x="4417" y="5"/>
              <a:ext cx="1343" cy="1064"/>
            </a:xfrm>
            <a:custGeom>
              <a:avLst/>
              <a:gdLst>
                <a:gd name="T0" fmla="*/ 2816 w 2901"/>
                <a:gd name="T1" fmla="*/ 823 h 2299"/>
                <a:gd name="T2" fmla="*/ 2595 w 2901"/>
                <a:gd name="T3" fmla="*/ 966 h 2299"/>
                <a:gd name="T4" fmla="*/ 2459 w 2901"/>
                <a:gd name="T5" fmla="*/ 1101 h 2299"/>
                <a:gd name="T6" fmla="*/ 2172 w 2901"/>
                <a:gd name="T7" fmla="*/ 1175 h 2299"/>
                <a:gd name="T8" fmla="*/ 2095 w 2901"/>
                <a:gd name="T9" fmla="*/ 1030 h 2299"/>
                <a:gd name="T10" fmla="*/ 1971 w 2901"/>
                <a:gd name="T11" fmla="*/ 915 h 2299"/>
                <a:gd name="T12" fmla="*/ 1823 w 2901"/>
                <a:gd name="T13" fmla="*/ 855 h 2299"/>
                <a:gd name="T14" fmla="*/ 1589 w 2901"/>
                <a:gd name="T15" fmla="*/ 817 h 2299"/>
                <a:gd name="T16" fmla="*/ 1344 w 2901"/>
                <a:gd name="T17" fmla="*/ 713 h 2299"/>
                <a:gd name="T18" fmla="*/ 1154 w 2901"/>
                <a:gd name="T19" fmla="*/ 491 h 2299"/>
                <a:gd name="T20" fmla="*/ 1073 w 2901"/>
                <a:gd name="T21" fmla="*/ 352 h 2299"/>
                <a:gd name="T22" fmla="*/ 954 w 2901"/>
                <a:gd name="T23" fmla="*/ 188 h 2299"/>
                <a:gd name="T24" fmla="*/ 814 w 2901"/>
                <a:gd name="T25" fmla="*/ 82 h 2299"/>
                <a:gd name="T26" fmla="*/ 641 w 2901"/>
                <a:gd name="T27" fmla="*/ 75 h 2299"/>
                <a:gd name="T28" fmla="*/ 330 w 2901"/>
                <a:gd name="T29" fmla="*/ 32 h 2299"/>
                <a:gd name="T30" fmla="*/ 64 w 2901"/>
                <a:gd name="T31" fmla="*/ 131 h 2299"/>
                <a:gd name="T32" fmla="*/ 99 w 2901"/>
                <a:gd name="T33" fmla="*/ 248 h 2299"/>
                <a:gd name="T34" fmla="*/ 210 w 2901"/>
                <a:gd name="T35" fmla="*/ 370 h 2299"/>
                <a:gd name="T36" fmla="*/ 348 w 2901"/>
                <a:gd name="T37" fmla="*/ 403 h 2299"/>
                <a:gd name="T38" fmla="*/ 623 w 2901"/>
                <a:gd name="T39" fmla="*/ 576 h 2299"/>
                <a:gd name="T40" fmla="*/ 920 w 2901"/>
                <a:gd name="T41" fmla="*/ 505 h 2299"/>
                <a:gd name="T42" fmla="*/ 970 w 2901"/>
                <a:gd name="T43" fmla="*/ 724 h 2299"/>
                <a:gd name="T44" fmla="*/ 961 w 2901"/>
                <a:gd name="T45" fmla="*/ 1069 h 2299"/>
                <a:gd name="T46" fmla="*/ 911 w 2901"/>
                <a:gd name="T47" fmla="*/ 1289 h 2299"/>
                <a:gd name="T48" fmla="*/ 835 w 2901"/>
                <a:gd name="T49" fmla="*/ 1269 h 2299"/>
                <a:gd name="T50" fmla="*/ 605 w 2901"/>
                <a:gd name="T51" fmla="*/ 1563 h 2299"/>
                <a:gd name="T52" fmla="*/ 721 w 2901"/>
                <a:gd name="T53" fmla="*/ 1730 h 2299"/>
                <a:gd name="T54" fmla="*/ 813 w 2901"/>
                <a:gd name="T55" fmla="*/ 1775 h 2299"/>
                <a:gd name="T56" fmla="*/ 766 w 2901"/>
                <a:gd name="T57" fmla="*/ 1889 h 2299"/>
                <a:gd name="T58" fmla="*/ 934 w 2901"/>
                <a:gd name="T59" fmla="*/ 1865 h 2299"/>
                <a:gd name="T60" fmla="*/ 1114 w 2901"/>
                <a:gd name="T61" fmla="*/ 2027 h 2299"/>
                <a:gd name="T62" fmla="*/ 1330 w 2901"/>
                <a:gd name="T63" fmla="*/ 1982 h 2299"/>
                <a:gd name="T64" fmla="*/ 1520 w 2901"/>
                <a:gd name="T65" fmla="*/ 1990 h 2299"/>
                <a:gd name="T66" fmla="*/ 1651 w 2901"/>
                <a:gd name="T67" fmla="*/ 2118 h 2299"/>
                <a:gd name="T68" fmla="*/ 1868 w 2901"/>
                <a:gd name="T69" fmla="*/ 2210 h 2299"/>
                <a:gd name="T70" fmla="*/ 1914 w 2901"/>
                <a:gd name="T71" fmla="*/ 2071 h 2299"/>
                <a:gd name="T72" fmla="*/ 1976 w 2901"/>
                <a:gd name="T73" fmla="*/ 2205 h 2299"/>
                <a:gd name="T74" fmla="*/ 2156 w 2901"/>
                <a:gd name="T75" fmla="*/ 2255 h 2299"/>
                <a:gd name="T76" fmla="*/ 2284 w 2901"/>
                <a:gd name="T77" fmla="*/ 2138 h 2299"/>
                <a:gd name="T78" fmla="*/ 2431 w 2901"/>
                <a:gd name="T79" fmla="*/ 2205 h 2299"/>
                <a:gd name="T80" fmla="*/ 2507 w 2901"/>
                <a:gd name="T81" fmla="*/ 1988 h 2299"/>
                <a:gd name="T82" fmla="*/ 2515 w 2901"/>
                <a:gd name="T83" fmla="*/ 1808 h 2299"/>
                <a:gd name="T84" fmla="*/ 2733 w 2901"/>
                <a:gd name="T85" fmla="*/ 1728 h 2299"/>
                <a:gd name="T86" fmla="*/ 2800 w 2901"/>
                <a:gd name="T87" fmla="*/ 1657 h 2299"/>
                <a:gd name="T88" fmla="*/ 2824 w 2901"/>
                <a:gd name="T89" fmla="*/ 1501 h 2299"/>
                <a:gd name="T90" fmla="*/ 2857 w 2901"/>
                <a:gd name="T91" fmla="*/ 1357 h 2299"/>
                <a:gd name="T92" fmla="*/ 2834 w 2901"/>
                <a:gd name="T93" fmla="*/ 1193 h 2299"/>
                <a:gd name="T94" fmla="*/ 2870 w 2901"/>
                <a:gd name="T95" fmla="*/ 1063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01" h="2299">
                  <a:moveTo>
                    <a:pt x="2867" y="958"/>
                  </a:moveTo>
                  <a:cubicBezTo>
                    <a:pt x="2834" y="938"/>
                    <a:pt x="2815" y="941"/>
                    <a:pt x="2819" y="905"/>
                  </a:cubicBezTo>
                  <a:cubicBezTo>
                    <a:pt x="2824" y="869"/>
                    <a:pt x="2841" y="823"/>
                    <a:pt x="2816" y="823"/>
                  </a:cubicBezTo>
                  <a:cubicBezTo>
                    <a:pt x="2792" y="823"/>
                    <a:pt x="2754" y="840"/>
                    <a:pt x="2728" y="859"/>
                  </a:cubicBezTo>
                  <a:cubicBezTo>
                    <a:pt x="2701" y="879"/>
                    <a:pt x="2665" y="895"/>
                    <a:pt x="2647" y="919"/>
                  </a:cubicBezTo>
                  <a:cubicBezTo>
                    <a:pt x="2629" y="942"/>
                    <a:pt x="2624" y="966"/>
                    <a:pt x="2595" y="966"/>
                  </a:cubicBezTo>
                  <a:cubicBezTo>
                    <a:pt x="2566" y="966"/>
                    <a:pt x="2538" y="976"/>
                    <a:pt x="2525" y="998"/>
                  </a:cubicBezTo>
                  <a:cubicBezTo>
                    <a:pt x="2511" y="1020"/>
                    <a:pt x="2475" y="1056"/>
                    <a:pt x="2479" y="1077"/>
                  </a:cubicBezTo>
                  <a:cubicBezTo>
                    <a:pt x="2482" y="1098"/>
                    <a:pt x="2485" y="1091"/>
                    <a:pt x="2459" y="1101"/>
                  </a:cubicBezTo>
                  <a:cubicBezTo>
                    <a:pt x="2433" y="1111"/>
                    <a:pt x="2377" y="1127"/>
                    <a:pt x="2351" y="1140"/>
                  </a:cubicBezTo>
                  <a:cubicBezTo>
                    <a:pt x="2325" y="1152"/>
                    <a:pt x="2258" y="1138"/>
                    <a:pt x="2238" y="1163"/>
                  </a:cubicBezTo>
                  <a:cubicBezTo>
                    <a:pt x="2218" y="1189"/>
                    <a:pt x="2194" y="1200"/>
                    <a:pt x="2172" y="1175"/>
                  </a:cubicBezTo>
                  <a:cubicBezTo>
                    <a:pt x="2151" y="1150"/>
                    <a:pt x="2140" y="1122"/>
                    <a:pt x="2113" y="1109"/>
                  </a:cubicBezTo>
                  <a:cubicBezTo>
                    <a:pt x="2087" y="1097"/>
                    <a:pt x="2076" y="1098"/>
                    <a:pt x="2090" y="1080"/>
                  </a:cubicBezTo>
                  <a:cubicBezTo>
                    <a:pt x="2105" y="1062"/>
                    <a:pt x="2113" y="1047"/>
                    <a:pt x="2095" y="1030"/>
                  </a:cubicBezTo>
                  <a:cubicBezTo>
                    <a:pt x="2077" y="1013"/>
                    <a:pt x="2035" y="1002"/>
                    <a:pt x="2035" y="977"/>
                  </a:cubicBezTo>
                  <a:cubicBezTo>
                    <a:pt x="2035" y="952"/>
                    <a:pt x="2036" y="926"/>
                    <a:pt x="2022" y="916"/>
                  </a:cubicBezTo>
                  <a:cubicBezTo>
                    <a:pt x="2007" y="906"/>
                    <a:pt x="1979" y="895"/>
                    <a:pt x="1971" y="915"/>
                  </a:cubicBezTo>
                  <a:cubicBezTo>
                    <a:pt x="1963" y="934"/>
                    <a:pt x="1964" y="934"/>
                    <a:pt x="1928" y="919"/>
                  </a:cubicBezTo>
                  <a:cubicBezTo>
                    <a:pt x="1892" y="904"/>
                    <a:pt x="1874" y="898"/>
                    <a:pt x="1863" y="888"/>
                  </a:cubicBezTo>
                  <a:cubicBezTo>
                    <a:pt x="1851" y="879"/>
                    <a:pt x="1828" y="865"/>
                    <a:pt x="1823" y="855"/>
                  </a:cubicBezTo>
                  <a:cubicBezTo>
                    <a:pt x="1819" y="845"/>
                    <a:pt x="1786" y="812"/>
                    <a:pt x="1763" y="829"/>
                  </a:cubicBezTo>
                  <a:cubicBezTo>
                    <a:pt x="1740" y="845"/>
                    <a:pt x="1715" y="863"/>
                    <a:pt x="1684" y="851"/>
                  </a:cubicBezTo>
                  <a:cubicBezTo>
                    <a:pt x="1653" y="838"/>
                    <a:pt x="1612" y="802"/>
                    <a:pt x="1589" y="817"/>
                  </a:cubicBezTo>
                  <a:cubicBezTo>
                    <a:pt x="1566" y="833"/>
                    <a:pt x="1479" y="873"/>
                    <a:pt x="1452" y="852"/>
                  </a:cubicBezTo>
                  <a:cubicBezTo>
                    <a:pt x="1424" y="831"/>
                    <a:pt x="1362" y="833"/>
                    <a:pt x="1362" y="792"/>
                  </a:cubicBezTo>
                  <a:cubicBezTo>
                    <a:pt x="1362" y="752"/>
                    <a:pt x="1378" y="733"/>
                    <a:pt x="1344" y="713"/>
                  </a:cubicBezTo>
                  <a:cubicBezTo>
                    <a:pt x="1309" y="694"/>
                    <a:pt x="1293" y="677"/>
                    <a:pt x="1291" y="655"/>
                  </a:cubicBezTo>
                  <a:cubicBezTo>
                    <a:pt x="1289" y="633"/>
                    <a:pt x="1276" y="596"/>
                    <a:pt x="1258" y="584"/>
                  </a:cubicBezTo>
                  <a:cubicBezTo>
                    <a:pt x="1240" y="571"/>
                    <a:pt x="1149" y="507"/>
                    <a:pt x="1154" y="491"/>
                  </a:cubicBezTo>
                  <a:cubicBezTo>
                    <a:pt x="1158" y="474"/>
                    <a:pt x="1176" y="462"/>
                    <a:pt x="1152" y="444"/>
                  </a:cubicBezTo>
                  <a:cubicBezTo>
                    <a:pt x="1127" y="425"/>
                    <a:pt x="1093" y="417"/>
                    <a:pt x="1093" y="399"/>
                  </a:cubicBezTo>
                  <a:cubicBezTo>
                    <a:pt x="1093" y="381"/>
                    <a:pt x="1103" y="366"/>
                    <a:pt x="1073" y="352"/>
                  </a:cubicBezTo>
                  <a:cubicBezTo>
                    <a:pt x="1044" y="338"/>
                    <a:pt x="1029" y="328"/>
                    <a:pt x="1029" y="298"/>
                  </a:cubicBezTo>
                  <a:cubicBezTo>
                    <a:pt x="1029" y="267"/>
                    <a:pt x="1004" y="256"/>
                    <a:pt x="991" y="245"/>
                  </a:cubicBezTo>
                  <a:cubicBezTo>
                    <a:pt x="978" y="234"/>
                    <a:pt x="985" y="204"/>
                    <a:pt x="954" y="188"/>
                  </a:cubicBezTo>
                  <a:cubicBezTo>
                    <a:pt x="923" y="171"/>
                    <a:pt x="896" y="181"/>
                    <a:pt x="896" y="159"/>
                  </a:cubicBezTo>
                  <a:cubicBezTo>
                    <a:pt x="896" y="136"/>
                    <a:pt x="900" y="121"/>
                    <a:pt x="870" y="111"/>
                  </a:cubicBezTo>
                  <a:cubicBezTo>
                    <a:pt x="841" y="102"/>
                    <a:pt x="826" y="97"/>
                    <a:pt x="814" y="82"/>
                  </a:cubicBezTo>
                  <a:cubicBezTo>
                    <a:pt x="803" y="67"/>
                    <a:pt x="773" y="56"/>
                    <a:pt x="759" y="49"/>
                  </a:cubicBezTo>
                  <a:cubicBezTo>
                    <a:pt x="744" y="42"/>
                    <a:pt x="724" y="32"/>
                    <a:pt x="711" y="39"/>
                  </a:cubicBezTo>
                  <a:cubicBezTo>
                    <a:pt x="698" y="46"/>
                    <a:pt x="669" y="72"/>
                    <a:pt x="641" y="75"/>
                  </a:cubicBezTo>
                  <a:cubicBezTo>
                    <a:pt x="613" y="78"/>
                    <a:pt x="569" y="56"/>
                    <a:pt x="539" y="42"/>
                  </a:cubicBezTo>
                  <a:cubicBezTo>
                    <a:pt x="510" y="28"/>
                    <a:pt x="447" y="0"/>
                    <a:pt x="426" y="6"/>
                  </a:cubicBezTo>
                  <a:cubicBezTo>
                    <a:pt x="405" y="11"/>
                    <a:pt x="344" y="17"/>
                    <a:pt x="330" y="32"/>
                  </a:cubicBezTo>
                  <a:cubicBezTo>
                    <a:pt x="315" y="47"/>
                    <a:pt x="285" y="67"/>
                    <a:pt x="246" y="68"/>
                  </a:cubicBezTo>
                  <a:cubicBezTo>
                    <a:pt x="207" y="70"/>
                    <a:pt x="164" y="68"/>
                    <a:pt x="138" y="88"/>
                  </a:cubicBezTo>
                  <a:cubicBezTo>
                    <a:pt x="112" y="107"/>
                    <a:pt x="97" y="120"/>
                    <a:pt x="64" y="131"/>
                  </a:cubicBezTo>
                  <a:cubicBezTo>
                    <a:pt x="56" y="134"/>
                    <a:pt x="46" y="136"/>
                    <a:pt x="36" y="137"/>
                  </a:cubicBezTo>
                  <a:cubicBezTo>
                    <a:pt x="45" y="150"/>
                    <a:pt x="55" y="162"/>
                    <a:pt x="66" y="170"/>
                  </a:cubicBezTo>
                  <a:cubicBezTo>
                    <a:pt x="105" y="198"/>
                    <a:pt x="131" y="209"/>
                    <a:pt x="99" y="248"/>
                  </a:cubicBezTo>
                  <a:cubicBezTo>
                    <a:pt x="66" y="286"/>
                    <a:pt x="0" y="342"/>
                    <a:pt x="66" y="353"/>
                  </a:cubicBezTo>
                  <a:cubicBezTo>
                    <a:pt x="131" y="364"/>
                    <a:pt x="138" y="353"/>
                    <a:pt x="164" y="387"/>
                  </a:cubicBezTo>
                  <a:cubicBezTo>
                    <a:pt x="190" y="420"/>
                    <a:pt x="210" y="403"/>
                    <a:pt x="210" y="370"/>
                  </a:cubicBezTo>
                  <a:cubicBezTo>
                    <a:pt x="210" y="336"/>
                    <a:pt x="236" y="309"/>
                    <a:pt x="256" y="336"/>
                  </a:cubicBezTo>
                  <a:cubicBezTo>
                    <a:pt x="275" y="364"/>
                    <a:pt x="282" y="375"/>
                    <a:pt x="308" y="375"/>
                  </a:cubicBezTo>
                  <a:cubicBezTo>
                    <a:pt x="334" y="375"/>
                    <a:pt x="348" y="353"/>
                    <a:pt x="348" y="403"/>
                  </a:cubicBezTo>
                  <a:cubicBezTo>
                    <a:pt x="348" y="453"/>
                    <a:pt x="361" y="492"/>
                    <a:pt x="367" y="526"/>
                  </a:cubicBezTo>
                  <a:cubicBezTo>
                    <a:pt x="374" y="559"/>
                    <a:pt x="400" y="598"/>
                    <a:pt x="452" y="603"/>
                  </a:cubicBezTo>
                  <a:cubicBezTo>
                    <a:pt x="505" y="609"/>
                    <a:pt x="570" y="587"/>
                    <a:pt x="623" y="576"/>
                  </a:cubicBezTo>
                  <a:cubicBezTo>
                    <a:pt x="675" y="564"/>
                    <a:pt x="701" y="581"/>
                    <a:pt x="741" y="542"/>
                  </a:cubicBezTo>
                  <a:cubicBezTo>
                    <a:pt x="780" y="503"/>
                    <a:pt x="773" y="448"/>
                    <a:pt x="839" y="453"/>
                  </a:cubicBezTo>
                  <a:cubicBezTo>
                    <a:pt x="905" y="459"/>
                    <a:pt x="878" y="474"/>
                    <a:pt x="920" y="505"/>
                  </a:cubicBezTo>
                  <a:cubicBezTo>
                    <a:pt x="961" y="537"/>
                    <a:pt x="1007" y="546"/>
                    <a:pt x="1009" y="574"/>
                  </a:cubicBezTo>
                  <a:cubicBezTo>
                    <a:pt x="1012" y="602"/>
                    <a:pt x="963" y="620"/>
                    <a:pt x="981" y="648"/>
                  </a:cubicBezTo>
                  <a:cubicBezTo>
                    <a:pt x="998" y="676"/>
                    <a:pt x="983" y="705"/>
                    <a:pt x="970" y="724"/>
                  </a:cubicBezTo>
                  <a:cubicBezTo>
                    <a:pt x="957" y="742"/>
                    <a:pt x="933" y="789"/>
                    <a:pt x="937" y="831"/>
                  </a:cubicBezTo>
                  <a:cubicBezTo>
                    <a:pt x="942" y="874"/>
                    <a:pt x="931" y="920"/>
                    <a:pt x="955" y="948"/>
                  </a:cubicBezTo>
                  <a:cubicBezTo>
                    <a:pt x="979" y="976"/>
                    <a:pt x="990" y="1050"/>
                    <a:pt x="961" y="1069"/>
                  </a:cubicBezTo>
                  <a:cubicBezTo>
                    <a:pt x="933" y="1087"/>
                    <a:pt x="911" y="1094"/>
                    <a:pt x="911" y="1119"/>
                  </a:cubicBezTo>
                  <a:cubicBezTo>
                    <a:pt x="911" y="1143"/>
                    <a:pt x="891" y="1174"/>
                    <a:pt x="896" y="1204"/>
                  </a:cubicBezTo>
                  <a:cubicBezTo>
                    <a:pt x="900" y="1233"/>
                    <a:pt x="896" y="1269"/>
                    <a:pt x="911" y="1289"/>
                  </a:cubicBezTo>
                  <a:cubicBezTo>
                    <a:pt x="926" y="1309"/>
                    <a:pt x="933" y="1367"/>
                    <a:pt x="911" y="1356"/>
                  </a:cubicBezTo>
                  <a:cubicBezTo>
                    <a:pt x="889" y="1345"/>
                    <a:pt x="867" y="1335"/>
                    <a:pt x="861" y="1309"/>
                  </a:cubicBezTo>
                  <a:cubicBezTo>
                    <a:pt x="854" y="1283"/>
                    <a:pt x="861" y="1239"/>
                    <a:pt x="835" y="1269"/>
                  </a:cubicBezTo>
                  <a:cubicBezTo>
                    <a:pt x="808" y="1298"/>
                    <a:pt x="806" y="1326"/>
                    <a:pt x="771" y="1365"/>
                  </a:cubicBezTo>
                  <a:cubicBezTo>
                    <a:pt x="736" y="1404"/>
                    <a:pt x="686" y="1452"/>
                    <a:pt x="666" y="1484"/>
                  </a:cubicBezTo>
                  <a:cubicBezTo>
                    <a:pt x="647" y="1515"/>
                    <a:pt x="629" y="1545"/>
                    <a:pt x="605" y="1563"/>
                  </a:cubicBezTo>
                  <a:cubicBezTo>
                    <a:pt x="581" y="1582"/>
                    <a:pt x="562" y="1624"/>
                    <a:pt x="579" y="1645"/>
                  </a:cubicBezTo>
                  <a:cubicBezTo>
                    <a:pt x="597" y="1665"/>
                    <a:pt x="640" y="1684"/>
                    <a:pt x="658" y="1699"/>
                  </a:cubicBezTo>
                  <a:cubicBezTo>
                    <a:pt x="675" y="1713"/>
                    <a:pt x="673" y="1721"/>
                    <a:pt x="721" y="1730"/>
                  </a:cubicBezTo>
                  <a:cubicBezTo>
                    <a:pt x="769" y="1739"/>
                    <a:pt x="776" y="1750"/>
                    <a:pt x="806" y="1732"/>
                  </a:cubicBezTo>
                  <a:cubicBezTo>
                    <a:pt x="837" y="1713"/>
                    <a:pt x="843" y="1712"/>
                    <a:pt x="843" y="1728"/>
                  </a:cubicBezTo>
                  <a:cubicBezTo>
                    <a:pt x="843" y="1745"/>
                    <a:pt x="835" y="1767"/>
                    <a:pt x="813" y="1775"/>
                  </a:cubicBezTo>
                  <a:cubicBezTo>
                    <a:pt x="791" y="1782"/>
                    <a:pt x="736" y="1776"/>
                    <a:pt x="730" y="1799"/>
                  </a:cubicBezTo>
                  <a:cubicBezTo>
                    <a:pt x="723" y="1821"/>
                    <a:pt x="712" y="1849"/>
                    <a:pt x="728" y="1864"/>
                  </a:cubicBezTo>
                  <a:cubicBezTo>
                    <a:pt x="739" y="1875"/>
                    <a:pt x="763" y="1878"/>
                    <a:pt x="766" y="1889"/>
                  </a:cubicBezTo>
                  <a:cubicBezTo>
                    <a:pt x="776" y="1887"/>
                    <a:pt x="789" y="1883"/>
                    <a:pt x="806" y="1879"/>
                  </a:cubicBezTo>
                  <a:cubicBezTo>
                    <a:pt x="852" y="1868"/>
                    <a:pt x="849" y="1854"/>
                    <a:pt x="878" y="1854"/>
                  </a:cubicBezTo>
                  <a:cubicBezTo>
                    <a:pt x="908" y="1854"/>
                    <a:pt x="918" y="1838"/>
                    <a:pt x="934" y="1865"/>
                  </a:cubicBezTo>
                  <a:cubicBezTo>
                    <a:pt x="950" y="1893"/>
                    <a:pt x="937" y="1932"/>
                    <a:pt x="970" y="1949"/>
                  </a:cubicBezTo>
                  <a:cubicBezTo>
                    <a:pt x="1003" y="1965"/>
                    <a:pt x="1000" y="1979"/>
                    <a:pt x="1039" y="2007"/>
                  </a:cubicBezTo>
                  <a:cubicBezTo>
                    <a:pt x="1078" y="2035"/>
                    <a:pt x="1085" y="2041"/>
                    <a:pt x="1114" y="2027"/>
                  </a:cubicBezTo>
                  <a:cubicBezTo>
                    <a:pt x="1144" y="2013"/>
                    <a:pt x="1144" y="1988"/>
                    <a:pt x="1176" y="1999"/>
                  </a:cubicBezTo>
                  <a:cubicBezTo>
                    <a:pt x="1209" y="2010"/>
                    <a:pt x="1212" y="2021"/>
                    <a:pt x="1242" y="2004"/>
                  </a:cubicBezTo>
                  <a:cubicBezTo>
                    <a:pt x="1271" y="1988"/>
                    <a:pt x="1304" y="1952"/>
                    <a:pt x="1330" y="1982"/>
                  </a:cubicBezTo>
                  <a:cubicBezTo>
                    <a:pt x="1357" y="2013"/>
                    <a:pt x="1334" y="2021"/>
                    <a:pt x="1383" y="2024"/>
                  </a:cubicBezTo>
                  <a:cubicBezTo>
                    <a:pt x="1432" y="2027"/>
                    <a:pt x="1435" y="2038"/>
                    <a:pt x="1455" y="2018"/>
                  </a:cubicBezTo>
                  <a:cubicBezTo>
                    <a:pt x="1475" y="1999"/>
                    <a:pt x="1475" y="1985"/>
                    <a:pt x="1520" y="1990"/>
                  </a:cubicBezTo>
                  <a:cubicBezTo>
                    <a:pt x="1566" y="1996"/>
                    <a:pt x="1609" y="2013"/>
                    <a:pt x="1625" y="2027"/>
                  </a:cubicBezTo>
                  <a:cubicBezTo>
                    <a:pt x="1642" y="2041"/>
                    <a:pt x="1632" y="2054"/>
                    <a:pt x="1619" y="2077"/>
                  </a:cubicBezTo>
                  <a:cubicBezTo>
                    <a:pt x="1606" y="2099"/>
                    <a:pt x="1619" y="2116"/>
                    <a:pt x="1651" y="2118"/>
                  </a:cubicBezTo>
                  <a:cubicBezTo>
                    <a:pt x="1684" y="2121"/>
                    <a:pt x="1737" y="2077"/>
                    <a:pt x="1746" y="2107"/>
                  </a:cubicBezTo>
                  <a:cubicBezTo>
                    <a:pt x="1756" y="2138"/>
                    <a:pt x="1766" y="2166"/>
                    <a:pt x="1796" y="2188"/>
                  </a:cubicBezTo>
                  <a:cubicBezTo>
                    <a:pt x="1825" y="2210"/>
                    <a:pt x="1851" y="2210"/>
                    <a:pt x="1868" y="2210"/>
                  </a:cubicBezTo>
                  <a:cubicBezTo>
                    <a:pt x="1884" y="2210"/>
                    <a:pt x="1907" y="2199"/>
                    <a:pt x="1891" y="2180"/>
                  </a:cubicBezTo>
                  <a:cubicBezTo>
                    <a:pt x="1874" y="2160"/>
                    <a:pt x="1851" y="2149"/>
                    <a:pt x="1855" y="2118"/>
                  </a:cubicBezTo>
                  <a:cubicBezTo>
                    <a:pt x="1858" y="2088"/>
                    <a:pt x="1874" y="2068"/>
                    <a:pt x="1914" y="2071"/>
                  </a:cubicBezTo>
                  <a:cubicBezTo>
                    <a:pt x="1953" y="2074"/>
                    <a:pt x="1943" y="2082"/>
                    <a:pt x="1943" y="2107"/>
                  </a:cubicBezTo>
                  <a:cubicBezTo>
                    <a:pt x="1943" y="2132"/>
                    <a:pt x="1923" y="2149"/>
                    <a:pt x="1946" y="2166"/>
                  </a:cubicBezTo>
                  <a:cubicBezTo>
                    <a:pt x="1969" y="2182"/>
                    <a:pt x="1976" y="2185"/>
                    <a:pt x="1976" y="2205"/>
                  </a:cubicBezTo>
                  <a:cubicBezTo>
                    <a:pt x="1976" y="2224"/>
                    <a:pt x="2041" y="2221"/>
                    <a:pt x="2054" y="2252"/>
                  </a:cubicBezTo>
                  <a:cubicBezTo>
                    <a:pt x="2068" y="2282"/>
                    <a:pt x="2081" y="2299"/>
                    <a:pt x="2110" y="2296"/>
                  </a:cubicBezTo>
                  <a:cubicBezTo>
                    <a:pt x="2140" y="2293"/>
                    <a:pt x="2159" y="2288"/>
                    <a:pt x="2156" y="2255"/>
                  </a:cubicBezTo>
                  <a:cubicBezTo>
                    <a:pt x="2153" y="2221"/>
                    <a:pt x="2136" y="2207"/>
                    <a:pt x="2169" y="2199"/>
                  </a:cubicBezTo>
                  <a:cubicBezTo>
                    <a:pt x="2202" y="2191"/>
                    <a:pt x="2228" y="2196"/>
                    <a:pt x="2241" y="2168"/>
                  </a:cubicBezTo>
                  <a:cubicBezTo>
                    <a:pt x="2254" y="2141"/>
                    <a:pt x="2274" y="2110"/>
                    <a:pt x="2284" y="2138"/>
                  </a:cubicBezTo>
                  <a:cubicBezTo>
                    <a:pt x="2294" y="2166"/>
                    <a:pt x="2297" y="2177"/>
                    <a:pt x="2330" y="2152"/>
                  </a:cubicBezTo>
                  <a:cubicBezTo>
                    <a:pt x="2362" y="2127"/>
                    <a:pt x="2336" y="2096"/>
                    <a:pt x="2376" y="2152"/>
                  </a:cubicBezTo>
                  <a:cubicBezTo>
                    <a:pt x="2415" y="2207"/>
                    <a:pt x="2395" y="2202"/>
                    <a:pt x="2431" y="2205"/>
                  </a:cubicBezTo>
                  <a:cubicBezTo>
                    <a:pt x="2460" y="2207"/>
                    <a:pt x="2517" y="2214"/>
                    <a:pt x="2587" y="2205"/>
                  </a:cubicBezTo>
                  <a:cubicBezTo>
                    <a:pt x="2577" y="2174"/>
                    <a:pt x="2552" y="2158"/>
                    <a:pt x="2552" y="2128"/>
                  </a:cubicBezTo>
                  <a:cubicBezTo>
                    <a:pt x="2552" y="2095"/>
                    <a:pt x="2539" y="2018"/>
                    <a:pt x="2507" y="1988"/>
                  </a:cubicBezTo>
                  <a:cubicBezTo>
                    <a:pt x="2474" y="1957"/>
                    <a:pt x="2457" y="1927"/>
                    <a:pt x="2438" y="1908"/>
                  </a:cubicBezTo>
                  <a:cubicBezTo>
                    <a:pt x="2418" y="1890"/>
                    <a:pt x="2405" y="1863"/>
                    <a:pt x="2436" y="1854"/>
                  </a:cubicBezTo>
                  <a:cubicBezTo>
                    <a:pt x="2467" y="1846"/>
                    <a:pt x="2510" y="1835"/>
                    <a:pt x="2515" y="1808"/>
                  </a:cubicBezTo>
                  <a:cubicBezTo>
                    <a:pt x="2520" y="1782"/>
                    <a:pt x="2533" y="1715"/>
                    <a:pt x="2559" y="1718"/>
                  </a:cubicBezTo>
                  <a:cubicBezTo>
                    <a:pt x="2585" y="1721"/>
                    <a:pt x="2621" y="1736"/>
                    <a:pt x="2661" y="1735"/>
                  </a:cubicBezTo>
                  <a:cubicBezTo>
                    <a:pt x="2700" y="1733"/>
                    <a:pt x="2718" y="1738"/>
                    <a:pt x="2733" y="1728"/>
                  </a:cubicBezTo>
                  <a:cubicBezTo>
                    <a:pt x="2747" y="1718"/>
                    <a:pt x="2751" y="1722"/>
                    <a:pt x="2760" y="1726"/>
                  </a:cubicBezTo>
                  <a:cubicBezTo>
                    <a:pt x="2770" y="1731"/>
                    <a:pt x="2806" y="1735"/>
                    <a:pt x="2810" y="1722"/>
                  </a:cubicBezTo>
                  <a:cubicBezTo>
                    <a:pt x="2813" y="1710"/>
                    <a:pt x="2811" y="1672"/>
                    <a:pt x="2800" y="1657"/>
                  </a:cubicBezTo>
                  <a:cubicBezTo>
                    <a:pt x="2788" y="1642"/>
                    <a:pt x="2775" y="1617"/>
                    <a:pt x="2795" y="1603"/>
                  </a:cubicBezTo>
                  <a:cubicBezTo>
                    <a:pt x="2815" y="1589"/>
                    <a:pt x="2847" y="1560"/>
                    <a:pt x="2831" y="1542"/>
                  </a:cubicBezTo>
                  <a:cubicBezTo>
                    <a:pt x="2815" y="1523"/>
                    <a:pt x="2805" y="1512"/>
                    <a:pt x="2824" y="1501"/>
                  </a:cubicBezTo>
                  <a:cubicBezTo>
                    <a:pt x="2844" y="1490"/>
                    <a:pt x="2857" y="1482"/>
                    <a:pt x="2851" y="1465"/>
                  </a:cubicBezTo>
                  <a:cubicBezTo>
                    <a:pt x="2844" y="1448"/>
                    <a:pt x="2813" y="1430"/>
                    <a:pt x="2839" y="1415"/>
                  </a:cubicBezTo>
                  <a:cubicBezTo>
                    <a:pt x="2865" y="1400"/>
                    <a:pt x="2877" y="1380"/>
                    <a:pt x="2857" y="1357"/>
                  </a:cubicBezTo>
                  <a:cubicBezTo>
                    <a:pt x="2837" y="1333"/>
                    <a:pt x="2811" y="1326"/>
                    <a:pt x="2836" y="1308"/>
                  </a:cubicBezTo>
                  <a:cubicBezTo>
                    <a:pt x="2860" y="1290"/>
                    <a:pt x="2851" y="1266"/>
                    <a:pt x="2836" y="1247"/>
                  </a:cubicBezTo>
                  <a:cubicBezTo>
                    <a:pt x="2821" y="1227"/>
                    <a:pt x="2826" y="1211"/>
                    <a:pt x="2834" y="1193"/>
                  </a:cubicBezTo>
                  <a:cubicBezTo>
                    <a:pt x="2842" y="1175"/>
                    <a:pt x="2859" y="1163"/>
                    <a:pt x="2841" y="1148"/>
                  </a:cubicBezTo>
                  <a:cubicBezTo>
                    <a:pt x="2823" y="1133"/>
                    <a:pt x="2810" y="1104"/>
                    <a:pt x="2828" y="1088"/>
                  </a:cubicBezTo>
                  <a:cubicBezTo>
                    <a:pt x="2846" y="1073"/>
                    <a:pt x="2854" y="1065"/>
                    <a:pt x="2870" y="1063"/>
                  </a:cubicBezTo>
                  <a:cubicBezTo>
                    <a:pt x="2887" y="1062"/>
                    <a:pt x="2901" y="1036"/>
                    <a:pt x="2901" y="1013"/>
                  </a:cubicBezTo>
                  <a:cubicBezTo>
                    <a:pt x="2901" y="991"/>
                    <a:pt x="2900" y="977"/>
                    <a:pt x="2867" y="958"/>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51" name="Freeform 10">
              <a:extLst>
                <a:ext uri="{FF2B5EF4-FFF2-40B4-BE49-F238E27FC236}">
                  <a16:creationId xmlns:a16="http://schemas.microsoft.com/office/drawing/2014/main" id="{D63DDFBD-DEE4-48DB-B017-E4AE1F169DFD}"/>
                </a:ext>
              </a:extLst>
            </p:cNvPr>
            <p:cNvSpPr>
              <a:spLocks/>
            </p:cNvSpPr>
            <p:nvPr/>
          </p:nvSpPr>
          <p:spPr bwMode="auto">
            <a:xfrm>
              <a:off x="4491" y="1174"/>
              <a:ext cx="677" cy="606"/>
            </a:xfrm>
            <a:custGeom>
              <a:avLst/>
              <a:gdLst>
                <a:gd name="T0" fmla="*/ 1410 w 1462"/>
                <a:gd name="T1" fmla="*/ 456 h 1310"/>
                <a:gd name="T2" fmla="*/ 1321 w 1462"/>
                <a:gd name="T3" fmla="*/ 328 h 1310"/>
                <a:gd name="T4" fmla="*/ 1288 w 1462"/>
                <a:gd name="T5" fmla="*/ 242 h 1310"/>
                <a:gd name="T6" fmla="*/ 1187 w 1462"/>
                <a:gd name="T7" fmla="*/ 148 h 1310"/>
                <a:gd name="T8" fmla="*/ 1125 w 1462"/>
                <a:gd name="T9" fmla="*/ 78 h 1310"/>
                <a:gd name="T10" fmla="*/ 1056 w 1462"/>
                <a:gd name="T11" fmla="*/ 117 h 1310"/>
                <a:gd name="T12" fmla="*/ 1013 w 1462"/>
                <a:gd name="T13" fmla="*/ 61 h 1310"/>
                <a:gd name="T14" fmla="*/ 935 w 1462"/>
                <a:gd name="T15" fmla="*/ 31 h 1310"/>
                <a:gd name="T16" fmla="*/ 895 w 1462"/>
                <a:gd name="T17" fmla="*/ 22 h 1310"/>
                <a:gd name="T18" fmla="*/ 886 w 1462"/>
                <a:gd name="T19" fmla="*/ 47 h 1310"/>
                <a:gd name="T20" fmla="*/ 891 w 1462"/>
                <a:gd name="T21" fmla="*/ 57 h 1310"/>
                <a:gd name="T22" fmla="*/ 873 w 1462"/>
                <a:gd name="T23" fmla="*/ 127 h 1310"/>
                <a:gd name="T24" fmla="*/ 817 w 1462"/>
                <a:gd name="T25" fmla="*/ 172 h 1310"/>
                <a:gd name="T26" fmla="*/ 775 w 1462"/>
                <a:gd name="T27" fmla="*/ 227 h 1310"/>
                <a:gd name="T28" fmla="*/ 718 w 1462"/>
                <a:gd name="T29" fmla="*/ 236 h 1310"/>
                <a:gd name="T30" fmla="*/ 668 w 1462"/>
                <a:gd name="T31" fmla="*/ 227 h 1310"/>
                <a:gd name="T32" fmla="*/ 640 w 1462"/>
                <a:gd name="T33" fmla="*/ 327 h 1310"/>
                <a:gd name="T34" fmla="*/ 557 w 1462"/>
                <a:gd name="T35" fmla="*/ 316 h 1310"/>
                <a:gd name="T36" fmla="*/ 493 w 1462"/>
                <a:gd name="T37" fmla="*/ 338 h 1310"/>
                <a:gd name="T38" fmla="*/ 454 w 1462"/>
                <a:gd name="T39" fmla="*/ 355 h 1310"/>
                <a:gd name="T40" fmla="*/ 413 w 1462"/>
                <a:gd name="T41" fmla="*/ 414 h 1310"/>
                <a:gd name="T42" fmla="*/ 356 w 1462"/>
                <a:gd name="T43" fmla="*/ 444 h 1310"/>
                <a:gd name="T44" fmla="*/ 290 w 1462"/>
                <a:gd name="T45" fmla="*/ 520 h 1310"/>
                <a:gd name="T46" fmla="*/ 233 w 1462"/>
                <a:gd name="T47" fmla="*/ 583 h 1310"/>
                <a:gd name="T48" fmla="*/ 179 w 1462"/>
                <a:gd name="T49" fmla="*/ 505 h 1310"/>
                <a:gd name="T50" fmla="*/ 107 w 1462"/>
                <a:gd name="T51" fmla="*/ 461 h 1310"/>
                <a:gd name="T52" fmla="*/ 65 w 1462"/>
                <a:gd name="T53" fmla="*/ 468 h 1310"/>
                <a:gd name="T54" fmla="*/ 61 w 1462"/>
                <a:gd name="T55" fmla="*/ 516 h 1310"/>
                <a:gd name="T56" fmla="*/ 78 w 1462"/>
                <a:gd name="T57" fmla="*/ 555 h 1310"/>
                <a:gd name="T58" fmla="*/ 94 w 1462"/>
                <a:gd name="T59" fmla="*/ 633 h 1310"/>
                <a:gd name="T60" fmla="*/ 107 w 1462"/>
                <a:gd name="T61" fmla="*/ 705 h 1310"/>
                <a:gd name="T62" fmla="*/ 54 w 1462"/>
                <a:gd name="T63" fmla="*/ 791 h 1310"/>
                <a:gd name="T64" fmla="*/ 24 w 1462"/>
                <a:gd name="T65" fmla="*/ 854 h 1310"/>
                <a:gd name="T66" fmla="*/ 94 w 1462"/>
                <a:gd name="T67" fmla="*/ 894 h 1310"/>
                <a:gd name="T68" fmla="*/ 198 w 1462"/>
                <a:gd name="T69" fmla="*/ 930 h 1310"/>
                <a:gd name="T70" fmla="*/ 295 w 1462"/>
                <a:gd name="T71" fmla="*/ 1052 h 1310"/>
                <a:gd name="T72" fmla="*/ 415 w 1462"/>
                <a:gd name="T73" fmla="*/ 928 h 1310"/>
                <a:gd name="T74" fmla="*/ 550 w 1462"/>
                <a:gd name="T75" fmla="*/ 757 h 1310"/>
                <a:gd name="T76" fmla="*/ 716 w 1462"/>
                <a:gd name="T77" fmla="*/ 791 h 1310"/>
                <a:gd name="T78" fmla="*/ 764 w 1462"/>
                <a:gd name="T79" fmla="*/ 872 h 1310"/>
                <a:gd name="T80" fmla="*/ 672 w 1462"/>
                <a:gd name="T81" fmla="*/ 991 h 1310"/>
                <a:gd name="T82" fmla="*/ 633 w 1462"/>
                <a:gd name="T83" fmla="*/ 1091 h 1310"/>
                <a:gd name="T84" fmla="*/ 699 w 1462"/>
                <a:gd name="T85" fmla="*/ 1139 h 1310"/>
                <a:gd name="T86" fmla="*/ 725 w 1462"/>
                <a:gd name="T87" fmla="*/ 1161 h 1310"/>
                <a:gd name="T88" fmla="*/ 664 w 1462"/>
                <a:gd name="T89" fmla="*/ 1228 h 1310"/>
                <a:gd name="T90" fmla="*/ 620 w 1462"/>
                <a:gd name="T91" fmla="*/ 1284 h 1310"/>
                <a:gd name="T92" fmla="*/ 712 w 1462"/>
                <a:gd name="T93" fmla="*/ 1269 h 1310"/>
                <a:gd name="T94" fmla="*/ 830 w 1462"/>
                <a:gd name="T95" fmla="*/ 1161 h 1310"/>
                <a:gd name="T96" fmla="*/ 956 w 1462"/>
                <a:gd name="T97" fmla="*/ 1028 h 1310"/>
                <a:gd name="T98" fmla="*/ 1061 w 1462"/>
                <a:gd name="T99" fmla="*/ 965 h 1310"/>
                <a:gd name="T100" fmla="*/ 1170 w 1462"/>
                <a:gd name="T101" fmla="*/ 920 h 1310"/>
                <a:gd name="T102" fmla="*/ 1239 w 1462"/>
                <a:gd name="T103" fmla="*/ 884 h 1310"/>
                <a:gd name="T104" fmla="*/ 1262 w 1462"/>
                <a:gd name="T105" fmla="*/ 802 h 1310"/>
                <a:gd name="T106" fmla="*/ 1411 w 1462"/>
                <a:gd name="T107" fmla="*/ 657 h 1310"/>
                <a:gd name="T108" fmla="*/ 1460 w 1462"/>
                <a:gd name="T109" fmla="*/ 630 h 1310"/>
                <a:gd name="T110" fmla="*/ 1462 w 1462"/>
                <a:gd name="T111" fmla="*/ 528 h 1310"/>
                <a:gd name="T112" fmla="*/ 1410 w 1462"/>
                <a:gd name="T113" fmla="*/ 456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2" h="1310">
                  <a:moveTo>
                    <a:pt x="1410" y="456"/>
                  </a:moveTo>
                  <a:cubicBezTo>
                    <a:pt x="1374" y="428"/>
                    <a:pt x="1321" y="384"/>
                    <a:pt x="1321" y="328"/>
                  </a:cubicBezTo>
                  <a:cubicBezTo>
                    <a:pt x="1321" y="273"/>
                    <a:pt x="1324" y="275"/>
                    <a:pt x="1288" y="242"/>
                  </a:cubicBezTo>
                  <a:cubicBezTo>
                    <a:pt x="1252" y="209"/>
                    <a:pt x="1213" y="195"/>
                    <a:pt x="1187" y="148"/>
                  </a:cubicBezTo>
                  <a:cubicBezTo>
                    <a:pt x="1161" y="100"/>
                    <a:pt x="1144" y="78"/>
                    <a:pt x="1125" y="78"/>
                  </a:cubicBezTo>
                  <a:cubicBezTo>
                    <a:pt x="1105" y="78"/>
                    <a:pt x="1098" y="173"/>
                    <a:pt x="1056" y="117"/>
                  </a:cubicBezTo>
                  <a:cubicBezTo>
                    <a:pt x="1013" y="61"/>
                    <a:pt x="1056" y="67"/>
                    <a:pt x="1013" y="61"/>
                  </a:cubicBezTo>
                  <a:cubicBezTo>
                    <a:pt x="971" y="56"/>
                    <a:pt x="957" y="47"/>
                    <a:pt x="935" y="31"/>
                  </a:cubicBezTo>
                  <a:cubicBezTo>
                    <a:pt x="912" y="14"/>
                    <a:pt x="908" y="0"/>
                    <a:pt x="895" y="22"/>
                  </a:cubicBezTo>
                  <a:cubicBezTo>
                    <a:pt x="890" y="31"/>
                    <a:pt x="888" y="40"/>
                    <a:pt x="886" y="47"/>
                  </a:cubicBezTo>
                  <a:cubicBezTo>
                    <a:pt x="888" y="49"/>
                    <a:pt x="890" y="52"/>
                    <a:pt x="891" y="57"/>
                  </a:cubicBezTo>
                  <a:cubicBezTo>
                    <a:pt x="895" y="81"/>
                    <a:pt x="908" y="105"/>
                    <a:pt x="873" y="127"/>
                  </a:cubicBezTo>
                  <a:cubicBezTo>
                    <a:pt x="838" y="149"/>
                    <a:pt x="817" y="140"/>
                    <a:pt x="817" y="172"/>
                  </a:cubicBezTo>
                  <a:cubicBezTo>
                    <a:pt x="817" y="203"/>
                    <a:pt x="797" y="222"/>
                    <a:pt x="775" y="227"/>
                  </a:cubicBezTo>
                  <a:cubicBezTo>
                    <a:pt x="753" y="233"/>
                    <a:pt x="734" y="246"/>
                    <a:pt x="718" y="236"/>
                  </a:cubicBezTo>
                  <a:cubicBezTo>
                    <a:pt x="703" y="227"/>
                    <a:pt x="675" y="211"/>
                    <a:pt x="668" y="227"/>
                  </a:cubicBezTo>
                  <a:cubicBezTo>
                    <a:pt x="662" y="244"/>
                    <a:pt x="681" y="331"/>
                    <a:pt x="640" y="327"/>
                  </a:cubicBezTo>
                  <a:cubicBezTo>
                    <a:pt x="598" y="324"/>
                    <a:pt x="576" y="285"/>
                    <a:pt x="557" y="316"/>
                  </a:cubicBezTo>
                  <a:cubicBezTo>
                    <a:pt x="537" y="348"/>
                    <a:pt x="513" y="338"/>
                    <a:pt x="493" y="338"/>
                  </a:cubicBezTo>
                  <a:cubicBezTo>
                    <a:pt x="474" y="338"/>
                    <a:pt x="458" y="331"/>
                    <a:pt x="454" y="355"/>
                  </a:cubicBezTo>
                  <a:cubicBezTo>
                    <a:pt x="450" y="379"/>
                    <a:pt x="441" y="401"/>
                    <a:pt x="413" y="414"/>
                  </a:cubicBezTo>
                  <a:cubicBezTo>
                    <a:pt x="384" y="427"/>
                    <a:pt x="373" y="424"/>
                    <a:pt x="356" y="444"/>
                  </a:cubicBezTo>
                  <a:cubicBezTo>
                    <a:pt x="338" y="464"/>
                    <a:pt x="297" y="494"/>
                    <a:pt x="290" y="520"/>
                  </a:cubicBezTo>
                  <a:cubicBezTo>
                    <a:pt x="284" y="546"/>
                    <a:pt x="260" y="620"/>
                    <a:pt x="233" y="583"/>
                  </a:cubicBezTo>
                  <a:cubicBezTo>
                    <a:pt x="207" y="546"/>
                    <a:pt x="209" y="535"/>
                    <a:pt x="179" y="505"/>
                  </a:cubicBezTo>
                  <a:cubicBezTo>
                    <a:pt x="148" y="476"/>
                    <a:pt x="124" y="487"/>
                    <a:pt x="107" y="461"/>
                  </a:cubicBezTo>
                  <a:cubicBezTo>
                    <a:pt x="89" y="435"/>
                    <a:pt x="72" y="453"/>
                    <a:pt x="65" y="468"/>
                  </a:cubicBezTo>
                  <a:cubicBezTo>
                    <a:pt x="59" y="483"/>
                    <a:pt x="35" y="503"/>
                    <a:pt x="61" y="516"/>
                  </a:cubicBezTo>
                  <a:cubicBezTo>
                    <a:pt x="87" y="529"/>
                    <a:pt x="78" y="539"/>
                    <a:pt x="78" y="555"/>
                  </a:cubicBezTo>
                  <a:cubicBezTo>
                    <a:pt x="78" y="572"/>
                    <a:pt x="70" y="600"/>
                    <a:pt x="94" y="633"/>
                  </a:cubicBezTo>
                  <a:cubicBezTo>
                    <a:pt x="118" y="666"/>
                    <a:pt x="129" y="681"/>
                    <a:pt x="107" y="705"/>
                  </a:cubicBezTo>
                  <a:cubicBezTo>
                    <a:pt x="85" y="729"/>
                    <a:pt x="59" y="763"/>
                    <a:pt x="54" y="791"/>
                  </a:cubicBezTo>
                  <a:cubicBezTo>
                    <a:pt x="50" y="818"/>
                    <a:pt x="0" y="818"/>
                    <a:pt x="24" y="854"/>
                  </a:cubicBezTo>
                  <a:cubicBezTo>
                    <a:pt x="48" y="889"/>
                    <a:pt x="63" y="891"/>
                    <a:pt x="94" y="894"/>
                  </a:cubicBezTo>
                  <a:cubicBezTo>
                    <a:pt x="124" y="898"/>
                    <a:pt x="190" y="907"/>
                    <a:pt x="198" y="930"/>
                  </a:cubicBezTo>
                  <a:cubicBezTo>
                    <a:pt x="206" y="949"/>
                    <a:pt x="264" y="1009"/>
                    <a:pt x="295" y="1052"/>
                  </a:cubicBezTo>
                  <a:cubicBezTo>
                    <a:pt x="330" y="1027"/>
                    <a:pt x="369" y="991"/>
                    <a:pt x="415" y="928"/>
                  </a:cubicBezTo>
                  <a:cubicBezTo>
                    <a:pt x="485" y="831"/>
                    <a:pt x="445" y="754"/>
                    <a:pt x="550" y="757"/>
                  </a:cubicBezTo>
                  <a:cubicBezTo>
                    <a:pt x="655" y="761"/>
                    <a:pt x="694" y="761"/>
                    <a:pt x="716" y="791"/>
                  </a:cubicBezTo>
                  <a:cubicBezTo>
                    <a:pt x="738" y="820"/>
                    <a:pt x="808" y="817"/>
                    <a:pt x="764" y="872"/>
                  </a:cubicBezTo>
                  <a:cubicBezTo>
                    <a:pt x="720" y="928"/>
                    <a:pt x="694" y="972"/>
                    <a:pt x="672" y="991"/>
                  </a:cubicBezTo>
                  <a:cubicBezTo>
                    <a:pt x="651" y="1009"/>
                    <a:pt x="594" y="1065"/>
                    <a:pt x="633" y="1091"/>
                  </a:cubicBezTo>
                  <a:cubicBezTo>
                    <a:pt x="672" y="1117"/>
                    <a:pt x="655" y="1135"/>
                    <a:pt x="699" y="1139"/>
                  </a:cubicBezTo>
                  <a:cubicBezTo>
                    <a:pt x="742" y="1143"/>
                    <a:pt x="738" y="1117"/>
                    <a:pt x="725" y="1161"/>
                  </a:cubicBezTo>
                  <a:cubicBezTo>
                    <a:pt x="712" y="1206"/>
                    <a:pt x="720" y="1213"/>
                    <a:pt x="664" y="1228"/>
                  </a:cubicBezTo>
                  <a:cubicBezTo>
                    <a:pt x="607" y="1243"/>
                    <a:pt x="616" y="1258"/>
                    <a:pt x="620" y="1284"/>
                  </a:cubicBezTo>
                  <a:cubicBezTo>
                    <a:pt x="624" y="1310"/>
                    <a:pt x="668" y="1295"/>
                    <a:pt x="712" y="1269"/>
                  </a:cubicBezTo>
                  <a:cubicBezTo>
                    <a:pt x="755" y="1243"/>
                    <a:pt x="803" y="1206"/>
                    <a:pt x="830" y="1161"/>
                  </a:cubicBezTo>
                  <a:cubicBezTo>
                    <a:pt x="856" y="1117"/>
                    <a:pt x="895" y="1057"/>
                    <a:pt x="956" y="1028"/>
                  </a:cubicBezTo>
                  <a:cubicBezTo>
                    <a:pt x="1018" y="998"/>
                    <a:pt x="1009" y="987"/>
                    <a:pt x="1061" y="965"/>
                  </a:cubicBezTo>
                  <a:cubicBezTo>
                    <a:pt x="1114" y="943"/>
                    <a:pt x="1127" y="935"/>
                    <a:pt x="1170" y="920"/>
                  </a:cubicBezTo>
                  <a:cubicBezTo>
                    <a:pt x="1202" y="909"/>
                    <a:pt x="1216" y="885"/>
                    <a:pt x="1239" y="884"/>
                  </a:cubicBezTo>
                  <a:cubicBezTo>
                    <a:pt x="1240" y="852"/>
                    <a:pt x="1245" y="812"/>
                    <a:pt x="1262" y="802"/>
                  </a:cubicBezTo>
                  <a:cubicBezTo>
                    <a:pt x="1293" y="783"/>
                    <a:pt x="1358" y="683"/>
                    <a:pt x="1411" y="657"/>
                  </a:cubicBezTo>
                  <a:cubicBezTo>
                    <a:pt x="1425" y="650"/>
                    <a:pt x="1443" y="640"/>
                    <a:pt x="1460" y="630"/>
                  </a:cubicBezTo>
                  <a:cubicBezTo>
                    <a:pt x="1461" y="592"/>
                    <a:pt x="1462" y="543"/>
                    <a:pt x="1462" y="528"/>
                  </a:cubicBezTo>
                  <a:cubicBezTo>
                    <a:pt x="1462" y="503"/>
                    <a:pt x="1446" y="484"/>
                    <a:pt x="1410" y="456"/>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52" name="Freeform 11">
              <a:extLst>
                <a:ext uri="{FF2B5EF4-FFF2-40B4-BE49-F238E27FC236}">
                  <a16:creationId xmlns:a16="http://schemas.microsoft.com/office/drawing/2014/main" id="{5B549DF6-A529-415D-AB7F-0EBB13F6AE0E}"/>
                </a:ext>
              </a:extLst>
            </p:cNvPr>
            <p:cNvSpPr>
              <a:spLocks/>
            </p:cNvSpPr>
            <p:nvPr/>
          </p:nvSpPr>
          <p:spPr bwMode="auto">
            <a:xfrm>
              <a:off x="4637" y="856"/>
              <a:ext cx="985" cy="609"/>
            </a:xfrm>
            <a:custGeom>
              <a:avLst/>
              <a:gdLst>
                <a:gd name="T0" fmla="*/ 2111 w 2127"/>
                <a:gd name="T1" fmla="*/ 367 h 1316"/>
                <a:gd name="T2" fmla="*/ 1900 w 2127"/>
                <a:gd name="T3" fmla="*/ 314 h 1316"/>
                <a:gd name="T4" fmla="*/ 1808 w 2127"/>
                <a:gd name="T5" fmla="*/ 300 h 1316"/>
                <a:gd name="T6" fmla="*/ 1693 w 2127"/>
                <a:gd name="T7" fmla="*/ 361 h 1316"/>
                <a:gd name="T8" fmla="*/ 1634 w 2127"/>
                <a:gd name="T9" fmla="*/ 458 h 1316"/>
                <a:gd name="T10" fmla="*/ 1500 w 2127"/>
                <a:gd name="T11" fmla="*/ 367 h 1316"/>
                <a:gd name="T12" fmla="*/ 1467 w 2127"/>
                <a:gd name="T13" fmla="*/ 269 h 1316"/>
                <a:gd name="T14" fmla="*/ 1379 w 2127"/>
                <a:gd name="T15" fmla="*/ 280 h 1316"/>
                <a:gd name="T16" fmla="*/ 1392 w 2127"/>
                <a:gd name="T17" fmla="*/ 372 h 1316"/>
                <a:gd name="T18" fmla="*/ 1270 w 2127"/>
                <a:gd name="T19" fmla="*/ 269 h 1316"/>
                <a:gd name="T20" fmla="*/ 1143 w 2127"/>
                <a:gd name="T21" fmla="*/ 239 h 1316"/>
                <a:gd name="T22" fmla="*/ 1044 w 2127"/>
                <a:gd name="T23" fmla="*/ 152 h 1316"/>
                <a:gd name="T24" fmla="*/ 907 w 2127"/>
                <a:gd name="T25" fmla="*/ 186 h 1316"/>
                <a:gd name="T26" fmla="*/ 766 w 2127"/>
                <a:gd name="T27" fmla="*/ 166 h 1316"/>
                <a:gd name="T28" fmla="*/ 638 w 2127"/>
                <a:gd name="T29" fmla="*/ 189 h 1316"/>
                <a:gd name="T30" fmla="*/ 494 w 2127"/>
                <a:gd name="T31" fmla="*/ 111 h 1316"/>
                <a:gd name="T32" fmla="*/ 402 w 2127"/>
                <a:gd name="T33" fmla="*/ 16 h 1316"/>
                <a:gd name="T34" fmla="*/ 290 w 2127"/>
                <a:gd name="T35" fmla="*/ 51 h 1316"/>
                <a:gd name="T36" fmla="*/ 245 w 2127"/>
                <a:gd name="T37" fmla="*/ 114 h 1316"/>
                <a:gd name="T38" fmla="*/ 160 w 2127"/>
                <a:gd name="T39" fmla="*/ 157 h 1316"/>
                <a:gd name="T40" fmla="*/ 64 w 2127"/>
                <a:gd name="T41" fmla="*/ 146 h 1316"/>
                <a:gd name="T42" fmla="*/ 103 w 2127"/>
                <a:gd name="T43" fmla="*/ 239 h 1316"/>
                <a:gd name="T44" fmla="*/ 177 w 2127"/>
                <a:gd name="T45" fmla="*/ 316 h 1316"/>
                <a:gd name="T46" fmla="*/ 180 w 2127"/>
                <a:gd name="T47" fmla="*/ 478 h 1316"/>
                <a:gd name="T48" fmla="*/ 271 w 2127"/>
                <a:gd name="T49" fmla="*/ 569 h 1316"/>
                <a:gd name="T50" fmla="*/ 404 w 2127"/>
                <a:gd name="T51" fmla="*/ 493 h 1316"/>
                <a:gd name="T52" fmla="*/ 512 w 2127"/>
                <a:gd name="T53" fmla="*/ 637 h 1316"/>
                <a:gd name="T54" fmla="*/ 570 w 2127"/>
                <a:gd name="T55" fmla="*/ 733 h 1316"/>
                <a:gd name="T56" fmla="*/ 619 w 2127"/>
                <a:gd name="T57" fmla="*/ 717 h 1316"/>
                <a:gd name="T58" fmla="*/ 740 w 2127"/>
                <a:gd name="T59" fmla="*/ 803 h 1316"/>
                <a:gd name="T60" fmla="*/ 871 w 2127"/>
                <a:gd name="T61" fmla="*/ 834 h 1316"/>
                <a:gd name="T62" fmla="*/ 1005 w 2127"/>
                <a:gd name="T63" fmla="*/ 1014 h 1316"/>
                <a:gd name="T64" fmla="*/ 1146 w 2127"/>
                <a:gd name="T65" fmla="*/ 1214 h 1316"/>
                <a:gd name="T66" fmla="*/ 1243 w 2127"/>
                <a:gd name="T67" fmla="*/ 1228 h 1316"/>
                <a:gd name="T68" fmla="*/ 1339 w 2127"/>
                <a:gd name="T69" fmla="*/ 995 h 1316"/>
                <a:gd name="T70" fmla="*/ 1470 w 2127"/>
                <a:gd name="T71" fmla="*/ 1039 h 1316"/>
                <a:gd name="T72" fmla="*/ 1552 w 2127"/>
                <a:gd name="T73" fmla="*/ 1039 h 1316"/>
                <a:gd name="T74" fmla="*/ 1647 w 2127"/>
                <a:gd name="T75" fmla="*/ 1017 h 1316"/>
                <a:gd name="T76" fmla="*/ 1587 w 2127"/>
                <a:gd name="T77" fmla="*/ 911 h 1316"/>
                <a:gd name="T78" fmla="*/ 1693 w 2127"/>
                <a:gd name="T79" fmla="*/ 846 h 1316"/>
                <a:gd name="T80" fmla="*/ 1811 w 2127"/>
                <a:gd name="T81" fmla="*/ 714 h 1316"/>
                <a:gd name="T82" fmla="*/ 1862 w 2127"/>
                <a:gd name="T83" fmla="*/ 588 h 1316"/>
                <a:gd name="T84" fmla="*/ 1978 w 2127"/>
                <a:gd name="T85" fmla="*/ 596 h 1316"/>
                <a:gd name="T86" fmla="*/ 2127 w 2127"/>
                <a:gd name="T87" fmla="*/ 489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27" h="1316">
                  <a:moveTo>
                    <a:pt x="2114" y="376"/>
                  </a:moveTo>
                  <a:cubicBezTo>
                    <a:pt x="2113" y="373"/>
                    <a:pt x="2112" y="370"/>
                    <a:pt x="2111" y="367"/>
                  </a:cubicBezTo>
                  <a:cubicBezTo>
                    <a:pt x="2041" y="376"/>
                    <a:pt x="1984" y="369"/>
                    <a:pt x="1955" y="367"/>
                  </a:cubicBezTo>
                  <a:cubicBezTo>
                    <a:pt x="1919" y="364"/>
                    <a:pt x="1939" y="369"/>
                    <a:pt x="1900" y="314"/>
                  </a:cubicBezTo>
                  <a:cubicBezTo>
                    <a:pt x="1860" y="258"/>
                    <a:pt x="1886" y="289"/>
                    <a:pt x="1854" y="314"/>
                  </a:cubicBezTo>
                  <a:cubicBezTo>
                    <a:pt x="1821" y="339"/>
                    <a:pt x="1818" y="328"/>
                    <a:pt x="1808" y="300"/>
                  </a:cubicBezTo>
                  <a:cubicBezTo>
                    <a:pt x="1798" y="272"/>
                    <a:pt x="1778" y="303"/>
                    <a:pt x="1765" y="330"/>
                  </a:cubicBezTo>
                  <a:cubicBezTo>
                    <a:pt x="1752" y="358"/>
                    <a:pt x="1726" y="353"/>
                    <a:pt x="1693" y="361"/>
                  </a:cubicBezTo>
                  <a:cubicBezTo>
                    <a:pt x="1660" y="369"/>
                    <a:pt x="1677" y="383"/>
                    <a:pt x="1680" y="417"/>
                  </a:cubicBezTo>
                  <a:cubicBezTo>
                    <a:pt x="1683" y="450"/>
                    <a:pt x="1664" y="455"/>
                    <a:pt x="1634" y="458"/>
                  </a:cubicBezTo>
                  <a:cubicBezTo>
                    <a:pt x="1605" y="461"/>
                    <a:pt x="1592" y="444"/>
                    <a:pt x="1578" y="414"/>
                  </a:cubicBezTo>
                  <a:cubicBezTo>
                    <a:pt x="1565" y="383"/>
                    <a:pt x="1500" y="386"/>
                    <a:pt x="1500" y="367"/>
                  </a:cubicBezTo>
                  <a:cubicBezTo>
                    <a:pt x="1500" y="347"/>
                    <a:pt x="1493" y="344"/>
                    <a:pt x="1470" y="328"/>
                  </a:cubicBezTo>
                  <a:cubicBezTo>
                    <a:pt x="1447" y="311"/>
                    <a:pt x="1467" y="294"/>
                    <a:pt x="1467" y="269"/>
                  </a:cubicBezTo>
                  <a:cubicBezTo>
                    <a:pt x="1467" y="244"/>
                    <a:pt x="1477" y="236"/>
                    <a:pt x="1438" y="233"/>
                  </a:cubicBezTo>
                  <a:cubicBezTo>
                    <a:pt x="1398" y="230"/>
                    <a:pt x="1382" y="250"/>
                    <a:pt x="1379" y="280"/>
                  </a:cubicBezTo>
                  <a:cubicBezTo>
                    <a:pt x="1375" y="311"/>
                    <a:pt x="1398" y="322"/>
                    <a:pt x="1415" y="342"/>
                  </a:cubicBezTo>
                  <a:cubicBezTo>
                    <a:pt x="1431" y="361"/>
                    <a:pt x="1408" y="372"/>
                    <a:pt x="1392" y="372"/>
                  </a:cubicBezTo>
                  <a:cubicBezTo>
                    <a:pt x="1375" y="372"/>
                    <a:pt x="1349" y="372"/>
                    <a:pt x="1320" y="350"/>
                  </a:cubicBezTo>
                  <a:cubicBezTo>
                    <a:pt x="1290" y="328"/>
                    <a:pt x="1280" y="300"/>
                    <a:pt x="1270" y="269"/>
                  </a:cubicBezTo>
                  <a:cubicBezTo>
                    <a:pt x="1261" y="239"/>
                    <a:pt x="1208" y="283"/>
                    <a:pt x="1175" y="280"/>
                  </a:cubicBezTo>
                  <a:cubicBezTo>
                    <a:pt x="1143" y="278"/>
                    <a:pt x="1130" y="261"/>
                    <a:pt x="1143" y="239"/>
                  </a:cubicBezTo>
                  <a:cubicBezTo>
                    <a:pt x="1156" y="216"/>
                    <a:pt x="1166" y="203"/>
                    <a:pt x="1149" y="189"/>
                  </a:cubicBezTo>
                  <a:cubicBezTo>
                    <a:pt x="1133" y="175"/>
                    <a:pt x="1090" y="158"/>
                    <a:pt x="1044" y="152"/>
                  </a:cubicBezTo>
                  <a:cubicBezTo>
                    <a:pt x="999" y="147"/>
                    <a:pt x="999" y="161"/>
                    <a:pt x="979" y="180"/>
                  </a:cubicBezTo>
                  <a:cubicBezTo>
                    <a:pt x="959" y="200"/>
                    <a:pt x="956" y="189"/>
                    <a:pt x="907" y="186"/>
                  </a:cubicBezTo>
                  <a:cubicBezTo>
                    <a:pt x="858" y="183"/>
                    <a:pt x="881" y="175"/>
                    <a:pt x="854" y="144"/>
                  </a:cubicBezTo>
                  <a:cubicBezTo>
                    <a:pt x="828" y="114"/>
                    <a:pt x="795" y="150"/>
                    <a:pt x="766" y="166"/>
                  </a:cubicBezTo>
                  <a:cubicBezTo>
                    <a:pt x="736" y="183"/>
                    <a:pt x="733" y="172"/>
                    <a:pt x="700" y="161"/>
                  </a:cubicBezTo>
                  <a:cubicBezTo>
                    <a:pt x="668" y="150"/>
                    <a:pt x="668" y="175"/>
                    <a:pt x="638" y="189"/>
                  </a:cubicBezTo>
                  <a:cubicBezTo>
                    <a:pt x="609" y="203"/>
                    <a:pt x="602" y="197"/>
                    <a:pt x="563" y="169"/>
                  </a:cubicBezTo>
                  <a:cubicBezTo>
                    <a:pt x="524" y="141"/>
                    <a:pt x="527" y="127"/>
                    <a:pt x="494" y="111"/>
                  </a:cubicBezTo>
                  <a:cubicBezTo>
                    <a:pt x="461" y="94"/>
                    <a:pt x="474" y="55"/>
                    <a:pt x="458" y="27"/>
                  </a:cubicBezTo>
                  <a:cubicBezTo>
                    <a:pt x="442" y="0"/>
                    <a:pt x="432" y="16"/>
                    <a:pt x="402" y="16"/>
                  </a:cubicBezTo>
                  <a:cubicBezTo>
                    <a:pt x="373" y="16"/>
                    <a:pt x="376" y="30"/>
                    <a:pt x="330" y="41"/>
                  </a:cubicBezTo>
                  <a:cubicBezTo>
                    <a:pt x="313" y="45"/>
                    <a:pt x="300" y="49"/>
                    <a:pt x="290" y="51"/>
                  </a:cubicBezTo>
                  <a:cubicBezTo>
                    <a:pt x="291" y="55"/>
                    <a:pt x="290" y="59"/>
                    <a:pt x="287" y="64"/>
                  </a:cubicBezTo>
                  <a:cubicBezTo>
                    <a:pt x="271" y="89"/>
                    <a:pt x="243" y="81"/>
                    <a:pt x="245" y="114"/>
                  </a:cubicBezTo>
                  <a:cubicBezTo>
                    <a:pt x="247" y="148"/>
                    <a:pt x="265" y="213"/>
                    <a:pt x="221" y="189"/>
                  </a:cubicBezTo>
                  <a:cubicBezTo>
                    <a:pt x="177" y="165"/>
                    <a:pt x="180" y="139"/>
                    <a:pt x="160" y="157"/>
                  </a:cubicBezTo>
                  <a:cubicBezTo>
                    <a:pt x="140" y="176"/>
                    <a:pt x="142" y="183"/>
                    <a:pt x="116" y="170"/>
                  </a:cubicBezTo>
                  <a:cubicBezTo>
                    <a:pt x="90" y="157"/>
                    <a:pt x="73" y="131"/>
                    <a:pt x="64" y="146"/>
                  </a:cubicBezTo>
                  <a:cubicBezTo>
                    <a:pt x="55" y="161"/>
                    <a:pt x="0" y="215"/>
                    <a:pt x="35" y="226"/>
                  </a:cubicBezTo>
                  <a:cubicBezTo>
                    <a:pt x="70" y="237"/>
                    <a:pt x="99" y="211"/>
                    <a:pt x="103" y="239"/>
                  </a:cubicBezTo>
                  <a:cubicBezTo>
                    <a:pt x="107" y="266"/>
                    <a:pt x="110" y="266"/>
                    <a:pt x="134" y="278"/>
                  </a:cubicBezTo>
                  <a:cubicBezTo>
                    <a:pt x="158" y="289"/>
                    <a:pt x="180" y="292"/>
                    <a:pt x="177" y="316"/>
                  </a:cubicBezTo>
                  <a:cubicBezTo>
                    <a:pt x="175" y="341"/>
                    <a:pt x="136" y="392"/>
                    <a:pt x="147" y="420"/>
                  </a:cubicBezTo>
                  <a:cubicBezTo>
                    <a:pt x="158" y="448"/>
                    <a:pt x="169" y="457"/>
                    <a:pt x="180" y="478"/>
                  </a:cubicBezTo>
                  <a:cubicBezTo>
                    <a:pt x="190" y="498"/>
                    <a:pt x="219" y="502"/>
                    <a:pt x="225" y="535"/>
                  </a:cubicBezTo>
                  <a:cubicBezTo>
                    <a:pt x="232" y="569"/>
                    <a:pt x="236" y="593"/>
                    <a:pt x="271" y="569"/>
                  </a:cubicBezTo>
                  <a:cubicBezTo>
                    <a:pt x="306" y="544"/>
                    <a:pt x="341" y="537"/>
                    <a:pt x="352" y="515"/>
                  </a:cubicBezTo>
                  <a:cubicBezTo>
                    <a:pt x="363" y="493"/>
                    <a:pt x="398" y="463"/>
                    <a:pt x="404" y="493"/>
                  </a:cubicBezTo>
                  <a:cubicBezTo>
                    <a:pt x="411" y="522"/>
                    <a:pt x="463" y="531"/>
                    <a:pt x="468" y="567"/>
                  </a:cubicBezTo>
                  <a:cubicBezTo>
                    <a:pt x="472" y="602"/>
                    <a:pt x="498" y="607"/>
                    <a:pt x="512" y="637"/>
                  </a:cubicBezTo>
                  <a:cubicBezTo>
                    <a:pt x="525" y="667"/>
                    <a:pt x="503" y="721"/>
                    <a:pt x="522" y="730"/>
                  </a:cubicBezTo>
                  <a:cubicBezTo>
                    <a:pt x="538" y="737"/>
                    <a:pt x="560" y="726"/>
                    <a:pt x="570" y="733"/>
                  </a:cubicBezTo>
                  <a:cubicBezTo>
                    <a:pt x="572" y="726"/>
                    <a:pt x="574" y="717"/>
                    <a:pt x="579" y="708"/>
                  </a:cubicBezTo>
                  <a:cubicBezTo>
                    <a:pt x="592" y="686"/>
                    <a:pt x="596" y="700"/>
                    <a:pt x="619" y="717"/>
                  </a:cubicBezTo>
                  <a:cubicBezTo>
                    <a:pt x="641" y="733"/>
                    <a:pt x="655" y="742"/>
                    <a:pt x="697" y="747"/>
                  </a:cubicBezTo>
                  <a:cubicBezTo>
                    <a:pt x="740" y="753"/>
                    <a:pt x="697" y="747"/>
                    <a:pt x="740" y="803"/>
                  </a:cubicBezTo>
                  <a:cubicBezTo>
                    <a:pt x="782" y="859"/>
                    <a:pt x="789" y="764"/>
                    <a:pt x="809" y="764"/>
                  </a:cubicBezTo>
                  <a:cubicBezTo>
                    <a:pt x="828" y="764"/>
                    <a:pt x="845" y="786"/>
                    <a:pt x="871" y="834"/>
                  </a:cubicBezTo>
                  <a:cubicBezTo>
                    <a:pt x="897" y="881"/>
                    <a:pt x="936" y="895"/>
                    <a:pt x="972" y="928"/>
                  </a:cubicBezTo>
                  <a:cubicBezTo>
                    <a:pt x="1008" y="961"/>
                    <a:pt x="1005" y="959"/>
                    <a:pt x="1005" y="1014"/>
                  </a:cubicBezTo>
                  <a:cubicBezTo>
                    <a:pt x="1005" y="1070"/>
                    <a:pt x="1058" y="1114"/>
                    <a:pt x="1094" y="1142"/>
                  </a:cubicBezTo>
                  <a:cubicBezTo>
                    <a:pt x="1130" y="1170"/>
                    <a:pt x="1146" y="1189"/>
                    <a:pt x="1146" y="1214"/>
                  </a:cubicBezTo>
                  <a:cubicBezTo>
                    <a:pt x="1146" y="1229"/>
                    <a:pt x="1145" y="1278"/>
                    <a:pt x="1144" y="1316"/>
                  </a:cubicBezTo>
                  <a:cubicBezTo>
                    <a:pt x="1188" y="1289"/>
                    <a:pt x="1234" y="1255"/>
                    <a:pt x="1243" y="1228"/>
                  </a:cubicBezTo>
                  <a:cubicBezTo>
                    <a:pt x="1256" y="1191"/>
                    <a:pt x="1296" y="1139"/>
                    <a:pt x="1300" y="1106"/>
                  </a:cubicBezTo>
                  <a:cubicBezTo>
                    <a:pt x="1304" y="1073"/>
                    <a:pt x="1313" y="995"/>
                    <a:pt x="1339" y="995"/>
                  </a:cubicBezTo>
                  <a:cubicBezTo>
                    <a:pt x="1365" y="995"/>
                    <a:pt x="1392" y="1002"/>
                    <a:pt x="1409" y="1021"/>
                  </a:cubicBezTo>
                  <a:cubicBezTo>
                    <a:pt x="1427" y="1039"/>
                    <a:pt x="1440" y="1043"/>
                    <a:pt x="1470" y="1039"/>
                  </a:cubicBezTo>
                  <a:cubicBezTo>
                    <a:pt x="1501" y="1036"/>
                    <a:pt x="1492" y="1024"/>
                    <a:pt x="1515" y="1039"/>
                  </a:cubicBezTo>
                  <a:cubicBezTo>
                    <a:pt x="1537" y="1055"/>
                    <a:pt x="1544" y="1048"/>
                    <a:pt x="1552" y="1039"/>
                  </a:cubicBezTo>
                  <a:cubicBezTo>
                    <a:pt x="1560" y="1031"/>
                    <a:pt x="1580" y="1010"/>
                    <a:pt x="1595" y="1021"/>
                  </a:cubicBezTo>
                  <a:cubicBezTo>
                    <a:pt x="1610" y="1032"/>
                    <a:pt x="1639" y="1043"/>
                    <a:pt x="1647" y="1017"/>
                  </a:cubicBezTo>
                  <a:cubicBezTo>
                    <a:pt x="1655" y="991"/>
                    <a:pt x="1672" y="975"/>
                    <a:pt x="1649" y="960"/>
                  </a:cubicBezTo>
                  <a:cubicBezTo>
                    <a:pt x="1626" y="945"/>
                    <a:pt x="1587" y="936"/>
                    <a:pt x="1587" y="911"/>
                  </a:cubicBezTo>
                  <a:cubicBezTo>
                    <a:pt x="1587" y="886"/>
                    <a:pt x="1585" y="853"/>
                    <a:pt x="1613" y="854"/>
                  </a:cubicBezTo>
                  <a:cubicBezTo>
                    <a:pt x="1641" y="856"/>
                    <a:pt x="1657" y="863"/>
                    <a:pt x="1693" y="846"/>
                  </a:cubicBezTo>
                  <a:cubicBezTo>
                    <a:pt x="1729" y="829"/>
                    <a:pt x="1752" y="842"/>
                    <a:pt x="1773" y="802"/>
                  </a:cubicBezTo>
                  <a:cubicBezTo>
                    <a:pt x="1795" y="761"/>
                    <a:pt x="1777" y="722"/>
                    <a:pt x="1811" y="714"/>
                  </a:cubicBezTo>
                  <a:cubicBezTo>
                    <a:pt x="1845" y="706"/>
                    <a:pt x="1890" y="693"/>
                    <a:pt x="1881" y="667"/>
                  </a:cubicBezTo>
                  <a:cubicBezTo>
                    <a:pt x="1873" y="640"/>
                    <a:pt x="1859" y="604"/>
                    <a:pt x="1862" y="588"/>
                  </a:cubicBezTo>
                  <a:cubicBezTo>
                    <a:pt x="1865" y="571"/>
                    <a:pt x="1883" y="522"/>
                    <a:pt x="1922" y="546"/>
                  </a:cubicBezTo>
                  <a:cubicBezTo>
                    <a:pt x="1962" y="569"/>
                    <a:pt x="1937" y="586"/>
                    <a:pt x="1978" y="596"/>
                  </a:cubicBezTo>
                  <a:cubicBezTo>
                    <a:pt x="2019" y="606"/>
                    <a:pt x="1998" y="572"/>
                    <a:pt x="2034" y="553"/>
                  </a:cubicBezTo>
                  <a:cubicBezTo>
                    <a:pt x="2070" y="533"/>
                    <a:pt x="2127" y="526"/>
                    <a:pt x="2127" y="489"/>
                  </a:cubicBezTo>
                  <a:cubicBezTo>
                    <a:pt x="2127" y="451"/>
                    <a:pt x="2122" y="414"/>
                    <a:pt x="2114" y="376"/>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53" name="Freeform 12">
              <a:extLst>
                <a:ext uri="{FF2B5EF4-FFF2-40B4-BE49-F238E27FC236}">
                  <a16:creationId xmlns:a16="http://schemas.microsoft.com/office/drawing/2014/main" id="{1C24E474-A29B-4AAD-89C6-B6A1BD287840}"/>
                </a:ext>
              </a:extLst>
            </p:cNvPr>
            <p:cNvSpPr>
              <a:spLocks/>
            </p:cNvSpPr>
            <p:nvPr/>
          </p:nvSpPr>
          <p:spPr bwMode="auto">
            <a:xfrm>
              <a:off x="2375" y="68"/>
              <a:ext cx="2536" cy="2030"/>
            </a:xfrm>
            <a:custGeom>
              <a:avLst/>
              <a:gdLst>
                <a:gd name="T0" fmla="*/ 318 w 5477"/>
                <a:gd name="T1" fmla="*/ 3541 h 4382"/>
                <a:gd name="T2" fmla="*/ 498 w 5477"/>
                <a:gd name="T3" fmla="*/ 3760 h 4382"/>
                <a:gd name="T4" fmla="*/ 1096 w 5477"/>
                <a:gd name="T5" fmla="*/ 4000 h 4382"/>
                <a:gd name="T6" fmla="*/ 1349 w 5477"/>
                <a:gd name="T7" fmla="*/ 4245 h 4382"/>
                <a:gd name="T8" fmla="*/ 1817 w 5477"/>
                <a:gd name="T9" fmla="*/ 4278 h 4382"/>
                <a:gd name="T10" fmla="*/ 2000 w 5477"/>
                <a:gd name="T11" fmla="*/ 3871 h 4382"/>
                <a:gd name="T12" fmla="*/ 2166 w 5477"/>
                <a:gd name="T13" fmla="*/ 4182 h 4382"/>
                <a:gd name="T14" fmla="*/ 2516 w 5477"/>
                <a:gd name="T15" fmla="*/ 4204 h 4382"/>
                <a:gd name="T16" fmla="*/ 2765 w 5477"/>
                <a:gd name="T17" fmla="*/ 3860 h 4382"/>
                <a:gd name="T18" fmla="*/ 3057 w 5477"/>
                <a:gd name="T19" fmla="*/ 3737 h 4382"/>
                <a:gd name="T20" fmla="*/ 3385 w 5477"/>
                <a:gd name="T21" fmla="*/ 3504 h 4382"/>
                <a:gd name="T22" fmla="*/ 3547 w 5477"/>
                <a:gd name="T23" fmla="*/ 3352 h 4382"/>
                <a:gd name="T24" fmla="*/ 3625 w 5477"/>
                <a:gd name="T25" fmla="*/ 3059 h 4382"/>
                <a:gd name="T26" fmla="*/ 4005 w 5477"/>
                <a:gd name="T27" fmla="*/ 3029 h 4382"/>
                <a:gd name="T28" fmla="*/ 4237 w 5477"/>
                <a:gd name="T29" fmla="*/ 2837 h 4382"/>
                <a:gd name="T30" fmla="*/ 4477 w 5477"/>
                <a:gd name="T31" fmla="*/ 3129 h 4382"/>
                <a:gd name="T32" fmla="*/ 4647 w 5477"/>
                <a:gd name="T33" fmla="*/ 2942 h 4382"/>
                <a:gd name="T34" fmla="*/ 4802 w 5477"/>
                <a:gd name="T35" fmla="*/ 2970 h 4382"/>
                <a:gd name="T36" fmla="*/ 5062 w 5477"/>
                <a:gd name="T37" fmla="*/ 2725 h 4382"/>
                <a:gd name="T38" fmla="*/ 5344 w 5477"/>
                <a:gd name="T39" fmla="*/ 2614 h 4382"/>
                <a:gd name="T40" fmla="*/ 5397 w 5477"/>
                <a:gd name="T41" fmla="*/ 2338 h 4382"/>
                <a:gd name="T42" fmla="*/ 5110 w 5477"/>
                <a:gd name="T43" fmla="*/ 2236 h 4382"/>
                <a:gd name="T44" fmla="*/ 4988 w 5477"/>
                <a:gd name="T45" fmla="*/ 1940 h 4382"/>
                <a:gd name="T46" fmla="*/ 5106 w 5477"/>
                <a:gd name="T47" fmla="*/ 1890 h 4382"/>
                <a:gd name="T48" fmla="*/ 5222 w 5477"/>
                <a:gd name="T49" fmla="*/ 1638 h 4382"/>
                <a:gd name="T50" fmla="*/ 4988 w 5477"/>
                <a:gd name="T51" fmla="*/ 1508 h 4382"/>
                <a:gd name="T52" fmla="*/ 5270 w 5477"/>
                <a:gd name="T53" fmla="*/ 1172 h 4382"/>
                <a:gd name="T54" fmla="*/ 5370 w 5477"/>
                <a:gd name="T55" fmla="*/ 932 h 4382"/>
                <a:gd name="T56" fmla="*/ 5418 w 5477"/>
                <a:gd name="T57" fmla="*/ 437 h 4382"/>
                <a:gd name="T58" fmla="*/ 4861 w 5477"/>
                <a:gd name="T59" fmla="*/ 466 h 4382"/>
                <a:gd name="T60" fmla="*/ 4619 w 5477"/>
                <a:gd name="T61" fmla="*/ 233 h 4382"/>
                <a:gd name="T62" fmla="*/ 4445 w 5477"/>
                <a:gd name="T63" fmla="*/ 0 h 4382"/>
                <a:gd name="T64" fmla="*/ 4370 w 5477"/>
                <a:gd name="T65" fmla="*/ 226 h 4382"/>
                <a:gd name="T66" fmla="*/ 4303 w 5477"/>
                <a:gd name="T67" fmla="*/ 541 h 4382"/>
                <a:gd name="T68" fmla="*/ 4239 w 5477"/>
                <a:gd name="T69" fmla="*/ 747 h 4382"/>
                <a:gd name="T70" fmla="*/ 4144 w 5477"/>
                <a:gd name="T71" fmla="*/ 957 h 4382"/>
                <a:gd name="T72" fmla="*/ 3764 w 5477"/>
                <a:gd name="T73" fmla="*/ 1100 h 4382"/>
                <a:gd name="T74" fmla="*/ 3630 w 5477"/>
                <a:gd name="T75" fmla="*/ 1506 h 4382"/>
                <a:gd name="T76" fmla="*/ 3970 w 5477"/>
                <a:gd name="T77" fmla="*/ 1564 h 4382"/>
                <a:gd name="T78" fmla="*/ 4314 w 5477"/>
                <a:gd name="T79" fmla="*/ 1498 h 4382"/>
                <a:gd name="T80" fmla="*/ 4429 w 5477"/>
                <a:gd name="T81" fmla="*/ 1778 h 4382"/>
                <a:gd name="T82" fmla="*/ 4108 w 5477"/>
                <a:gd name="T83" fmla="*/ 1831 h 4382"/>
                <a:gd name="T84" fmla="*/ 3843 w 5477"/>
                <a:gd name="T85" fmla="*/ 2098 h 4382"/>
                <a:gd name="T86" fmla="*/ 3361 w 5477"/>
                <a:gd name="T87" fmla="*/ 2387 h 4382"/>
                <a:gd name="T88" fmla="*/ 2945 w 5477"/>
                <a:gd name="T89" fmla="*/ 2498 h 4382"/>
                <a:gd name="T90" fmla="*/ 2883 w 5477"/>
                <a:gd name="T91" fmla="*/ 2807 h 4382"/>
                <a:gd name="T92" fmla="*/ 2381 w 5477"/>
                <a:gd name="T93" fmla="*/ 3068 h 4382"/>
                <a:gd name="T94" fmla="*/ 1756 w 5477"/>
                <a:gd name="T95" fmla="*/ 3241 h 4382"/>
                <a:gd name="T96" fmla="*/ 1372 w 5477"/>
                <a:gd name="T97" fmla="*/ 3280 h 4382"/>
                <a:gd name="T98" fmla="*/ 753 w 5477"/>
                <a:gd name="T99" fmla="*/ 3085 h 4382"/>
                <a:gd name="T100" fmla="*/ 137 w 5477"/>
                <a:gd name="T101" fmla="*/ 3043 h 4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77" h="4382">
                  <a:moveTo>
                    <a:pt x="26" y="3270"/>
                  </a:moveTo>
                  <a:cubicBezTo>
                    <a:pt x="0" y="3300"/>
                    <a:pt x="21" y="3322"/>
                    <a:pt x="21" y="3356"/>
                  </a:cubicBezTo>
                  <a:cubicBezTo>
                    <a:pt x="21" y="3389"/>
                    <a:pt x="61" y="3422"/>
                    <a:pt x="78" y="3459"/>
                  </a:cubicBezTo>
                  <a:cubicBezTo>
                    <a:pt x="96" y="3496"/>
                    <a:pt x="135" y="3519"/>
                    <a:pt x="187" y="3570"/>
                  </a:cubicBezTo>
                  <a:cubicBezTo>
                    <a:pt x="240" y="3622"/>
                    <a:pt x="292" y="3574"/>
                    <a:pt x="318" y="3541"/>
                  </a:cubicBezTo>
                  <a:cubicBezTo>
                    <a:pt x="345" y="3507"/>
                    <a:pt x="349" y="3500"/>
                    <a:pt x="375" y="3493"/>
                  </a:cubicBezTo>
                  <a:cubicBezTo>
                    <a:pt x="401" y="3485"/>
                    <a:pt x="546" y="3485"/>
                    <a:pt x="607" y="3507"/>
                  </a:cubicBezTo>
                  <a:cubicBezTo>
                    <a:pt x="668" y="3530"/>
                    <a:pt x="659" y="3567"/>
                    <a:pt x="655" y="3608"/>
                  </a:cubicBezTo>
                  <a:cubicBezTo>
                    <a:pt x="650" y="3648"/>
                    <a:pt x="607" y="3656"/>
                    <a:pt x="572" y="3667"/>
                  </a:cubicBezTo>
                  <a:cubicBezTo>
                    <a:pt x="537" y="3678"/>
                    <a:pt x="502" y="3741"/>
                    <a:pt x="498" y="3760"/>
                  </a:cubicBezTo>
                  <a:cubicBezTo>
                    <a:pt x="493" y="3778"/>
                    <a:pt x="581" y="3789"/>
                    <a:pt x="616" y="3826"/>
                  </a:cubicBezTo>
                  <a:cubicBezTo>
                    <a:pt x="650" y="3863"/>
                    <a:pt x="672" y="3848"/>
                    <a:pt x="720" y="3848"/>
                  </a:cubicBezTo>
                  <a:cubicBezTo>
                    <a:pt x="768" y="3848"/>
                    <a:pt x="733" y="3926"/>
                    <a:pt x="764" y="3963"/>
                  </a:cubicBezTo>
                  <a:cubicBezTo>
                    <a:pt x="795" y="4000"/>
                    <a:pt x="830" y="3982"/>
                    <a:pt x="891" y="4012"/>
                  </a:cubicBezTo>
                  <a:cubicBezTo>
                    <a:pt x="952" y="4041"/>
                    <a:pt x="1026" y="4015"/>
                    <a:pt x="1096" y="4000"/>
                  </a:cubicBezTo>
                  <a:cubicBezTo>
                    <a:pt x="1166" y="3986"/>
                    <a:pt x="1231" y="3904"/>
                    <a:pt x="1271" y="3871"/>
                  </a:cubicBezTo>
                  <a:cubicBezTo>
                    <a:pt x="1310" y="3837"/>
                    <a:pt x="1393" y="3874"/>
                    <a:pt x="1437" y="3904"/>
                  </a:cubicBezTo>
                  <a:cubicBezTo>
                    <a:pt x="1480" y="3934"/>
                    <a:pt x="1480" y="3974"/>
                    <a:pt x="1476" y="4034"/>
                  </a:cubicBezTo>
                  <a:cubicBezTo>
                    <a:pt x="1472" y="4093"/>
                    <a:pt x="1428" y="4119"/>
                    <a:pt x="1380" y="4134"/>
                  </a:cubicBezTo>
                  <a:cubicBezTo>
                    <a:pt x="1332" y="4149"/>
                    <a:pt x="1362" y="4201"/>
                    <a:pt x="1349" y="4245"/>
                  </a:cubicBezTo>
                  <a:cubicBezTo>
                    <a:pt x="1336" y="4290"/>
                    <a:pt x="1380" y="4293"/>
                    <a:pt x="1419" y="4323"/>
                  </a:cubicBezTo>
                  <a:cubicBezTo>
                    <a:pt x="1459" y="4353"/>
                    <a:pt x="1459" y="4382"/>
                    <a:pt x="1502" y="4375"/>
                  </a:cubicBezTo>
                  <a:cubicBezTo>
                    <a:pt x="1546" y="4367"/>
                    <a:pt x="1528" y="4330"/>
                    <a:pt x="1581" y="4345"/>
                  </a:cubicBezTo>
                  <a:cubicBezTo>
                    <a:pt x="1633" y="4360"/>
                    <a:pt x="1690" y="4315"/>
                    <a:pt x="1708" y="4282"/>
                  </a:cubicBezTo>
                  <a:cubicBezTo>
                    <a:pt x="1725" y="4249"/>
                    <a:pt x="1764" y="4282"/>
                    <a:pt x="1817" y="4278"/>
                  </a:cubicBezTo>
                  <a:cubicBezTo>
                    <a:pt x="1869" y="4275"/>
                    <a:pt x="1852" y="4208"/>
                    <a:pt x="1830" y="4197"/>
                  </a:cubicBezTo>
                  <a:cubicBezTo>
                    <a:pt x="1808" y="4186"/>
                    <a:pt x="1830" y="4138"/>
                    <a:pt x="1856" y="4112"/>
                  </a:cubicBezTo>
                  <a:cubicBezTo>
                    <a:pt x="1882" y="4086"/>
                    <a:pt x="1860" y="4037"/>
                    <a:pt x="1856" y="4004"/>
                  </a:cubicBezTo>
                  <a:cubicBezTo>
                    <a:pt x="1852" y="3971"/>
                    <a:pt x="1887" y="3960"/>
                    <a:pt x="1913" y="3923"/>
                  </a:cubicBezTo>
                  <a:cubicBezTo>
                    <a:pt x="1939" y="3886"/>
                    <a:pt x="1974" y="3889"/>
                    <a:pt x="2000" y="3871"/>
                  </a:cubicBezTo>
                  <a:cubicBezTo>
                    <a:pt x="2026" y="3852"/>
                    <a:pt x="2044" y="3889"/>
                    <a:pt x="2061" y="3904"/>
                  </a:cubicBezTo>
                  <a:cubicBezTo>
                    <a:pt x="2079" y="3919"/>
                    <a:pt x="2101" y="3949"/>
                    <a:pt x="2088" y="3978"/>
                  </a:cubicBezTo>
                  <a:cubicBezTo>
                    <a:pt x="2075" y="4008"/>
                    <a:pt x="2048" y="4023"/>
                    <a:pt x="2022" y="4049"/>
                  </a:cubicBezTo>
                  <a:cubicBezTo>
                    <a:pt x="1996" y="4075"/>
                    <a:pt x="2000" y="4134"/>
                    <a:pt x="2040" y="4160"/>
                  </a:cubicBezTo>
                  <a:cubicBezTo>
                    <a:pt x="2079" y="4186"/>
                    <a:pt x="2092" y="4160"/>
                    <a:pt x="2166" y="4182"/>
                  </a:cubicBezTo>
                  <a:cubicBezTo>
                    <a:pt x="2240" y="4204"/>
                    <a:pt x="2223" y="4252"/>
                    <a:pt x="2249" y="4252"/>
                  </a:cubicBezTo>
                  <a:cubicBezTo>
                    <a:pt x="2275" y="4252"/>
                    <a:pt x="2323" y="4264"/>
                    <a:pt x="2341" y="4241"/>
                  </a:cubicBezTo>
                  <a:cubicBezTo>
                    <a:pt x="2358" y="4219"/>
                    <a:pt x="2389" y="4252"/>
                    <a:pt x="2415" y="4278"/>
                  </a:cubicBezTo>
                  <a:cubicBezTo>
                    <a:pt x="2441" y="4304"/>
                    <a:pt x="2463" y="4256"/>
                    <a:pt x="2494" y="4256"/>
                  </a:cubicBezTo>
                  <a:cubicBezTo>
                    <a:pt x="2524" y="4256"/>
                    <a:pt x="2516" y="4241"/>
                    <a:pt x="2516" y="4204"/>
                  </a:cubicBezTo>
                  <a:cubicBezTo>
                    <a:pt x="2516" y="4167"/>
                    <a:pt x="2546" y="4156"/>
                    <a:pt x="2564" y="4130"/>
                  </a:cubicBezTo>
                  <a:cubicBezTo>
                    <a:pt x="2581" y="4104"/>
                    <a:pt x="2616" y="4082"/>
                    <a:pt x="2629" y="4052"/>
                  </a:cubicBezTo>
                  <a:cubicBezTo>
                    <a:pt x="2642" y="4023"/>
                    <a:pt x="2629" y="4023"/>
                    <a:pt x="2699" y="4015"/>
                  </a:cubicBezTo>
                  <a:cubicBezTo>
                    <a:pt x="2769" y="4008"/>
                    <a:pt x="2712" y="3960"/>
                    <a:pt x="2708" y="3923"/>
                  </a:cubicBezTo>
                  <a:cubicBezTo>
                    <a:pt x="2704" y="3886"/>
                    <a:pt x="2738" y="3882"/>
                    <a:pt x="2765" y="3860"/>
                  </a:cubicBezTo>
                  <a:cubicBezTo>
                    <a:pt x="2791" y="3837"/>
                    <a:pt x="2782" y="3823"/>
                    <a:pt x="2782" y="3797"/>
                  </a:cubicBezTo>
                  <a:cubicBezTo>
                    <a:pt x="2782" y="3771"/>
                    <a:pt x="2839" y="3811"/>
                    <a:pt x="2861" y="3826"/>
                  </a:cubicBezTo>
                  <a:cubicBezTo>
                    <a:pt x="2883" y="3841"/>
                    <a:pt x="2904" y="3830"/>
                    <a:pt x="2939" y="3774"/>
                  </a:cubicBezTo>
                  <a:cubicBezTo>
                    <a:pt x="2974" y="3719"/>
                    <a:pt x="2974" y="3774"/>
                    <a:pt x="3018" y="3793"/>
                  </a:cubicBezTo>
                  <a:cubicBezTo>
                    <a:pt x="3062" y="3811"/>
                    <a:pt x="3057" y="3774"/>
                    <a:pt x="3057" y="3737"/>
                  </a:cubicBezTo>
                  <a:cubicBezTo>
                    <a:pt x="3057" y="3700"/>
                    <a:pt x="3097" y="3726"/>
                    <a:pt x="3110" y="3734"/>
                  </a:cubicBezTo>
                  <a:cubicBezTo>
                    <a:pt x="3123" y="3741"/>
                    <a:pt x="3153" y="3722"/>
                    <a:pt x="3162" y="3697"/>
                  </a:cubicBezTo>
                  <a:cubicBezTo>
                    <a:pt x="3171" y="3671"/>
                    <a:pt x="3197" y="3589"/>
                    <a:pt x="3215" y="3563"/>
                  </a:cubicBezTo>
                  <a:cubicBezTo>
                    <a:pt x="3232" y="3537"/>
                    <a:pt x="3284" y="3548"/>
                    <a:pt x="3319" y="3563"/>
                  </a:cubicBezTo>
                  <a:cubicBezTo>
                    <a:pt x="3354" y="3578"/>
                    <a:pt x="3372" y="3530"/>
                    <a:pt x="3385" y="3504"/>
                  </a:cubicBezTo>
                  <a:cubicBezTo>
                    <a:pt x="3398" y="3478"/>
                    <a:pt x="3420" y="3500"/>
                    <a:pt x="3442" y="3519"/>
                  </a:cubicBezTo>
                  <a:cubicBezTo>
                    <a:pt x="3464" y="3537"/>
                    <a:pt x="3499" y="3515"/>
                    <a:pt x="3503" y="3489"/>
                  </a:cubicBezTo>
                  <a:cubicBezTo>
                    <a:pt x="3507" y="3463"/>
                    <a:pt x="3542" y="3478"/>
                    <a:pt x="3577" y="3470"/>
                  </a:cubicBezTo>
                  <a:cubicBezTo>
                    <a:pt x="3612" y="3463"/>
                    <a:pt x="3590" y="3411"/>
                    <a:pt x="3595" y="3396"/>
                  </a:cubicBezTo>
                  <a:cubicBezTo>
                    <a:pt x="3599" y="3381"/>
                    <a:pt x="3564" y="3381"/>
                    <a:pt x="3547" y="3352"/>
                  </a:cubicBezTo>
                  <a:cubicBezTo>
                    <a:pt x="3529" y="3322"/>
                    <a:pt x="3516" y="3311"/>
                    <a:pt x="3538" y="3300"/>
                  </a:cubicBezTo>
                  <a:cubicBezTo>
                    <a:pt x="3560" y="3289"/>
                    <a:pt x="3533" y="3270"/>
                    <a:pt x="3538" y="3233"/>
                  </a:cubicBezTo>
                  <a:cubicBezTo>
                    <a:pt x="3542" y="3196"/>
                    <a:pt x="3538" y="3189"/>
                    <a:pt x="3555" y="3185"/>
                  </a:cubicBezTo>
                  <a:cubicBezTo>
                    <a:pt x="3573" y="3181"/>
                    <a:pt x="3590" y="3159"/>
                    <a:pt x="3590" y="3129"/>
                  </a:cubicBezTo>
                  <a:cubicBezTo>
                    <a:pt x="3590" y="3100"/>
                    <a:pt x="3595" y="3089"/>
                    <a:pt x="3625" y="3059"/>
                  </a:cubicBezTo>
                  <a:cubicBezTo>
                    <a:pt x="3656" y="3029"/>
                    <a:pt x="3678" y="3026"/>
                    <a:pt x="3708" y="3048"/>
                  </a:cubicBezTo>
                  <a:cubicBezTo>
                    <a:pt x="3739" y="3070"/>
                    <a:pt x="3699" y="3129"/>
                    <a:pt x="3739" y="3166"/>
                  </a:cubicBezTo>
                  <a:cubicBezTo>
                    <a:pt x="3778" y="3204"/>
                    <a:pt x="3826" y="3118"/>
                    <a:pt x="3857" y="3085"/>
                  </a:cubicBezTo>
                  <a:cubicBezTo>
                    <a:pt x="3887" y="3052"/>
                    <a:pt x="3909" y="3048"/>
                    <a:pt x="3935" y="3070"/>
                  </a:cubicBezTo>
                  <a:cubicBezTo>
                    <a:pt x="3962" y="3092"/>
                    <a:pt x="3979" y="3066"/>
                    <a:pt x="4005" y="3029"/>
                  </a:cubicBezTo>
                  <a:cubicBezTo>
                    <a:pt x="4031" y="2992"/>
                    <a:pt x="4058" y="3018"/>
                    <a:pt x="4084" y="3033"/>
                  </a:cubicBezTo>
                  <a:cubicBezTo>
                    <a:pt x="4110" y="3048"/>
                    <a:pt x="4123" y="3018"/>
                    <a:pt x="4119" y="2996"/>
                  </a:cubicBezTo>
                  <a:cubicBezTo>
                    <a:pt x="4114" y="2974"/>
                    <a:pt x="4097" y="2959"/>
                    <a:pt x="4093" y="2929"/>
                  </a:cubicBezTo>
                  <a:cubicBezTo>
                    <a:pt x="4088" y="2900"/>
                    <a:pt x="4119" y="2885"/>
                    <a:pt x="4184" y="2870"/>
                  </a:cubicBezTo>
                  <a:cubicBezTo>
                    <a:pt x="4250" y="2855"/>
                    <a:pt x="4184" y="2870"/>
                    <a:pt x="4237" y="2837"/>
                  </a:cubicBezTo>
                  <a:cubicBezTo>
                    <a:pt x="4289" y="2803"/>
                    <a:pt x="4311" y="2855"/>
                    <a:pt x="4311" y="2855"/>
                  </a:cubicBezTo>
                  <a:cubicBezTo>
                    <a:pt x="4311" y="2855"/>
                    <a:pt x="4350" y="2914"/>
                    <a:pt x="4377" y="2929"/>
                  </a:cubicBezTo>
                  <a:cubicBezTo>
                    <a:pt x="4403" y="2944"/>
                    <a:pt x="4394" y="2959"/>
                    <a:pt x="4394" y="2992"/>
                  </a:cubicBezTo>
                  <a:cubicBezTo>
                    <a:pt x="4394" y="3026"/>
                    <a:pt x="4394" y="3037"/>
                    <a:pt x="4425" y="3052"/>
                  </a:cubicBezTo>
                  <a:cubicBezTo>
                    <a:pt x="4455" y="3066"/>
                    <a:pt x="4442" y="3103"/>
                    <a:pt x="4477" y="3129"/>
                  </a:cubicBezTo>
                  <a:cubicBezTo>
                    <a:pt x="4512" y="3155"/>
                    <a:pt x="4543" y="3129"/>
                    <a:pt x="4582" y="3129"/>
                  </a:cubicBezTo>
                  <a:cubicBezTo>
                    <a:pt x="4599" y="3129"/>
                    <a:pt x="4627" y="3126"/>
                    <a:pt x="4652" y="3122"/>
                  </a:cubicBezTo>
                  <a:cubicBezTo>
                    <a:pt x="4659" y="3111"/>
                    <a:pt x="4668" y="3101"/>
                    <a:pt x="4676" y="3092"/>
                  </a:cubicBezTo>
                  <a:cubicBezTo>
                    <a:pt x="4698" y="3068"/>
                    <a:pt x="4687" y="3053"/>
                    <a:pt x="4663" y="3020"/>
                  </a:cubicBezTo>
                  <a:cubicBezTo>
                    <a:pt x="4639" y="2987"/>
                    <a:pt x="4647" y="2959"/>
                    <a:pt x="4647" y="2942"/>
                  </a:cubicBezTo>
                  <a:cubicBezTo>
                    <a:pt x="4647" y="2926"/>
                    <a:pt x="4656" y="2916"/>
                    <a:pt x="4630" y="2903"/>
                  </a:cubicBezTo>
                  <a:cubicBezTo>
                    <a:pt x="4604" y="2890"/>
                    <a:pt x="4628" y="2870"/>
                    <a:pt x="4634" y="2855"/>
                  </a:cubicBezTo>
                  <a:cubicBezTo>
                    <a:pt x="4641" y="2840"/>
                    <a:pt x="4658" y="2822"/>
                    <a:pt x="4676" y="2848"/>
                  </a:cubicBezTo>
                  <a:cubicBezTo>
                    <a:pt x="4693" y="2874"/>
                    <a:pt x="4717" y="2863"/>
                    <a:pt x="4748" y="2892"/>
                  </a:cubicBezTo>
                  <a:cubicBezTo>
                    <a:pt x="4778" y="2922"/>
                    <a:pt x="4776" y="2933"/>
                    <a:pt x="4802" y="2970"/>
                  </a:cubicBezTo>
                  <a:cubicBezTo>
                    <a:pt x="4829" y="3007"/>
                    <a:pt x="4853" y="2933"/>
                    <a:pt x="4859" y="2907"/>
                  </a:cubicBezTo>
                  <a:cubicBezTo>
                    <a:pt x="4866" y="2881"/>
                    <a:pt x="4907" y="2851"/>
                    <a:pt x="4925" y="2831"/>
                  </a:cubicBezTo>
                  <a:cubicBezTo>
                    <a:pt x="4942" y="2811"/>
                    <a:pt x="4953" y="2814"/>
                    <a:pt x="4982" y="2801"/>
                  </a:cubicBezTo>
                  <a:cubicBezTo>
                    <a:pt x="5010" y="2788"/>
                    <a:pt x="5019" y="2766"/>
                    <a:pt x="5023" y="2742"/>
                  </a:cubicBezTo>
                  <a:cubicBezTo>
                    <a:pt x="5027" y="2718"/>
                    <a:pt x="5043" y="2725"/>
                    <a:pt x="5062" y="2725"/>
                  </a:cubicBezTo>
                  <a:cubicBezTo>
                    <a:pt x="5082" y="2725"/>
                    <a:pt x="5106" y="2735"/>
                    <a:pt x="5126" y="2703"/>
                  </a:cubicBezTo>
                  <a:cubicBezTo>
                    <a:pt x="5145" y="2672"/>
                    <a:pt x="5167" y="2711"/>
                    <a:pt x="5209" y="2714"/>
                  </a:cubicBezTo>
                  <a:cubicBezTo>
                    <a:pt x="5250" y="2718"/>
                    <a:pt x="5231" y="2631"/>
                    <a:pt x="5237" y="2614"/>
                  </a:cubicBezTo>
                  <a:cubicBezTo>
                    <a:pt x="5244" y="2598"/>
                    <a:pt x="5272" y="2614"/>
                    <a:pt x="5287" y="2623"/>
                  </a:cubicBezTo>
                  <a:cubicBezTo>
                    <a:pt x="5303" y="2633"/>
                    <a:pt x="5322" y="2620"/>
                    <a:pt x="5344" y="2614"/>
                  </a:cubicBezTo>
                  <a:cubicBezTo>
                    <a:pt x="5366" y="2609"/>
                    <a:pt x="5386" y="2590"/>
                    <a:pt x="5386" y="2559"/>
                  </a:cubicBezTo>
                  <a:cubicBezTo>
                    <a:pt x="5386" y="2527"/>
                    <a:pt x="5407" y="2536"/>
                    <a:pt x="5442" y="2514"/>
                  </a:cubicBezTo>
                  <a:cubicBezTo>
                    <a:pt x="5477" y="2492"/>
                    <a:pt x="5464" y="2468"/>
                    <a:pt x="5460" y="2444"/>
                  </a:cubicBezTo>
                  <a:cubicBezTo>
                    <a:pt x="5455" y="2420"/>
                    <a:pt x="5427" y="2440"/>
                    <a:pt x="5407" y="2431"/>
                  </a:cubicBezTo>
                  <a:cubicBezTo>
                    <a:pt x="5388" y="2422"/>
                    <a:pt x="5410" y="2368"/>
                    <a:pt x="5397" y="2338"/>
                  </a:cubicBezTo>
                  <a:cubicBezTo>
                    <a:pt x="5383" y="2308"/>
                    <a:pt x="5357" y="2303"/>
                    <a:pt x="5353" y="2268"/>
                  </a:cubicBezTo>
                  <a:cubicBezTo>
                    <a:pt x="5348" y="2232"/>
                    <a:pt x="5296" y="2223"/>
                    <a:pt x="5289" y="2194"/>
                  </a:cubicBezTo>
                  <a:cubicBezTo>
                    <a:pt x="5283" y="2164"/>
                    <a:pt x="5248" y="2194"/>
                    <a:pt x="5237" y="2216"/>
                  </a:cubicBezTo>
                  <a:cubicBezTo>
                    <a:pt x="5226" y="2238"/>
                    <a:pt x="5191" y="2245"/>
                    <a:pt x="5156" y="2270"/>
                  </a:cubicBezTo>
                  <a:cubicBezTo>
                    <a:pt x="5121" y="2294"/>
                    <a:pt x="5117" y="2270"/>
                    <a:pt x="5110" y="2236"/>
                  </a:cubicBezTo>
                  <a:cubicBezTo>
                    <a:pt x="5104" y="2203"/>
                    <a:pt x="5075" y="2199"/>
                    <a:pt x="5065" y="2179"/>
                  </a:cubicBezTo>
                  <a:cubicBezTo>
                    <a:pt x="5054" y="2158"/>
                    <a:pt x="5043" y="2149"/>
                    <a:pt x="5032" y="2121"/>
                  </a:cubicBezTo>
                  <a:cubicBezTo>
                    <a:pt x="5021" y="2093"/>
                    <a:pt x="5060" y="2042"/>
                    <a:pt x="5062" y="2017"/>
                  </a:cubicBezTo>
                  <a:cubicBezTo>
                    <a:pt x="5065" y="1993"/>
                    <a:pt x="5043" y="1990"/>
                    <a:pt x="5019" y="1979"/>
                  </a:cubicBezTo>
                  <a:cubicBezTo>
                    <a:pt x="4995" y="1967"/>
                    <a:pt x="4992" y="1967"/>
                    <a:pt x="4988" y="1940"/>
                  </a:cubicBezTo>
                  <a:cubicBezTo>
                    <a:pt x="4984" y="1912"/>
                    <a:pt x="4955" y="1938"/>
                    <a:pt x="4920" y="1927"/>
                  </a:cubicBezTo>
                  <a:cubicBezTo>
                    <a:pt x="4885" y="1916"/>
                    <a:pt x="4940" y="1862"/>
                    <a:pt x="4949" y="1847"/>
                  </a:cubicBezTo>
                  <a:cubicBezTo>
                    <a:pt x="4958" y="1832"/>
                    <a:pt x="4975" y="1858"/>
                    <a:pt x="5001" y="1871"/>
                  </a:cubicBezTo>
                  <a:cubicBezTo>
                    <a:pt x="5027" y="1884"/>
                    <a:pt x="5025" y="1877"/>
                    <a:pt x="5045" y="1858"/>
                  </a:cubicBezTo>
                  <a:cubicBezTo>
                    <a:pt x="5065" y="1840"/>
                    <a:pt x="5062" y="1866"/>
                    <a:pt x="5106" y="1890"/>
                  </a:cubicBezTo>
                  <a:cubicBezTo>
                    <a:pt x="5150" y="1914"/>
                    <a:pt x="5132" y="1849"/>
                    <a:pt x="5130" y="1815"/>
                  </a:cubicBezTo>
                  <a:cubicBezTo>
                    <a:pt x="5128" y="1782"/>
                    <a:pt x="5156" y="1790"/>
                    <a:pt x="5172" y="1765"/>
                  </a:cubicBezTo>
                  <a:cubicBezTo>
                    <a:pt x="5187" y="1741"/>
                    <a:pt x="5152" y="1741"/>
                    <a:pt x="5137" y="1727"/>
                  </a:cubicBezTo>
                  <a:cubicBezTo>
                    <a:pt x="5121" y="1712"/>
                    <a:pt x="5132" y="1684"/>
                    <a:pt x="5139" y="1662"/>
                  </a:cubicBezTo>
                  <a:cubicBezTo>
                    <a:pt x="5145" y="1639"/>
                    <a:pt x="5200" y="1645"/>
                    <a:pt x="5222" y="1638"/>
                  </a:cubicBezTo>
                  <a:cubicBezTo>
                    <a:pt x="5244" y="1630"/>
                    <a:pt x="5252" y="1608"/>
                    <a:pt x="5252" y="1591"/>
                  </a:cubicBezTo>
                  <a:cubicBezTo>
                    <a:pt x="5252" y="1575"/>
                    <a:pt x="5246" y="1576"/>
                    <a:pt x="5215" y="1595"/>
                  </a:cubicBezTo>
                  <a:cubicBezTo>
                    <a:pt x="5185" y="1613"/>
                    <a:pt x="5178" y="1602"/>
                    <a:pt x="5130" y="1593"/>
                  </a:cubicBezTo>
                  <a:cubicBezTo>
                    <a:pt x="5082" y="1584"/>
                    <a:pt x="5084" y="1576"/>
                    <a:pt x="5067" y="1562"/>
                  </a:cubicBezTo>
                  <a:cubicBezTo>
                    <a:pt x="5049" y="1547"/>
                    <a:pt x="5006" y="1528"/>
                    <a:pt x="4988" y="1508"/>
                  </a:cubicBezTo>
                  <a:cubicBezTo>
                    <a:pt x="4971" y="1487"/>
                    <a:pt x="4990" y="1445"/>
                    <a:pt x="5014" y="1426"/>
                  </a:cubicBezTo>
                  <a:cubicBezTo>
                    <a:pt x="5038" y="1408"/>
                    <a:pt x="5056" y="1378"/>
                    <a:pt x="5075" y="1347"/>
                  </a:cubicBezTo>
                  <a:cubicBezTo>
                    <a:pt x="5095" y="1315"/>
                    <a:pt x="5145" y="1267"/>
                    <a:pt x="5180" y="1228"/>
                  </a:cubicBezTo>
                  <a:cubicBezTo>
                    <a:pt x="5215" y="1189"/>
                    <a:pt x="5217" y="1161"/>
                    <a:pt x="5244" y="1132"/>
                  </a:cubicBezTo>
                  <a:cubicBezTo>
                    <a:pt x="5270" y="1102"/>
                    <a:pt x="5263" y="1146"/>
                    <a:pt x="5270" y="1172"/>
                  </a:cubicBezTo>
                  <a:cubicBezTo>
                    <a:pt x="5276" y="1198"/>
                    <a:pt x="5298" y="1208"/>
                    <a:pt x="5320" y="1219"/>
                  </a:cubicBezTo>
                  <a:cubicBezTo>
                    <a:pt x="5342" y="1230"/>
                    <a:pt x="5335" y="1172"/>
                    <a:pt x="5320" y="1152"/>
                  </a:cubicBezTo>
                  <a:cubicBezTo>
                    <a:pt x="5305" y="1132"/>
                    <a:pt x="5309" y="1096"/>
                    <a:pt x="5305" y="1067"/>
                  </a:cubicBezTo>
                  <a:cubicBezTo>
                    <a:pt x="5300" y="1037"/>
                    <a:pt x="5320" y="1006"/>
                    <a:pt x="5320" y="982"/>
                  </a:cubicBezTo>
                  <a:cubicBezTo>
                    <a:pt x="5320" y="957"/>
                    <a:pt x="5342" y="950"/>
                    <a:pt x="5370" y="932"/>
                  </a:cubicBezTo>
                  <a:cubicBezTo>
                    <a:pt x="5399" y="913"/>
                    <a:pt x="5388" y="839"/>
                    <a:pt x="5364" y="811"/>
                  </a:cubicBezTo>
                  <a:cubicBezTo>
                    <a:pt x="5340" y="783"/>
                    <a:pt x="5351" y="737"/>
                    <a:pt x="5346" y="694"/>
                  </a:cubicBezTo>
                  <a:cubicBezTo>
                    <a:pt x="5342" y="652"/>
                    <a:pt x="5366" y="605"/>
                    <a:pt x="5379" y="587"/>
                  </a:cubicBezTo>
                  <a:cubicBezTo>
                    <a:pt x="5392" y="568"/>
                    <a:pt x="5407" y="539"/>
                    <a:pt x="5390" y="511"/>
                  </a:cubicBezTo>
                  <a:cubicBezTo>
                    <a:pt x="5372" y="483"/>
                    <a:pt x="5421" y="465"/>
                    <a:pt x="5418" y="437"/>
                  </a:cubicBezTo>
                  <a:cubicBezTo>
                    <a:pt x="5416" y="409"/>
                    <a:pt x="5370" y="400"/>
                    <a:pt x="5329" y="368"/>
                  </a:cubicBezTo>
                  <a:cubicBezTo>
                    <a:pt x="5287" y="337"/>
                    <a:pt x="5314" y="322"/>
                    <a:pt x="5248" y="316"/>
                  </a:cubicBezTo>
                  <a:cubicBezTo>
                    <a:pt x="5182" y="311"/>
                    <a:pt x="5189" y="366"/>
                    <a:pt x="5150" y="405"/>
                  </a:cubicBezTo>
                  <a:cubicBezTo>
                    <a:pt x="5110" y="444"/>
                    <a:pt x="5084" y="427"/>
                    <a:pt x="5032" y="439"/>
                  </a:cubicBezTo>
                  <a:cubicBezTo>
                    <a:pt x="4979" y="450"/>
                    <a:pt x="4914" y="472"/>
                    <a:pt x="4861" y="466"/>
                  </a:cubicBezTo>
                  <a:cubicBezTo>
                    <a:pt x="4809" y="461"/>
                    <a:pt x="4783" y="422"/>
                    <a:pt x="4776" y="389"/>
                  </a:cubicBezTo>
                  <a:cubicBezTo>
                    <a:pt x="4770" y="355"/>
                    <a:pt x="4757" y="316"/>
                    <a:pt x="4757" y="266"/>
                  </a:cubicBezTo>
                  <a:cubicBezTo>
                    <a:pt x="4757" y="216"/>
                    <a:pt x="4743" y="238"/>
                    <a:pt x="4717" y="238"/>
                  </a:cubicBezTo>
                  <a:cubicBezTo>
                    <a:pt x="4691" y="238"/>
                    <a:pt x="4684" y="227"/>
                    <a:pt x="4665" y="199"/>
                  </a:cubicBezTo>
                  <a:cubicBezTo>
                    <a:pt x="4645" y="172"/>
                    <a:pt x="4619" y="199"/>
                    <a:pt x="4619" y="233"/>
                  </a:cubicBezTo>
                  <a:cubicBezTo>
                    <a:pt x="4619" y="266"/>
                    <a:pt x="4599" y="283"/>
                    <a:pt x="4573" y="250"/>
                  </a:cubicBezTo>
                  <a:cubicBezTo>
                    <a:pt x="4547" y="216"/>
                    <a:pt x="4540" y="227"/>
                    <a:pt x="4475" y="216"/>
                  </a:cubicBezTo>
                  <a:cubicBezTo>
                    <a:pt x="4409" y="205"/>
                    <a:pt x="4475" y="149"/>
                    <a:pt x="4508" y="111"/>
                  </a:cubicBezTo>
                  <a:cubicBezTo>
                    <a:pt x="4540" y="72"/>
                    <a:pt x="4514" y="61"/>
                    <a:pt x="4475" y="33"/>
                  </a:cubicBezTo>
                  <a:cubicBezTo>
                    <a:pt x="4464" y="25"/>
                    <a:pt x="4454" y="13"/>
                    <a:pt x="4445" y="0"/>
                  </a:cubicBezTo>
                  <a:cubicBezTo>
                    <a:pt x="4418" y="4"/>
                    <a:pt x="4389" y="5"/>
                    <a:pt x="4375" y="22"/>
                  </a:cubicBezTo>
                  <a:cubicBezTo>
                    <a:pt x="4355" y="44"/>
                    <a:pt x="4301" y="126"/>
                    <a:pt x="4280" y="147"/>
                  </a:cubicBezTo>
                  <a:cubicBezTo>
                    <a:pt x="4259" y="168"/>
                    <a:pt x="4231" y="179"/>
                    <a:pt x="4242" y="201"/>
                  </a:cubicBezTo>
                  <a:cubicBezTo>
                    <a:pt x="4254" y="223"/>
                    <a:pt x="4270" y="241"/>
                    <a:pt x="4291" y="226"/>
                  </a:cubicBezTo>
                  <a:cubicBezTo>
                    <a:pt x="4313" y="211"/>
                    <a:pt x="4360" y="198"/>
                    <a:pt x="4370" y="226"/>
                  </a:cubicBezTo>
                  <a:cubicBezTo>
                    <a:pt x="4380" y="254"/>
                    <a:pt x="4370" y="248"/>
                    <a:pt x="4372" y="269"/>
                  </a:cubicBezTo>
                  <a:cubicBezTo>
                    <a:pt x="4373" y="290"/>
                    <a:pt x="4399" y="291"/>
                    <a:pt x="4408" y="315"/>
                  </a:cubicBezTo>
                  <a:cubicBezTo>
                    <a:pt x="4416" y="338"/>
                    <a:pt x="4409" y="376"/>
                    <a:pt x="4396" y="393"/>
                  </a:cubicBezTo>
                  <a:cubicBezTo>
                    <a:pt x="4383" y="409"/>
                    <a:pt x="4332" y="437"/>
                    <a:pt x="4319" y="465"/>
                  </a:cubicBezTo>
                  <a:cubicBezTo>
                    <a:pt x="4306" y="493"/>
                    <a:pt x="4301" y="528"/>
                    <a:pt x="4303" y="541"/>
                  </a:cubicBezTo>
                  <a:cubicBezTo>
                    <a:pt x="4304" y="555"/>
                    <a:pt x="4303" y="565"/>
                    <a:pt x="4288" y="573"/>
                  </a:cubicBezTo>
                  <a:cubicBezTo>
                    <a:pt x="4273" y="582"/>
                    <a:pt x="4270" y="594"/>
                    <a:pt x="4277" y="615"/>
                  </a:cubicBezTo>
                  <a:cubicBezTo>
                    <a:pt x="4283" y="636"/>
                    <a:pt x="4277" y="644"/>
                    <a:pt x="4264" y="655"/>
                  </a:cubicBezTo>
                  <a:cubicBezTo>
                    <a:pt x="4250" y="667"/>
                    <a:pt x="4249" y="673"/>
                    <a:pt x="4254" y="696"/>
                  </a:cubicBezTo>
                  <a:cubicBezTo>
                    <a:pt x="4259" y="718"/>
                    <a:pt x="4254" y="730"/>
                    <a:pt x="4239" y="747"/>
                  </a:cubicBezTo>
                  <a:cubicBezTo>
                    <a:pt x="4224" y="764"/>
                    <a:pt x="4209" y="780"/>
                    <a:pt x="4211" y="799"/>
                  </a:cubicBezTo>
                  <a:cubicBezTo>
                    <a:pt x="4213" y="817"/>
                    <a:pt x="4205" y="826"/>
                    <a:pt x="4218" y="837"/>
                  </a:cubicBezTo>
                  <a:cubicBezTo>
                    <a:pt x="4231" y="849"/>
                    <a:pt x="4249" y="840"/>
                    <a:pt x="4252" y="867"/>
                  </a:cubicBezTo>
                  <a:cubicBezTo>
                    <a:pt x="4255" y="893"/>
                    <a:pt x="4247" y="918"/>
                    <a:pt x="4223" y="928"/>
                  </a:cubicBezTo>
                  <a:cubicBezTo>
                    <a:pt x="4198" y="938"/>
                    <a:pt x="4162" y="938"/>
                    <a:pt x="4144" y="957"/>
                  </a:cubicBezTo>
                  <a:cubicBezTo>
                    <a:pt x="4126" y="976"/>
                    <a:pt x="4069" y="1024"/>
                    <a:pt x="4047" y="1047"/>
                  </a:cubicBezTo>
                  <a:cubicBezTo>
                    <a:pt x="4026" y="1071"/>
                    <a:pt x="4011" y="1111"/>
                    <a:pt x="3957" y="1090"/>
                  </a:cubicBezTo>
                  <a:cubicBezTo>
                    <a:pt x="3903" y="1070"/>
                    <a:pt x="3938" y="1056"/>
                    <a:pt x="3888" y="1058"/>
                  </a:cubicBezTo>
                  <a:cubicBezTo>
                    <a:pt x="3850" y="1061"/>
                    <a:pt x="3806" y="1053"/>
                    <a:pt x="3777" y="1036"/>
                  </a:cubicBezTo>
                  <a:cubicBezTo>
                    <a:pt x="3771" y="1061"/>
                    <a:pt x="3765" y="1086"/>
                    <a:pt x="3764" y="1100"/>
                  </a:cubicBezTo>
                  <a:cubicBezTo>
                    <a:pt x="3761" y="1134"/>
                    <a:pt x="3738" y="1181"/>
                    <a:pt x="3725" y="1225"/>
                  </a:cubicBezTo>
                  <a:cubicBezTo>
                    <a:pt x="3711" y="1270"/>
                    <a:pt x="3705" y="1298"/>
                    <a:pt x="3695" y="1339"/>
                  </a:cubicBezTo>
                  <a:cubicBezTo>
                    <a:pt x="3685" y="1381"/>
                    <a:pt x="3675" y="1384"/>
                    <a:pt x="3675" y="1423"/>
                  </a:cubicBezTo>
                  <a:cubicBezTo>
                    <a:pt x="3675" y="1462"/>
                    <a:pt x="3666" y="1462"/>
                    <a:pt x="3636" y="1459"/>
                  </a:cubicBezTo>
                  <a:cubicBezTo>
                    <a:pt x="3607" y="1456"/>
                    <a:pt x="3623" y="1487"/>
                    <a:pt x="3630" y="1506"/>
                  </a:cubicBezTo>
                  <a:cubicBezTo>
                    <a:pt x="3636" y="1525"/>
                    <a:pt x="3649" y="1550"/>
                    <a:pt x="3682" y="1581"/>
                  </a:cubicBezTo>
                  <a:cubicBezTo>
                    <a:pt x="3715" y="1612"/>
                    <a:pt x="3725" y="1584"/>
                    <a:pt x="3751" y="1559"/>
                  </a:cubicBezTo>
                  <a:cubicBezTo>
                    <a:pt x="3777" y="1534"/>
                    <a:pt x="3787" y="1537"/>
                    <a:pt x="3810" y="1545"/>
                  </a:cubicBezTo>
                  <a:cubicBezTo>
                    <a:pt x="3833" y="1553"/>
                    <a:pt x="3872" y="1523"/>
                    <a:pt x="3892" y="1520"/>
                  </a:cubicBezTo>
                  <a:cubicBezTo>
                    <a:pt x="3911" y="1517"/>
                    <a:pt x="3951" y="1545"/>
                    <a:pt x="3970" y="1564"/>
                  </a:cubicBezTo>
                  <a:cubicBezTo>
                    <a:pt x="3990" y="1584"/>
                    <a:pt x="4016" y="1564"/>
                    <a:pt x="4016" y="1553"/>
                  </a:cubicBezTo>
                  <a:cubicBezTo>
                    <a:pt x="4016" y="1542"/>
                    <a:pt x="4042" y="1492"/>
                    <a:pt x="4055" y="1467"/>
                  </a:cubicBezTo>
                  <a:cubicBezTo>
                    <a:pt x="4069" y="1442"/>
                    <a:pt x="4101" y="1453"/>
                    <a:pt x="4134" y="1445"/>
                  </a:cubicBezTo>
                  <a:cubicBezTo>
                    <a:pt x="4167" y="1437"/>
                    <a:pt x="4213" y="1450"/>
                    <a:pt x="4223" y="1467"/>
                  </a:cubicBezTo>
                  <a:cubicBezTo>
                    <a:pt x="4232" y="1484"/>
                    <a:pt x="4291" y="1500"/>
                    <a:pt x="4314" y="1498"/>
                  </a:cubicBezTo>
                  <a:cubicBezTo>
                    <a:pt x="4337" y="1495"/>
                    <a:pt x="4344" y="1523"/>
                    <a:pt x="4344" y="1542"/>
                  </a:cubicBezTo>
                  <a:cubicBezTo>
                    <a:pt x="4344" y="1562"/>
                    <a:pt x="4399" y="1564"/>
                    <a:pt x="4439" y="1592"/>
                  </a:cubicBezTo>
                  <a:cubicBezTo>
                    <a:pt x="4478" y="1620"/>
                    <a:pt x="4481" y="1637"/>
                    <a:pt x="4511" y="1659"/>
                  </a:cubicBezTo>
                  <a:cubicBezTo>
                    <a:pt x="4540" y="1681"/>
                    <a:pt x="4544" y="1717"/>
                    <a:pt x="4527" y="1748"/>
                  </a:cubicBezTo>
                  <a:cubicBezTo>
                    <a:pt x="4511" y="1778"/>
                    <a:pt x="4491" y="1778"/>
                    <a:pt x="4429" y="1778"/>
                  </a:cubicBezTo>
                  <a:cubicBezTo>
                    <a:pt x="4367" y="1778"/>
                    <a:pt x="4373" y="1778"/>
                    <a:pt x="4360" y="1762"/>
                  </a:cubicBezTo>
                  <a:cubicBezTo>
                    <a:pt x="4347" y="1745"/>
                    <a:pt x="4311" y="1773"/>
                    <a:pt x="4311" y="1773"/>
                  </a:cubicBezTo>
                  <a:cubicBezTo>
                    <a:pt x="4311" y="1773"/>
                    <a:pt x="4282" y="1776"/>
                    <a:pt x="4229" y="1767"/>
                  </a:cubicBezTo>
                  <a:cubicBezTo>
                    <a:pt x="4177" y="1759"/>
                    <a:pt x="4183" y="1795"/>
                    <a:pt x="4147" y="1826"/>
                  </a:cubicBezTo>
                  <a:cubicBezTo>
                    <a:pt x="4111" y="1856"/>
                    <a:pt x="4114" y="1853"/>
                    <a:pt x="4108" y="1831"/>
                  </a:cubicBezTo>
                  <a:cubicBezTo>
                    <a:pt x="4101" y="1809"/>
                    <a:pt x="4055" y="1840"/>
                    <a:pt x="4052" y="1879"/>
                  </a:cubicBezTo>
                  <a:cubicBezTo>
                    <a:pt x="4049" y="1917"/>
                    <a:pt x="4036" y="1898"/>
                    <a:pt x="3980" y="1898"/>
                  </a:cubicBezTo>
                  <a:cubicBezTo>
                    <a:pt x="3924" y="1898"/>
                    <a:pt x="3977" y="1920"/>
                    <a:pt x="3918" y="1954"/>
                  </a:cubicBezTo>
                  <a:cubicBezTo>
                    <a:pt x="3859" y="1987"/>
                    <a:pt x="3852" y="2023"/>
                    <a:pt x="3865" y="2051"/>
                  </a:cubicBezTo>
                  <a:cubicBezTo>
                    <a:pt x="3879" y="2079"/>
                    <a:pt x="3885" y="2081"/>
                    <a:pt x="3843" y="2098"/>
                  </a:cubicBezTo>
                  <a:cubicBezTo>
                    <a:pt x="3800" y="2115"/>
                    <a:pt x="3813" y="2143"/>
                    <a:pt x="3748" y="2179"/>
                  </a:cubicBezTo>
                  <a:cubicBezTo>
                    <a:pt x="3682" y="2215"/>
                    <a:pt x="3646" y="2201"/>
                    <a:pt x="3594" y="2198"/>
                  </a:cubicBezTo>
                  <a:cubicBezTo>
                    <a:pt x="3541" y="2195"/>
                    <a:pt x="3551" y="2234"/>
                    <a:pt x="3518" y="2268"/>
                  </a:cubicBezTo>
                  <a:cubicBezTo>
                    <a:pt x="3485" y="2301"/>
                    <a:pt x="3505" y="2315"/>
                    <a:pt x="3453" y="2332"/>
                  </a:cubicBezTo>
                  <a:cubicBezTo>
                    <a:pt x="3400" y="2348"/>
                    <a:pt x="3410" y="2368"/>
                    <a:pt x="3361" y="2387"/>
                  </a:cubicBezTo>
                  <a:cubicBezTo>
                    <a:pt x="3312" y="2407"/>
                    <a:pt x="3266" y="2398"/>
                    <a:pt x="3227" y="2393"/>
                  </a:cubicBezTo>
                  <a:cubicBezTo>
                    <a:pt x="3187" y="2387"/>
                    <a:pt x="3174" y="2387"/>
                    <a:pt x="3148" y="2357"/>
                  </a:cubicBezTo>
                  <a:cubicBezTo>
                    <a:pt x="3122" y="2326"/>
                    <a:pt x="3105" y="2343"/>
                    <a:pt x="3060" y="2343"/>
                  </a:cubicBezTo>
                  <a:cubicBezTo>
                    <a:pt x="3014" y="2343"/>
                    <a:pt x="2991" y="2373"/>
                    <a:pt x="2981" y="2401"/>
                  </a:cubicBezTo>
                  <a:cubicBezTo>
                    <a:pt x="2971" y="2429"/>
                    <a:pt x="2965" y="2457"/>
                    <a:pt x="2945" y="2498"/>
                  </a:cubicBezTo>
                  <a:cubicBezTo>
                    <a:pt x="2925" y="2540"/>
                    <a:pt x="2945" y="2529"/>
                    <a:pt x="2961" y="2571"/>
                  </a:cubicBezTo>
                  <a:cubicBezTo>
                    <a:pt x="2978" y="2612"/>
                    <a:pt x="3004" y="2601"/>
                    <a:pt x="3037" y="2623"/>
                  </a:cubicBezTo>
                  <a:cubicBezTo>
                    <a:pt x="3069" y="2646"/>
                    <a:pt x="3073" y="2654"/>
                    <a:pt x="3063" y="2682"/>
                  </a:cubicBezTo>
                  <a:cubicBezTo>
                    <a:pt x="3053" y="2710"/>
                    <a:pt x="3007" y="2729"/>
                    <a:pt x="2974" y="2749"/>
                  </a:cubicBezTo>
                  <a:cubicBezTo>
                    <a:pt x="2942" y="2768"/>
                    <a:pt x="2915" y="2785"/>
                    <a:pt x="2883" y="2807"/>
                  </a:cubicBezTo>
                  <a:cubicBezTo>
                    <a:pt x="2850" y="2829"/>
                    <a:pt x="2850" y="2865"/>
                    <a:pt x="2804" y="2921"/>
                  </a:cubicBezTo>
                  <a:cubicBezTo>
                    <a:pt x="2758" y="2977"/>
                    <a:pt x="2758" y="2982"/>
                    <a:pt x="2702" y="2993"/>
                  </a:cubicBezTo>
                  <a:cubicBezTo>
                    <a:pt x="2647" y="3004"/>
                    <a:pt x="2657" y="3007"/>
                    <a:pt x="2614" y="3038"/>
                  </a:cubicBezTo>
                  <a:cubicBezTo>
                    <a:pt x="2571" y="3068"/>
                    <a:pt x="2529" y="3049"/>
                    <a:pt x="2483" y="3068"/>
                  </a:cubicBezTo>
                  <a:cubicBezTo>
                    <a:pt x="2437" y="3088"/>
                    <a:pt x="2414" y="3079"/>
                    <a:pt x="2381" y="3068"/>
                  </a:cubicBezTo>
                  <a:cubicBezTo>
                    <a:pt x="2349" y="3057"/>
                    <a:pt x="2332" y="3071"/>
                    <a:pt x="2306" y="3079"/>
                  </a:cubicBezTo>
                  <a:cubicBezTo>
                    <a:pt x="2280" y="3088"/>
                    <a:pt x="2234" y="3091"/>
                    <a:pt x="2178" y="3079"/>
                  </a:cubicBezTo>
                  <a:cubicBezTo>
                    <a:pt x="2123" y="3068"/>
                    <a:pt x="2149" y="3082"/>
                    <a:pt x="2116" y="3104"/>
                  </a:cubicBezTo>
                  <a:cubicBezTo>
                    <a:pt x="2083" y="3127"/>
                    <a:pt x="2070" y="3124"/>
                    <a:pt x="1992" y="3135"/>
                  </a:cubicBezTo>
                  <a:cubicBezTo>
                    <a:pt x="1913" y="3146"/>
                    <a:pt x="1824" y="3213"/>
                    <a:pt x="1756" y="3241"/>
                  </a:cubicBezTo>
                  <a:cubicBezTo>
                    <a:pt x="1687" y="3268"/>
                    <a:pt x="1713" y="3280"/>
                    <a:pt x="1661" y="3327"/>
                  </a:cubicBezTo>
                  <a:cubicBezTo>
                    <a:pt x="1608" y="3374"/>
                    <a:pt x="1592" y="3332"/>
                    <a:pt x="1553" y="3324"/>
                  </a:cubicBezTo>
                  <a:cubicBezTo>
                    <a:pt x="1513" y="3316"/>
                    <a:pt x="1543" y="3299"/>
                    <a:pt x="1536" y="3260"/>
                  </a:cubicBezTo>
                  <a:cubicBezTo>
                    <a:pt x="1530" y="3221"/>
                    <a:pt x="1494" y="3257"/>
                    <a:pt x="1467" y="3271"/>
                  </a:cubicBezTo>
                  <a:cubicBezTo>
                    <a:pt x="1441" y="3285"/>
                    <a:pt x="1405" y="3280"/>
                    <a:pt x="1372" y="3280"/>
                  </a:cubicBezTo>
                  <a:cubicBezTo>
                    <a:pt x="1340" y="3280"/>
                    <a:pt x="1245" y="3243"/>
                    <a:pt x="1215" y="3229"/>
                  </a:cubicBezTo>
                  <a:cubicBezTo>
                    <a:pt x="1186" y="3216"/>
                    <a:pt x="1123" y="3210"/>
                    <a:pt x="1051" y="3191"/>
                  </a:cubicBezTo>
                  <a:cubicBezTo>
                    <a:pt x="979" y="3171"/>
                    <a:pt x="1025" y="3152"/>
                    <a:pt x="989" y="3118"/>
                  </a:cubicBezTo>
                  <a:cubicBezTo>
                    <a:pt x="953" y="3085"/>
                    <a:pt x="907" y="3096"/>
                    <a:pt x="861" y="3093"/>
                  </a:cubicBezTo>
                  <a:cubicBezTo>
                    <a:pt x="815" y="3091"/>
                    <a:pt x="799" y="3091"/>
                    <a:pt x="753" y="3085"/>
                  </a:cubicBezTo>
                  <a:cubicBezTo>
                    <a:pt x="707" y="3079"/>
                    <a:pt x="707" y="3074"/>
                    <a:pt x="648" y="3057"/>
                  </a:cubicBezTo>
                  <a:cubicBezTo>
                    <a:pt x="589" y="3040"/>
                    <a:pt x="543" y="3071"/>
                    <a:pt x="491" y="3088"/>
                  </a:cubicBezTo>
                  <a:cubicBezTo>
                    <a:pt x="439" y="3104"/>
                    <a:pt x="435" y="3085"/>
                    <a:pt x="380" y="3082"/>
                  </a:cubicBezTo>
                  <a:cubicBezTo>
                    <a:pt x="324" y="3079"/>
                    <a:pt x="294" y="3077"/>
                    <a:pt x="245" y="3071"/>
                  </a:cubicBezTo>
                  <a:cubicBezTo>
                    <a:pt x="196" y="3065"/>
                    <a:pt x="173" y="3071"/>
                    <a:pt x="137" y="3043"/>
                  </a:cubicBezTo>
                  <a:cubicBezTo>
                    <a:pt x="101" y="3015"/>
                    <a:pt x="82" y="3049"/>
                    <a:pt x="59" y="3054"/>
                  </a:cubicBezTo>
                  <a:cubicBezTo>
                    <a:pt x="45" y="3058"/>
                    <a:pt x="34" y="3057"/>
                    <a:pt x="18" y="3050"/>
                  </a:cubicBezTo>
                  <a:cubicBezTo>
                    <a:pt x="19" y="3100"/>
                    <a:pt x="34" y="3164"/>
                    <a:pt x="43" y="3189"/>
                  </a:cubicBezTo>
                  <a:cubicBezTo>
                    <a:pt x="56" y="3222"/>
                    <a:pt x="52" y="3241"/>
                    <a:pt x="26" y="3270"/>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54" name="Freeform 13">
              <a:extLst>
                <a:ext uri="{FF2B5EF4-FFF2-40B4-BE49-F238E27FC236}">
                  <a16:creationId xmlns:a16="http://schemas.microsoft.com/office/drawing/2014/main" id="{CD49ED97-AED0-4B14-9BE5-9ACBEFD83057}"/>
                </a:ext>
              </a:extLst>
            </p:cNvPr>
            <p:cNvSpPr>
              <a:spLocks/>
            </p:cNvSpPr>
            <p:nvPr/>
          </p:nvSpPr>
          <p:spPr bwMode="auto">
            <a:xfrm>
              <a:off x="3796" y="3407"/>
              <a:ext cx="875" cy="659"/>
            </a:xfrm>
            <a:custGeom>
              <a:avLst/>
              <a:gdLst>
                <a:gd name="T0" fmla="*/ 1778 w 1889"/>
                <a:gd name="T1" fmla="*/ 152 h 1423"/>
                <a:gd name="T2" fmla="*/ 1673 w 1889"/>
                <a:gd name="T3" fmla="*/ 115 h 1423"/>
                <a:gd name="T4" fmla="*/ 1507 w 1889"/>
                <a:gd name="T5" fmla="*/ 82 h 1423"/>
                <a:gd name="T6" fmla="*/ 1385 w 1889"/>
                <a:gd name="T7" fmla="*/ 134 h 1423"/>
                <a:gd name="T8" fmla="*/ 1127 w 1889"/>
                <a:gd name="T9" fmla="*/ 215 h 1423"/>
                <a:gd name="T10" fmla="*/ 1210 w 1889"/>
                <a:gd name="T11" fmla="*/ 59 h 1423"/>
                <a:gd name="T12" fmla="*/ 1127 w 1889"/>
                <a:gd name="T13" fmla="*/ 22 h 1423"/>
                <a:gd name="T14" fmla="*/ 1012 w 1889"/>
                <a:gd name="T15" fmla="*/ 3 h 1423"/>
                <a:gd name="T16" fmla="*/ 861 w 1889"/>
                <a:gd name="T17" fmla="*/ 28 h 1423"/>
                <a:gd name="T18" fmla="*/ 758 w 1889"/>
                <a:gd name="T19" fmla="*/ 56 h 1423"/>
                <a:gd name="T20" fmla="*/ 686 w 1889"/>
                <a:gd name="T21" fmla="*/ 126 h 1423"/>
                <a:gd name="T22" fmla="*/ 570 w 1889"/>
                <a:gd name="T23" fmla="*/ 193 h 1423"/>
                <a:gd name="T24" fmla="*/ 520 w 1889"/>
                <a:gd name="T25" fmla="*/ 263 h 1423"/>
                <a:gd name="T26" fmla="*/ 536 w 1889"/>
                <a:gd name="T27" fmla="*/ 356 h 1423"/>
                <a:gd name="T28" fmla="*/ 444 w 1889"/>
                <a:gd name="T29" fmla="*/ 514 h 1423"/>
                <a:gd name="T30" fmla="*/ 383 w 1889"/>
                <a:gd name="T31" fmla="*/ 743 h 1423"/>
                <a:gd name="T32" fmla="*/ 267 w 1889"/>
                <a:gd name="T33" fmla="*/ 853 h 1423"/>
                <a:gd name="T34" fmla="*/ 190 w 1889"/>
                <a:gd name="T35" fmla="*/ 912 h 1423"/>
                <a:gd name="T36" fmla="*/ 83 w 1889"/>
                <a:gd name="T37" fmla="*/ 997 h 1423"/>
                <a:gd name="T38" fmla="*/ 29 w 1889"/>
                <a:gd name="T39" fmla="*/ 1064 h 1423"/>
                <a:gd name="T40" fmla="*/ 44 w 1889"/>
                <a:gd name="T41" fmla="*/ 1116 h 1423"/>
                <a:gd name="T42" fmla="*/ 22 w 1889"/>
                <a:gd name="T43" fmla="*/ 1223 h 1423"/>
                <a:gd name="T44" fmla="*/ 70 w 1889"/>
                <a:gd name="T45" fmla="*/ 1353 h 1423"/>
                <a:gd name="T46" fmla="*/ 254 w 1889"/>
                <a:gd name="T47" fmla="*/ 1375 h 1423"/>
                <a:gd name="T48" fmla="*/ 201 w 1889"/>
                <a:gd name="T49" fmla="*/ 1249 h 1423"/>
                <a:gd name="T50" fmla="*/ 232 w 1889"/>
                <a:gd name="T51" fmla="*/ 1157 h 1423"/>
                <a:gd name="T52" fmla="*/ 346 w 1889"/>
                <a:gd name="T53" fmla="*/ 1097 h 1423"/>
                <a:gd name="T54" fmla="*/ 564 w 1889"/>
                <a:gd name="T55" fmla="*/ 1019 h 1423"/>
                <a:gd name="T56" fmla="*/ 743 w 1889"/>
                <a:gd name="T57" fmla="*/ 971 h 1423"/>
                <a:gd name="T58" fmla="*/ 883 w 1889"/>
                <a:gd name="T59" fmla="*/ 897 h 1423"/>
                <a:gd name="T60" fmla="*/ 1014 w 1889"/>
                <a:gd name="T61" fmla="*/ 827 h 1423"/>
                <a:gd name="T62" fmla="*/ 979 w 1889"/>
                <a:gd name="T63" fmla="*/ 693 h 1423"/>
                <a:gd name="T64" fmla="*/ 1088 w 1889"/>
                <a:gd name="T65" fmla="*/ 730 h 1423"/>
                <a:gd name="T66" fmla="*/ 1237 w 1889"/>
                <a:gd name="T67" fmla="*/ 738 h 1423"/>
                <a:gd name="T68" fmla="*/ 1328 w 1889"/>
                <a:gd name="T69" fmla="*/ 686 h 1423"/>
                <a:gd name="T70" fmla="*/ 1473 w 1889"/>
                <a:gd name="T71" fmla="*/ 634 h 1423"/>
                <a:gd name="T72" fmla="*/ 1538 w 1889"/>
                <a:gd name="T73" fmla="*/ 597 h 1423"/>
                <a:gd name="T74" fmla="*/ 1748 w 1889"/>
                <a:gd name="T75" fmla="*/ 556 h 1423"/>
                <a:gd name="T76" fmla="*/ 1835 w 1889"/>
                <a:gd name="T77" fmla="*/ 423 h 1423"/>
                <a:gd name="T78" fmla="*/ 1839 w 1889"/>
                <a:gd name="T79" fmla="*/ 267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9" h="1423">
                  <a:moveTo>
                    <a:pt x="1839" y="267"/>
                  </a:moveTo>
                  <a:cubicBezTo>
                    <a:pt x="1844" y="211"/>
                    <a:pt x="1787" y="182"/>
                    <a:pt x="1778" y="152"/>
                  </a:cubicBezTo>
                  <a:cubicBezTo>
                    <a:pt x="1770" y="123"/>
                    <a:pt x="1765" y="100"/>
                    <a:pt x="1743" y="119"/>
                  </a:cubicBezTo>
                  <a:cubicBezTo>
                    <a:pt x="1722" y="137"/>
                    <a:pt x="1687" y="134"/>
                    <a:pt x="1673" y="115"/>
                  </a:cubicBezTo>
                  <a:cubicBezTo>
                    <a:pt x="1660" y="97"/>
                    <a:pt x="1639" y="78"/>
                    <a:pt x="1617" y="82"/>
                  </a:cubicBezTo>
                  <a:cubicBezTo>
                    <a:pt x="1595" y="85"/>
                    <a:pt x="1521" y="52"/>
                    <a:pt x="1507" y="82"/>
                  </a:cubicBezTo>
                  <a:cubicBezTo>
                    <a:pt x="1494" y="111"/>
                    <a:pt x="1521" y="189"/>
                    <a:pt x="1486" y="174"/>
                  </a:cubicBezTo>
                  <a:cubicBezTo>
                    <a:pt x="1451" y="160"/>
                    <a:pt x="1420" y="104"/>
                    <a:pt x="1385" y="134"/>
                  </a:cubicBezTo>
                  <a:cubicBezTo>
                    <a:pt x="1350" y="163"/>
                    <a:pt x="1298" y="152"/>
                    <a:pt x="1254" y="186"/>
                  </a:cubicBezTo>
                  <a:cubicBezTo>
                    <a:pt x="1210" y="219"/>
                    <a:pt x="1162" y="245"/>
                    <a:pt x="1127" y="215"/>
                  </a:cubicBezTo>
                  <a:cubicBezTo>
                    <a:pt x="1093" y="186"/>
                    <a:pt x="1084" y="152"/>
                    <a:pt x="1132" y="126"/>
                  </a:cubicBezTo>
                  <a:cubicBezTo>
                    <a:pt x="1180" y="100"/>
                    <a:pt x="1206" y="82"/>
                    <a:pt x="1210" y="59"/>
                  </a:cubicBezTo>
                  <a:cubicBezTo>
                    <a:pt x="1215" y="37"/>
                    <a:pt x="1206" y="22"/>
                    <a:pt x="1189" y="11"/>
                  </a:cubicBezTo>
                  <a:cubicBezTo>
                    <a:pt x="1171" y="0"/>
                    <a:pt x="1167" y="0"/>
                    <a:pt x="1127" y="22"/>
                  </a:cubicBezTo>
                  <a:cubicBezTo>
                    <a:pt x="1088" y="45"/>
                    <a:pt x="1044" y="52"/>
                    <a:pt x="1031" y="30"/>
                  </a:cubicBezTo>
                  <a:cubicBezTo>
                    <a:pt x="1026" y="22"/>
                    <a:pt x="1019" y="13"/>
                    <a:pt x="1012" y="3"/>
                  </a:cubicBezTo>
                  <a:cubicBezTo>
                    <a:pt x="983" y="24"/>
                    <a:pt x="958" y="34"/>
                    <a:pt x="929" y="45"/>
                  </a:cubicBezTo>
                  <a:cubicBezTo>
                    <a:pt x="892" y="58"/>
                    <a:pt x="887" y="41"/>
                    <a:pt x="861" y="28"/>
                  </a:cubicBezTo>
                  <a:cubicBezTo>
                    <a:pt x="835" y="15"/>
                    <a:pt x="839" y="6"/>
                    <a:pt x="819" y="8"/>
                  </a:cubicBezTo>
                  <a:cubicBezTo>
                    <a:pt x="800" y="9"/>
                    <a:pt x="791" y="41"/>
                    <a:pt x="758" y="56"/>
                  </a:cubicBezTo>
                  <a:cubicBezTo>
                    <a:pt x="726" y="71"/>
                    <a:pt x="780" y="80"/>
                    <a:pt x="765" y="132"/>
                  </a:cubicBezTo>
                  <a:cubicBezTo>
                    <a:pt x="750" y="184"/>
                    <a:pt x="741" y="152"/>
                    <a:pt x="686" y="126"/>
                  </a:cubicBezTo>
                  <a:cubicBezTo>
                    <a:pt x="632" y="100"/>
                    <a:pt x="610" y="119"/>
                    <a:pt x="575" y="132"/>
                  </a:cubicBezTo>
                  <a:cubicBezTo>
                    <a:pt x="540" y="145"/>
                    <a:pt x="560" y="163"/>
                    <a:pt x="570" y="193"/>
                  </a:cubicBezTo>
                  <a:cubicBezTo>
                    <a:pt x="581" y="223"/>
                    <a:pt x="573" y="221"/>
                    <a:pt x="553" y="223"/>
                  </a:cubicBezTo>
                  <a:cubicBezTo>
                    <a:pt x="503" y="226"/>
                    <a:pt x="529" y="234"/>
                    <a:pt x="520" y="263"/>
                  </a:cubicBezTo>
                  <a:cubicBezTo>
                    <a:pt x="512" y="293"/>
                    <a:pt x="538" y="289"/>
                    <a:pt x="549" y="313"/>
                  </a:cubicBezTo>
                  <a:cubicBezTo>
                    <a:pt x="560" y="337"/>
                    <a:pt x="557" y="343"/>
                    <a:pt x="536" y="356"/>
                  </a:cubicBezTo>
                  <a:cubicBezTo>
                    <a:pt x="514" y="369"/>
                    <a:pt x="522" y="391"/>
                    <a:pt x="520" y="432"/>
                  </a:cubicBezTo>
                  <a:cubicBezTo>
                    <a:pt x="518" y="473"/>
                    <a:pt x="498" y="462"/>
                    <a:pt x="444" y="514"/>
                  </a:cubicBezTo>
                  <a:cubicBezTo>
                    <a:pt x="389" y="565"/>
                    <a:pt x="411" y="636"/>
                    <a:pt x="422" y="669"/>
                  </a:cubicBezTo>
                  <a:cubicBezTo>
                    <a:pt x="433" y="703"/>
                    <a:pt x="407" y="714"/>
                    <a:pt x="383" y="743"/>
                  </a:cubicBezTo>
                  <a:cubicBezTo>
                    <a:pt x="359" y="773"/>
                    <a:pt x="297" y="797"/>
                    <a:pt x="276" y="804"/>
                  </a:cubicBezTo>
                  <a:cubicBezTo>
                    <a:pt x="254" y="812"/>
                    <a:pt x="252" y="830"/>
                    <a:pt x="267" y="853"/>
                  </a:cubicBezTo>
                  <a:cubicBezTo>
                    <a:pt x="282" y="875"/>
                    <a:pt x="267" y="875"/>
                    <a:pt x="256" y="899"/>
                  </a:cubicBezTo>
                  <a:cubicBezTo>
                    <a:pt x="245" y="923"/>
                    <a:pt x="223" y="929"/>
                    <a:pt x="190" y="912"/>
                  </a:cubicBezTo>
                  <a:cubicBezTo>
                    <a:pt x="158" y="895"/>
                    <a:pt x="173" y="925"/>
                    <a:pt x="173" y="968"/>
                  </a:cubicBezTo>
                  <a:cubicBezTo>
                    <a:pt x="173" y="1010"/>
                    <a:pt x="114" y="997"/>
                    <a:pt x="83" y="997"/>
                  </a:cubicBezTo>
                  <a:cubicBezTo>
                    <a:pt x="53" y="997"/>
                    <a:pt x="68" y="1006"/>
                    <a:pt x="68" y="1027"/>
                  </a:cubicBezTo>
                  <a:cubicBezTo>
                    <a:pt x="68" y="1047"/>
                    <a:pt x="51" y="1055"/>
                    <a:pt x="29" y="1064"/>
                  </a:cubicBezTo>
                  <a:cubicBezTo>
                    <a:pt x="19" y="1068"/>
                    <a:pt x="12" y="1080"/>
                    <a:pt x="6" y="1092"/>
                  </a:cubicBezTo>
                  <a:cubicBezTo>
                    <a:pt x="11" y="1116"/>
                    <a:pt x="21" y="1116"/>
                    <a:pt x="44" y="1116"/>
                  </a:cubicBezTo>
                  <a:cubicBezTo>
                    <a:pt x="70" y="1116"/>
                    <a:pt x="92" y="1108"/>
                    <a:pt x="57" y="1145"/>
                  </a:cubicBezTo>
                  <a:cubicBezTo>
                    <a:pt x="22" y="1183"/>
                    <a:pt x="18" y="1190"/>
                    <a:pt x="22" y="1223"/>
                  </a:cubicBezTo>
                  <a:cubicBezTo>
                    <a:pt x="27" y="1257"/>
                    <a:pt x="0" y="1279"/>
                    <a:pt x="44" y="1301"/>
                  </a:cubicBezTo>
                  <a:cubicBezTo>
                    <a:pt x="88" y="1323"/>
                    <a:pt x="44" y="1309"/>
                    <a:pt x="70" y="1353"/>
                  </a:cubicBezTo>
                  <a:cubicBezTo>
                    <a:pt x="97" y="1398"/>
                    <a:pt x="40" y="1394"/>
                    <a:pt x="123" y="1398"/>
                  </a:cubicBezTo>
                  <a:cubicBezTo>
                    <a:pt x="206" y="1401"/>
                    <a:pt x="241" y="1423"/>
                    <a:pt x="254" y="1375"/>
                  </a:cubicBezTo>
                  <a:cubicBezTo>
                    <a:pt x="267" y="1327"/>
                    <a:pt x="197" y="1305"/>
                    <a:pt x="210" y="1286"/>
                  </a:cubicBezTo>
                  <a:cubicBezTo>
                    <a:pt x="223" y="1268"/>
                    <a:pt x="245" y="1246"/>
                    <a:pt x="201" y="1249"/>
                  </a:cubicBezTo>
                  <a:cubicBezTo>
                    <a:pt x="158" y="1253"/>
                    <a:pt x="132" y="1242"/>
                    <a:pt x="162" y="1216"/>
                  </a:cubicBezTo>
                  <a:cubicBezTo>
                    <a:pt x="193" y="1190"/>
                    <a:pt x="193" y="1153"/>
                    <a:pt x="232" y="1157"/>
                  </a:cubicBezTo>
                  <a:cubicBezTo>
                    <a:pt x="271" y="1160"/>
                    <a:pt x="267" y="1153"/>
                    <a:pt x="284" y="1131"/>
                  </a:cubicBezTo>
                  <a:cubicBezTo>
                    <a:pt x="302" y="1108"/>
                    <a:pt x="315" y="1097"/>
                    <a:pt x="346" y="1097"/>
                  </a:cubicBezTo>
                  <a:cubicBezTo>
                    <a:pt x="376" y="1097"/>
                    <a:pt x="450" y="1060"/>
                    <a:pt x="481" y="1057"/>
                  </a:cubicBezTo>
                  <a:cubicBezTo>
                    <a:pt x="512" y="1053"/>
                    <a:pt x="551" y="1060"/>
                    <a:pt x="564" y="1019"/>
                  </a:cubicBezTo>
                  <a:cubicBezTo>
                    <a:pt x="577" y="979"/>
                    <a:pt x="625" y="949"/>
                    <a:pt x="651" y="964"/>
                  </a:cubicBezTo>
                  <a:cubicBezTo>
                    <a:pt x="678" y="979"/>
                    <a:pt x="734" y="1008"/>
                    <a:pt x="743" y="971"/>
                  </a:cubicBezTo>
                  <a:cubicBezTo>
                    <a:pt x="752" y="934"/>
                    <a:pt x="787" y="971"/>
                    <a:pt x="822" y="942"/>
                  </a:cubicBezTo>
                  <a:cubicBezTo>
                    <a:pt x="857" y="912"/>
                    <a:pt x="878" y="938"/>
                    <a:pt x="883" y="897"/>
                  </a:cubicBezTo>
                  <a:cubicBezTo>
                    <a:pt x="887" y="856"/>
                    <a:pt x="922" y="853"/>
                    <a:pt x="935" y="864"/>
                  </a:cubicBezTo>
                  <a:cubicBezTo>
                    <a:pt x="948" y="875"/>
                    <a:pt x="992" y="849"/>
                    <a:pt x="1014" y="827"/>
                  </a:cubicBezTo>
                  <a:cubicBezTo>
                    <a:pt x="1036" y="804"/>
                    <a:pt x="1079" y="804"/>
                    <a:pt x="1040" y="764"/>
                  </a:cubicBezTo>
                  <a:cubicBezTo>
                    <a:pt x="1001" y="723"/>
                    <a:pt x="996" y="730"/>
                    <a:pt x="979" y="693"/>
                  </a:cubicBezTo>
                  <a:cubicBezTo>
                    <a:pt x="961" y="656"/>
                    <a:pt x="940" y="615"/>
                    <a:pt x="996" y="641"/>
                  </a:cubicBezTo>
                  <a:cubicBezTo>
                    <a:pt x="1053" y="667"/>
                    <a:pt x="1075" y="701"/>
                    <a:pt x="1088" y="730"/>
                  </a:cubicBezTo>
                  <a:cubicBezTo>
                    <a:pt x="1101" y="760"/>
                    <a:pt x="1175" y="790"/>
                    <a:pt x="1206" y="764"/>
                  </a:cubicBezTo>
                  <a:cubicBezTo>
                    <a:pt x="1237" y="738"/>
                    <a:pt x="1197" y="749"/>
                    <a:pt x="1237" y="738"/>
                  </a:cubicBezTo>
                  <a:cubicBezTo>
                    <a:pt x="1276" y="727"/>
                    <a:pt x="1285" y="716"/>
                    <a:pt x="1289" y="686"/>
                  </a:cubicBezTo>
                  <a:cubicBezTo>
                    <a:pt x="1293" y="656"/>
                    <a:pt x="1298" y="667"/>
                    <a:pt x="1328" y="686"/>
                  </a:cubicBezTo>
                  <a:cubicBezTo>
                    <a:pt x="1359" y="704"/>
                    <a:pt x="1363" y="686"/>
                    <a:pt x="1385" y="664"/>
                  </a:cubicBezTo>
                  <a:cubicBezTo>
                    <a:pt x="1407" y="641"/>
                    <a:pt x="1468" y="615"/>
                    <a:pt x="1473" y="634"/>
                  </a:cubicBezTo>
                  <a:cubicBezTo>
                    <a:pt x="1477" y="653"/>
                    <a:pt x="1560" y="660"/>
                    <a:pt x="1538" y="641"/>
                  </a:cubicBezTo>
                  <a:cubicBezTo>
                    <a:pt x="1516" y="623"/>
                    <a:pt x="1507" y="582"/>
                    <a:pt x="1538" y="597"/>
                  </a:cubicBezTo>
                  <a:cubicBezTo>
                    <a:pt x="1569" y="612"/>
                    <a:pt x="1586" y="638"/>
                    <a:pt x="1647" y="604"/>
                  </a:cubicBezTo>
                  <a:cubicBezTo>
                    <a:pt x="1708" y="571"/>
                    <a:pt x="1735" y="556"/>
                    <a:pt x="1748" y="556"/>
                  </a:cubicBezTo>
                  <a:cubicBezTo>
                    <a:pt x="1761" y="556"/>
                    <a:pt x="1778" y="526"/>
                    <a:pt x="1778" y="504"/>
                  </a:cubicBezTo>
                  <a:cubicBezTo>
                    <a:pt x="1778" y="482"/>
                    <a:pt x="1826" y="460"/>
                    <a:pt x="1835" y="423"/>
                  </a:cubicBezTo>
                  <a:cubicBezTo>
                    <a:pt x="1841" y="398"/>
                    <a:pt x="1861" y="375"/>
                    <a:pt x="1889" y="354"/>
                  </a:cubicBezTo>
                  <a:cubicBezTo>
                    <a:pt x="1864" y="331"/>
                    <a:pt x="1837" y="298"/>
                    <a:pt x="1839" y="267"/>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55" name="Freeform 14">
              <a:extLst>
                <a:ext uri="{FF2B5EF4-FFF2-40B4-BE49-F238E27FC236}">
                  <a16:creationId xmlns:a16="http://schemas.microsoft.com/office/drawing/2014/main" id="{53E155A4-D71F-42D4-B6BF-B9F5602E5D71}"/>
                </a:ext>
              </a:extLst>
            </p:cNvPr>
            <p:cNvSpPr>
              <a:spLocks/>
            </p:cNvSpPr>
            <p:nvPr/>
          </p:nvSpPr>
          <p:spPr bwMode="auto">
            <a:xfrm>
              <a:off x="3625" y="2903"/>
              <a:ext cx="665" cy="641"/>
            </a:xfrm>
            <a:custGeom>
              <a:avLst/>
              <a:gdLst>
                <a:gd name="T0" fmla="*/ 1367 w 1437"/>
                <a:gd name="T1" fmla="*/ 819 h 1384"/>
                <a:gd name="T2" fmla="*/ 1289 w 1437"/>
                <a:gd name="T3" fmla="*/ 678 h 1384"/>
                <a:gd name="T4" fmla="*/ 1236 w 1437"/>
                <a:gd name="T5" fmla="*/ 492 h 1384"/>
                <a:gd name="T6" fmla="*/ 1306 w 1437"/>
                <a:gd name="T7" fmla="*/ 277 h 1384"/>
                <a:gd name="T8" fmla="*/ 1175 w 1437"/>
                <a:gd name="T9" fmla="*/ 148 h 1384"/>
                <a:gd name="T10" fmla="*/ 1092 w 1437"/>
                <a:gd name="T11" fmla="*/ 48 h 1384"/>
                <a:gd name="T12" fmla="*/ 992 w 1437"/>
                <a:gd name="T13" fmla="*/ 59 h 1384"/>
                <a:gd name="T14" fmla="*/ 900 w 1437"/>
                <a:gd name="T15" fmla="*/ 77 h 1384"/>
                <a:gd name="T16" fmla="*/ 708 w 1437"/>
                <a:gd name="T17" fmla="*/ 29 h 1384"/>
                <a:gd name="T18" fmla="*/ 472 w 1437"/>
                <a:gd name="T19" fmla="*/ 0 h 1384"/>
                <a:gd name="T20" fmla="*/ 398 w 1437"/>
                <a:gd name="T21" fmla="*/ 133 h 1384"/>
                <a:gd name="T22" fmla="*/ 236 w 1437"/>
                <a:gd name="T23" fmla="*/ 100 h 1384"/>
                <a:gd name="T24" fmla="*/ 96 w 1437"/>
                <a:gd name="T25" fmla="*/ 281 h 1384"/>
                <a:gd name="T26" fmla="*/ 118 w 1437"/>
                <a:gd name="T27" fmla="*/ 470 h 1384"/>
                <a:gd name="T28" fmla="*/ 153 w 1437"/>
                <a:gd name="T29" fmla="*/ 615 h 1384"/>
                <a:gd name="T30" fmla="*/ 57 w 1437"/>
                <a:gd name="T31" fmla="*/ 756 h 1384"/>
                <a:gd name="T32" fmla="*/ 109 w 1437"/>
                <a:gd name="T33" fmla="*/ 782 h 1384"/>
                <a:gd name="T34" fmla="*/ 188 w 1437"/>
                <a:gd name="T35" fmla="*/ 863 h 1384"/>
                <a:gd name="T36" fmla="*/ 184 w 1437"/>
                <a:gd name="T37" fmla="*/ 941 h 1384"/>
                <a:gd name="T38" fmla="*/ 214 w 1437"/>
                <a:gd name="T39" fmla="*/ 1042 h 1384"/>
                <a:gd name="T40" fmla="*/ 318 w 1437"/>
                <a:gd name="T41" fmla="*/ 1042 h 1384"/>
                <a:gd name="T42" fmla="*/ 442 w 1437"/>
                <a:gd name="T43" fmla="*/ 1036 h 1384"/>
                <a:gd name="T44" fmla="*/ 531 w 1437"/>
                <a:gd name="T45" fmla="*/ 959 h 1384"/>
                <a:gd name="T46" fmla="*/ 629 w 1437"/>
                <a:gd name="T47" fmla="*/ 934 h 1384"/>
                <a:gd name="T48" fmla="*/ 668 w 1437"/>
                <a:gd name="T49" fmla="*/ 1039 h 1384"/>
                <a:gd name="T50" fmla="*/ 672 w 1437"/>
                <a:gd name="T51" fmla="*/ 1189 h 1384"/>
                <a:gd name="T52" fmla="*/ 747 w 1437"/>
                <a:gd name="T53" fmla="*/ 1267 h 1384"/>
                <a:gd name="T54" fmla="*/ 849 w 1437"/>
                <a:gd name="T55" fmla="*/ 1320 h 1384"/>
                <a:gd name="T56" fmla="*/ 924 w 1437"/>
                <a:gd name="T57" fmla="*/ 1312 h 1384"/>
                <a:gd name="T58" fmla="*/ 946 w 1437"/>
                <a:gd name="T59" fmla="*/ 1221 h 1384"/>
                <a:gd name="T60" fmla="*/ 1136 w 1437"/>
                <a:gd name="T61" fmla="*/ 1221 h 1384"/>
                <a:gd name="T62" fmla="*/ 1190 w 1437"/>
                <a:gd name="T63" fmla="*/ 1097 h 1384"/>
                <a:gd name="T64" fmla="*/ 1300 w 1437"/>
                <a:gd name="T65" fmla="*/ 1134 h 1384"/>
                <a:gd name="T66" fmla="*/ 1363 w 1437"/>
                <a:gd name="T67" fmla="*/ 1030 h 1384"/>
                <a:gd name="T68" fmla="*/ 1411 w 1437"/>
                <a:gd name="T69" fmla="*/ 885 h 1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7" h="1384">
                  <a:moveTo>
                    <a:pt x="1411" y="885"/>
                  </a:moveTo>
                  <a:cubicBezTo>
                    <a:pt x="1385" y="863"/>
                    <a:pt x="1389" y="841"/>
                    <a:pt x="1367" y="819"/>
                  </a:cubicBezTo>
                  <a:cubicBezTo>
                    <a:pt x="1346" y="796"/>
                    <a:pt x="1302" y="793"/>
                    <a:pt x="1302" y="756"/>
                  </a:cubicBezTo>
                  <a:cubicBezTo>
                    <a:pt x="1302" y="719"/>
                    <a:pt x="1289" y="711"/>
                    <a:pt x="1289" y="678"/>
                  </a:cubicBezTo>
                  <a:cubicBezTo>
                    <a:pt x="1289" y="644"/>
                    <a:pt x="1271" y="656"/>
                    <a:pt x="1241" y="615"/>
                  </a:cubicBezTo>
                  <a:cubicBezTo>
                    <a:pt x="1210" y="574"/>
                    <a:pt x="1193" y="530"/>
                    <a:pt x="1236" y="492"/>
                  </a:cubicBezTo>
                  <a:cubicBezTo>
                    <a:pt x="1280" y="455"/>
                    <a:pt x="1332" y="429"/>
                    <a:pt x="1337" y="381"/>
                  </a:cubicBezTo>
                  <a:cubicBezTo>
                    <a:pt x="1341" y="333"/>
                    <a:pt x="1298" y="296"/>
                    <a:pt x="1306" y="277"/>
                  </a:cubicBezTo>
                  <a:cubicBezTo>
                    <a:pt x="1315" y="259"/>
                    <a:pt x="1302" y="229"/>
                    <a:pt x="1276" y="207"/>
                  </a:cubicBezTo>
                  <a:cubicBezTo>
                    <a:pt x="1249" y="185"/>
                    <a:pt x="1175" y="203"/>
                    <a:pt x="1175" y="148"/>
                  </a:cubicBezTo>
                  <a:cubicBezTo>
                    <a:pt x="1175" y="92"/>
                    <a:pt x="1206" y="66"/>
                    <a:pt x="1166" y="44"/>
                  </a:cubicBezTo>
                  <a:cubicBezTo>
                    <a:pt x="1127" y="22"/>
                    <a:pt x="1123" y="14"/>
                    <a:pt x="1092" y="48"/>
                  </a:cubicBezTo>
                  <a:cubicBezTo>
                    <a:pt x="1062" y="81"/>
                    <a:pt x="1075" y="133"/>
                    <a:pt x="1031" y="111"/>
                  </a:cubicBezTo>
                  <a:cubicBezTo>
                    <a:pt x="987" y="88"/>
                    <a:pt x="974" y="70"/>
                    <a:pt x="992" y="59"/>
                  </a:cubicBezTo>
                  <a:cubicBezTo>
                    <a:pt x="1009" y="48"/>
                    <a:pt x="1000" y="14"/>
                    <a:pt x="970" y="25"/>
                  </a:cubicBezTo>
                  <a:cubicBezTo>
                    <a:pt x="939" y="37"/>
                    <a:pt x="948" y="59"/>
                    <a:pt x="900" y="77"/>
                  </a:cubicBezTo>
                  <a:cubicBezTo>
                    <a:pt x="852" y="96"/>
                    <a:pt x="821" y="111"/>
                    <a:pt x="791" y="81"/>
                  </a:cubicBezTo>
                  <a:cubicBezTo>
                    <a:pt x="760" y="51"/>
                    <a:pt x="778" y="18"/>
                    <a:pt x="708" y="29"/>
                  </a:cubicBezTo>
                  <a:cubicBezTo>
                    <a:pt x="638" y="40"/>
                    <a:pt x="603" y="37"/>
                    <a:pt x="577" y="22"/>
                  </a:cubicBezTo>
                  <a:cubicBezTo>
                    <a:pt x="551" y="7"/>
                    <a:pt x="511" y="0"/>
                    <a:pt x="472" y="0"/>
                  </a:cubicBezTo>
                  <a:cubicBezTo>
                    <a:pt x="433" y="0"/>
                    <a:pt x="350" y="11"/>
                    <a:pt x="380" y="40"/>
                  </a:cubicBezTo>
                  <a:cubicBezTo>
                    <a:pt x="411" y="70"/>
                    <a:pt x="446" y="137"/>
                    <a:pt x="398" y="133"/>
                  </a:cubicBezTo>
                  <a:cubicBezTo>
                    <a:pt x="350" y="129"/>
                    <a:pt x="337" y="107"/>
                    <a:pt x="315" y="126"/>
                  </a:cubicBezTo>
                  <a:cubicBezTo>
                    <a:pt x="293" y="144"/>
                    <a:pt x="275" y="81"/>
                    <a:pt x="236" y="100"/>
                  </a:cubicBezTo>
                  <a:cubicBezTo>
                    <a:pt x="197" y="118"/>
                    <a:pt x="144" y="137"/>
                    <a:pt x="127" y="174"/>
                  </a:cubicBezTo>
                  <a:cubicBezTo>
                    <a:pt x="109" y="211"/>
                    <a:pt x="96" y="229"/>
                    <a:pt x="96" y="281"/>
                  </a:cubicBezTo>
                  <a:cubicBezTo>
                    <a:pt x="96" y="333"/>
                    <a:pt x="105" y="385"/>
                    <a:pt x="122" y="411"/>
                  </a:cubicBezTo>
                  <a:cubicBezTo>
                    <a:pt x="140" y="437"/>
                    <a:pt x="92" y="441"/>
                    <a:pt x="118" y="470"/>
                  </a:cubicBezTo>
                  <a:cubicBezTo>
                    <a:pt x="144" y="500"/>
                    <a:pt x="153" y="496"/>
                    <a:pt x="140" y="533"/>
                  </a:cubicBezTo>
                  <a:cubicBezTo>
                    <a:pt x="127" y="570"/>
                    <a:pt x="131" y="581"/>
                    <a:pt x="153" y="615"/>
                  </a:cubicBezTo>
                  <a:cubicBezTo>
                    <a:pt x="175" y="648"/>
                    <a:pt x="201" y="681"/>
                    <a:pt x="166" y="689"/>
                  </a:cubicBezTo>
                  <a:cubicBezTo>
                    <a:pt x="131" y="696"/>
                    <a:pt x="79" y="730"/>
                    <a:pt x="57" y="756"/>
                  </a:cubicBezTo>
                  <a:cubicBezTo>
                    <a:pt x="35" y="782"/>
                    <a:pt x="0" y="789"/>
                    <a:pt x="39" y="804"/>
                  </a:cubicBezTo>
                  <a:cubicBezTo>
                    <a:pt x="79" y="819"/>
                    <a:pt x="66" y="774"/>
                    <a:pt x="109" y="782"/>
                  </a:cubicBezTo>
                  <a:cubicBezTo>
                    <a:pt x="153" y="789"/>
                    <a:pt x="197" y="752"/>
                    <a:pt x="201" y="796"/>
                  </a:cubicBezTo>
                  <a:cubicBezTo>
                    <a:pt x="205" y="841"/>
                    <a:pt x="210" y="852"/>
                    <a:pt x="188" y="863"/>
                  </a:cubicBezTo>
                  <a:cubicBezTo>
                    <a:pt x="166" y="874"/>
                    <a:pt x="184" y="889"/>
                    <a:pt x="197" y="908"/>
                  </a:cubicBezTo>
                  <a:cubicBezTo>
                    <a:pt x="210" y="926"/>
                    <a:pt x="201" y="919"/>
                    <a:pt x="184" y="941"/>
                  </a:cubicBezTo>
                  <a:cubicBezTo>
                    <a:pt x="166" y="963"/>
                    <a:pt x="192" y="1004"/>
                    <a:pt x="201" y="1015"/>
                  </a:cubicBezTo>
                  <a:cubicBezTo>
                    <a:pt x="205" y="1020"/>
                    <a:pt x="211" y="1030"/>
                    <a:pt x="214" y="1042"/>
                  </a:cubicBezTo>
                  <a:cubicBezTo>
                    <a:pt x="238" y="1043"/>
                    <a:pt x="262" y="1046"/>
                    <a:pt x="269" y="1059"/>
                  </a:cubicBezTo>
                  <a:cubicBezTo>
                    <a:pt x="282" y="1084"/>
                    <a:pt x="315" y="1070"/>
                    <a:pt x="318" y="1042"/>
                  </a:cubicBezTo>
                  <a:cubicBezTo>
                    <a:pt x="321" y="1014"/>
                    <a:pt x="347" y="945"/>
                    <a:pt x="377" y="992"/>
                  </a:cubicBezTo>
                  <a:cubicBezTo>
                    <a:pt x="406" y="1039"/>
                    <a:pt x="357" y="1050"/>
                    <a:pt x="442" y="1036"/>
                  </a:cubicBezTo>
                  <a:cubicBezTo>
                    <a:pt x="478" y="997"/>
                    <a:pt x="482" y="1011"/>
                    <a:pt x="488" y="984"/>
                  </a:cubicBezTo>
                  <a:cubicBezTo>
                    <a:pt x="495" y="956"/>
                    <a:pt x="505" y="953"/>
                    <a:pt x="531" y="959"/>
                  </a:cubicBezTo>
                  <a:cubicBezTo>
                    <a:pt x="557" y="964"/>
                    <a:pt x="567" y="967"/>
                    <a:pt x="580" y="956"/>
                  </a:cubicBezTo>
                  <a:cubicBezTo>
                    <a:pt x="593" y="945"/>
                    <a:pt x="596" y="922"/>
                    <a:pt x="629" y="934"/>
                  </a:cubicBezTo>
                  <a:cubicBezTo>
                    <a:pt x="662" y="945"/>
                    <a:pt x="688" y="942"/>
                    <a:pt x="672" y="972"/>
                  </a:cubicBezTo>
                  <a:cubicBezTo>
                    <a:pt x="655" y="1003"/>
                    <a:pt x="636" y="1039"/>
                    <a:pt x="668" y="1039"/>
                  </a:cubicBezTo>
                  <a:cubicBezTo>
                    <a:pt x="701" y="1039"/>
                    <a:pt x="714" y="1034"/>
                    <a:pt x="711" y="1067"/>
                  </a:cubicBezTo>
                  <a:cubicBezTo>
                    <a:pt x="708" y="1100"/>
                    <a:pt x="731" y="1145"/>
                    <a:pt x="672" y="1189"/>
                  </a:cubicBezTo>
                  <a:cubicBezTo>
                    <a:pt x="613" y="1234"/>
                    <a:pt x="613" y="1253"/>
                    <a:pt x="659" y="1253"/>
                  </a:cubicBezTo>
                  <a:cubicBezTo>
                    <a:pt x="705" y="1253"/>
                    <a:pt x="737" y="1237"/>
                    <a:pt x="747" y="1267"/>
                  </a:cubicBezTo>
                  <a:cubicBezTo>
                    <a:pt x="757" y="1298"/>
                    <a:pt x="754" y="1384"/>
                    <a:pt x="793" y="1353"/>
                  </a:cubicBezTo>
                  <a:cubicBezTo>
                    <a:pt x="832" y="1323"/>
                    <a:pt x="822" y="1314"/>
                    <a:pt x="849" y="1320"/>
                  </a:cubicBezTo>
                  <a:cubicBezTo>
                    <a:pt x="868" y="1324"/>
                    <a:pt x="866" y="1313"/>
                    <a:pt x="892" y="1322"/>
                  </a:cubicBezTo>
                  <a:cubicBezTo>
                    <a:pt x="893" y="1316"/>
                    <a:pt x="900" y="1313"/>
                    <a:pt x="924" y="1312"/>
                  </a:cubicBezTo>
                  <a:cubicBezTo>
                    <a:pt x="944" y="1310"/>
                    <a:pt x="952" y="1312"/>
                    <a:pt x="941" y="1282"/>
                  </a:cubicBezTo>
                  <a:cubicBezTo>
                    <a:pt x="931" y="1252"/>
                    <a:pt x="911" y="1234"/>
                    <a:pt x="946" y="1221"/>
                  </a:cubicBezTo>
                  <a:cubicBezTo>
                    <a:pt x="981" y="1208"/>
                    <a:pt x="1003" y="1189"/>
                    <a:pt x="1057" y="1215"/>
                  </a:cubicBezTo>
                  <a:cubicBezTo>
                    <a:pt x="1112" y="1241"/>
                    <a:pt x="1121" y="1273"/>
                    <a:pt x="1136" y="1221"/>
                  </a:cubicBezTo>
                  <a:cubicBezTo>
                    <a:pt x="1151" y="1169"/>
                    <a:pt x="1097" y="1160"/>
                    <a:pt x="1129" y="1145"/>
                  </a:cubicBezTo>
                  <a:cubicBezTo>
                    <a:pt x="1162" y="1130"/>
                    <a:pt x="1171" y="1098"/>
                    <a:pt x="1190" y="1097"/>
                  </a:cubicBezTo>
                  <a:cubicBezTo>
                    <a:pt x="1210" y="1095"/>
                    <a:pt x="1206" y="1104"/>
                    <a:pt x="1232" y="1117"/>
                  </a:cubicBezTo>
                  <a:cubicBezTo>
                    <a:pt x="1258" y="1130"/>
                    <a:pt x="1263" y="1147"/>
                    <a:pt x="1300" y="1134"/>
                  </a:cubicBezTo>
                  <a:cubicBezTo>
                    <a:pt x="1329" y="1123"/>
                    <a:pt x="1354" y="1113"/>
                    <a:pt x="1383" y="1092"/>
                  </a:cubicBezTo>
                  <a:cubicBezTo>
                    <a:pt x="1371" y="1075"/>
                    <a:pt x="1360" y="1055"/>
                    <a:pt x="1363" y="1030"/>
                  </a:cubicBezTo>
                  <a:cubicBezTo>
                    <a:pt x="1367" y="989"/>
                    <a:pt x="1337" y="971"/>
                    <a:pt x="1385" y="937"/>
                  </a:cubicBezTo>
                  <a:cubicBezTo>
                    <a:pt x="1433" y="904"/>
                    <a:pt x="1437" y="908"/>
                    <a:pt x="1411" y="885"/>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56" name="Freeform 15">
              <a:extLst>
                <a:ext uri="{FF2B5EF4-FFF2-40B4-BE49-F238E27FC236}">
                  <a16:creationId xmlns:a16="http://schemas.microsoft.com/office/drawing/2014/main" id="{EDAABFE7-937C-47EF-88DA-44CEFA618A12}"/>
                </a:ext>
              </a:extLst>
            </p:cNvPr>
            <p:cNvSpPr>
              <a:spLocks/>
            </p:cNvSpPr>
            <p:nvPr/>
          </p:nvSpPr>
          <p:spPr bwMode="auto">
            <a:xfrm>
              <a:off x="2302" y="3034"/>
              <a:ext cx="1049" cy="967"/>
            </a:xfrm>
            <a:custGeom>
              <a:avLst/>
              <a:gdLst>
                <a:gd name="T0" fmla="*/ 2228 w 2266"/>
                <a:gd name="T1" fmla="*/ 1313 h 2088"/>
                <a:gd name="T2" fmla="*/ 2073 w 2266"/>
                <a:gd name="T3" fmla="*/ 1311 h 2088"/>
                <a:gd name="T4" fmla="*/ 1891 w 2266"/>
                <a:gd name="T5" fmla="*/ 1218 h 2088"/>
                <a:gd name="T6" fmla="*/ 1828 w 2266"/>
                <a:gd name="T7" fmla="*/ 1154 h 2088"/>
                <a:gd name="T8" fmla="*/ 1774 w 2266"/>
                <a:gd name="T9" fmla="*/ 939 h 2088"/>
                <a:gd name="T10" fmla="*/ 1831 w 2266"/>
                <a:gd name="T11" fmla="*/ 709 h 2088"/>
                <a:gd name="T12" fmla="*/ 1686 w 2266"/>
                <a:gd name="T13" fmla="*/ 690 h 2088"/>
                <a:gd name="T14" fmla="*/ 1608 w 2266"/>
                <a:gd name="T15" fmla="*/ 579 h 2088"/>
                <a:gd name="T16" fmla="*/ 1717 w 2266"/>
                <a:gd name="T17" fmla="*/ 509 h 2088"/>
                <a:gd name="T18" fmla="*/ 1957 w 2266"/>
                <a:gd name="T19" fmla="*/ 475 h 2088"/>
                <a:gd name="T20" fmla="*/ 1909 w 2266"/>
                <a:gd name="T21" fmla="*/ 312 h 2088"/>
                <a:gd name="T22" fmla="*/ 1743 w 2266"/>
                <a:gd name="T23" fmla="*/ 249 h 2088"/>
                <a:gd name="T24" fmla="*/ 1617 w 2266"/>
                <a:gd name="T25" fmla="*/ 205 h 2088"/>
                <a:gd name="T26" fmla="*/ 1516 w 2266"/>
                <a:gd name="T27" fmla="*/ 405 h 2088"/>
                <a:gd name="T28" fmla="*/ 1411 w 2266"/>
                <a:gd name="T29" fmla="*/ 635 h 2088"/>
                <a:gd name="T30" fmla="*/ 1280 w 2266"/>
                <a:gd name="T31" fmla="*/ 757 h 2088"/>
                <a:gd name="T32" fmla="*/ 1036 w 2266"/>
                <a:gd name="T33" fmla="*/ 709 h 2088"/>
                <a:gd name="T34" fmla="*/ 848 w 2266"/>
                <a:gd name="T35" fmla="*/ 397 h 2088"/>
                <a:gd name="T36" fmla="*/ 673 w 2266"/>
                <a:gd name="T37" fmla="*/ 190 h 2088"/>
                <a:gd name="T38" fmla="*/ 472 w 2266"/>
                <a:gd name="T39" fmla="*/ 223 h 2088"/>
                <a:gd name="T40" fmla="*/ 442 w 2266"/>
                <a:gd name="T41" fmla="*/ 5 h 2088"/>
                <a:gd name="T42" fmla="*/ 328 w 2266"/>
                <a:gd name="T43" fmla="*/ 112 h 2088"/>
                <a:gd name="T44" fmla="*/ 228 w 2266"/>
                <a:gd name="T45" fmla="*/ 264 h 2088"/>
                <a:gd name="T46" fmla="*/ 241 w 2266"/>
                <a:gd name="T47" fmla="*/ 409 h 2088"/>
                <a:gd name="T48" fmla="*/ 354 w 2266"/>
                <a:gd name="T49" fmla="*/ 546 h 2088"/>
                <a:gd name="T50" fmla="*/ 337 w 2266"/>
                <a:gd name="T51" fmla="*/ 861 h 2088"/>
                <a:gd name="T52" fmla="*/ 158 w 2266"/>
                <a:gd name="T53" fmla="*/ 1005 h 2088"/>
                <a:gd name="T54" fmla="*/ 31 w 2266"/>
                <a:gd name="T55" fmla="*/ 1213 h 2088"/>
                <a:gd name="T56" fmla="*/ 136 w 2266"/>
                <a:gd name="T57" fmla="*/ 1302 h 2088"/>
                <a:gd name="T58" fmla="*/ 332 w 2266"/>
                <a:gd name="T59" fmla="*/ 1343 h 2088"/>
                <a:gd name="T60" fmla="*/ 376 w 2266"/>
                <a:gd name="T61" fmla="*/ 1535 h 2088"/>
                <a:gd name="T62" fmla="*/ 503 w 2266"/>
                <a:gd name="T63" fmla="*/ 1635 h 2088"/>
                <a:gd name="T64" fmla="*/ 533 w 2266"/>
                <a:gd name="T65" fmla="*/ 1821 h 2088"/>
                <a:gd name="T66" fmla="*/ 660 w 2266"/>
                <a:gd name="T67" fmla="*/ 1932 h 2088"/>
                <a:gd name="T68" fmla="*/ 787 w 2266"/>
                <a:gd name="T69" fmla="*/ 1991 h 2088"/>
                <a:gd name="T70" fmla="*/ 988 w 2266"/>
                <a:gd name="T71" fmla="*/ 2047 h 2088"/>
                <a:gd name="T72" fmla="*/ 1114 w 2266"/>
                <a:gd name="T73" fmla="*/ 1995 h 2088"/>
                <a:gd name="T74" fmla="*/ 1075 w 2266"/>
                <a:gd name="T75" fmla="*/ 1743 h 2088"/>
                <a:gd name="T76" fmla="*/ 1206 w 2266"/>
                <a:gd name="T77" fmla="*/ 1750 h 2088"/>
                <a:gd name="T78" fmla="*/ 1433 w 2266"/>
                <a:gd name="T79" fmla="*/ 1728 h 2088"/>
                <a:gd name="T80" fmla="*/ 1603 w 2266"/>
                <a:gd name="T81" fmla="*/ 1650 h 2088"/>
                <a:gd name="T82" fmla="*/ 1783 w 2266"/>
                <a:gd name="T83" fmla="*/ 1658 h 2088"/>
                <a:gd name="T84" fmla="*/ 1918 w 2266"/>
                <a:gd name="T85" fmla="*/ 1558 h 2088"/>
                <a:gd name="T86" fmla="*/ 2093 w 2266"/>
                <a:gd name="T87" fmla="*/ 1528 h 2088"/>
                <a:gd name="T88" fmla="*/ 2240 w 2266"/>
                <a:gd name="T89" fmla="*/ 1453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66" h="2088">
                  <a:moveTo>
                    <a:pt x="2240" y="1453"/>
                  </a:moveTo>
                  <a:cubicBezTo>
                    <a:pt x="2266" y="1442"/>
                    <a:pt x="2264" y="1420"/>
                    <a:pt x="2263" y="1388"/>
                  </a:cubicBezTo>
                  <a:cubicBezTo>
                    <a:pt x="2261" y="1356"/>
                    <a:pt x="2251" y="1342"/>
                    <a:pt x="2228" y="1313"/>
                  </a:cubicBezTo>
                  <a:cubicBezTo>
                    <a:pt x="2205" y="1283"/>
                    <a:pt x="2192" y="1315"/>
                    <a:pt x="2164" y="1321"/>
                  </a:cubicBezTo>
                  <a:cubicBezTo>
                    <a:pt x="2136" y="1326"/>
                    <a:pt x="2131" y="1314"/>
                    <a:pt x="2115" y="1296"/>
                  </a:cubicBezTo>
                  <a:cubicBezTo>
                    <a:pt x="2099" y="1278"/>
                    <a:pt x="2097" y="1287"/>
                    <a:pt x="2073" y="1311"/>
                  </a:cubicBezTo>
                  <a:cubicBezTo>
                    <a:pt x="2048" y="1335"/>
                    <a:pt x="2004" y="1296"/>
                    <a:pt x="1996" y="1283"/>
                  </a:cubicBezTo>
                  <a:cubicBezTo>
                    <a:pt x="1987" y="1271"/>
                    <a:pt x="1982" y="1261"/>
                    <a:pt x="1976" y="1235"/>
                  </a:cubicBezTo>
                  <a:cubicBezTo>
                    <a:pt x="1969" y="1208"/>
                    <a:pt x="1915" y="1219"/>
                    <a:pt x="1891" y="1218"/>
                  </a:cubicBezTo>
                  <a:cubicBezTo>
                    <a:pt x="1866" y="1217"/>
                    <a:pt x="1873" y="1218"/>
                    <a:pt x="1866" y="1239"/>
                  </a:cubicBezTo>
                  <a:cubicBezTo>
                    <a:pt x="1860" y="1260"/>
                    <a:pt x="1838" y="1250"/>
                    <a:pt x="1819" y="1205"/>
                  </a:cubicBezTo>
                  <a:cubicBezTo>
                    <a:pt x="1810" y="1186"/>
                    <a:pt x="1817" y="1168"/>
                    <a:pt x="1828" y="1154"/>
                  </a:cubicBezTo>
                  <a:cubicBezTo>
                    <a:pt x="1813" y="1145"/>
                    <a:pt x="1809" y="1131"/>
                    <a:pt x="1831" y="1113"/>
                  </a:cubicBezTo>
                  <a:cubicBezTo>
                    <a:pt x="1870" y="1079"/>
                    <a:pt x="1883" y="1035"/>
                    <a:pt x="1857" y="1013"/>
                  </a:cubicBezTo>
                  <a:cubicBezTo>
                    <a:pt x="1831" y="991"/>
                    <a:pt x="1774" y="965"/>
                    <a:pt x="1774" y="939"/>
                  </a:cubicBezTo>
                  <a:cubicBezTo>
                    <a:pt x="1774" y="913"/>
                    <a:pt x="1739" y="887"/>
                    <a:pt x="1774" y="842"/>
                  </a:cubicBezTo>
                  <a:cubicBezTo>
                    <a:pt x="1809" y="798"/>
                    <a:pt x="1813" y="798"/>
                    <a:pt x="1831" y="776"/>
                  </a:cubicBezTo>
                  <a:cubicBezTo>
                    <a:pt x="1848" y="753"/>
                    <a:pt x="1848" y="724"/>
                    <a:pt x="1831" y="709"/>
                  </a:cubicBezTo>
                  <a:cubicBezTo>
                    <a:pt x="1813" y="694"/>
                    <a:pt x="1809" y="668"/>
                    <a:pt x="1783" y="664"/>
                  </a:cubicBezTo>
                  <a:cubicBezTo>
                    <a:pt x="1756" y="661"/>
                    <a:pt x="1739" y="698"/>
                    <a:pt x="1726" y="687"/>
                  </a:cubicBezTo>
                  <a:cubicBezTo>
                    <a:pt x="1713" y="675"/>
                    <a:pt x="1686" y="668"/>
                    <a:pt x="1686" y="690"/>
                  </a:cubicBezTo>
                  <a:cubicBezTo>
                    <a:pt x="1686" y="713"/>
                    <a:pt x="1652" y="709"/>
                    <a:pt x="1625" y="690"/>
                  </a:cubicBezTo>
                  <a:cubicBezTo>
                    <a:pt x="1599" y="672"/>
                    <a:pt x="1582" y="627"/>
                    <a:pt x="1603" y="616"/>
                  </a:cubicBezTo>
                  <a:cubicBezTo>
                    <a:pt x="1625" y="605"/>
                    <a:pt x="1634" y="601"/>
                    <a:pt x="1608" y="579"/>
                  </a:cubicBezTo>
                  <a:cubicBezTo>
                    <a:pt x="1582" y="557"/>
                    <a:pt x="1573" y="579"/>
                    <a:pt x="1608" y="535"/>
                  </a:cubicBezTo>
                  <a:cubicBezTo>
                    <a:pt x="1643" y="490"/>
                    <a:pt x="1652" y="446"/>
                    <a:pt x="1669" y="479"/>
                  </a:cubicBezTo>
                  <a:cubicBezTo>
                    <a:pt x="1686" y="512"/>
                    <a:pt x="1686" y="538"/>
                    <a:pt x="1717" y="509"/>
                  </a:cubicBezTo>
                  <a:cubicBezTo>
                    <a:pt x="1748" y="479"/>
                    <a:pt x="1682" y="464"/>
                    <a:pt x="1748" y="479"/>
                  </a:cubicBezTo>
                  <a:cubicBezTo>
                    <a:pt x="1813" y="494"/>
                    <a:pt x="1818" y="498"/>
                    <a:pt x="1866" y="490"/>
                  </a:cubicBezTo>
                  <a:cubicBezTo>
                    <a:pt x="1914" y="483"/>
                    <a:pt x="1931" y="479"/>
                    <a:pt x="1957" y="475"/>
                  </a:cubicBezTo>
                  <a:cubicBezTo>
                    <a:pt x="1984" y="472"/>
                    <a:pt x="1988" y="409"/>
                    <a:pt x="1992" y="379"/>
                  </a:cubicBezTo>
                  <a:cubicBezTo>
                    <a:pt x="1997" y="349"/>
                    <a:pt x="1984" y="320"/>
                    <a:pt x="1966" y="312"/>
                  </a:cubicBezTo>
                  <a:cubicBezTo>
                    <a:pt x="1949" y="305"/>
                    <a:pt x="1922" y="290"/>
                    <a:pt x="1909" y="312"/>
                  </a:cubicBezTo>
                  <a:cubicBezTo>
                    <a:pt x="1896" y="334"/>
                    <a:pt x="1857" y="368"/>
                    <a:pt x="1818" y="360"/>
                  </a:cubicBezTo>
                  <a:cubicBezTo>
                    <a:pt x="1778" y="353"/>
                    <a:pt x="1735" y="334"/>
                    <a:pt x="1756" y="316"/>
                  </a:cubicBezTo>
                  <a:cubicBezTo>
                    <a:pt x="1778" y="297"/>
                    <a:pt x="1765" y="268"/>
                    <a:pt x="1743" y="249"/>
                  </a:cubicBezTo>
                  <a:cubicBezTo>
                    <a:pt x="1721" y="231"/>
                    <a:pt x="1721" y="212"/>
                    <a:pt x="1730" y="201"/>
                  </a:cubicBezTo>
                  <a:cubicBezTo>
                    <a:pt x="1739" y="190"/>
                    <a:pt x="1761" y="160"/>
                    <a:pt x="1717" y="164"/>
                  </a:cubicBezTo>
                  <a:cubicBezTo>
                    <a:pt x="1673" y="168"/>
                    <a:pt x="1577" y="179"/>
                    <a:pt x="1617" y="205"/>
                  </a:cubicBezTo>
                  <a:cubicBezTo>
                    <a:pt x="1656" y="231"/>
                    <a:pt x="1643" y="257"/>
                    <a:pt x="1608" y="264"/>
                  </a:cubicBezTo>
                  <a:cubicBezTo>
                    <a:pt x="1573" y="271"/>
                    <a:pt x="1503" y="290"/>
                    <a:pt x="1525" y="316"/>
                  </a:cubicBezTo>
                  <a:cubicBezTo>
                    <a:pt x="1547" y="342"/>
                    <a:pt x="1542" y="379"/>
                    <a:pt x="1516" y="405"/>
                  </a:cubicBezTo>
                  <a:cubicBezTo>
                    <a:pt x="1490" y="431"/>
                    <a:pt x="1477" y="486"/>
                    <a:pt x="1437" y="490"/>
                  </a:cubicBezTo>
                  <a:cubicBezTo>
                    <a:pt x="1398" y="494"/>
                    <a:pt x="1389" y="516"/>
                    <a:pt x="1394" y="549"/>
                  </a:cubicBezTo>
                  <a:cubicBezTo>
                    <a:pt x="1398" y="583"/>
                    <a:pt x="1385" y="594"/>
                    <a:pt x="1411" y="635"/>
                  </a:cubicBezTo>
                  <a:cubicBezTo>
                    <a:pt x="1437" y="675"/>
                    <a:pt x="1442" y="727"/>
                    <a:pt x="1411" y="753"/>
                  </a:cubicBezTo>
                  <a:cubicBezTo>
                    <a:pt x="1381" y="779"/>
                    <a:pt x="1337" y="787"/>
                    <a:pt x="1333" y="776"/>
                  </a:cubicBezTo>
                  <a:cubicBezTo>
                    <a:pt x="1328" y="764"/>
                    <a:pt x="1315" y="720"/>
                    <a:pt x="1280" y="757"/>
                  </a:cubicBezTo>
                  <a:cubicBezTo>
                    <a:pt x="1245" y="794"/>
                    <a:pt x="1197" y="827"/>
                    <a:pt x="1158" y="824"/>
                  </a:cubicBezTo>
                  <a:cubicBezTo>
                    <a:pt x="1119" y="820"/>
                    <a:pt x="1071" y="790"/>
                    <a:pt x="1066" y="779"/>
                  </a:cubicBezTo>
                  <a:cubicBezTo>
                    <a:pt x="1062" y="768"/>
                    <a:pt x="1075" y="731"/>
                    <a:pt x="1036" y="709"/>
                  </a:cubicBezTo>
                  <a:cubicBezTo>
                    <a:pt x="996" y="687"/>
                    <a:pt x="1040" y="642"/>
                    <a:pt x="996" y="612"/>
                  </a:cubicBezTo>
                  <a:cubicBezTo>
                    <a:pt x="953" y="583"/>
                    <a:pt x="961" y="568"/>
                    <a:pt x="948" y="527"/>
                  </a:cubicBezTo>
                  <a:cubicBezTo>
                    <a:pt x="935" y="486"/>
                    <a:pt x="878" y="427"/>
                    <a:pt x="848" y="397"/>
                  </a:cubicBezTo>
                  <a:cubicBezTo>
                    <a:pt x="817" y="368"/>
                    <a:pt x="730" y="375"/>
                    <a:pt x="704" y="331"/>
                  </a:cubicBezTo>
                  <a:cubicBezTo>
                    <a:pt x="677" y="286"/>
                    <a:pt x="660" y="268"/>
                    <a:pt x="686" y="242"/>
                  </a:cubicBezTo>
                  <a:cubicBezTo>
                    <a:pt x="712" y="216"/>
                    <a:pt x="699" y="201"/>
                    <a:pt x="673" y="190"/>
                  </a:cubicBezTo>
                  <a:cubicBezTo>
                    <a:pt x="647" y="179"/>
                    <a:pt x="616" y="201"/>
                    <a:pt x="608" y="223"/>
                  </a:cubicBezTo>
                  <a:cubicBezTo>
                    <a:pt x="599" y="246"/>
                    <a:pt x="568" y="257"/>
                    <a:pt x="542" y="268"/>
                  </a:cubicBezTo>
                  <a:cubicBezTo>
                    <a:pt x="516" y="279"/>
                    <a:pt x="481" y="297"/>
                    <a:pt x="472" y="223"/>
                  </a:cubicBezTo>
                  <a:cubicBezTo>
                    <a:pt x="463" y="149"/>
                    <a:pt x="468" y="105"/>
                    <a:pt x="468" y="68"/>
                  </a:cubicBezTo>
                  <a:cubicBezTo>
                    <a:pt x="468" y="43"/>
                    <a:pt x="468" y="23"/>
                    <a:pt x="448" y="0"/>
                  </a:cubicBezTo>
                  <a:cubicBezTo>
                    <a:pt x="446" y="2"/>
                    <a:pt x="444" y="3"/>
                    <a:pt x="442" y="5"/>
                  </a:cubicBezTo>
                  <a:cubicBezTo>
                    <a:pt x="411" y="23"/>
                    <a:pt x="385" y="1"/>
                    <a:pt x="385" y="42"/>
                  </a:cubicBezTo>
                  <a:cubicBezTo>
                    <a:pt x="385" y="82"/>
                    <a:pt x="428" y="71"/>
                    <a:pt x="385" y="82"/>
                  </a:cubicBezTo>
                  <a:cubicBezTo>
                    <a:pt x="341" y="94"/>
                    <a:pt x="328" y="71"/>
                    <a:pt x="328" y="112"/>
                  </a:cubicBezTo>
                  <a:cubicBezTo>
                    <a:pt x="328" y="153"/>
                    <a:pt x="341" y="205"/>
                    <a:pt x="337" y="238"/>
                  </a:cubicBezTo>
                  <a:cubicBezTo>
                    <a:pt x="332" y="271"/>
                    <a:pt x="324" y="290"/>
                    <a:pt x="289" y="275"/>
                  </a:cubicBezTo>
                  <a:cubicBezTo>
                    <a:pt x="254" y="260"/>
                    <a:pt x="271" y="216"/>
                    <a:pt x="228" y="264"/>
                  </a:cubicBezTo>
                  <a:cubicBezTo>
                    <a:pt x="220" y="272"/>
                    <a:pt x="214" y="279"/>
                    <a:pt x="209" y="285"/>
                  </a:cubicBezTo>
                  <a:cubicBezTo>
                    <a:pt x="212" y="298"/>
                    <a:pt x="213" y="315"/>
                    <a:pt x="219" y="338"/>
                  </a:cubicBezTo>
                  <a:cubicBezTo>
                    <a:pt x="232" y="394"/>
                    <a:pt x="232" y="383"/>
                    <a:pt x="241" y="409"/>
                  </a:cubicBezTo>
                  <a:cubicBezTo>
                    <a:pt x="249" y="435"/>
                    <a:pt x="254" y="431"/>
                    <a:pt x="293" y="397"/>
                  </a:cubicBezTo>
                  <a:cubicBezTo>
                    <a:pt x="332" y="364"/>
                    <a:pt x="311" y="416"/>
                    <a:pt x="341" y="438"/>
                  </a:cubicBezTo>
                  <a:cubicBezTo>
                    <a:pt x="372" y="461"/>
                    <a:pt x="345" y="498"/>
                    <a:pt x="354" y="546"/>
                  </a:cubicBezTo>
                  <a:cubicBezTo>
                    <a:pt x="363" y="594"/>
                    <a:pt x="367" y="609"/>
                    <a:pt x="363" y="650"/>
                  </a:cubicBezTo>
                  <a:cubicBezTo>
                    <a:pt x="359" y="690"/>
                    <a:pt x="337" y="750"/>
                    <a:pt x="337" y="787"/>
                  </a:cubicBezTo>
                  <a:cubicBezTo>
                    <a:pt x="337" y="824"/>
                    <a:pt x="311" y="824"/>
                    <a:pt x="337" y="861"/>
                  </a:cubicBezTo>
                  <a:cubicBezTo>
                    <a:pt x="363" y="898"/>
                    <a:pt x="271" y="872"/>
                    <a:pt x="267" y="898"/>
                  </a:cubicBezTo>
                  <a:cubicBezTo>
                    <a:pt x="262" y="924"/>
                    <a:pt x="249" y="935"/>
                    <a:pt x="210" y="931"/>
                  </a:cubicBezTo>
                  <a:cubicBezTo>
                    <a:pt x="171" y="928"/>
                    <a:pt x="184" y="987"/>
                    <a:pt x="158" y="1005"/>
                  </a:cubicBezTo>
                  <a:cubicBezTo>
                    <a:pt x="131" y="1024"/>
                    <a:pt x="79" y="1042"/>
                    <a:pt x="79" y="1087"/>
                  </a:cubicBezTo>
                  <a:cubicBezTo>
                    <a:pt x="79" y="1131"/>
                    <a:pt x="53" y="1131"/>
                    <a:pt x="27" y="1146"/>
                  </a:cubicBezTo>
                  <a:cubicBezTo>
                    <a:pt x="0" y="1161"/>
                    <a:pt x="22" y="1191"/>
                    <a:pt x="31" y="1213"/>
                  </a:cubicBezTo>
                  <a:cubicBezTo>
                    <a:pt x="40" y="1235"/>
                    <a:pt x="75" y="1254"/>
                    <a:pt x="70" y="1280"/>
                  </a:cubicBezTo>
                  <a:cubicBezTo>
                    <a:pt x="66" y="1306"/>
                    <a:pt x="22" y="1298"/>
                    <a:pt x="27" y="1343"/>
                  </a:cubicBezTo>
                  <a:cubicBezTo>
                    <a:pt x="31" y="1387"/>
                    <a:pt x="105" y="1328"/>
                    <a:pt x="136" y="1302"/>
                  </a:cubicBezTo>
                  <a:cubicBezTo>
                    <a:pt x="166" y="1276"/>
                    <a:pt x="201" y="1294"/>
                    <a:pt x="236" y="1302"/>
                  </a:cubicBezTo>
                  <a:cubicBezTo>
                    <a:pt x="271" y="1309"/>
                    <a:pt x="311" y="1306"/>
                    <a:pt x="341" y="1287"/>
                  </a:cubicBezTo>
                  <a:cubicBezTo>
                    <a:pt x="372" y="1268"/>
                    <a:pt x="354" y="1320"/>
                    <a:pt x="332" y="1343"/>
                  </a:cubicBezTo>
                  <a:cubicBezTo>
                    <a:pt x="311" y="1365"/>
                    <a:pt x="328" y="1387"/>
                    <a:pt x="350" y="1413"/>
                  </a:cubicBezTo>
                  <a:cubicBezTo>
                    <a:pt x="372" y="1439"/>
                    <a:pt x="341" y="1465"/>
                    <a:pt x="372" y="1480"/>
                  </a:cubicBezTo>
                  <a:cubicBezTo>
                    <a:pt x="402" y="1495"/>
                    <a:pt x="363" y="1517"/>
                    <a:pt x="376" y="1535"/>
                  </a:cubicBezTo>
                  <a:cubicBezTo>
                    <a:pt x="389" y="1554"/>
                    <a:pt x="424" y="1565"/>
                    <a:pt x="442" y="1558"/>
                  </a:cubicBezTo>
                  <a:cubicBezTo>
                    <a:pt x="459" y="1550"/>
                    <a:pt x="490" y="1546"/>
                    <a:pt x="520" y="1572"/>
                  </a:cubicBezTo>
                  <a:cubicBezTo>
                    <a:pt x="551" y="1598"/>
                    <a:pt x="529" y="1613"/>
                    <a:pt x="503" y="1635"/>
                  </a:cubicBezTo>
                  <a:cubicBezTo>
                    <a:pt x="476" y="1658"/>
                    <a:pt x="481" y="1669"/>
                    <a:pt x="485" y="1698"/>
                  </a:cubicBezTo>
                  <a:cubicBezTo>
                    <a:pt x="490" y="1728"/>
                    <a:pt x="442" y="1780"/>
                    <a:pt x="437" y="1806"/>
                  </a:cubicBezTo>
                  <a:cubicBezTo>
                    <a:pt x="433" y="1832"/>
                    <a:pt x="507" y="1806"/>
                    <a:pt x="533" y="1821"/>
                  </a:cubicBezTo>
                  <a:cubicBezTo>
                    <a:pt x="559" y="1836"/>
                    <a:pt x="590" y="1839"/>
                    <a:pt x="621" y="1839"/>
                  </a:cubicBezTo>
                  <a:cubicBezTo>
                    <a:pt x="651" y="1839"/>
                    <a:pt x="647" y="1869"/>
                    <a:pt x="629" y="1895"/>
                  </a:cubicBezTo>
                  <a:cubicBezTo>
                    <a:pt x="612" y="1921"/>
                    <a:pt x="629" y="1928"/>
                    <a:pt x="660" y="1932"/>
                  </a:cubicBezTo>
                  <a:cubicBezTo>
                    <a:pt x="691" y="1936"/>
                    <a:pt x="691" y="1954"/>
                    <a:pt x="691" y="1976"/>
                  </a:cubicBezTo>
                  <a:cubicBezTo>
                    <a:pt x="691" y="1999"/>
                    <a:pt x="717" y="1999"/>
                    <a:pt x="730" y="1973"/>
                  </a:cubicBezTo>
                  <a:cubicBezTo>
                    <a:pt x="743" y="1947"/>
                    <a:pt x="756" y="1969"/>
                    <a:pt x="787" y="1991"/>
                  </a:cubicBezTo>
                  <a:cubicBezTo>
                    <a:pt x="817" y="2013"/>
                    <a:pt x="857" y="1958"/>
                    <a:pt x="896" y="1932"/>
                  </a:cubicBezTo>
                  <a:cubicBezTo>
                    <a:pt x="935" y="1906"/>
                    <a:pt x="957" y="1928"/>
                    <a:pt x="953" y="1939"/>
                  </a:cubicBezTo>
                  <a:cubicBezTo>
                    <a:pt x="948" y="1950"/>
                    <a:pt x="966" y="2006"/>
                    <a:pt x="988" y="2047"/>
                  </a:cubicBezTo>
                  <a:cubicBezTo>
                    <a:pt x="1009" y="2088"/>
                    <a:pt x="1018" y="2065"/>
                    <a:pt x="1044" y="2051"/>
                  </a:cubicBezTo>
                  <a:cubicBezTo>
                    <a:pt x="1071" y="2036"/>
                    <a:pt x="1088" y="2065"/>
                    <a:pt x="1123" y="2062"/>
                  </a:cubicBezTo>
                  <a:cubicBezTo>
                    <a:pt x="1158" y="2058"/>
                    <a:pt x="1132" y="2032"/>
                    <a:pt x="1114" y="1995"/>
                  </a:cubicBezTo>
                  <a:cubicBezTo>
                    <a:pt x="1097" y="1958"/>
                    <a:pt x="1119" y="1965"/>
                    <a:pt x="1123" y="1939"/>
                  </a:cubicBezTo>
                  <a:cubicBezTo>
                    <a:pt x="1127" y="1913"/>
                    <a:pt x="1079" y="1854"/>
                    <a:pt x="1071" y="1832"/>
                  </a:cubicBezTo>
                  <a:cubicBezTo>
                    <a:pt x="1062" y="1810"/>
                    <a:pt x="1053" y="1773"/>
                    <a:pt x="1075" y="1743"/>
                  </a:cubicBezTo>
                  <a:cubicBezTo>
                    <a:pt x="1097" y="1713"/>
                    <a:pt x="1114" y="1717"/>
                    <a:pt x="1123" y="1732"/>
                  </a:cubicBezTo>
                  <a:cubicBezTo>
                    <a:pt x="1132" y="1747"/>
                    <a:pt x="1132" y="1754"/>
                    <a:pt x="1145" y="1743"/>
                  </a:cubicBezTo>
                  <a:cubicBezTo>
                    <a:pt x="1158" y="1732"/>
                    <a:pt x="1167" y="1739"/>
                    <a:pt x="1206" y="1750"/>
                  </a:cubicBezTo>
                  <a:cubicBezTo>
                    <a:pt x="1245" y="1761"/>
                    <a:pt x="1228" y="1739"/>
                    <a:pt x="1267" y="1695"/>
                  </a:cubicBezTo>
                  <a:cubicBezTo>
                    <a:pt x="1306" y="1650"/>
                    <a:pt x="1324" y="1658"/>
                    <a:pt x="1350" y="1669"/>
                  </a:cubicBezTo>
                  <a:cubicBezTo>
                    <a:pt x="1376" y="1680"/>
                    <a:pt x="1403" y="1710"/>
                    <a:pt x="1433" y="1728"/>
                  </a:cubicBezTo>
                  <a:cubicBezTo>
                    <a:pt x="1464" y="1747"/>
                    <a:pt x="1494" y="1706"/>
                    <a:pt x="1512" y="1665"/>
                  </a:cubicBezTo>
                  <a:cubicBezTo>
                    <a:pt x="1529" y="1624"/>
                    <a:pt x="1547" y="1661"/>
                    <a:pt x="1560" y="1680"/>
                  </a:cubicBezTo>
                  <a:cubicBezTo>
                    <a:pt x="1573" y="1698"/>
                    <a:pt x="1595" y="1684"/>
                    <a:pt x="1603" y="1650"/>
                  </a:cubicBezTo>
                  <a:cubicBezTo>
                    <a:pt x="1612" y="1617"/>
                    <a:pt x="1656" y="1687"/>
                    <a:pt x="1686" y="1706"/>
                  </a:cubicBezTo>
                  <a:cubicBezTo>
                    <a:pt x="1717" y="1724"/>
                    <a:pt x="1708" y="1661"/>
                    <a:pt x="1721" y="1643"/>
                  </a:cubicBezTo>
                  <a:cubicBezTo>
                    <a:pt x="1735" y="1624"/>
                    <a:pt x="1769" y="1647"/>
                    <a:pt x="1783" y="1658"/>
                  </a:cubicBezTo>
                  <a:cubicBezTo>
                    <a:pt x="1796" y="1669"/>
                    <a:pt x="1822" y="1661"/>
                    <a:pt x="1839" y="1643"/>
                  </a:cubicBezTo>
                  <a:cubicBezTo>
                    <a:pt x="1857" y="1624"/>
                    <a:pt x="1879" y="1624"/>
                    <a:pt x="1909" y="1609"/>
                  </a:cubicBezTo>
                  <a:cubicBezTo>
                    <a:pt x="1940" y="1595"/>
                    <a:pt x="1918" y="1587"/>
                    <a:pt x="1918" y="1558"/>
                  </a:cubicBezTo>
                  <a:cubicBezTo>
                    <a:pt x="1918" y="1528"/>
                    <a:pt x="1940" y="1528"/>
                    <a:pt x="1975" y="1528"/>
                  </a:cubicBezTo>
                  <a:cubicBezTo>
                    <a:pt x="2010" y="1528"/>
                    <a:pt x="2010" y="1517"/>
                    <a:pt x="2036" y="1491"/>
                  </a:cubicBezTo>
                  <a:cubicBezTo>
                    <a:pt x="2062" y="1465"/>
                    <a:pt x="2067" y="1509"/>
                    <a:pt x="2093" y="1528"/>
                  </a:cubicBezTo>
                  <a:cubicBezTo>
                    <a:pt x="2093" y="1528"/>
                    <a:pt x="2094" y="1529"/>
                    <a:pt x="2094" y="1529"/>
                  </a:cubicBezTo>
                  <a:cubicBezTo>
                    <a:pt x="2116" y="1504"/>
                    <a:pt x="2145" y="1483"/>
                    <a:pt x="2154" y="1463"/>
                  </a:cubicBezTo>
                  <a:cubicBezTo>
                    <a:pt x="2168" y="1435"/>
                    <a:pt x="2213" y="1464"/>
                    <a:pt x="2240" y="1453"/>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57" name="Freeform 16">
              <a:extLst>
                <a:ext uri="{FF2B5EF4-FFF2-40B4-BE49-F238E27FC236}">
                  <a16:creationId xmlns:a16="http://schemas.microsoft.com/office/drawing/2014/main" id="{928DFF4A-3443-4E18-A6A1-3AA221289CDD}"/>
                </a:ext>
              </a:extLst>
            </p:cNvPr>
            <p:cNvSpPr>
              <a:spLocks/>
            </p:cNvSpPr>
            <p:nvPr/>
          </p:nvSpPr>
          <p:spPr bwMode="auto">
            <a:xfrm>
              <a:off x="3140" y="3330"/>
              <a:ext cx="916" cy="601"/>
            </a:xfrm>
            <a:custGeom>
              <a:avLst/>
              <a:gdLst>
                <a:gd name="T0" fmla="*/ 1938 w 1978"/>
                <a:gd name="T1" fmla="*/ 430 h 1298"/>
                <a:gd name="T2" fmla="*/ 1896 w 1978"/>
                <a:gd name="T3" fmla="*/ 398 h 1298"/>
                <a:gd name="T4" fmla="*/ 1794 w 1978"/>
                <a:gd name="T5" fmla="*/ 345 h 1298"/>
                <a:gd name="T6" fmla="*/ 1719 w 1978"/>
                <a:gd name="T7" fmla="*/ 267 h 1298"/>
                <a:gd name="T8" fmla="*/ 1715 w 1978"/>
                <a:gd name="T9" fmla="*/ 117 h 1298"/>
                <a:gd name="T10" fmla="*/ 1676 w 1978"/>
                <a:gd name="T11" fmla="*/ 12 h 1298"/>
                <a:gd name="T12" fmla="*/ 1578 w 1978"/>
                <a:gd name="T13" fmla="*/ 37 h 1298"/>
                <a:gd name="T14" fmla="*/ 1489 w 1978"/>
                <a:gd name="T15" fmla="*/ 114 h 1298"/>
                <a:gd name="T16" fmla="*/ 1365 w 1978"/>
                <a:gd name="T17" fmla="*/ 120 h 1298"/>
                <a:gd name="T18" fmla="*/ 1261 w 1978"/>
                <a:gd name="T19" fmla="*/ 120 h 1298"/>
                <a:gd name="T20" fmla="*/ 1200 w 1978"/>
                <a:gd name="T21" fmla="*/ 197 h 1298"/>
                <a:gd name="T22" fmla="*/ 1135 w 1978"/>
                <a:gd name="T23" fmla="*/ 264 h 1298"/>
                <a:gd name="T24" fmla="*/ 1012 w 1978"/>
                <a:gd name="T25" fmla="*/ 290 h 1298"/>
                <a:gd name="T26" fmla="*/ 907 w 1978"/>
                <a:gd name="T27" fmla="*/ 360 h 1298"/>
                <a:gd name="T28" fmla="*/ 798 w 1978"/>
                <a:gd name="T29" fmla="*/ 349 h 1298"/>
                <a:gd name="T30" fmla="*/ 685 w 1978"/>
                <a:gd name="T31" fmla="*/ 301 h 1298"/>
                <a:gd name="T32" fmla="*/ 523 w 1978"/>
                <a:gd name="T33" fmla="*/ 412 h 1298"/>
                <a:gd name="T34" fmla="*/ 379 w 1978"/>
                <a:gd name="T35" fmla="*/ 516 h 1298"/>
                <a:gd name="T36" fmla="*/ 195 w 1978"/>
                <a:gd name="T37" fmla="*/ 445 h 1298"/>
                <a:gd name="T38" fmla="*/ 69 w 1978"/>
                <a:gd name="T39" fmla="*/ 527 h 1298"/>
                <a:gd name="T40" fmla="*/ 9 w 1978"/>
                <a:gd name="T41" fmla="*/ 567 h 1298"/>
                <a:gd name="T42" fmla="*/ 81 w 1978"/>
                <a:gd name="T43" fmla="*/ 580 h 1298"/>
                <a:gd name="T44" fmla="*/ 186 w 1978"/>
                <a:gd name="T45" fmla="*/ 645 h 1298"/>
                <a:gd name="T46" fmla="*/ 305 w 1978"/>
                <a:gd name="T47" fmla="*/ 658 h 1298"/>
                <a:gd name="T48" fmla="*/ 418 w 1978"/>
                <a:gd name="T49" fmla="*/ 675 h 1298"/>
                <a:gd name="T50" fmla="*/ 430 w 1978"/>
                <a:gd name="T51" fmla="*/ 815 h 1298"/>
                <a:gd name="T52" fmla="*/ 284 w 1978"/>
                <a:gd name="T53" fmla="*/ 891 h 1298"/>
                <a:gd name="T54" fmla="*/ 427 w 1978"/>
                <a:gd name="T55" fmla="*/ 931 h 1298"/>
                <a:gd name="T56" fmla="*/ 545 w 1978"/>
                <a:gd name="T57" fmla="*/ 957 h 1298"/>
                <a:gd name="T58" fmla="*/ 593 w 1978"/>
                <a:gd name="T59" fmla="*/ 1038 h 1298"/>
                <a:gd name="T60" fmla="*/ 623 w 1978"/>
                <a:gd name="T61" fmla="*/ 1153 h 1298"/>
                <a:gd name="T62" fmla="*/ 720 w 1978"/>
                <a:gd name="T63" fmla="*/ 1220 h 1298"/>
                <a:gd name="T64" fmla="*/ 929 w 1978"/>
                <a:gd name="T65" fmla="*/ 1253 h 1298"/>
                <a:gd name="T66" fmla="*/ 1065 w 1978"/>
                <a:gd name="T67" fmla="*/ 1264 h 1298"/>
                <a:gd name="T68" fmla="*/ 1161 w 1978"/>
                <a:gd name="T69" fmla="*/ 1220 h 1298"/>
                <a:gd name="T70" fmla="*/ 1296 w 1978"/>
                <a:gd name="T71" fmla="*/ 1294 h 1298"/>
                <a:gd name="T72" fmla="*/ 1423 w 1978"/>
                <a:gd name="T73" fmla="*/ 1249 h 1298"/>
                <a:gd name="T74" fmla="*/ 1447 w 1978"/>
                <a:gd name="T75" fmla="*/ 1231 h 1298"/>
                <a:gd name="T76" fmla="*/ 1501 w 1978"/>
                <a:gd name="T77" fmla="*/ 1164 h 1298"/>
                <a:gd name="T78" fmla="*/ 1608 w 1978"/>
                <a:gd name="T79" fmla="*/ 1079 h 1298"/>
                <a:gd name="T80" fmla="*/ 1685 w 1978"/>
                <a:gd name="T81" fmla="*/ 1020 h 1298"/>
                <a:gd name="T82" fmla="*/ 1801 w 1978"/>
                <a:gd name="T83" fmla="*/ 910 h 1298"/>
                <a:gd name="T84" fmla="*/ 1862 w 1978"/>
                <a:gd name="T85" fmla="*/ 681 h 1298"/>
                <a:gd name="T86" fmla="*/ 1954 w 1978"/>
                <a:gd name="T87" fmla="*/ 523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78" h="1298">
                  <a:moveTo>
                    <a:pt x="1967" y="480"/>
                  </a:moveTo>
                  <a:cubicBezTo>
                    <a:pt x="1956" y="456"/>
                    <a:pt x="1930" y="460"/>
                    <a:pt x="1938" y="430"/>
                  </a:cubicBezTo>
                  <a:cubicBezTo>
                    <a:pt x="1943" y="415"/>
                    <a:pt x="1938" y="406"/>
                    <a:pt x="1939" y="400"/>
                  </a:cubicBezTo>
                  <a:cubicBezTo>
                    <a:pt x="1913" y="391"/>
                    <a:pt x="1915" y="402"/>
                    <a:pt x="1896" y="398"/>
                  </a:cubicBezTo>
                  <a:cubicBezTo>
                    <a:pt x="1869" y="392"/>
                    <a:pt x="1879" y="401"/>
                    <a:pt x="1840" y="431"/>
                  </a:cubicBezTo>
                  <a:cubicBezTo>
                    <a:pt x="1801" y="462"/>
                    <a:pt x="1804" y="376"/>
                    <a:pt x="1794" y="345"/>
                  </a:cubicBezTo>
                  <a:cubicBezTo>
                    <a:pt x="1784" y="315"/>
                    <a:pt x="1752" y="331"/>
                    <a:pt x="1706" y="331"/>
                  </a:cubicBezTo>
                  <a:cubicBezTo>
                    <a:pt x="1660" y="331"/>
                    <a:pt x="1660" y="312"/>
                    <a:pt x="1719" y="267"/>
                  </a:cubicBezTo>
                  <a:cubicBezTo>
                    <a:pt x="1778" y="223"/>
                    <a:pt x="1755" y="178"/>
                    <a:pt x="1758" y="145"/>
                  </a:cubicBezTo>
                  <a:cubicBezTo>
                    <a:pt x="1761" y="112"/>
                    <a:pt x="1748" y="117"/>
                    <a:pt x="1715" y="117"/>
                  </a:cubicBezTo>
                  <a:cubicBezTo>
                    <a:pt x="1683" y="117"/>
                    <a:pt x="1702" y="81"/>
                    <a:pt x="1719" y="50"/>
                  </a:cubicBezTo>
                  <a:cubicBezTo>
                    <a:pt x="1735" y="20"/>
                    <a:pt x="1709" y="23"/>
                    <a:pt x="1676" y="12"/>
                  </a:cubicBezTo>
                  <a:cubicBezTo>
                    <a:pt x="1643" y="0"/>
                    <a:pt x="1640" y="23"/>
                    <a:pt x="1627" y="34"/>
                  </a:cubicBezTo>
                  <a:cubicBezTo>
                    <a:pt x="1614" y="45"/>
                    <a:pt x="1604" y="42"/>
                    <a:pt x="1578" y="37"/>
                  </a:cubicBezTo>
                  <a:cubicBezTo>
                    <a:pt x="1552" y="31"/>
                    <a:pt x="1542" y="34"/>
                    <a:pt x="1535" y="62"/>
                  </a:cubicBezTo>
                  <a:cubicBezTo>
                    <a:pt x="1529" y="89"/>
                    <a:pt x="1525" y="75"/>
                    <a:pt x="1489" y="114"/>
                  </a:cubicBezTo>
                  <a:cubicBezTo>
                    <a:pt x="1404" y="128"/>
                    <a:pt x="1453" y="117"/>
                    <a:pt x="1424" y="70"/>
                  </a:cubicBezTo>
                  <a:cubicBezTo>
                    <a:pt x="1394" y="23"/>
                    <a:pt x="1368" y="92"/>
                    <a:pt x="1365" y="120"/>
                  </a:cubicBezTo>
                  <a:cubicBezTo>
                    <a:pt x="1362" y="148"/>
                    <a:pt x="1329" y="162"/>
                    <a:pt x="1316" y="137"/>
                  </a:cubicBezTo>
                  <a:cubicBezTo>
                    <a:pt x="1309" y="124"/>
                    <a:pt x="1285" y="121"/>
                    <a:pt x="1261" y="120"/>
                  </a:cubicBezTo>
                  <a:cubicBezTo>
                    <a:pt x="1265" y="134"/>
                    <a:pt x="1264" y="150"/>
                    <a:pt x="1252" y="167"/>
                  </a:cubicBezTo>
                  <a:cubicBezTo>
                    <a:pt x="1231" y="201"/>
                    <a:pt x="1218" y="212"/>
                    <a:pt x="1200" y="197"/>
                  </a:cubicBezTo>
                  <a:cubicBezTo>
                    <a:pt x="1183" y="182"/>
                    <a:pt x="1135" y="178"/>
                    <a:pt x="1135" y="208"/>
                  </a:cubicBezTo>
                  <a:cubicBezTo>
                    <a:pt x="1135" y="238"/>
                    <a:pt x="1178" y="264"/>
                    <a:pt x="1135" y="264"/>
                  </a:cubicBezTo>
                  <a:cubicBezTo>
                    <a:pt x="1091" y="264"/>
                    <a:pt x="1073" y="249"/>
                    <a:pt x="1065" y="275"/>
                  </a:cubicBezTo>
                  <a:cubicBezTo>
                    <a:pt x="1056" y="301"/>
                    <a:pt x="1043" y="308"/>
                    <a:pt x="1012" y="290"/>
                  </a:cubicBezTo>
                  <a:cubicBezTo>
                    <a:pt x="982" y="271"/>
                    <a:pt x="942" y="278"/>
                    <a:pt x="934" y="304"/>
                  </a:cubicBezTo>
                  <a:cubicBezTo>
                    <a:pt x="925" y="330"/>
                    <a:pt x="938" y="353"/>
                    <a:pt x="907" y="360"/>
                  </a:cubicBezTo>
                  <a:cubicBezTo>
                    <a:pt x="877" y="367"/>
                    <a:pt x="877" y="404"/>
                    <a:pt x="851" y="378"/>
                  </a:cubicBezTo>
                  <a:cubicBezTo>
                    <a:pt x="824" y="353"/>
                    <a:pt x="816" y="338"/>
                    <a:pt x="798" y="349"/>
                  </a:cubicBezTo>
                  <a:cubicBezTo>
                    <a:pt x="781" y="360"/>
                    <a:pt x="750" y="360"/>
                    <a:pt x="733" y="327"/>
                  </a:cubicBezTo>
                  <a:cubicBezTo>
                    <a:pt x="715" y="293"/>
                    <a:pt x="724" y="264"/>
                    <a:pt x="685" y="301"/>
                  </a:cubicBezTo>
                  <a:cubicBezTo>
                    <a:pt x="645" y="338"/>
                    <a:pt x="658" y="367"/>
                    <a:pt x="610" y="371"/>
                  </a:cubicBezTo>
                  <a:cubicBezTo>
                    <a:pt x="562" y="375"/>
                    <a:pt x="545" y="390"/>
                    <a:pt x="523" y="412"/>
                  </a:cubicBezTo>
                  <a:cubicBezTo>
                    <a:pt x="501" y="434"/>
                    <a:pt x="436" y="423"/>
                    <a:pt x="436" y="460"/>
                  </a:cubicBezTo>
                  <a:cubicBezTo>
                    <a:pt x="436" y="497"/>
                    <a:pt x="414" y="538"/>
                    <a:pt x="379" y="516"/>
                  </a:cubicBezTo>
                  <a:cubicBezTo>
                    <a:pt x="344" y="493"/>
                    <a:pt x="313" y="479"/>
                    <a:pt x="287" y="482"/>
                  </a:cubicBezTo>
                  <a:cubicBezTo>
                    <a:pt x="261" y="486"/>
                    <a:pt x="230" y="441"/>
                    <a:pt x="195" y="445"/>
                  </a:cubicBezTo>
                  <a:cubicBezTo>
                    <a:pt x="160" y="449"/>
                    <a:pt x="156" y="464"/>
                    <a:pt x="139" y="486"/>
                  </a:cubicBezTo>
                  <a:cubicBezTo>
                    <a:pt x="121" y="508"/>
                    <a:pt x="112" y="527"/>
                    <a:pt x="69" y="527"/>
                  </a:cubicBezTo>
                  <a:cubicBezTo>
                    <a:pt x="49" y="527"/>
                    <a:pt x="30" y="523"/>
                    <a:pt x="18" y="516"/>
                  </a:cubicBezTo>
                  <a:cubicBezTo>
                    <a:pt x="7" y="530"/>
                    <a:pt x="0" y="548"/>
                    <a:pt x="9" y="567"/>
                  </a:cubicBezTo>
                  <a:cubicBezTo>
                    <a:pt x="28" y="612"/>
                    <a:pt x="50" y="622"/>
                    <a:pt x="56" y="601"/>
                  </a:cubicBezTo>
                  <a:cubicBezTo>
                    <a:pt x="63" y="580"/>
                    <a:pt x="56" y="579"/>
                    <a:pt x="81" y="580"/>
                  </a:cubicBezTo>
                  <a:cubicBezTo>
                    <a:pt x="105" y="581"/>
                    <a:pt x="159" y="570"/>
                    <a:pt x="166" y="597"/>
                  </a:cubicBezTo>
                  <a:cubicBezTo>
                    <a:pt x="172" y="623"/>
                    <a:pt x="177" y="633"/>
                    <a:pt x="186" y="645"/>
                  </a:cubicBezTo>
                  <a:cubicBezTo>
                    <a:pt x="194" y="658"/>
                    <a:pt x="238" y="697"/>
                    <a:pt x="263" y="673"/>
                  </a:cubicBezTo>
                  <a:cubicBezTo>
                    <a:pt x="287" y="649"/>
                    <a:pt x="289" y="640"/>
                    <a:pt x="305" y="658"/>
                  </a:cubicBezTo>
                  <a:cubicBezTo>
                    <a:pt x="321" y="676"/>
                    <a:pt x="326" y="688"/>
                    <a:pt x="354" y="683"/>
                  </a:cubicBezTo>
                  <a:cubicBezTo>
                    <a:pt x="382" y="677"/>
                    <a:pt x="395" y="645"/>
                    <a:pt x="418" y="675"/>
                  </a:cubicBezTo>
                  <a:cubicBezTo>
                    <a:pt x="441" y="704"/>
                    <a:pt x="451" y="718"/>
                    <a:pt x="453" y="750"/>
                  </a:cubicBezTo>
                  <a:cubicBezTo>
                    <a:pt x="454" y="782"/>
                    <a:pt x="456" y="804"/>
                    <a:pt x="430" y="815"/>
                  </a:cubicBezTo>
                  <a:cubicBezTo>
                    <a:pt x="403" y="826"/>
                    <a:pt x="358" y="797"/>
                    <a:pt x="344" y="825"/>
                  </a:cubicBezTo>
                  <a:cubicBezTo>
                    <a:pt x="335" y="845"/>
                    <a:pt x="306" y="866"/>
                    <a:pt x="284" y="891"/>
                  </a:cubicBezTo>
                  <a:cubicBezTo>
                    <a:pt x="310" y="908"/>
                    <a:pt x="331" y="902"/>
                    <a:pt x="361" y="938"/>
                  </a:cubicBezTo>
                  <a:cubicBezTo>
                    <a:pt x="392" y="975"/>
                    <a:pt x="405" y="949"/>
                    <a:pt x="427" y="931"/>
                  </a:cubicBezTo>
                  <a:cubicBezTo>
                    <a:pt x="449" y="912"/>
                    <a:pt x="466" y="938"/>
                    <a:pt x="488" y="957"/>
                  </a:cubicBezTo>
                  <a:cubicBezTo>
                    <a:pt x="510" y="975"/>
                    <a:pt x="527" y="975"/>
                    <a:pt x="545" y="957"/>
                  </a:cubicBezTo>
                  <a:cubicBezTo>
                    <a:pt x="562" y="938"/>
                    <a:pt x="593" y="953"/>
                    <a:pt x="619" y="964"/>
                  </a:cubicBezTo>
                  <a:cubicBezTo>
                    <a:pt x="645" y="975"/>
                    <a:pt x="619" y="1016"/>
                    <a:pt x="593" y="1038"/>
                  </a:cubicBezTo>
                  <a:cubicBezTo>
                    <a:pt x="567" y="1060"/>
                    <a:pt x="571" y="1075"/>
                    <a:pt x="588" y="1090"/>
                  </a:cubicBezTo>
                  <a:cubicBezTo>
                    <a:pt x="606" y="1105"/>
                    <a:pt x="610" y="1135"/>
                    <a:pt x="623" y="1153"/>
                  </a:cubicBezTo>
                  <a:cubicBezTo>
                    <a:pt x="637" y="1172"/>
                    <a:pt x="632" y="1190"/>
                    <a:pt x="654" y="1186"/>
                  </a:cubicBezTo>
                  <a:cubicBezTo>
                    <a:pt x="676" y="1183"/>
                    <a:pt x="698" y="1194"/>
                    <a:pt x="720" y="1220"/>
                  </a:cubicBezTo>
                  <a:cubicBezTo>
                    <a:pt x="741" y="1246"/>
                    <a:pt x="811" y="1257"/>
                    <a:pt x="842" y="1275"/>
                  </a:cubicBezTo>
                  <a:cubicBezTo>
                    <a:pt x="872" y="1294"/>
                    <a:pt x="907" y="1246"/>
                    <a:pt x="929" y="1253"/>
                  </a:cubicBezTo>
                  <a:cubicBezTo>
                    <a:pt x="939" y="1256"/>
                    <a:pt x="958" y="1273"/>
                    <a:pt x="976" y="1290"/>
                  </a:cubicBezTo>
                  <a:cubicBezTo>
                    <a:pt x="996" y="1262"/>
                    <a:pt x="1013" y="1264"/>
                    <a:pt x="1065" y="1264"/>
                  </a:cubicBezTo>
                  <a:cubicBezTo>
                    <a:pt x="1126" y="1264"/>
                    <a:pt x="1139" y="1275"/>
                    <a:pt x="1126" y="1238"/>
                  </a:cubicBezTo>
                  <a:cubicBezTo>
                    <a:pt x="1113" y="1201"/>
                    <a:pt x="1121" y="1168"/>
                    <a:pt x="1161" y="1220"/>
                  </a:cubicBezTo>
                  <a:cubicBezTo>
                    <a:pt x="1200" y="1272"/>
                    <a:pt x="1148" y="1249"/>
                    <a:pt x="1213" y="1253"/>
                  </a:cubicBezTo>
                  <a:cubicBezTo>
                    <a:pt x="1279" y="1257"/>
                    <a:pt x="1231" y="1290"/>
                    <a:pt x="1296" y="1294"/>
                  </a:cubicBezTo>
                  <a:cubicBezTo>
                    <a:pt x="1362" y="1298"/>
                    <a:pt x="1392" y="1279"/>
                    <a:pt x="1392" y="1264"/>
                  </a:cubicBezTo>
                  <a:cubicBezTo>
                    <a:pt x="1392" y="1249"/>
                    <a:pt x="1418" y="1216"/>
                    <a:pt x="1423" y="1249"/>
                  </a:cubicBezTo>
                  <a:cubicBezTo>
                    <a:pt x="1423" y="1253"/>
                    <a:pt x="1424" y="1256"/>
                    <a:pt x="1424" y="1259"/>
                  </a:cubicBezTo>
                  <a:cubicBezTo>
                    <a:pt x="1430" y="1247"/>
                    <a:pt x="1437" y="1235"/>
                    <a:pt x="1447" y="1231"/>
                  </a:cubicBezTo>
                  <a:cubicBezTo>
                    <a:pt x="1469" y="1222"/>
                    <a:pt x="1486" y="1214"/>
                    <a:pt x="1486" y="1194"/>
                  </a:cubicBezTo>
                  <a:cubicBezTo>
                    <a:pt x="1486" y="1173"/>
                    <a:pt x="1471" y="1164"/>
                    <a:pt x="1501" y="1164"/>
                  </a:cubicBezTo>
                  <a:cubicBezTo>
                    <a:pt x="1532" y="1164"/>
                    <a:pt x="1591" y="1177"/>
                    <a:pt x="1591" y="1135"/>
                  </a:cubicBezTo>
                  <a:cubicBezTo>
                    <a:pt x="1591" y="1092"/>
                    <a:pt x="1576" y="1062"/>
                    <a:pt x="1608" y="1079"/>
                  </a:cubicBezTo>
                  <a:cubicBezTo>
                    <a:pt x="1641" y="1096"/>
                    <a:pt x="1663" y="1090"/>
                    <a:pt x="1674" y="1066"/>
                  </a:cubicBezTo>
                  <a:cubicBezTo>
                    <a:pt x="1685" y="1042"/>
                    <a:pt x="1700" y="1042"/>
                    <a:pt x="1685" y="1020"/>
                  </a:cubicBezTo>
                  <a:cubicBezTo>
                    <a:pt x="1670" y="997"/>
                    <a:pt x="1672" y="979"/>
                    <a:pt x="1694" y="971"/>
                  </a:cubicBezTo>
                  <a:cubicBezTo>
                    <a:pt x="1715" y="964"/>
                    <a:pt x="1777" y="940"/>
                    <a:pt x="1801" y="910"/>
                  </a:cubicBezTo>
                  <a:cubicBezTo>
                    <a:pt x="1825" y="881"/>
                    <a:pt x="1851" y="870"/>
                    <a:pt x="1840" y="836"/>
                  </a:cubicBezTo>
                  <a:cubicBezTo>
                    <a:pt x="1829" y="803"/>
                    <a:pt x="1807" y="732"/>
                    <a:pt x="1862" y="681"/>
                  </a:cubicBezTo>
                  <a:cubicBezTo>
                    <a:pt x="1916" y="629"/>
                    <a:pt x="1936" y="640"/>
                    <a:pt x="1938" y="599"/>
                  </a:cubicBezTo>
                  <a:cubicBezTo>
                    <a:pt x="1940" y="558"/>
                    <a:pt x="1932" y="536"/>
                    <a:pt x="1954" y="523"/>
                  </a:cubicBezTo>
                  <a:cubicBezTo>
                    <a:pt x="1975" y="510"/>
                    <a:pt x="1978" y="504"/>
                    <a:pt x="1967" y="480"/>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58" name="Freeform 17">
              <a:extLst>
                <a:ext uri="{FF2B5EF4-FFF2-40B4-BE49-F238E27FC236}">
                  <a16:creationId xmlns:a16="http://schemas.microsoft.com/office/drawing/2014/main" id="{F38B1FF8-8669-4B20-8B5A-DBBCBAF5BD57}"/>
                </a:ext>
              </a:extLst>
            </p:cNvPr>
            <p:cNvSpPr>
              <a:spLocks/>
            </p:cNvSpPr>
            <p:nvPr/>
          </p:nvSpPr>
          <p:spPr bwMode="auto">
            <a:xfrm>
              <a:off x="3238" y="1805"/>
              <a:ext cx="590" cy="922"/>
            </a:xfrm>
            <a:custGeom>
              <a:avLst/>
              <a:gdLst>
                <a:gd name="T0" fmla="*/ 1149 w 1273"/>
                <a:gd name="T1" fmla="*/ 1405 h 1992"/>
                <a:gd name="T2" fmla="*/ 1053 w 1273"/>
                <a:gd name="T3" fmla="*/ 1201 h 1992"/>
                <a:gd name="T4" fmla="*/ 1105 w 1273"/>
                <a:gd name="T5" fmla="*/ 957 h 1992"/>
                <a:gd name="T6" fmla="*/ 1044 w 1273"/>
                <a:gd name="T7" fmla="*/ 727 h 1992"/>
                <a:gd name="T8" fmla="*/ 1088 w 1273"/>
                <a:gd name="T9" fmla="*/ 590 h 1992"/>
                <a:gd name="T10" fmla="*/ 1088 w 1273"/>
                <a:gd name="T11" fmla="*/ 486 h 1992"/>
                <a:gd name="T12" fmla="*/ 1094 w 1273"/>
                <a:gd name="T13" fmla="*/ 280 h 1992"/>
                <a:gd name="T14" fmla="*/ 1131 w 1273"/>
                <a:gd name="T15" fmla="*/ 132 h 1992"/>
                <a:gd name="T16" fmla="*/ 1098 w 1273"/>
                <a:gd name="T17" fmla="*/ 0 h 1992"/>
                <a:gd name="T18" fmla="*/ 996 w 1273"/>
                <a:gd name="T19" fmla="*/ 76 h 1992"/>
                <a:gd name="T20" fmla="*/ 900 w 1273"/>
                <a:gd name="T21" fmla="*/ 110 h 1992"/>
                <a:gd name="T22" fmla="*/ 834 w 1273"/>
                <a:gd name="T23" fmla="*/ 265 h 1992"/>
                <a:gd name="T24" fmla="*/ 699 w 1273"/>
                <a:gd name="T25" fmla="*/ 380 h 1992"/>
                <a:gd name="T26" fmla="*/ 629 w 1273"/>
                <a:gd name="T27" fmla="*/ 506 h 1992"/>
                <a:gd name="T28" fmla="*/ 476 w 1273"/>
                <a:gd name="T29" fmla="*/ 491 h 1992"/>
                <a:gd name="T30" fmla="*/ 377 w 1273"/>
                <a:gd name="T31" fmla="*/ 501 h 1992"/>
                <a:gd name="T32" fmla="*/ 314 w 1273"/>
                <a:gd name="T33" fmla="*/ 595 h 1992"/>
                <a:gd name="T34" fmla="*/ 327 w 1273"/>
                <a:gd name="T35" fmla="*/ 704 h 1992"/>
                <a:gd name="T36" fmla="*/ 500 w 1273"/>
                <a:gd name="T37" fmla="*/ 784 h 1992"/>
                <a:gd name="T38" fmla="*/ 664 w 1273"/>
                <a:gd name="T39" fmla="*/ 901 h 1992"/>
                <a:gd name="T40" fmla="*/ 642 w 1273"/>
                <a:gd name="T41" fmla="*/ 1038 h 1992"/>
                <a:gd name="T42" fmla="*/ 563 w 1273"/>
                <a:gd name="T43" fmla="*/ 1120 h 1992"/>
                <a:gd name="T44" fmla="*/ 509 w 1273"/>
                <a:gd name="T45" fmla="*/ 1127 h 1992"/>
                <a:gd name="T46" fmla="*/ 472 w 1273"/>
                <a:gd name="T47" fmla="*/ 1196 h 1992"/>
                <a:gd name="T48" fmla="*/ 356 w 1273"/>
                <a:gd name="T49" fmla="*/ 1225 h 1992"/>
                <a:gd name="T50" fmla="*/ 205 w 1273"/>
                <a:gd name="T51" fmla="*/ 1183 h 1992"/>
                <a:gd name="T52" fmla="*/ 175 w 1273"/>
                <a:gd name="T53" fmla="*/ 1277 h 1992"/>
                <a:gd name="T54" fmla="*/ 179 w 1273"/>
                <a:gd name="T55" fmla="*/ 1331 h 1992"/>
                <a:gd name="T56" fmla="*/ 212 w 1273"/>
                <a:gd name="T57" fmla="*/ 1416 h 1992"/>
                <a:gd name="T58" fmla="*/ 179 w 1273"/>
                <a:gd name="T59" fmla="*/ 1481 h 1992"/>
                <a:gd name="T60" fmla="*/ 201 w 1273"/>
                <a:gd name="T61" fmla="*/ 1540 h 1992"/>
                <a:gd name="T62" fmla="*/ 148 w 1273"/>
                <a:gd name="T63" fmla="*/ 1551 h 1992"/>
                <a:gd name="T64" fmla="*/ 76 w 1273"/>
                <a:gd name="T65" fmla="*/ 1564 h 1992"/>
                <a:gd name="T66" fmla="*/ 61 w 1273"/>
                <a:gd name="T67" fmla="*/ 1624 h 1992"/>
                <a:gd name="T68" fmla="*/ 61 w 1273"/>
                <a:gd name="T69" fmla="*/ 1698 h 1992"/>
                <a:gd name="T70" fmla="*/ 46 w 1273"/>
                <a:gd name="T71" fmla="*/ 1735 h 1992"/>
                <a:gd name="T72" fmla="*/ 214 w 1273"/>
                <a:gd name="T73" fmla="*/ 1789 h 1992"/>
                <a:gd name="T74" fmla="*/ 349 w 1273"/>
                <a:gd name="T75" fmla="*/ 1823 h 1992"/>
                <a:gd name="T76" fmla="*/ 438 w 1273"/>
                <a:gd name="T77" fmla="*/ 1834 h 1992"/>
                <a:gd name="T78" fmla="*/ 536 w 1273"/>
                <a:gd name="T79" fmla="*/ 1890 h 1992"/>
                <a:gd name="T80" fmla="*/ 677 w 1273"/>
                <a:gd name="T81" fmla="*/ 1876 h 1992"/>
                <a:gd name="T82" fmla="*/ 805 w 1273"/>
                <a:gd name="T83" fmla="*/ 1929 h 1992"/>
                <a:gd name="T84" fmla="*/ 939 w 1273"/>
                <a:gd name="T85" fmla="*/ 1959 h 1992"/>
                <a:gd name="T86" fmla="*/ 970 w 1273"/>
                <a:gd name="T87" fmla="*/ 1909 h 1992"/>
                <a:gd name="T88" fmla="*/ 930 w 1273"/>
                <a:gd name="T89" fmla="*/ 1816 h 1992"/>
                <a:gd name="T90" fmla="*/ 1059 w 1273"/>
                <a:gd name="T91" fmla="*/ 1752 h 1992"/>
                <a:gd name="T92" fmla="*/ 974 w 1273"/>
                <a:gd name="T93" fmla="*/ 1679 h 1992"/>
                <a:gd name="T94" fmla="*/ 913 w 1273"/>
                <a:gd name="T95" fmla="*/ 1626 h 1992"/>
                <a:gd name="T96" fmla="*/ 1048 w 1273"/>
                <a:gd name="T97" fmla="*/ 1603 h 1992"/>
                <a:gd name="T98" fmla="*/ 1168 w 1273"/>
                <a:gd name="T99" fmla="*/ 1607 h 1992"/>
                <a:gd name="T100" fmla="*/ 1256 w 1273"/>
                <a:gd name="T101" fmla="*/ 1527 h 1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73" h="1992">
                  <a:moveTo>
                    <a:pt x="1256" y="1527"/>
                  </a:moveTo>
                  <a:cubicBezTo>
                    <a:pt x="1238" y="1499"/>
                    <a:pt x="1164" y="1449"/>
                    <a:pt x="1149" y="1405"/>
                  </a:cubicBezTo>
                  <a:cubicBezTo>
                    <a:pt x="1133" y="1360"/>
                    <a:pt x="1118" y="1342"/>
                    <a:pt x="1092" y="1314"/>
                  </a:cubicBezTo>
                  <a:cubicBezTo>
                    <a:pt x="1066" y="1286"/>
                    <a:pt x="1055" y="1257"/>
                    <a:pt x="1053" y="1201"/>
                  </a:cubicBezTo>
                  <a:cubicBezTo>
                    <a:pt x="1050" y="1146"/>
                    <a:pt x="1066" y="1110"/>
                    <a:pt x="1081" y="1075"/>
                  </a:cubicBezTo>
                  <a:cubicBezTo>
                    <a:pt x="1096" y="1040"/>
                    <a:pt x="1131" y="1016"/>
                    <a:pt x="1105" y="957"/>
                  </a:cubicBezTo>
                  <a:cubicBezTo>
                    <a:pt x="1079" y="897"/>
                    <a:pt x="1063" y="888"/>
                    <a:pt x="1063" y="853"/>
                  </a:cubicBezTo>
                  <a:cubicBezTo>
                    <a:pt x="1063" y="818"/>
                    <a:pt x="1070" y="753"/>
                    <a:pt x="1044" y="727"/>
                  </a:cubicBezTo>
                  <a:cubicBezTo>
                    <a:pt x="1018" y="701"/>
                    <a:pt x="1033" y="664"/>
                    <a:pt x="1048" y="638"/>
                  </a:cubicBezTo>
                  <a:cubicBezTo>
                    <a:pt x="1063" y="612"/>
                    <a:pt x="1107" y="617"/>
                    <a:pt x="1088" y="590"/>
                  </a:cubicBezTo>
                  <a:cubicBezTo>
                    <a:pt x="1068" y="562"/>
                    <a:pt x="1066" y="556"/>
                    <a:pt x="1085" y="540"/>
                  </a:cubicBezTo>
                  <a:cubicBezTo>
                    <a:pt x="1105" y="523"/>
                    <a:pt x="1103" y="504"/>
                    <a:pt x="1088" y="486"/>
                  </a:cubicBezTo>
                  <a:cubicBezTo>
                    <a:pt x="1072" y="467"/>
                    <a:pt x="989" y="395"/>
                    <a:pt x="1029" y="360"/>
                  </a:cubicBezTo>
                  <a:cubicBezTo>
                    <a:pt x="1068" y="325"/>
                    <a:pt x="1092" y="328"/>
                    <a:pt x="1094" y="280"/>
                  </a:cubicBezTo>
                  <a:cubicBezTo>
                    <a:pt x="1096" y="232"/>
                    <a:pt x="1101" y="236"/>
                    <a:pt x="1107" y="199"/>
                  </a:cubicBezTo>
                  <a:cubicBezTo>
                    <a:pt x="1114" y="161"/>
                    <a:pt x="1116" y="148"/>
                    <a:pt x="1131" y="132"/>
                  </a:cubicBezTo>
                  <a:cubicBezTo>
                    <a:pt x="1146" y="115"/>
                    <a:pt x="1155" y="84"/>
                    <a:pt x="1140" y="65"/>
                  </a:cubicBezTo>
                  <a:cubicBezTo>
                    <a:pt x="1128" y="51"/>
                    <a:pt x="1107" y="25"/>
                    <a:pt x="1098" y="0"/>
                  </a:cubicBezTo>
                  <a:cubicBezTo>
                    <a:pt x="1092" y="1"/>
                    <a:pt x="1085" y="8"/>
                    <a:pt x="1074" y="24"/>
                  </a:cubicBezTo>
                  <a:cubicBezTo>
                    <a:pt x="1039" y="80"/>
                    <a:pt x="1018" y="91"/>
                    <a:pt x="996" y="76"/>
                  </a:cubicBezTo>
                  <a:cubicBezTo>
                    <a:pt x="974" y="61"/>
                    <a:pt x="917" y="21"/>
                    <a:pt x="917" y="47"/>
                  </a:cubicBezTo>
                  <a:cubicBezTo>
                    <a:pt x="917" y="73"/>
                    <a:pt x="926" y="87"/>
                    <a:pt x="900" y="110"/>
                  </a:cubicBezTo>
                  <a:cubicBezTo>
                    <a:pt x="873" y="132"/>
                    <a:pt x="839" y="136"/>
                    <a:pt x="843" y="173"/>
                  </a:cubicBezTo>
                  <a:cubicBezTo>
                    <a:pt x="847" y="210"/>
                    <a:pt x="904" y="258"/>
                    <a:pt x="834" y="265"/>
                  </a:cubicBezTo>
                  <a:cubicBezTo>
                    <a:pt x="764" y="273"/>
                    <a:pt x="777" y="273"/>
                    <a:pt x="764" y="302"/>
                  </a:cubicBezTo>
                  <a:cubicBezTo>
                    <a:pt x="751" y="332"/>
                    <a:pt x="716" y="354"/>
                    <a:pt x="699" y="380"/>
                  </a:cubicBezTo>
                  <a:cubicBezTo>
                    <a:pt x="681" y="406"/>
                    <a:pt x="651" y="417"/>
                    <a:pt x="651" y="454"/>
                  </a:cubicBezTo>
                  <a:cubicBezTo>
                    <a:pt x="651" y="491"/>
                    <a:pt x="659" y="506"/>
                    <a:pt x="629" y="506"/>
                  </a:cubicBezTo>
                  <a:cubicBezTo>
                    <a:pt x="598" y="506"/>
                    <a:pt x="576" y="554"/>
                    <a:pt x="550" y="528"/>
                  </a:cubicBezTo>
                  <a:cubicBezTo>
                    <a:pt x="524" y="502"/>
                    <a:pt x="493" y="469"/>
                    <a:pt x="476" y="491"/>
                  </a:cubicBezTo>
                  <a:cubicBezTo>
                    <a:pt x="458" y="514"/>
                    <a:pt x="410" y="502"/>
                    <a:pt x="384" y="502"/>
                  </a:cubicBezTo>
                  <a:cubicBezTo>
                    <a:pt x="381" y="502"/>
                    <a:pt x="379" y="502"/>
                    <a:pt x="377" y="501"/>
                  </a:cubicBezTo>
                  <a:cubicBezTo>
                    <a:pt x="364" y="519"/>
                    <a:pt x="352" y="532"/>
                    <a:pt x="334" y="545"/>
                  </a:cubicBezTo>
                  <a:cubicBezTo>
                    <a:pt x="310" y="562"/>
                    <a:pt x="323" y="573"/>
                    <a:pt x="314" y="595"/>
                  </a:cubicBezTo>
                  <a:cubicBezTo>
                    <a:pt x="306" y="617"/>
                    <a:pt x="306" y="623"/>
                    <a:pt x="323" y="645"/>
                  </a:cubicBezTo>
                  <a:cubicBezTo>
                    <a:pt x="341" y="667"/>
                    <a:pt x="319" y="679"/>
                    <a:pt x="327" y="704"/>
                  </a:cubicBezTo>
                  <a:cubicBezTo>
                    <a:pt x="336" y="730"/>
                    <a:pt x="391" y="740"/>
                    <a:pt x="430" y="747"/>
                  </a:cubicBezTo>
                  <a:cubicBezTo>
                    <a:pt x="469" y="754"/>
                    <a:pt x="472" y="760"/>
                    <a:pt x="500" y="784"/>
                  </a:cubicBezTo>
                  <a:cubicBezTo>
                    <a:pt x="528" y="808"/>
                    <a:pt x="592" y="814"/>
                    <a:pt x="631" y="825"/>
                  </a:cubicBezTo>
                  <a:cubicBezTo>
                    <a:pt x="670" y="836"/>
                    <a:pt x="648" y="868"/>
                    <a:pt x="664" y="901"/>
                  </a:cubicBezTo>
                  <a:cubicBezTo>
                    <a:pt x="679" y="934"/>
                    <a:pt x="646" y="938"/>
                    <a:pt x="624" y="966"/>
                  </a:cubicBezTo>
                  <a:cubicBezTo>
                    <a:pt x="603" y="994"/>
                    <a:pt x="622" y="1016"/>
                    <a:pt x="642" y="1038"/>
                  </a:cubicBezTo>
                  <a:cubicBezTo>
                    <a:pt x="662" y="1060"/>
                    <a:pt x="668" y="1070"/>
                    <a:pt x="662" y="1095"/>
                  </a:cubicBezTo>
                  <a:cubicBezTo>
                    <a:pt x="655" y="1121"/>
                    <a:pt x="590" y="1123"/>
                    <a:pt x="563" y="1120"/>
                  </a:cubicBezTo>
                  <a:cubicBezTo>
                    <a:pt x="537" y="1116"/>
                    <a:pt x="544" y="1114"/>
                    <a:pt x="537" y="1127"/>
                  </a:cubicBezTo>
                  <a:cubicBezTo>
                    <a:pt x="531" y="1140"/>
                    <a:pt x="526" y="1138"/>
                    <a:pt x="509" y="1127"/>
                  </a:cubicBezTo>
                  <a:cubicBezTo>
                    <a:pt x="491" y="1116"/>
                    <a:pt x="489" y="1129"/>
                    <a:pt x="461" y="1136"/>
                  </a:cubicBezTo>
                  <a:cubicBezTo>
                    <a:pt x="432" y="1144"/>
                    <a:pt x="472" y="1162"/>
                    <a:pt x="472" y="1196"/>
                  </a:cubicBezTo>
                  <a:cubicBezTo>
                    <a:pt x="472" y="1229"/>
                    <a:pt x="445" y="1209"/>
                    <a:pt x="419" y="1209"/>
                  </a:cubicBezTo>
                  <a:cubicBezTo>
                    <a:pt x="393" y="1209"/>
                    <a:pt x="389" y="1222"/>
                    <a:pt x="356" y="1225"/>
                  </a:cubicBezTo>
                  <a:cubicBezTo>
                    <a:pt x="323" y="1229"/>
                    <a:pt x="297" y="1207"/>
                    <a:pt x="288" y="1188"/>
                  </a:cubicBezTo>
                  <a:cubicBezTo>
                    <a:pt x="279" y="1170"/>
                    <a:pt x="249" y="1179"/>
                    <a:pt x="205" y="1183"/>
                  </a:cubicBezTo>
                  <a:cubicBezTo>
                    <a:pt x="161" y="1186"/>
                    <a:pt x="172" y="1222"/>
                    <a:pt x="183" y="1238"/>
                  </a:cubicBezTo>
                  <a:cubicBezTo>
                    <a:pt x="194" y="1255"/>
                    <a:pt x="192" y="1270"/>
                    <a:pt x="175" y="1277"/>
                  </a:cubicBezTo>
                  <a:cubicBezTo>
                    <a:pt x="157" y="1285"/>
                    <a:pt x="144" y="1305"/>
                    <a:pt x="142" y="1320"/>
                  </a:cubicBezTo>
                  <a:cubicBezTo>
                    <a:pt x="140" y="1335"/>
                    <a:pt x="159" y="1335"/>
                    <a:pt x="179" y="1331"/>
                  </a:cubicBezTo>
                  <a:cubicBezTo>
                    <a:pt x="199" y="1327"/>
                    <a:pt x="207" y="1348"/>
                    <a:pt x="223" y="1362"/>
                  </a:cubicBezTo>
                  <a:cubicBezTo>
                    <a:pt x="238" y="1377"/>
                    <a:pt x="210" y="1394"/>
                    <a:pt x="212" y="1416"/>
                  </a:cubicBezTo>
                  <a:cubicBezTo>
                    <a:pt x="214" y="1438"/>
                    <a:pt x="199" y="1438"/>
                    <a:pt x="188" y="1455"/>
                  </a:cubicBezTo>
                  <a:cubicBezTo>
                    <a:pt x="177" y="1472"/>
                    <a:pt x="168" y="1474"/>
                    <a:pt x="179" y="1481"/>
                  </a:cubicBezTo>
                  <a:cubicBezTo>
                    <a:pt x="190" y="1488"/>
                    <a:pt x="199" y="1498"/>
                    <a:pt x="181" y="1514"/>
                  </a:cubicBezTo>
                  <a:cubicBezTo>
                    <a:pt x="164" y="1531"/>
                    <a:pt x="181" y="1525"/>
                    <a:pt x="201" y="1540"/>
                  </a:cubicBezTo>
                  <a:cubicBezTo>
                    <a:pt x="220" y="1555"/>
                    <a:pt x="214" y="1570"/>
                    <a:pt x="185" y="1572"/>
                  </a:cubicBezTo>
                  <a:cubicBezTo>
                    <a:pt x="157" y="1574"/>
                    <a:pt x="161" y="1562"/>
                    <a:pt x="148" y="1551"/>
                  </a:cubicBezTo>
                  <a:cubicBezTo>
                    <a:pt x="135" y="1540"/>
                    <a:pt x="129" y="1555"/>
                    <a:pt x="124" y="1568"/>
                  </a:cubicBezTo>
                  <a:cubicBezTo>
                    <a:pt x="120" y="1581"/>
                    <a:pt x="92" y="1568"/>
                    <a:pt x="76" y="1564"/>
                  </a:cubicBezTo>
                  <a:cubicBezTo>
                    <a:pt x="61" y="1561"/>
                    <a:pt x="48" y="1579"/>
                    <a:pt x="24" y="1592"/>
                  </a:cubicBezTo>
                  <a:cubicBezTo>
                    <a:pt x="0" y="1605"/>
                    <a:pt x="37" y="1616"/>
                    <a:pt x="61" y="1624"/>
                  </a:cubicBezTo>
                  <a:cubicBezTo>
                    <a:pt x="85" y="1631"/>
                    <a:pt x="83" y="1638"/>
                    <a:pt x="68" y="1655"/>
                  </a:cubicBezTo>
                  <a:cubicBezTo>
                    <a:pt x="52" y="1672"/>
                    <a:pt x="83" y="1685"/>
                    <a:pt x="61" y="1698"/>
                  </a:cubicBezTo>
                  <a:cubicBezTo>
                    <a:pt x="49" y="1705"/>
                    <a:pt x="34" y="1721"/>
                    <a:pt x="24" y="1734"/>
                  </a:cubicBezTo>
                  <a:cubicBezTo>
                    <a:pt x="32" y="1734"/>
                    <a:pt x="39" y="1735"/>
                    <a:pt x="46" y="1735"/>
                  </a:cubicBezTo>
                  <a:cubicBezTo>
                    <a:pt x="78" y="1735"/>
                    <a:pt x="81" y="1768"/>
                    <a:pt x="109" y="1800"/>
                  </a:cubicBezTo>
                  <a:cubicBezTo>
                    <a:pt x="137" y="1831"/>
                    <a:pt x="179" y="1807"/>
                    <a:pt x="214" y="1789"/>
                  </a:cubicBezTo>
                  <a:cubicBezTo>
                    <a:pt x="249" y="1770"/>
                    <a:pt x="271" y="1778"/>
                    <a:pt x="313" y="1776"/>
                  </a:cubicBezTo>
                  <a:cubicBezTo>
                    <a:pt x="356" y="1773"/>
                    <a:pt x="333" y="1803"/>
                    <a:pt x="349" y="1823"/>
                  </a:cubicBezTo>
                  <a:cubicBezTo>
                    <a:pt x="366" y="1842"/>
                    <a:pt x="382" y="1831"/>
                    <a:pt x="402" y="1823"/>
                  </a:cubicBezTo>
                  <a:cubicBezTo>
                    <a:pt x="421" y="1815"/>
                    <a:pt x="428" y="1817"/>
                    <a:pt x="438" y="1834"/>
                  </a:cubicBezTo>
                  <a:cubicBezTo>
                    <a:pt x="448" y="1851"/>
                    <a:pt x="457" y="1851"/>
                    <a:pt x="474" y="1845"/>
                  </a:cubicBezTo>
                  <a:cubicBezTo>
                    <a:pt x="490" y="1840"/>
                    <a:pt x="510" y="1867"/>
                    <a:pt x="536" y="1890"/>
                  </a:cubicBezTo>
                  <a:cubicBezTo>
                    <a:pt x="562" y="1912"/>
                    <a:pt x="585" y="1895"/>
                    <a:pt x="611" y="1876"/>
                  </a:cubicBezTo>
                  <a:cubicBezTo>
                    <a:pt x="638" y="1856"/>
                    <a:pt x="654" y="1876"/>
                    <a:pt x="677" y="1876"/>
                  </a:cubicBezTo>
                  <a:cubicBezTo>
                    <a:pt x="700" y="1876"/>
                    <a:pt x="723" y="1895"/>
                    <a:pt x="739" y="1912"/>
                  </a:cubicBezTo>
                  <a:cubicBezTo>
                    <a:pt x="756" y="1929"/>
                    <a:pt x="769" y="1931"/>
                    <a:pt x="805" y="1929"/>
                  </a:cubicBezTo>
                  <a:cubicBezTo>
                    <a:pt x="841" y="1926"/>
                    <a:pt x="828" y="1937"/>
                    <a:pt x="857" y="1965"/>
                  </a:cubicBezTo>
                  <a:cubicBezTo>
                    <a:pt x="887" y="1992"/>
                    <a:pt x="903" y="1976"/>
                    <a:pt x="939" y="1959"/>
                  </a:cubicBezTo>
                  <a:cubicBezTo>
                    <a:pt x="947" y="1955"/>
                    <a:pt x="955" y="1954"/>
                    <a:pt x="963" y="1952"/>
                  </a:cubicBezTo>
                  <a:cubicBezTo>
                    <a:pt x="968" y="1936"/>
                    <a:pt x="973" y="1918"/>
                    <a:pt x="970" y="1909"/>
                  </a:cubicBezTo>
                  <a:cubicBezTo>
                    <a:pt x="963" y="1891"/>
                    <a:pt x="948" y="1874"/>
                    <a:pt x="928" y="1859"/>
                  </a:cubicBezTo>
                  <a:cubicBezTo>
                    <a:pt x="908" y="1844"/>
                    <a:pt x="915" y="1837"/>
                    <a:pt x="930" y="1816"/>
                  </a:cubicBezTo>
                  <a:cubicBezTo>
                    <a:pt x="946" y="1796"/>
                    <a:pt x="943" y="1768"/>
                    <a:pt x="978" y="1770"/>
                  </a:cubicBezTo>
                  <a:cubicBezTo>
                    <a:pt x="1013" y="1772"/>
                    <a:pt x="1057" y="1774"/>
                    <a:pt x="1059" y="1752"/>
                  </a:cubicBezTo>
                  <a:cubicBezTo>
                    <a:pt x="1061" y="1729"/>
                    <a:pt x="1074" y="1696"/>
                    <a:pt x="1044" y="1694"/>
                  </a:cubicBezTo>
                  <a:cubicBezTo>
                    <a:pt x="1013" y="1692"/>
                    <a:pt x="972" y="1698"/>
                    <a:pt x="974" y="1679"/>
                  </a:cubicBezTo>
                  <a:cubicBezTo>
                    <a:pt x="976" y="1661"/>
                    <a:pt x="978" y="1644"/>
                    <a:pt x="952" y="1644"/>
                  </a:cubicBezTo>
                  <a:cubicBezTo>
                    <a:pt x="926" y="1644"/>
                    <a:pt x="913" y="1637"/>
                    <a:pt x="913" y="1626"/>
                  </a:cubicBezTo>
                  <a:cubicBezTo>
                    <a:pt x="913" y="1614"/>
                    <a:pt x="904" y="1592"/>
                    <a:pt x="965" y="1600"/>
                  </a:cubicBezTo>
                  <a:cubicBezTo>
                    <a:pt x="1026" y="1607"/>
                    <a:pt x="1042" y="1587"/>
                    <a:pt x="1048" y="1603"/>
                  </a:cubicBezTo>
                  <a:cubicBezTo>
                    <a:pt x="1055" y="1620"/>
                    <a:pt x="1059" y="1620"/>
                    <a:pt x="1092" y="1620"/>
                  </a:cubicBezTo>
                  <a:cubicBezTo>
                    <a:pt x="1125" y="1620"/>
                    <a:pt x="1127" y="1588"/>
                    <a:pt x="1168" y="1607"/>
                  </a:cubicBezTo>
                  <a:cubicBezTo>
                    <a:pt x="1210" y="1626"/>
                    <a:pt x="1210" y="1614"/>
                    <a:pt x="1232" y="1592"/>
                  </a:cubicBezTo>
                  <a:cubicBezTo>
                    <a:pt x="1254" y="1570"/>
                    <a:pt x="1273" y="1555"/>
                    <a:pt x="1256" y="1527"/>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59" name="Freeform 18">
              <a:extLst>
                <a:ext uri="{FF2B5EF4-FFF2-40B4-BE49-F238E27FC236}">
                  <a16:creationId xmlns:a16="http://schemas.microsoft.com/office/drawing/2014/main" id="{24E08C9D-D137-497C-835E-8C1948057AE2}"/>
                </a:ext>
              </a:extLst>
            </p:cNvPr>
            <p:cNvSpPr>
              <a:spLocks/>
            </p:cNvSpPr>
            <p:nvPr/>
          </p:nvSpPr>
          <p:spPr bwMode="auto">
            <a:xfrm>
              <a:off x="3030" y="3028"/>
              <a:ext cx="700" cy="551"/>
            </a:xfrm>
            <a:custGeom>
              <a:avLst/>
              <a:gdLst>
                <a:gd name="T0" fmla="*/ 1227 w 1511"/>
                <a:gd name="T1" fmla="*/ 158 h 1190"/>
                <a:gd name="T2" fmla="*/ 1173 w 1511"/>
                <a:gd name="T3" fmla="*/ 104 h 1190"/>
                <a:gd name="T4" fmla="*/ 1123 w 1511"/>
                <a:gd name="T5" fmla="*/ 32 h 1190"/>
                <a:gd name="T6" fmla="*/ 1024 w 1511"/>
                <a:gd name="T7" fmla="*/ 35 h 1190"/>
                <a:gd name="T8" fmla="*/ 943 w 1511"/>
                <a:gd name="T9" fmla="*/ 43 h 1190"/>
                <a:gd name="T10" fmla="*/ 880 w 1511"/>
                <a:gd name="T11" fmla="*/ 89 h 1190"/>
                <a:gd name="T12" fmla="*/ 756 w 1511"/>
                <a:gd name="T13" fmla="*/ 180 h 1190"/>
                <a:gd name="T14" fmla="*/ 592 w 1511"/>
                <a:gd name="T15" fmla="*/ 139 h 1190"/>
                <a:gd name="T16" fmla="*/ 500 w 1511"/>
                <a:gd name="T17" fmla="*/ 191 h 1190"/>
                <a:gd name="T18" fmla="*/ 620 w 1511"/>
                <a:gd name="T19" fmla="*/ 287 h 1190"/>
                <a:gd name="T20" fmla="*/ 675 w 1511"/>
                <a:gd name="T21" fmla="*/ 361 h 1190"/>
                <a:gd name="T22" fmla="*/ 572 w 1511"/>
                <a:gd name="T23" fmla="*/ 389 h 1190"/>
                <a:gd name="T24" fmla="*/ 469 w 1511"/>
                <a:gd name="T25" fmla="*/ 393 h 1190"/>
                <a:gd name="T26" fmla="*/ 419 w 1511"/>
                <a:gd name="T27" fmla="*/ 398 h 1190"/>
                <a:gd name="T28" fmla="*/ 293 w 1511"/>
                <a:gd name="T29" fmla="*/ 504 h 1190"/>
                <a:gd name="T30" fmla="*/ 144 w 1511"/>
                <a:gd name="T31" fmla="*/ 523 h 1190"/>
                <a:gd name="T32" fmla="*/ 35 w 1511"/>
                <a:gd name="T33" fmla="*/ 549 h 1190"/>
                <a:gd name="T34" fmla="*/ 30 w 1511"/>
                <a:gd name="T35" fmla="*/ 630 h 1190"/>
                <a:gd name="T36" fmla="*/ 113 w 1511"/>
                <a:gd name="T37" fmla="*/ 704 h 1190"/>
                <a:gd name="T38" fmla="*/ 210 w 1511"/>
                <a:gd name="T39" fmla="*/ 678 h 1190"/>
                <a:gd name="T40" fmla="*/ 258 w 1511"/>
                <a:gd name="T41" fmla="*/ 790 h 1190"/>
                <a:gd name="T42" fmla="*/ 201 w 1511"/>
                <a:gd name="T43" fmla="*/ 953 h 1190"/>
                <a:gd name="T44" fmla="*/ 258 w 1511"/>
                <a:gd name="T45" fmla="*/ 1127 h 1190"/>
                <a:gd name="T46" fmla="*/ 376 w 1511"/>
                <a:gd name="T47" fmla="*/ 1138 h 1190"/>
                <a:gd name="T48" fmla="*/ 524 w 1511"/>
                <a:gd name="T49" fmla="*/ 1134 h 1190"/>
                <a:gd name="T50" fmla="*/ 673 w 1511"/>
                <a:gd name="T51" fmla="*/ 1112 h 1190"/>
                <a:gd name="T52" fmla="*/ 847 w 1511"/>
                <a:gd name="T53" fmla="*/ 1023 h 1190"/>
                <a:gd name="T54" fmla="*/ 970 w 1511"/>
                <a:gd name="T55" fmla="*/ 979 h 1190"/>
                <a:gd name="T56" fmla="*/ 1088 w 1511"/>
                <a:gd name="T57" fmla="*/ 1030 h 1190"/>
                <a:gd name="T58" fmla="*/ 1171 w 1511"/>
                <a:gd name="T59" fmla="*/ 956 h 1190"/>
                <a:gd name="T60" fmla="*/ 1302 w 1511"/>
                <a:gd name="T61" fmla="*/ 927 h 1190"/>
                <a:gd name="T62" fmla="*/ 1372 w 1511"/>
                <a:gd name="T63" fmla="*/ 860 h 1190"/>
                <a:gd name="T64" fmla="*/ 1489 w 1511"/>
                <a:gd name="T65" fmla="*/ 819 h 1190"/>
                <a:gd name="T66" fmla="*/ 1468 w 1511"/>
                <a:gd name="T67" fmla="*/ 671 h 1190"/>
                <a:gd name="T68" fmla="*/ 1472 w 1511"/>
                <a:gd name="T69" fmla="*/ 593 h 1190"/>
                <a:gd name="T70" fmla="*/ 1393 w 1511"/>
                <a:gd name="T71" fmla="*/ 512 h 1190"/>
                <a:gd name="T72" fmla="*/ 1341 w 1511"/>
                <a:gd name="T73" fmla="*/ 486 h 1190"/>
                <a:gd name="T74" fmla="*/ 1437 w 1511"/>
                <a:gd name="T75" fmla="*/ 345 h 1190"/>
                <a:gd name="T76" fmla="*/ 1402 w 1511"/>
                <a:gd name="T77" fmla="*/ 200 h 1190"/>
                <a:gd name="T78" fmla="*/ 1352 w 1511"/>
                <a:gd name="T79" fmla="*/ 222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11" h="1190">
                  <a:moveTo>
                    <a:pt x="1275" y="219"/>
                  </a:moveTo>
                  <a:cubicBezTo>
                    <a:pt x="1234" y="202"/>
                    <a:pt x="1240" y="182"/>
                    <a:pt x="1227" y="158"/>
                  </a:cubicBezTo>
                  <a:cubicBezTo>
                    <a:pt x="1214" y="134"/>
                    <a:pt x="1195" y="132"/>
                    <a:pt x="1171" y="128"/>
                  </a:cubicBezTo>
                  <a:cubicBezTo>
                    <a:pt x="1147" y="124"/>
                    <a:pt x="1162" y="121"/>
                    <a:pt x="1173" y="104"/>
                  </a:cubicBezTo>
                  <a:cubicBezTo>
                    <a:pt x="1184" y="87"/>
                    <a:pt x="1160" y="80"/>
                    <a:pt x="1160" y="65"/>
                  </a:cubicBezTo>
                  <a:cubicBezTo>
                    <a:pt x="1160" y="50"/>
                    <a:pt x="1151" y="33"/>
                    <a:pt x="1123" y="32"/>
                  </a:cubicBezTo>
                  <a:cubicBezTo>
                    <a:pt x="1094" y="30"/>
                    <a:pt x="1083" y="33"/>
                    <a:pt x="1066" y="54"/>
                  </a:cubicBezTo>
                  <a:cubicBezTo>
                    <a:pt x="1048" y="74"/>
                    <a:pt x="1029" y="54"/>
                    <a:pt x="1024" y="35"/>
                  </a:cubicBezTo>
                  <a:cubicBezTo>
                    <a:pt x="1020" y="17"/>
                    <a:pt x="991" y="11"/>
                    <a:pt x="965" y="6"/>
                  </a:cubicBezTo>
                  <a:cubicBezTo>
                    <a:pt x="939" y="0"/>
                    <a:pt x="924" y="24"/>
                    <a:pt x="943" y="43"/>
                  </a:cubicBezTo>
                  <a:cubicBezTo>
                    <a:pt x="963" y="61"/>
                    <a:pt x="954" y="76"/>
                    <a:pt x="941" y="95"/>
                  </a:cubicBezTo>
                  <a:cubicBezTo>
                    <a:pt x="928" y="113"/>
                    <a:pt x="913" y="115"/>
                    <a:pt x="880" y="89"/>
                  </a:cubicBezTo>
                  <a:cubicBezTo>
                    <a:pt x="847" y="63"/>
                    <a:pt x="823" y="113"/>
                    <a:pt x="784" y="119"/>
                  </a:cubicBezTo>
                  <a:cubicBezTo>
                    <a:pt x="745" y="124"/>
                    <a:pt x="784" y="156"/>
                    <a:pt x="756" y="180"/>
                  </a:cubicBezTo>
                  <a:cubicBezTo>
                    <a:pt x="727" y="204"/>
                    <a:pt x="688" y="191"/>
                    <a:pt x="657" y="187"/>
                  </a:cubicBezTo>
                  <a:cubicBezTo>
                    <a:pt x="627" y="184"/>
                    <a:pt x="620" y="161"/>
                    <a:pt x="592" y="139"/>
                  </a:cubicBezTo>
                  <a:cubicBezTo>
                    <a:pt x="563" y="117"/>
                    <a:pt x="570" y="146"/>
                    <a:pt x="555" y="163"/>
                  </a:cubicBezTo>
                  <a:cubicBezTo>
                    <a:pt x="539" y="180"/>
                    <a:pt x="518" y="176"/>
                    <a:pt x="500" y="191"/>
                  </a:cubicBezTo>
                  <a:cubicBezTo>
                    <a:pt x="483" y="206"/>
                    <a:pt x="504" y="235"/>
                    <a:pt x="531" y="254"/>
                  </a:cubicBezTo>
                  <a:cubicBezTo>
                    <a:pt x="557" y="272"/>
                    <a:pt x="579" y="287"/>
                    <a:pt x="620" y="287"/>
                  </a:cubicBezTo>
                  <a:cubicBezTo>
                    <a:pt x="662" y="287"/>
                    <a:pt x="642" y="300"/>
                    <a:pt x="644" y="317"/>
                  </a:cubicBezTo>
                  <a:cubicBezTo>
                    <a:pt x="646" y="334"/>
                    <a:pt x="660" y="341"/>
                    <a:pt x="675" y="361"/>
                  </a:cubicBezTo>
                  <a:cubicBezTo>
                    <a:pt x="690" y="382"/>
                    <a:pt x="662" y="384"/>
                    <a:pt x="635" y="382"/>
                  </a:cubicBezTo>
                  <a:cubicBezTo>
                    <a:pt x="609" y="380"/>
                    <a:pt x="596" y="389"/>
                    <a:pt x="572" y="389"/>
                  </a:cubicBezTo>
                  <a:cubicBezTo>
                    <a:pt x="548" y="389"/>
                    <a:pt x="548" y="399"/>
                    <a:pt x="522" y="410"/>
                  </a:cubicBezTo>
                  <a:cubicBezTo>
                    <a:pt x="496" y="421"/>
                    <a:pt x="483" y="408"/>
                    <a:pt x="469" y="393"/>
                  </a:cubicBezTo>
                  <a:cubicBezTo>
                    <a:pt x="456" y="378"/>
                    <a:pt x="450" y="387"/>
                    <a:pt x="437" y="399"/>
                  </a:cubicBezTo>
                  <a:cubicBezTo>
                    <a:pt x="433" y="402"/>
                    <a:pt x="426" y="401"/>
                    <a:pt x="419" y="398"/>
                  </a:cubicBezTo>
                  <a:cubicBezTo>
                    <a:pt x="414" y="430"/>
                    <a:pt x="409" y="486"/>
                    <a:pt x="384" y="489"/>
                  </a:cubicBezTo>
                  <a:cubicBezTo>
                    <a:pt x="358" y="493"/>
                    <a:pt x="341" y="497"/>
                    <a:pt x="293" y="504"/>
                  </a:cubicBezTo>
                  <a:cubicBezTo>
                    <a:pt x="245" y="512"/>
                    <a:pt x="240" y="508"/>
                    <a:pt x="175" y="493"/>
                  </a:cubicBezTo>
                  <a:cubicBezTo>
                    <a:pt x="109" y="478"/>
                    <a:pt x="175" y="493"/>
                    <a:pt x="144" y="523"/>
                  </a:cubicBezTo>
                  <a:cubicBezTo>
                    <a:pt x="113" y="552"/>
                    <a:pt x="113" y="526"/>
                    <a:pt x="96" y="493"/>
                  </a:cubicBezTo>
                  <a:cubicBezTo>
                    <a:pt x="79" y="460"/>
                    <a:pt x="70" y="504"/>
                    <a:pt x="35" y="549"/>
                  </a:cubicBezTo>
                  <a:cubicBezTo>
                    <a:pt x="0" y="593"/>
                    <a:pt x="9" y="571"/>
                    <a:pt x="35" y="593"/>
                  </a:cubicBezTo>
                  <a:cubicBezTo>
                    <a:pt x="61" y="615"/>
                    <a:pt x="52" y="619"/>
                    <a:pt x="30" y="630"/>
                  </a:cubicBezTo>
                  <a:cubicBezTo>
                    <a:pt x="9" y="641"/>
                    <a:pt x="26" y="686"/>
                    <a:pt x="52" y="704"/>
                  </a:cubicBezTo>
                  <a:cubicBezTo>
                    <a:pt x="79" y="723"/>
                    <a:pt x="113" y="727"/>
                    <a:pt x="113" y="704"/>
                  </a:cubicBezTo>
                  <a:cubicBezTo>
                    <a:pt x="113" y="682"/>
                    <a:pt x="140" y="689"/>
                    <a:pt x="153" y="701"/>
                  </a:cubicBezTo>
                  <a:cubicBezTo>
                    <a:pt x="166" y="712"/>
                    <a:pt x="183" y="675"/>
                    <a:pt x="210" y="678"/>
                  </a:cubicBezTo>
                  <a:cubicBezTo>
                    <a:pt x="236" y="682"/>
                    <a:pt x="240" y="708"/>
                    <a:pt x="258" y="723"/>
                  </a:cubicBezTo>
                  <a:cubicBezTo>
                    <a:pt x="275" y="738"/>
                    <a:pt x="275" y="767"/>
                    <a:pt x="258" y="790"/>
                  </a:cubicBezTo>
                  <a:cubicBezTo>
                    <a:pt x="240" y="812"/>
                    <a:pt x="236" y="812"/>
                    <a:pt x="201" y="856"/>
                  </a:cubicBezTo>
                  <a:cubicBezTo>
                    <a:pt x="166" y="901"/>
                    <a:pt x="201" y="927"/>
                    <a:pt x="201" y="953"/>
                  </a:cubicBezTo>
                  <a:cubicBezTo>
                    <a:pt x="201" y="979"/>
                    <a:pt x="258" y="1005"/>
                    <a:pt x="284" y="1027"/>
                  </a:cubicBezTo>
                  <a:cubicBezTo>
                    <a:pt x="310" y="1049"/>
                    <a:pt x="297" y="1093"/>
                    <a:pt x="258" y="1127"/>
                  </a:cubicBezTo>
                  <a:cubicBezTo>
                    <a:pt x="218" y="1160"/>
                    <a:pt x="262" y="1179"/>
                    <a:pt x="306" y="1179"/>
                  </a:cubicBezTo>
                  <a:cubicBezTo>
                    <a:pt x="349" y="1179"/>
                    <a:pt x="358" y="1160"/>
                    <a:pt x="376" y="1138"/>
                  </a:cubicBezTo>
                  <a:cubicBezTo>
                    <a:pt x="393" y="1116"/>
                    <a:pt x="397" y="1101"/>
                    <a:pt x="432" y="1097"/>
                  </a:cubicBezTo>
                  <a:cubicBezTo>
                    <a:pt x="467" y="1093"/>
                    <a:pt x="498" y="1138"/>
                    <a:pt x="524" y="1134"/>
                  </a:cubicBezTo>
                  <a:cubicBezTo>
                    <a:pt x="550" y="1131"/>
                    <a:pt x="581" y="1145"/>
                    <a:pt x="616" y="1168"/>
                  </a:cubicBezTo>
                  <a:cubicBezTo>
                    <a:pt x="651" y="1190"/>
                    <a:pt x="673" y="1149"/>
                    <a:pt x="673" y="1112"/>
                  </a:cubicBezTo>
                  <a:cubicBezTo>
                    <a:pt x="673" y="1075"/>
                    <a:pt x="738" y="1086"/>
                    <a:pt x="760" y="1064"/>
                  </a:cubicBezTo>
                  <a:cubicBezTo>
                    <a:pt x="782" y="1042"/>
                    <a:pt x="799" y="1027"/>
                    <a:pt x="847" y="1023"/>
                  </a:cubicBezTo>
                  <a:cubicBezTo>
                    <a:pt x="895" y="1019"/>
                    <a:pt x="882" y="990"/>
                    <a:pt x="922" y="953"/>
                  </a:cubicBezTo>
                  <a:cubicBezTo>
                    <a:pt x="961" y="916"/>
                    <a:pt x="952" y="945"/>
                    <a:pt x="970" y="979"/>
                  </a:cubicBezTo>
                  <a:cubicBezTo>
                    <a:pt x="987" y="1012"/>
                    <a:pt x="1018" y="1012"/>
                    <a:pt x="1035" y="1001"/>
                  </a:cubicBezTo>
                  <a:cubicBezTo>
                    <a:pt x="1053" y="990"/>
                    <a:pt x="1061" y="1005"/>
                    <a:pt x="1088" y="1030"/>
                  </a:cubicBezTo>
                  <a:cubicBezTo>
                    <a:pt x="1114" y="1056"/>
                    <a:pt x="1114" y="1019"/>
                    <a:pt x="1144" y="1012"/>
                  </a:cubicBezTo>
                  <a:cubicBezTo>
                    <a:pt x="1175" y="1005"/>
                    <a:pt x="1162" y="982"/>
                    <a:pt x="1171" y="956"/>
                  </a:cubicBezTo>
                  <a:cubicBezTo>
                    <a:pt x="1179" y="930"/>
                    <a:pt x="1219" y="923"/>
                    <a:pt x="1249" y="942"/>
                  </a:cubicBezTo>
                  <a:cubicBezTo>
                    <a:pt x="1280" y="960"/>
                    <a:pt x="1293" y="953"/>
                    <a:pt x="1302" y="927"/>
                  </a:cubicBezTo>
                  <a:cubicBezTo>
                    <a:pt x="1310" y="901"/>
                    <a:pt x="1328" y="916"/>
                    <a:pt x="1372" y="916"/>
                  </a:cubicBezTo>
                  <a:cubicBezTo>
                    <a:pt x="1415" y="916"/>
                    <a:pt x="1372" y="890"/>
                    <a:pt x="1372" y="860"/>
                  </a:cubicBezTo>
                  <a:cubicBezTo>
                    <a:pt x="1372" y="830"/>
                    <a:pt x="1420" y="834"/>
                    <a:pt x="1437" y="849"/>
                  </a:cubicBezTo>
                  <a:cubicBezTo>
                    <a:pt x="1455" y="864"/>
                    <a:pt x="1468" y="853"/>
                    <a:pt x="1489" y="819"/>
                  </a:cubicBezTo>
                  <a:cubicBezTo>
                    <a:pt x="1511" y="786"/>
                    <a:pt x="1494" y="756"/>
                    <a:pt x="1485" y="745"/>
                  </a:cubicBezTo>
                  <a:cubicBezTo>
                    <a:pt x="1476" y="734"/>
                    <a:pt x="1450" y="693"/>
                    <a:pt x="1468" y="671"/>
                  </a:cubicBezTo>
                  <a:cubicBezTo>
                    <a:pt x="1485" y="649"/>
                    <a:pt x="1494" y="656"/>
                    <a:pt x="1481" y="638"/>
                  </a:cubicBezTo>
                  <a:cubicBezTo>
                    <a:pt x="1468" y="619"/>
                    <a:pt x="1450" y="604"/>
                    <a:pt x="1472" y="593"/>
                  </a:cubicBezTo>
                  <a:cubicBezTo>
                    <a:pt x="1494" y="582"/>
                    <a:pt x="1489" y="571"/>
                    <a:pt x="1485" y="526"/>
                  </a:cubicBezTo>
                  <a:cubicBezTo>
                    <a:pt x="1481" y="482"/>
                    <a:pt x="1437" y="519"/>
                    <a:pt x="1393" y="512"/>
                  </a:cubicBezTo>
                  <a:cubicBezTo>
                    <a:pt x="1350" y="504"/>
                    <a:pt x="1363" y="549"/>
                    <a:pt x="1323" y="534"/>
                  </a:cubicBezTo>
                  <a:cubicBezTo>
                    <a:pt x="1284" y="519"/>
                    <a:pt x="1319" y="512"/>
                    <a:pt x="1341" y="486"/>
                  </a:cubicBezTo>
                  <a:cubicBezTo>
                    <a:pt x="1363" y="460"/>
                    <a:pt x="1415" y="426"/>
                    <a:pt x="1450" y="419"/>
                  </a:cubicBezTo>
                  <a:cubicBezTo>
                    <a:pt x="1485" y="411"/>
                    <a:pt x="1459" y="378"/>
                    <a:pt x="1437" y="345"/>
                  </a:cubicBezTo>
                  <a:cubicBezTo>
                    <a:pt x="1415" y="311"/>
                    <a:pt x="1411" y="300"/>
                    <a:pt x="1424" y="263"/>
                  </a:cubicBezTo>
                  <a:cubicBezTo>
                    <a:pt x="1437" y="226"/>
                    <a:pt x="1428" y="230"/>
                    <a:pt x="1402" y="200"/>
                  </a:cubicBezTo>
                  <a:cubicBezTo>
                    <a:pt x="1401" y="199"/>
                    <a:pt x="1401" y="199"/>
                    <a:pt x="1400" y="198"/>
                  </a:cubicBezTo>
                  <a:cubicBezTo>
                    <a:pt x="1384" y="208"/>
                    <a:pt x="1373" y="217"/>
                    <a:pt x="1352" y="222"/>
                  </a:cubicBezTo>
                  <a:cubicBezTo>
                    <a:pt x="1319" y="232"/>
                    <a:pt x="1317" y="235"/>
                    <a:pt x="1275" y="219"/>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60" name="Freeform 19">
              <a:extLst>
                <a:ext uri="{FF2B5EF4-FFF2-40B4-BE49-F238E27FC236}">
                  <a16:creationId xmlns:a16="http://schemas.microsoft.com/office/drawing/2014/main" id="{F88790BE-5026-4CC1-B018-287DB9FF45E1}"/>
                </a:ext>
              </a:extLst>
            </p:cNvPr>
            <p:cNvSpPr>
              <a:spLocks/>
            </p:cNvSpPr>
            <p:nvPr/>
          </p:nvSpPr>
          <p:spPr bwMode="auto">
            <a:xfrm>
              <a:off x="2330" y="2463"/>
              <a:ext cx="1424" cy="954"/>
            </a:xfrm>
            <a:custGeom>
              <a:avLst/>
              <a:gdLst>
                <a:gd name="T0" fmla="*/ 3008 w 3074"/>
                <a:gd name="T1" fmla="*/ 534 h 2060"/>
                <a:gd name="T2" fmla="*/ 2766 w 3074"/>
                <a:gd name="T3" fmla="*/ 507 h 2060"/>
                <a:gd name="T4" fmla="*/ 2572 w 3074"/>
                <a:gd name="T5" fmla="*/ 454 h 2060"/>
                <a:gd name="T6" fmla="*/ 2399 w 3074"/>
                <a:gd name="T7" fmla="*/ 412 h 2060"/>
                <a:gd name="T8" fmla="*/ 2274 w 3074"/>
                <a:gd name="T9" fmla="*/ 354 h 2060"/>
                <a:gd name="T10" fmla="*/ 2007 w 3074"/>
                <a:gd name="T11" fmla="*/ 313 h 2060"/>
                <a:gd name="T12" fmla="*/ 1797 w 3074"/>
                <a:gd name="T13" fmla="*/ 402 h 2060"/>
                <a:gd name="T14" fmla="*/ 1646 w 3074"/>
                <a:gd name="T15" fmla="*/ 276 h 2060"/>
                <a:gd name="T16" fmla="*/ 1524 w 3074"/>
                <a:gd name="T17" fmla="*/ 248 h 2060"/>
                <a:gd name="T18" fmla="*/ 1413 w 3074"/>
                <a:gd name="T19" fmla="*/ 129 h 2060"/>
                <a:gd name="T20" fmla="*/ 1264 w 3074"/>
                <a:gd name="T21" fmla="*/ 22 h 2060"/>
                <a:gd name="T22" fmla="*/ 1179 w 3074"/>
                <a:gd name="T23" fmla="*/ 136 h 2060"/>
                <a:gd name="T24" fmla="*/ 1148 w 3074"/>
                <a:gd name="T25" fmla="*/ 292 h 2060"/>
                <a:gd name="T26" fmla="*/ 934 w 3074"/>
                <a:gd name="T27" fmla="*/ 244 h 2060"/>
                <a:gd name="T28" fmla="*/ 698 w 3074"/>
                <a:gd name="T29" fmla="*/ 374 h 2060"/>
                <a:gd name="T30" fmla="*/ 463 w 3074"/>
                <a:gd name="T31" fmla="*/ 267 h 2060"/>
                <a:gd name="T32" fmla="*/ 235 w 3074"/>
                <a:gd name="T33" fmla="*/ 222 h 2060"/>
                <a:gd name="T34" fmla="*/ 48 w 3074"/>
                <a:gd name="T35" fmla="*/ 352 h 2060"/>
                <a:gd name="T36" fmla="*/ 200 w 3074"/>
                <a:gd name="T37" fmla="*/ 467 h 2060"/>
                <a:gd name="T38" fmla="*/ 345 w 3074"/>
                <a:gd name="T39" fmla="*/ 734 h 2060"/>
                <a:gd name="T40" fmla="*/ 371 w 3074"/>
                <a:gd name="T41" fmla="*/ 934 h 2060"/>
                <a:gd name="T42" fmla="*/ 386 w 3074"/>
                <a:gd name="T43" fmla="*/ 1233 h 2060"/>
                <a:gd name="T44" fmla="*/ 480 w 3074"/>
                <a:gd name="T45" fmla="*/ 1501 h 2060"/>
                <a:gd name="T46" fmla="*/ 624 w 3074"/>
                <a:gd name="T47" fmla="*/ 1475 h 2060"/>
                <a:gd name="T48" fmla="*/ 886 w 3074"/>
                <a:gd name="T49" fmla="*/ 1760 h 2060"/>
                <a:gd name="T50" fmla="*/ 1004 w 3074"/>
                <a:gd name="T51" fmla="*/ 2012 h 2060"/>
                <a:gd name="T52" fmla="*/ 1271 w 3074"/>
                <a:gd name="T53" fmla="*/ 2009 h 2060"/>
                <a:gd name="T54" fmla="*/ 1332 w 3074"/>
                <a:gd name="T55" fmla="*/ 1782 h 2060"/>
                <a:gd name="T56" fmla="*/ 1463 w 3074"/>
                <a:gd name="T57" fmla="*/ 1549 h 2060"/>
                <a:gd name="T58" fmla="*/ 1655 w 3074"/>
                <a:gd name="T59" fmla="*/ 1397 h 2060"/>
                <a:gd name="T60" fmla="*/ 1694 w 3074"/>
                <a:gd name="T61" fmla="*/ 1549 h 2060"/>
                <a:gd name="T62" fmla="*/ 1904 w 3074"/>
                <a:gd name="T63" fmla="*/ 1545 h 2060"/>
                <a:gd name="T64" fmla="*/ 1948 w 3074"/>
                <a:gd name="T65" fmla="*/ 1618 h 2060"/>
                <a:gd name="T66" fmla="*/ 2083 w 3074"/>
                <a:gd name="T67" fmla="*/ 1608 h 2060"/>
                <a:gd name="T68" fmla="*/ 2155 w 3074"/>
                <a:gd name="T69" fmla="*/ 1536 h 2060"/>
                <a:gd name="T70" fmla="*/ 2011 w 3074"/>
                <a:gd name="T71" fmla="*/ 1410 h 2060"/>
                <a:gd name="T72" fmla="*/ 2168 w 3074"/>
                <a:gd name="T73" fmla="*/ 1406 h 2060"/>
                <a:gd name="T74" fmla="*/ 2391 w 3074"/>
                <a:gd name="T75" fmla="*/ 1308 h 2060"/>
                <a:gd name="T76" fmla="*/ 2476 w 3074"/>
                <a:gd name="T77" fmla="*/ 1225 h 2060"/>
                <a:gd name="T78" fmla="*/ 2634 w 3074"/>
                <a:gd name="T79" fmla="*/ 1251 h 2060"/>
                <a:gd name="T80" fmla="*/ 2682 w 3074"/>
                <a:gd name="T81" fmla="*/ 1347 h 2060"/>
                <a:gd name="T82" fmla="*/ 2863 w 3074"/>
                <a:gd name="T83" fmla="*/ 1441 h 2060"/>
                <a:gd name="T84" fmla="*/ 2891 w 3074"/>
                <a:gd name="T85" fmla="*/ 1230 h 2060"/>
                <a:gd name="T86" fmla="*/ 2785 w 3074"/>
                <a:gd name="T87" fmla="*/ 1126 h 2060"/>
                <a:gd name="T88" fmla="*/ 2697 w 3074"/>
                <a:gd name="T89" fmla="*/ 982 h 2060"/>
                <a:gd name="T90" fmla="*/ 2720 w 3074"/>
                <a:gd name="T91" fmla="*/ 873 h 2060"/>
                <a:gd name="T92" fmla="*/ 2946 w 3074"/>
                <a:gd name="T93" fmla="*/ 821 h 2060"/>
                <a:gd name="T94" fmla="*/ 3057 w 3074"/>
                <a:gd name="T95" fmla="*/ 643 h 2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74" h="2060">
                  <a:moveTo>
                    <a:pt x="3057" y="643"/>
                  </a:moveTo>
                  <a:cubicBezTo>
                    <a:pt x="3041" y="612"/>
                    <a:pt x="3008" y="604"/>
                    <a:pt x="3011" y="584"/>
                  </a:cubicBezTo>
                  <a:cubicBezTo>
                    <a:pt x="3015" y="565"/>
                    <a:pt x="3038" y="532"/>
                    <a:pt x="3008" y="534"/>
                  </a:cubicBezTo>
                  <a:cubicBezTo>
                    <a:pt x="2979" y="537"/>
                    <a:pt x="2936" y="520"/>
                    <a:pt x="2900" y="537"/>
                  </a:cubicBezTo>
                  <a:cubicBezTo>
                    <a:pt x="2864" y="554"/>
                    <a:pt x="2848" y="570"/>
                    <a:pt x="2818" y="543"/>
                  </a:cubicBezTo>
                  <a:cubicBezTo>
                    <a:pt x="2789" y="515"/>
                    <a:pt x="2802" y="504"/>
                    <a:pt x="2766" y="507"/>
                  </a:cubicBezTo>
                  <a:cubicBezTo>
                    <a:pt x="2730" y="509"/>
                    <a:pt x="2717" y="507"/>
                    <a:pt x="2700" y="490"/>
                  </a:cubicBezTo>
                  <a:cubicBezTo>
                    <a:pt x="2684" y="473"/>
                    <a:pt x="2661" y="454"/>
                    <a:pt x="2638" y="454"/>
                  </a:cubicBezTo>
                  <a:cubicBezTo>
                    <a:pt x="2615" y="454"/>
                    <a:pt x="2599" y="434"/>
                    <a:pt x="2572" y="454"/>
                  </a:cubicBezTo>
                  <a:cubicBezTo>
                    <a:pt x="2546" y="473"/>
                    <a:pt x="2523" y="490"/>
                    <a:pt x="2497" y="468"/>
                  </a:cubicBezTo>
                  <a:cubicBezTo>
                    <a:pt x="2471" y="445"/>
                    <a:pt x="2451" y="418"/>
                    <a:pt x="2435" y="423"/>
                  </a:cubicBezTo>
                  <a:cubicBezTo>
                    <a:pt x="2418" y="429"/>
                    <a:pt x="2409" y="429"/>
                    <a:pt x="2399" y="412"/>
                  </a:cubicBezTo>
                  <a:cubicBezTo>
                    <a:pt x="2389" y="395"/>
                    <a:pt x="2382" y="393"/>
                    <a:pt x="2363" y="401"/>
                  </a:cubicBezTo>
                  <a:cubicBezTo>
                    <a:pt x="2343" y="409"/>
                    <a:pt x="2327" y="420"/>
                    <a:pt x="2310" y="401"/>
                  </a:cubicBezTo>
                  <a:cubicBezTo>
                    <a:pt x="2294" y="381"/>
                    <a:pt x="2317" y="351"/>
                    <a:pt x="2274" y="354"/>
                  </a:cubicBezTo>
                  <a:cubicBezTo>
                    <a:pt x="2232" y="356"/>
                    <a:pt x="2210" y="348"/>
                    <a:pt x="2175" y="367"/>
                  </a:cubicBezTo>
                  <a:cubicBezTo>
                    <a:pt x="2140" y="385"/>
                    <a:pt x="2098" y="409"/>
                    <a:pt x="2070" y="378"/>
                  </a:cubicBezTo>
                  <a:cubicBezTo>
                    <a:pt x="2042" y="346"/>
                    <a:pt x="2039" y="313"/>
                    <a:pt x="2007" y="313"/>
                  </a:cubicBezTo>
                  <a:cubicBezTo>
                    <a:pt x="1974" y="313"/>
                    <a:pt x="1917" y="304"/>
                    <a:pt x="1915" y="320"/>
                  </a:cubicBezTo>
                  <a:cubicBezTo>
                    <a:pt x="1913" y="337"/>
                    <a:pt x="1935" y="376"/>
                    <a:pt x="1884" y="393"/>
                  </a:cubicBezTo>
                  <a:cubicBezTo>
                    <a:pt x="1834" y="409"/>
                    <a:pt x="1845" y="420"/>
                    <a:pt x="1797" y="402"/>
                  </a:cubicBezTo>
                  <a:cubicBezTo>
                    <a:pt x="1749" y="383"/>
                    <a:pt x="1747" y="402"/>
                    <a:pt x="1721" y="385"/>
                  </a:cubicBezTo>
                  <a:cubicBezTo>
                    <a:pt x="1694" y="368"/>
                    <a:pt x="1673" y="365"/>
                    <a:pt x="1670" y="344"/>
                  </a:cubicBezTo>
                  <a:cubicBezTo>
                    <a:pt x="1668" y="324"/>
                    <a:pt x="1673" y="296"/>
                    <a:pt x="1646" y="276"/>
                  </a:cubicBezTo>
                  <a:cubicBezTo>
                    <a:pt x="1620" y="255"/>
                    <a:pt x="1653" y="242"/>
                    <a:pt x="1629" y="228"/>
                  </a:cubicBezTo>
                  <a:cubicBezTo>
                    <a:pt x="1605" y="213"/>
                    <a:pt x="1587" y="222"/>
                    <a:pt x="1574" y="239"/>
                  </a:cubicBezTo>
                  <a:cubicBezTo>
                    <a:pt x="1561" y="255"/>
                    <a:pt x="1541" y="261"/>
                    <a:pt x="1524" y="248"/>
                  </a:cubicBezTo>
                  <a:cubicBezTo>
                    <a:pt x="1507" y="235"/>
                    <a:pt x="1496" y="218"/>
                    <a:pt x="1474" y="202"/>
                  </a:cubicBezTo>
                  <a:cubicBezTo>
                    <a:pt x="1452" y="185"/>
                    <a:pt x="1439" y="187"/>
                    <a:pt x="1437" y="172"/>
                  </a:cubicBezTo>
                  <a:cubicBezTo>
                    <a:pt x="1434" y="157"/>
                    <a:pt x="1448" y="133"/>
                    <a:pt x="1413" y="129"/>
                  </a:cubicBezTo>
                  <a:cubicBezTo>
                    <a:pt x="1378" y="126"/>
                    <a:pt x="1367" y="128"/>
                    <a:pt x="1367" y="105"/>
                  </a:cubicBezTo>
                  <a:cubicBezTo>
                    <a:pt x="1367" y="83"/>
                    <a:pt x="1378" y="20"/>
                    <a:pt x="1345" y="14"/>
                  </a:cubicBezTo>
                  <a:cubicBezTo>
                    <a:pt x="1312" y="9"/>
                    <a:pt x="1314" y="0"/>
                    <a:pt x="1264" y="22"/>
                  </a:cubicBezTo>
                  <a:cubicBezTo>
                    <a:pt x="1214" y="44"/>
                    <a:pt x="1214" y="50"/>
                    <a:pt x="1194" y="50"/>
                  </a:cubicBezTo>
                  <a:cubicBezTo>
                    <a:pt x="1175" y="50"/>
                    <a:pt x="1142" y="59"/>
                    <a:pt x="1146" y="79"/>
                  </a:cubicBezTo>
                  <a:cubicBezTo>
                    <a:pt x="1149" y="95"/>
                    <a:pt x="1172" y="115"/>
                    <a:pt x="1179" y="136"/>
                  </a:cubicBezTo>
                  <a:cubicBezTo>
                    <a:pt x="1196" y="137"/>
                    <a:pt x="1207" y="142"/>
                    <a:pt x="1210" y="166"/>
                  </a:cubicBezTo>
                  <a:cubicBezTo>
                    <a:pt x="1214" y="211"/>
                    <a:pt x="1196" y="226"/>
                    <a:pt x="1196" y="255"/>
                  </a:cubicBezTo>
                  <a:cubicBezTo>
                    <a:pt x="1196" y="285"/>
                    <a:pt x="1166" y="318"/>
                    <a:pt x="1148" y="292"/>
                  </a:cubicBezTo>
                  <a:cubicBezTo>
                    <a:pt x="1131" y="267"/>
                    <a:pt x="1113" y="233"/>
                    <a:pt x="1087" y="263"/>
                  </a:cubicBezTo>
                  <a:cubicBezTo>
                    <a:pt x="1061" y="292"/>
                    <a:pt x="1030" y="318"/>
                    <a:pt x="1004" y="285"/>
                  </a:cubicBezTo>
                  <a:cubicBezTo>
                    <a:pt x="978" y="252"/>
                    <a:pt x="965" y="222"/>
                    <a:pt x="934" y="244"/>
                  </a:cubicBezTo>
                  <a:cubicBezTo>
                    <a:pt x="904" y="267"/>
                    <a:pt x="860" y="292"/>
                    <a:pt x="860" y="322"/>
                  </a:cubicBezTo>
                  <a:cubicBezTo>
                    <a:pt x="860" y="352"/>
                    <a:pt x="878" y="404"/>
                    <a:pt x="825" y="404"/>
                  </a:cubicBezTo>
                  <a:cubicBezTo>
                    <a:pt x="773" y="404"/>
                    <a:pt x="729" y="407"/>
                    <a:pt x="698" y="374"/>
                  </a:cubicBezTo>
                  <a:cubicBezTo>
                    <a:pt x="668" y="341"/>
                    <a:pt x="624" y="304"/>
                    <a:pt x="611" y="274"/>
                  </a:cubicBezTo>
                  <a:cubicBezTo>
                    <a:pt x="598" y="244"/>
                    <a:pt x="576" y="215"/>
                    <a:pt x="546" y="233"/>
                  </a:cubicBezTo>
                  <a:cubicBezTo>
                    <a:pt x="515" y="252"/>
                    <a:pt x="493" y="292"/>
                    <a:pt x="463" y="267"/>
                  </a:cubicBezTo>
                  <a:cubicBezTo>
                    <a:pt x="432" y="241"/>
                    <a:pt x="414" y="259"/>
                    <a:pt x="388" y="233"/>
                  </a:cubicBezTo>
                  <a:cubicBezTo>
                    <a:pt x="362" y="207"/>
                    <a:pt x="345" y="189"/>
                    <a:pt x="323" y="207"/>
                  </a:cubicBezTo>
                  <a:cubicBezTo>
                    <a:pt x="301" y="226"/>
                    <a:pt x="257" y="222"/>
                    <a:pt x="235" y="222"/>
                  </a:cubicBezTo>
                  <a:cubicBezTo>
                    <a:pt x="214" y="222"/>
                    <a:pt x="157" y="204"/>
                    <a:pt x="117" y="222"/>
                  </a:cubicBezTo>
                  <a:cubicBezTo>
                    <a:pt x="78" y="241"/>
                    <a:pt x="65" y="252"/>
                    <a:pt x="52" y="267"/>
                  </a:cubicBezTo>
                  <a:cubicBezTo>
                    <a:pt x="39" y="281"/>
                    <a:pt x="74" y="341"/>
                    <a:pt x="48" y="352"/>
                  </a:cubicBezTo>
                  <a:cubicBezTo>
                    <a:pt x="21" y="363"/>
                    <a:pt x="0" y="381"/>
                    <a:pt x="34" y="389"/>
                  </a:cubicBezTo>
                  <a:cubicBezTo>
                    <a:pt x="69" y="396"/>
                    <a:pt x="109" y="426"/>
                    <a:pt x="135" y="430"/>
                  </a:cubicBezTo>
                  <a:cubicBezTo>
                    <a:pt x="161" y="433"/>
                    <a:pt x="192" y="418"/>
                    <a:pt x="200" y="467"/>
                  </a:cubicBezTo>
                  <a:cubicBezTo>
                    <a:pt x="209" y="515"/>
                    <a:pt x="253" y="530"/>
                    <a:pt x="257" y="570"/>
                  </a:cubicBezTo>
                  <a:cubicBezTo>
                    <a:pt x="262" y="611"/>
                    <a:pt x="266" y="626"/>
                    <a:pt x="297" y="652"/>
                  </a:cubicBezTo>
                  <a:cubicBezTo>
                    <a:pt x="327" y="678"/>
                    <a:pt x="393" y="722"/>
                    <a:pt x="345" y="734"/>
                  </a:cubicBezTo>
                  <a:cubicBezTo>
                    <a:pt x="297" y="745"/>
                    <a:pt x="262" y="737"/>
                    <a:pt x="283" y="767"/>
                  </a:cubicBezTo>
                  <a:cubicBezTo>
                    <a:pt x="305" y="797"/>
                    <a:pt x="340" y="804"/>
                    <a:pt x="345" y="834"/>
                  </a:cubicBezTo>
                  <a:cubicBezTo>
                    <a:pt x="349" y="863"/>
                    <a:pt x="366" y="893"/>
                    <a:pt x="371" y="934"/>
                  </a:cubicBezTo>
                  <a:cubicBezTo>
                    <a:pt x="375" y="974"/>
                    <a:pt x="371" y="986"/>
                    <a:pt x="375" y="1023"/>
                  </a:cubicBezTo>
                  <a:cubicBezTo>
                    <a:pt x="380" y="1060"/>
                    <a:pt x="362" y="1138"/>
                    <a:pt x="371" y="1171"/>
                  </a:cubicBezTo>
                  <a:cubicBezTo>
                    <a:pt x="379" y="1201"/>
                    <a:pt x="405" y="1216"/>
                    <a:pt x="386" y="1233"/>
                  </a:cubicBezTo>
                  <a:cubicBezTo>
                    <a:pt x="406" y="1256"/>
                    <a:pt x="406" y="1276"/>
                    <a:pt x="406" y="1301"/>
                  </a:cubicBezTo>
                  <a:cubicBezTo>
                    <a:pt x="406" y="1338"/>
                    <a:pt x="401" y="1382"/>
                    <a:pt x="410" y="1456"/>
                  </a:cubicBezTo>
                  <a:cubicBezTo>
                    <a:pt x="419" y="1530"/>
                    <a:pt x="454" y="1512"/>
                    <a:pt x="480" y="1501"/>
                  </a:cubicBezTo>
                  <a:cubicBezTo>
                    <a:pt x="506" y="1490"/>
                    <a:pt x="537" y="1479"/>
                    <a:pt x="546" y="1456"/>
                  </a:cubicBezTo>
                  <a:cubicBezTo>
                    <a:pt x="554" y="1434"/>
                    <a:pt x="585" y="1412"/>
                    <a:pt x="611" y="1423"/>
                  </a:cubicBezTo>
                  <a:cubicBezTo>
                    <a:pt x="637" y="1434"/>
                    <a:pt x="650" y="1449"/>
                    <a:pt x="624" y="1475"/>
                  </a:cubicBezTo>
                  <a:cubicBezTo>
                    <a:pt x="598" y="1501"/>
                    <a:pt x="615" y="1519"/>
                    <a:pt x="642" y="1564"/>
                  </a:cubicBezTo>
                  <a:cubicBezTo>
                    <a:pt x="668" y="1608"/>
                    <a:pt x="755" y="1601"/>
                    <a:pt x="786" y="1630"/>
                  </a:cubicBezTo>
                  <a:cubicBezTo>
                    <a:pt x="816" y="1660"/>
                    <a:pt x="873" y="1719"/>
                    <a:pt x="886" y="1760"/>
                  </a:cubicBezTo>
                  <a:cubicBezTo>
                    <a:pt x="899" y="1801"/>
                    <a:pt x="891" y="1816"/>
                    <a:pt x="934" y="1845"/>
                  </a:cubicBezTo>
                  <a:cubicBezTo>
                    <a:pt x="978" y="1875"/>
                    <a:pt x="934" y="1920"/>
                    <a:pt x="974" y="1942"/>
                  </a:cubicBezTo>
                  <a:cubicBezTo>
                    <a:pt x="1013" y="1964"/>
                    <a:pt x="1000" y="2001"/>
                    <a:pt x="1004" y="2012"/>
                  </a:cubicBezTo>
                  <a:cubicBezTo>
                    <a:pt x="1009" y="2023"/>
                    <a:pt x="1057" y="2053"/>
                    <a:pt x="1096" y="2057"/>
                  </a:cubicBezTo>
                  <a:cubicBezTo>
                    <a:pt x="1135" y="2060"/>
                    <a:pt x="1183" y="2027"/>
                    <a:pt x="1218" y="1990"/>
                  </a:cubicBezTo>
                  <a:cubicBezTo>
                    <a:pt x="1253" y="1953"/>
                    <a:pt x="1266" y="1997"/>
                    <a:pt x="1271" y="2009"/>
                  </a:cubicBezTo>
                  <a:cubicBezTo>
                    <a:pt x="1275" y="2020"/>
                    <a:pt x="1319" y="2012"/>
                    <a:pt x="1349" y="1986"/>
                  </a:cubicBezTo>
                  <a:cubicBezTo>
                    <a:pt x="1380" y="1960"/>
                    <a:pt x="1375" y="1908"/>
                    <a:pt x="1349" y="1868"/>
                  </a:cubicBezTo>
                  <a:cubicBezTo>
                    <a:pt x="1323" y="1827"/>
                    <a:pt x="1336" y="1816"/>
                    <a:pt x="1332" y="1782"/>
                  </a:cubicBezTo>
                  <a:cubicBezTo>
                    <a:pt x="1327" y="1749"/>
                    <a:pt x="1336" y="1727"/>
                    <a:pt x="1375" y="1723"/>
                  </a:cubicBezTo>
                  <a:cubicBezTo>
                    <a:pt x="1415" y="1719"/>
                    <a:pt x="1428" y="1664"/>
                    <a:pt x="1454" y="1638"/>
                  </a:cubicBezTo>
                  <a:cubicBezTo>
                    <a:pt x="1480" y="1612"/>
                    <a:pt x="1485" y="1575"/>
                    <a:pt x="1463" y="1549"/>
                  </a:cubicBezTo>
                  <a:cubicBezTo>
                    <a:pt x="1441" y="1523"/>
                    <a:pt x="1511" y="1504"/>
                    <a:pt x="1546" y="1497"/>
                  </a:cubicBezTo>
                  <a:cubicBezTo>
                    <a:pt x="1581" y="1490"/>
                    <a:pt x="1594" y="1464"/>
                    <a:pt x="1555" y="1438"/>
                  </a:cubicBezTo>
                  <a:cubicBezTo>
                    <a:pt x="1515" y="1412"/>
                    <a:pt x="1611" y="1401"/>
                    <a:pt x="1655" y="1397"/>
                  </a:cubicBezTo>
                  <a:cubicBezTo>
                    <a:pt x="1699" y="1393"/>
                    <a:pt x="1677" y="1423"/>
                    <a:pt x="1668" y="1434"/>
                  </a:cubicBezTo>
                  <a:cubicBezTo>
                    <a:pt x="1659" y="1445"/>
                    <a:pt x="1659" y="1464"/>
                    <a:pt x="1681" y="1482"/>
                  </a:cubicBezTo>
                  <a:cubicBezTo>
                    <a:pt x="1703" y="1501"/>
                    <a:pt x="1716" y="1530"/>
                    <a:pt x="1694" y="1549"/>
                  </a:cubicBezTo>
                  <a:cubicBezTo>
                    <a:pt x="1673" y="1567"/>
                    <a:pt x="1716" y="1586"/>
                    <a:pt x="1756" y="1593"/>
                  </a:cubicBezTo>
                  <a:cubicBezTo>
                    <a:pt x="1795" y="1601"/>
                    <a:pt x="1834" y="1567"/>
                    <a:pt x="1847" y="1545"/>
                  </a:cubicBezTo>
                  <a:cubicBezTo>
                    <a:pt x="1860" y="1523"/>
                    <a:pt x="1887" y="1538"/>
                    <a:pt x="1904" y="1545"/>
                  </a:cubicBezTo>
                  <a:cubicBezTo>
                    <a:pt x="1922" y="1553"/>
                    <a:pt x="1935" y="1582"/>
                    <a:pt x="1930" y="1612"/>
                  </a:cubicBezTo>
                  <a:cubicBezTo>
                    <a:pt x="1930" y="1614"/>
                    <a:pt x="1930" y="1615"/>
                    <a:pt x="1930" y="1617"/>
                  </a:cubicBezTo>
                  <a:cubicBezTo>
                    <a:pt x="1937" y="1620"/>
                    <a:pt x="1944" y="1621"/>
                    <a:pt x="1948" y="1618"/>
                  </a:cubicBezTo>
                  <a:cubicBezTo>
                    <a:pt x="1961" y="1606"/>
                    <a:pt x="1967" y="1597"/>
                    <a:pt x="1980" y="1612"/>
                  </a:cubicBezTo>
                  <a:cubicBezTo>
                    <a:pt x="1994" y="1627"/>
                    <a:pt x="2007" y="1640"/>
                    <a:pt x="2033" y="1629"/>
                  </a:cubicBezTo>
                  <a:cubicBezTo>
                    <a:pt x="2059" y="1618"/>
                    <a:pt x="2059" y="1608"/>
                    <a:pt x="2083" y="1608"/>
                  </a:cubicBezTo>
                  <a:cubicBezTo>
                    <a:pt x="2107" y="1608"/>
                    <a:pt x="2120" y="1599"/>
                    <a:pt x="2146" y="1601"/>
                  </a:cubicBezTo>
                  <a:cubicBezTo>
                    <a:pt x="2173" y="1603"/>
                    <a:pt x="2201" y="1601"/>
                    <a:pt x="2186" y="1580"/>
                  </a:cubicBezTo>
                  <a:cubicBezTo>
                    <a:pt x="2171" y="1560"/>
                    <a:pt x="2157" y="1553"/>
                    <a:pt x="2155" y="1536"/>
                  </a:cubicBezTo>
                  <a:cubicBezTo>
                    <a:pt x="2153" y="1519"/>
                    <a:pt x="2173" y="1506"/>
                    <a:pt x="2131" y="1506"/>
                  </a:cubicBezTo>
                  <a:cubicBezTo>
                    <a:pt x="2090" y="1506"/>
                    <a:pt x="2068" y="1491"/>
                    <a:pt x="2042" y="1473"/>
                  </a:cubicBezTo>
                  <a:cubicBezTo>
                    <a:pt x="2015" y="1454"/>
                    <a:pt x="1994" y="1425"/>
                    <a:pt x="2011" y="1410"/>
                  </a:cubicBezTo>
                  <a:cubicBezTo>
                    <a:pt x="2029" y="1395"/>
                    <a:pt x="2050" y="1399"/>
                    <a:pt x="2066" y="1382"/>
                  </a:cubicBezTo>
                  <a:cubicBezTo>
                    <a:pt x="2081" y="1365"/>
                    <a:pt x="2074" y="1336"/>
                    <a:pt x="2103" y="1358"/>
                  </a:cubicBezTo>
                  <a:cubicBezTo>
                    <a:pt x="2131" y="1380"/>
                    <a:pt x="2138" y="1403"/>
                    <a:pt x="2168" y="1406"/>
                  </a:cubicBezTo>
                  <a:cubicBezTo>
                    <a:pt x="2199" y="1410"/>
                    <a:pt x="2238" y="1423"/>
                    <a:pt x="2267" y="1399"/>
                  </a:cubicBezTo>
                  <a:cubicBezTo>
                    <a:pt x="2295" y="1375"/>
                    <a:pt x="2256" y="1343"/>
                    <a:pt x="2295" y="1338"/>
                  </a:cubicBezTo>
                  <a:cubicBezTo>
                    <a:pt x="2334" y="1332"/>
                    <a:pt x="2358" y="1282"/>
                    <a:pt x="2391" y="1308"/>
                  </a:cubicBezTo>
                  <a:cubicBezTo>
                    <a:pt x="2424" y="1334"/>
                    <a:pt x="2439" y="1332"/>
                    <a:pt x="2452" y="1314"/>
                  </a:cubicBezTo>
                  <a:cubicBezTo>
                    <a:pt x="2465" y="1295"/>
                    <a:pt x="2474" y="1280"/>
                    <a:pt x="2454" y="1262"/>
                  </a:cubicBezTo>
                  <a:cubicBezTo>
                    <a:pt x="2435" y="1243"/>
                    <a:pt x="2450" y="1219"/>
                    <a:pt x="2476" y="1225"/>
                  </a:cubicBezTo>
                  <a:cubicBezTo>
                    <a:pt x="2502" y="1230"/>
                    <a:pt x="2531" y="1236"/>
                    <a:pt x="2535" y="1254"/>
                  </a:cubicBezTo>
                  <a:cubicBezTo>
                    <a:pt x="2540" y="1273"/>
                    <a:pt x="2559" y="1293"/>
                    <a:pt x="2577" y="1273"/>
                  </a:cubicBezTo>
                  <a:cubicBezTo>
                    <a:pt x="2594" y="1252"/>
                    <a:pt x="2605" y="1249"/>
                    <a:pt x="2634" y="1251"/>
                  </a:cubicBezTo>
                  <a:cubicBezTo>
                    <a:pt x="2662" y="1252"/>
                    <a:pt x="2671" y="1269"/>
                    <a:pt x="2671" y="1284"/>
                  </a:cubicBezTo>
                  <a:cubicBezTo>
                    <a:pt x="2671" y="1299"/>
                    <a:pt x="2695" y="1306"/>
                    <a:pt x="2684" y="1323"/>
                  </a:cubicBezTo>
                  <a:cubicBezTo>
                    <a:pt x="2673" y="1340"/>
                    <a:pt x="2658" y="1343"/>
                    <a:pt x="2682" y="1347"/>
                  </a:cubicBezTo>
                  <a:cubicBezTo>
                    <a:pt x="2706" y="1351"/>
                    <a:pt x="2725" y="1353"/>
                    <a:pt x="2738" y="1377"/>
                  </a:cubicBezTo>
                  <a:cubicBezTo>
                    <a:pt x="2751" y="1401"/>
                    <a:pt x="2745" y="1421"/>
                    <a:pt x="2786" y="1438"/>
                  </a:cubicBezTo>
                  <a:cubicBezTo>
                    <a:pt x="2828" y="1454"/>
                    <a:pt x="2830" y="1451"/>
                    <a:pt x="2863" y="1441"/>
                  </a:cubicBezTo>
                  <a:cubicBezTo>
                    <a:pt x="2884" y="1436"/>
                    <a:pt x="2895" y="1427"/>
                    <a:pt x="2911" y="1417"/>
                  </a:cubicBezTo>
                  <a:cubicBezTo>
                    <a:pt x="2890" y="1389"/>
                    <a:pt x="2934" y="1385"/>
                    <a:pt x="2917" y="1360"/>
                  </a:cubicBezTo>
                  <a:cubicBezTo>
                    <a:pt x="2900" y="1334"/>
                    <a:pt x="2891" y="1282"/>
                    <a:pt x="2891" y="1230"/>
                  </a:cubicBezTo>
                  <a:cubicBezTo>
                    <a:pt x="2891" y="1226"/>
                    <a:pt x="2891" y="1221"/>
                    <a:pt x="2892" y="1217"/>
                  </a:cubicBezTo>
                  <a:cubicBezTo>
                    <a:pt x="2838" y="1185"/>
                    <a:pt x="2838" y="1185"/>
                    <a:pt x="2838" y="1185"/>
                  </a:cubicBezTo>
                  <a:cubicBezTo>
                    <a:pt x="2838" y="1185"/>
                    <a:pt x="2782" y="1157"/>
                    <a:pt x="2785" y="1126"/>
                  </a:cubicBezTo>
                  <a:cubicBezTo>
                    <a:pt x="2789" y="1096"/>
                    <a:pt x="2802" y="1113"/>
                    <a:pt x="2766" y="1093"/>
                  </a:cubicBezTo>
                  <a:cubicBezTo>
                    <a:pt x="2730" y="1074"/>
                    <a:pt x="2730" y="1068"/>
                    <a:pt x="2713" y="1049"/>
                  </a:cubicBezTo>
                  <a:cubicBezTo>
                    <a:pt x="2697" y="1029"/>
                    <a:pt x="2694" y="1004"/>
                    <a:pt x="2697" y="982"/>
                  </a:cubicBezTo>
                  <a:cubicBezTo>
                    <a:pt x="2700" y="960"/>
                    <a:pt x="2723" y="948"/>
                    <a:pt x="2697" y="940"/>
                  </a:cubicBezTo>
                  <a:cubicBezTo>
                    <a:pt x="2671" y="932"/>
                    <a:pt x="2631" y="921"/>
                    <a:pt x="2667" y="898"/>
                  </a:cubicBezTo>
                  <a:cubicBezTo>
                    <a:pt x="2703" y="876"/>
                    <a:pt x="2720" y="873"/>
                    <a:pt x="2720" y="873"/>
                  </a:cubicBezTo>
                  <a:cubicBezTo>
                    <a:pt x="2720" y="873"/>
                    <a:pt x="2736" y="871"/>
                    <a:pt x="2769" y="862"/>
                  </a:cubicBezTo>
                  <a:cubicBezTo>
                    <a:pt x="2802" y="854"/>
                    <a:pt x="2834" y="854"/>
                    <a:pt x="2857" y="854"/>
                  </a:cubicBezTo>
                  <a:cubicBezTo>
                    <a:pt x="2880" y="854"/>
                    <a:pt x="2929" y="840"/>
                    <a:pt x="2946" y="821"/>
                  </a:cubicBezTo>
                  <a:cubicBezTo>
                    <a:pt x="2962" y="801"/>
                    <a:pt x="3005" y="759"/>
                    <a:pt x="3021" y="771"/>
                  </a:cubicBezTo>
                  <a:cubicBezTo>
                    <a:pt x="3038" y="782"/>
                    <a:pt x="3074" y="779"/>
                    <a:pt x="3074" y="743"/>
                  </a:cubicBezTo>
                  <a:cubicBezTo>
                    <a:pt x="3074" y="707"/>
                    <a:pt x="3074" y="673"/>
                    <a:pt x="3057" y="643"/>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61" name="Freeform 20">
              <a:extLst>
                <a:ext uri="{FF2B5EF4-FFF2-40B4-BE49-F238E27FC236}">
                  <a16:creationId xmlns:a16="http://schemas.microsoft.com/office/drawing/2014/main" id="{7453328A-3681-41AC-B592-8C56DF82C579}"/>
                </a:ext>
              </a:extLst>
            </p:cNvPr>
            <p:cNvSpPr>
              <a:spLocks/>
            </p:cNvSpPr>
            <p:nvPr/>
          </p:nvSpPr>
          <p:spPr bwMode="auto">
            <a:xfrm>
              <a:off x="1990" y="1454"/>
              <a:ext cx="1563" cy="1204"/>
            </a:xfrm>
            <a:custGeom>
              <a:avLst/>
              <a:gdLst>
                <a:gd name="T0" fmla="*/ 3326 w 3374"/>
                <a:gd name="T1" fmla="*/ 1582 h 2599"/>
                <a:gd name="T2" fmla="*/ 3022 w 3374"/>
                <a:gd name="T3" fmla="*/ 1461 h 2599"/>
                <a:gd name="T4" fmla="*/ 2905 w 3374"/>
                <a:gd name="T5" fmla="*/ 1423 h 2599"/>
                <a:gd name="T6" fmla="*/ 2850 w 3374"/>
                <a:gd name="T7" fmla="*/ 1556 h 2599"/>
                <a:gd name="T8" fmla="*/ 2957 w 3374"/>
                <a:gd name="T9" fmla="*/ 1714 h 2599"/>
                <a:gd name="T10" fmla="*/ 2863 w 3374"/>
                <a:gd name="T11" fmla="*/ 1817 h 2599"/>
                <a:gd name="T12" fmla="*/ 2804 w 3374"/>
                <a:gd name="T13" fmla="*/ 1882 h 2599"/>
                <a:gd name="T14" fmla="*/ 2651 w 3374"/>
                <a:gd name="T15" fmla="*/ 1793 h 2599"/>
                <a:gd name="T16" fmla="*/ 2573 w 3374"/>
                <a:gd name="T17" fmla="*/ 1593 h 2599"/>
                <a:gd name="T18" fmla="*/ 2448 w 3374"/>
                <a:gd name="T19" fmla="*/ 1424 h 2599"/>
                <a:gd name="T20" fmla="*/ 2411 w 3374"/>
                <a:gd name="T21" fmla="*/ 1352 h 2599"/>
                <a:gd name="T22" fmla="*/ 2179 w 3374"/>
                <a:gd name="T23" fmla="*/ 1252 h 2599"/>
                <a:gd name="T24" fmla="*/ 2267 w 3374"/>
                <a:gd name="T25" fmla="*/ 911 h 2599"/>
                <a:gd name="T26" fmla="*/ 1721 w 3374"/>
                <a:gd name="T27" fmla="*/ 1019 h 2599"/>
                <a:gd name="T28" fmla="*/ 1446 w 3374"/>
                <a:gd name="T29" fmla="*/ 833 h 2599"/>
                <a:gd name="T30" fmla="*/ 1485 w 3374"/>
                <a:gd name="T31" fmla="*/ 615 h 2599"/>
                <a:gd name="T32" fmla="*/ 1148 w 3374"/>
                <a:gd name="T33" fmla="*/ 548 h 2599"/>
                <a:gd name="T34" fmla="*/ 851 w 3374"/>
                <a:gd name="T35" fmla="*/ 363 h 2599"/>
                <a:gd name="T36" fmla="*/ 848 w 3374"/>
                <a:gd name="T37" fmla="*/ 57 h 2599"/>
                <a:gd name="T38" fmla="*/ 661 w 3374"/>
                <a:gd name="T39" fmla="*/ 24 h 2599"/>
                <a:gd name="T40" fmla="*/ 428 w 3374"/>
                <a:gd name="T41" fmla="*/ 233 h 2599"/>
                <a:gd name="T42" fmla="*/ 113 w 3374"/>
                <a:gd name="T43" fmla="*/ 418 h 2599"/>
                <a:gd name="T44" fmla="*/ 26 w 3374"/>
                <a:gd name="T45" fmla="*/ 792 h 2599"/>
                <a:gd name="T46" fmla="*/ 301 w 3374"/>
                <a:gd name="T47" fmla="*/ 907 h 2599"/>
                <a:gd name="T48" fmla="*/ 633 w 3374"/>
                <a:gd name="T49" fmla="*/ 1000 h 2599"/>
                <a:gd name="T50" fmla="*/ 1074 w 3374"/>
                <a:gd name="T51" fmla="*/ 941 h 2599"/>
                <a:gd name="T52" fmla="*/ 1393 w 3374"/>
                <a:gd name="T53" fmla="*/ 1019 h 2599"/>
                <a:gd name="T54" fmla="*/ 1695 w 3374"/>
                <a:gd name="T55" fmla="*/ 1311 h 2599"/>
                <a:gd name="T56" fmla="*/ 1926 w 3374"/>
                <a:gd name="T57" fmla="*/ 1471 h 2599"/>
                <a:gd name="T58" fmla="*/ 2018 w 3374"/>
                <a:gd name="T59" fmla="*/ 1638 h 2599"/>
                <a:gd name="T60" fmla="*/ 1992 w 3374"/>
                <a:gd name="T61" fmla="*/ 1860 h 2599"/>
                <a:gd name="T62" fmla="*/ 1909 w 3374"/>
                <a:gd name="T63" fmla="*/ 1930 h 2599"/>
                <a:gd name="T64" fmla="*/ 1808 w 3374"/>
                <a:gd name="T65" fmla="*/ 2156 h 2599"/>
                <a:gd name="T66" fmla="*/ 1594 w 3374"/>
                <a:gd name="T67" fmla="*/ 2138 h 2599"/>
                <a:gd name="T68" fmla="*/ 1861 w 3374"/>
                <a:gd name="T69" fmla="*/ 2316 h 2599"/>
                <a:gd name="T70" fmla="*/ 1928 w 3374"/>
                <a:gd name="T71" fmla="*/ 2229 h 2599"/>
                <a:gd name="T72" fmla="*/ 2101 w 3374"/>
                <a:gd name="T73" fmla="*/ 2284 h 2599"/>
                <a:gd name="T74" fmla="*/ 2208 w 3374"/>
                <a:gd name="T75" fmla="*/ 2381 h 2599"/>
                <a:gd name="T76" fmla="*/ 2363 w 3374"/>
                <a:gd name="T77" fmla="*/ 2407 h 2599"/>
                <a:gd name="T78" fmla="*/ 2455 w 3374"/>
                <a:gd name="T79" fmla="*/ 2564 h 2599"/>
                <a:gd name="T80" fmla="*/ 2649 w 3374"/>
                <a:gd name="T81" fmla="*/ 2499 h 2599"/>
                <a:gd name="T82" fmla="*/ 2763 w 3374"/>
                <a:gd name="T83" fmla="*/ 2412 h 2599"/>
                <a:gd name="T84" fmla="*/ 2771 w 3374"/>
                <a:gd name="T85" fmla="*/ 2321 h 2599"/>
                <a:gd name="T86" fmla="*/ 2880 w 3374"/>
                <a:gd name="T87" fmla="*/ 2329 h 2599"/>
                <a:gd name="T88" fmla="*/ 2874 w 3374"/>
                <a:gd name="T89" fmla="*/ 2238 h 2599"/>
                <a:gd name="T90" fmla="*/ 2918 w 3374"/>
                <a:gd name="T91" fmla="*/ 2119 h 2599"/>
                <a:gd name="T92" fmla="*/ 2870 w 3374"/>
                <a:gd name="T93" fmla="*/ 2034 h 2599"/>
                <a:gd name="T94" fmla="*/ 2983 w 3374"/>
                <a:gd name="T95" fmla="*/ 1945 h 2599"/>
                <a:gd name="T96" fmla="*/ 3167 w 3374"/>
                <a:gd name="T97" fmla="*/ 1953 h 2599"/>
                <a:gd name="T98" fmla="*/ 3232 w 3374"/>
                <a:gd name="T99" fmla="*/ 1884 h 2599"/>
                <a:gd name="T100" fmla="*/ 3337 w 3374"/>
                <a:gd name="T101" fmla="*/ 1795 h 2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74" h="2599">
                  <a:moveTo>
                    <a:pt x="3319" y="1723"/>
                  </a:moveTo>
                  <a:cubicBezTo>
                    <a:pt x="3341" y="1695"/>
                    <a:pt x="3374" y="1691"/>
                    <a:pt x="3359" y="1658"/>
                  </a:cubicBezTo>
                  <a:cubicBezTo>
                    <a:pt x="3343" y="1625"/>
                    <a:pt x="3365" y="1593"/>
                    <a:pt x="3326" y="1582"/>
                  </a:cubicBezTo>
                  <a:cubicBezTo>
                    <a:pt x="3287" y="1571"/>
                    <a:pt x="3223" y="1565"/>
                    <a:pt x="3195" y="1541"/>
                  </a:cubicBezTo>
                  <a:cubicBezTo>
                    <a:pt x="3167" y="1517"/>
                    <a:pt x="3164" y="1511"/>
                    <a:pt x="3125" y="1504"/>
                  </a:cubicBezTo>
                  <a:cubicBezTo>
                    <a:pt x="3086" y="1497"/>
                    <a:pt x="3031" y="1487"/>
                    <a:pt x="3022" y="1461"/>
                  </a:cubicBezTo>
                  <a:cubicBezTo>
                    <a:pt x="3017" y="1447"/>
                    <a:pt x="3023" y="1437"/>
                    <a:pt x="3024" y="1426"/>
                  </a:cubicBezTo>
                  <a:cubicBezTo>
                    <a:pt x="3009" y="1428"/>
                    <a:pt x="2990" y="1430"/>
                    <a:pt x="2972" y="1430"/>
                  </a:cubicBezTo>
                  <a:cubicBezTo>
                    <a:pt x="2924" y="1430"/>
                    <a:pt x="2918" y="1437"/>
                    <a:pt x="2905" y="1423"/>
                  </a:cubicBezTo>
                  <a:cubicBezTo>
                    <a:pt x="2891" y="1408"/>
                    <a:pt x="2885" y="1417"/>
                    <a:pt x="2874" y="1432"/>
                  </a:cubicBezTo>
                  <a:cubicBezTo>
                    <a:pt x="2863" y="1447"/>
                    <a:pt x="2870" y="1484"/>
                    <a:pt x="2874" y="1513"/>
                  </a:cubicBezTo>
                  <a:cubicBezTo>
                    <a:pt x="2878" y="1543"/>
                    <a:pt x="2867" y="1543"/>
                    <a:pt x="2850" y="1556"/>
                  </a:cubicBezTo>
                  <a:cubicBezTo>
                    <a:pt x="2832" y="1569"/>
                    <a:pt x="2848" y="1582"/>
                    <a:pt x="2846" y="1628"/>
                  </a:cubicBezTo>
                  <a:cubicBezTo>
                    <a:pt x="2843" y="1675"/>
                    <a:pt x="2887" y="1654"/>
                    <a:pt x="2920" y="1665"/>
                  </a:cubicBezTo>
                  <a:cubicBezTo>
                    <a:pt x="2953" y="1676"/>
                    <a:pt x="2963" y="1695"/>
                    <a:pt x="2957" y="1714"/>
                  </a:cubicBezTo>
                  <a:cubicBezTo>
                    <a:pt x="2950" y="1732"/>
                    <a:pt x="2961" y="1749"/>
                    <a:pt x="2948" y="1778"/>
                  </a:cubicBezTo>
                  <a:cubicBezTo>
                    <a:pt x="2935" y="1808"/>
                    <a:pt x="2902" y="1793"/>
                    <a:pt x="2870" y="1780"/>
                  </a:cubicBezTo>
                  <a:cubicBezTo>
                    <a:pt x="2837" y="1767"/>
                    <a:pt x="2865" y="1808"/>
                    <a:pt x="2863" y="1817"/>
                  </a:cubicBezTo>
                  <a:cubicBezTo>
                    <a:pt x="2861" y="1827"/>
                    <a:pt x="2839" y="1836"/>
                    <a:pt x="2861" y="1849"/>
                  </a:cubicBezTo>
                  <a:cubicBezTo>
                    <a:pt x="2883" y="1862"/>
                    <a:pt x="2867" y="1862"/>
                    <a:pt x="2843" y="1877"/>
                  </a:cubicBezTo>
                  <a:cubicBezTo>
                    <a:pt x="2819" y="1891"/>
                    <a:pt x="2811" y="1895"/>
                    <a:pt x="2804" y="1882"/>
                  </a:cubicBezTo>
                  <a:cubicBezTo>
                    <a:pt x="2797" y="1869"/>
                    <a:pt x="2782" y="1862"/>
                    <a:pt x="2763" y="1862"/>
                  </a:cubicBezTo>
                  <a:cubicBezTo>
                    <a:pt x="2712" y="1867"/>
                    <a:pt x="2710" y="1851"/>
                    <a:pt x="2704" y="1819"/>
                  </a:cubicBezTo>
                  <a:cubicBezTo>
                    <a:pt x="2697" y="1788"/>
                    <a:pt x="2675" y="1793"/>
                    <a:pt x="2651" y="1793"/>
                  </a:cubicBezTo>
                  <a:cubicBezTo>
                    <a:pt x="2627" y="1793"/>
                    <a:pt x="2629" y="1784"/>
                    <a:pt x="2597" y="1760"/>
                  </a:cubicBezTo>
                  <a:cubicBezTo>
                    <a:pt x="2564" y="1736"/>
                    <a:pt x="2592" y="1738"/>
                    <a:pt x="2607" y="1691"/>
                  </a:cubicBezTo>
                  <a:cubicBezTo>
                    <a:pt x="2623" y="1645"/>
                    <a:pt x="2594" y="1623"/>
                    <a:pt x="2573" y="1593"/>
                  </a:cubicBezTo>
                  <a:cubicBezTo>
                    <a:pt x="2551" y="1563"/>
                    <a:pt x="2549" y="1532"/>
                    <a:pt x="2542" y="1495"/>
                  </a:cubicBezTo>
                  <a:cubicBezTo>
                    <a:pt x="2535" y="1458"/>
                    <a:pt x="2490" y="1467"/>
                    <a:pt x="2485" y="1454"/>
                  </a:cubicBezTo>
                  <a:cubicBezTo>
                    <a:pt x="2481" y="1441"/>
                    <a:pt x="2479" y="1436"/>
                    <a:pt x="2448" y="1424"/>
                  </a:cubicBezTo>
                  <a:cubicBezTo>
                    <a:pt x="2417" y="1413"/>
                    <a:pt x="2426" y="1411"/>
                    <a:pt x="2424" y="1380"/>
                  </a:cubicBezTo>
                  <a:cubicBezTo>
                    <a:pt x="2423" y="1371"/>
                    <a:pt x="2421" y="1362"/>
                    <a:pt x="2418" y="1354"/>
                  </a:cubicBezTo>
                  <a:cubicBezTo>
                    <a:pt x="2415" y="1353"/>
                    <a:pt x="2413" y="1353"/>
                    <a:pt x="2411" y="1352"/>
                  </a:cubicBezTo>
                  <a:cubicBezTo>
                    <a:pt x="2358" y="1337"/>
                    <a:pt x="2376" y="1374"/>
                    <a:pt x="2332" y="1382"/>
                  </a:cubicBezTo>
                  <a:cubicBezTo>
                    <a:pt x="2289" y="1389"/>
                    <a:pt x="2289" y="1360"/>
                    <a:pt x="2249" y="1330"/>
                  </a:cubicBezTo>
                  <a:cubicBezTo>
                    <a:pt x="2210" y="1300"/>
                    <a:pt x="2166" y="1297"/>
                    <a:pt x="2179" y="1252"/>
                  </a:cubicBezTo>
                  <a:cubicBezTo>
                    <a:pt x="2192" y="1208"/>
                    <a:pt x="2162" y="1156"/>
                    <a:pt x="2210" y="1141"/>
                  </a:cubicBezTo>
                  <a:cubicBezTo>
                    <a:pt x="2258" y="1126"/>
                    <a:pt x="2302" y="1100"/>
                    <a:pt x="2306" y="1041"/>
                  </a:cubicBezTo>
                  <a:cubicBezTo>
                    <a:pt x="2310" y="981"/>
                    <a:pt x="2310" y="941"/>
                    <a:pt x="2267" y="911"/>
                  </a:cubicBezTo>
                  <a:cubicBezTo>
                    <a:pt x="2223" y="881"/>
                    <a:pt x="2140" y="844"/>
                    <a:pt x="2101" y="878"/>
                  </a:cubicBezTo>
                  <a:cubicBezTo>
                    <a:pt x="2061" y="911"/>
                    <a:pt x="1996" y="993"/>
                    <a:pt x="1926" y="1007"/>
                  </a:cubicBezTo>
                  <a:cubicBezTo>
                    <a:pt x="1856" y="1022"/>
                    <a:pt x="1782" y="1048"/>
                    <a:pt x="1721" y="1019"/>
                  </a:cubicBezTo>
                  <a:cubicBezTo>
                    <a:pt x="1660" y="989"/>
                    <a:pt x="1625" y="1007"/>
                    <a:pt x="1594" y="970"/>
                  </a:cubicBezTo>
                  <a:cubicBezTo>
                    <a:pt x="1563" y="933"/>
                    <a:pt x="1598" y="855"/>
                    <a:pt x="1550" y="855"/>
                  </a:cubicBezTo>
                  <a:cubicBezTo>
                    <a:pt x="1502" y="855"/>
                    <a:pt x="1480" y="870"/>
                    <a:pt x="1446" y="833"/>
                  </a:cubicBezTo>
                  <a:cubicBezTo>
                    <a:pt x="1411" y="796"/>
                    <a:pt x="1323" y="785"/>
                    <a:pt x="1328" y="767"/>
                  </a:cubicBezTo>
                  <a:cubicBezTo>
                    <a:pt x="1332" y="748"/>
                    <a:pt x="1367" y="685"/>
                    <a:pt x="1402" y="674"/>
                  </a:cubicBezTo>
                  <a:cubicBezTo>
                    <a:pt x="1437" y="663"/>
                    <a:pt x="1480" y="655"/>
                    <a:pt x="1485" y="615"/>
                  </a:cubicBezTo>
                  <a:cubicBezTo>
                    <a:pt x="1489" y="574"/>
                    <a:pt x="1498" y="537"/>
                    <a:pt x="1437" y="514"/>
                  </a:cubicBezTo>
                  <a:cubicBezTo>
                    <a:pt x="1376" y="492"/>
                    <a:pt x="1231" y="492"/>
                    <a:pt x="1205" y="500"/>
                  </a:cubicBezTo>
                  <a:cubicBezTo>
                    <a:pt x="1179" y="507"/>
                    <a:pt x="1175" y="514"/>
                    <a:pt x="1148" y="548"/>
                  </a:cubicBezTo>
                  <a:cubicBezTo>
                    <a:pt x="1122" y="581"/>
                    <a:pt x="1070" y="629"/>
                    <a:pt x="1017" y="577"/>
                  </a:cubicBezTo>
                  <a:cubicBezTo>
                    <a:pt x="965" y="526"/>
                    <a:pt x="926" y="503"/>
                    <a:pt x="908" y="466"/>
                  </a:cubicBezTo>
                  <a:cubicBezTo>
                    <a:pt x="891" y="429"/>
                    <a:pt x="851" y="396"/>
                    <a:pt x="851" y="363"/>
                  </a:cubicBezTo>
                  <a:cubicBezTo>
                    <a:pt x="851" y="329"/>
                    <a:pt x="830" y="307"/>
                    <a:pt x="856" y="277"/>
                  </a:cubicBezTo>
                  <a:cubicBezTo>
                    <a:pt x="882" y="248"/>
                    <a:pt x="886" y="229"/>
                    <a:pt x="873" y="196"/>
                  </a:cubicBezTo>
                  <a:cubicBezTo>
                    <a:pt x="864" y="171"/>
                    <a:pt x="849" y="107"/>
                    <a:pt x="848" y="57"/>
                  </a:cubicBezTo>
                  <a:cubicBezTo>
                    <a:pt x="836" y="52"/>
                    <a:pt x="821" y="44"/>
                    <a:pt x="800" y="31"/>
                  </a:cubicBezTo>
                  <a:cubicBezTo>
                    <a:pt x="751" y="0"/>
                    <a:pt x="744" y="36"/>
                    <a:pt x="692" y="31"/>
                  </a:cubicBezTo>
                  <a:cubicBezTo>
                    <a:pt x="673" y="29"/>
                    <a:pt x="664" y="27"/>
                    <a:pt x="661" y="24"/>
                  </a:cubicBezTo>
                  <a:cubicBezTo>
                    <a:pt x="648" y="39"/>
                    <a:pt x="634" y="58"/>
                    <a:pt x="629" y="77"/>
                  </a:cubicBezTo>
                  <a:cubicBezTo>
                    <a:pt x="616" y="122"/>
                    <a:pt x="664" y="170"/>
                    <a:pt x="594" y="192"/>
                  </a:cubicBezTo>
                  <a:cubicBezTo>
                    <a:pt x="524" y="214"/>
                    <a:pt x="471" y="203"/>
                    <a:pt x="428" y="233"/>
                  </a:cubicBezTo>
                  <a:cubicBezTo>
                    <a:pt x="384" y="262"/>
                    <a:pt x="336" y="255"/>
                    <a:pt x="305" y="288"/>
                  </a:cubicBezTo>
                  <a:cubicBezTo>
                    <a:pt x="275" y="322"/>
                    <a:pt x="209" y="333"/>
                    <a:pt x="196" y="370"/>
                  </a:cubicBezTo>
                  <a:cubicBezTo>
                    <a:pt x="183" y="407"/>
                    <a:pt x="153" y="414"/>
                    <a:pt x="113" y="418"/>
                  </a:cubicBezTo>
                  <a:cubicBezTo>
                    <a:pt x="74" y="422"/>
                    <a:pt x="0" y="444"/>
                    <a:pt x="0" y="511"/>
                  </a:cubicBezTo>
                  <a:cubicBezTo>
                    <a:pt x="0" y="577"/>
                    <a:pt x="22" y="644"/>
                    <a:pt x="26" y="681"/>
                  </a:cubicBezTo>
                  <a:cubicBezTo>
                    <a:pt x="30" y="718"/>
                    <a:pt x="48" y="763"/>
                    <a:pt x="26" y="792"/>
                  </a:cubicBezTo>
                  <a:cubicBezTo>
                    <a:pt x="8" y="817"/>
                    <a:pt x="34" y="794"/>
                    <a:pt x="63" y="857"/>
                  </a:cubicBezTo>
                  <a:cubicBezTo>
                    <a:pt x="88" y="855"/>
                    <a:pt x="115" y="852"/>
                    <a:pt x="139" y="855"/>
                  </a:cubicBezTo>
                  <a:cubicBezTo>
                    <a:pt x="196" y="863"/>
                    <a:pt x="249" y="904"/>
                    <a:pt x="301" y="907"/>
                  </a:cubicBezTo>
                  <a:cubicBezTo>
                    <a:pt x="353" y="911"/>
                    <a:pt x="380" y="885"/>
                    <a:pt x="415" y="933"/>
                  </a:cubicBezTo>
                  <a:cubicBezTo>
                    <a:pt x="450" y="981"/>
                    <a:pt x="485" y="1015"/>
                    <a:pt x="528" y="1022"/>
                  </a:cubicBezTo>
                  <a:cubicBezTo>
                    <a:pt x="572" y="1030"/>
                    <a:pt x="563" y="1026"/>
                    <a:pt x="633" y="1000"/>
                  </a:cubicBezTo>
                  <a:cubicBezTo>
                    <a:pt x="703" y="974"/>
                    <a:pt x="712" y="937"/>
                    <a:pt x="777" y="948"/>
                  </a:cubicBezTo>
                  <a:cubicBezTo>
                    <a:pt x="843" y="959"/>
                    <a:pt x="930" y="996"/>
                    <a:pt x="956" y="967"/>
                  </a:cubicBezTo>
                  <a:cubicBezTo>
                    <a:pt x="983" y="937"/>
                    <a:pt x="991" y="896"/>
                    <a:pt x="1074" y="941"/>
                  </a:cubicBezTo>
                  <a:cubicBezTo>
                    <a:pt x="1157" y="985"/>
                    <a:pt x="1227" y="985"/>
                    <a:pt x="1231" y="1015"/>
                  </a:cubicBezTo>
                  <a:cubicBezTo>
                    <a:pt x="1236" y="1044"/>
                    <a:pt x="1249" y="1059"/>
                    <a:pt x="1293" y="1041"/>
                  </a:cubicBezTo>
                  <a:cubicBezTo>
                    <a:pt x="1336" y="1022"/>
                    <a:pt x="1389" y="978"/>
                    <a:pt x="1393" y="1019"/>
                  </a:cubicBezTo>
                  <a:cubicBezTo>
                    <a:pt x="1397" y="1059"/>
                    <a:pt x="1384" y="1126"/>
                    <a:pt x="1432" y="1145"/>
                  </a:cubicBezTo>
                  <a:cubicBezTo>
                    <a:pt x="1480" y="1163"/>
                    <a:pt x="1559" y="1182"/>
                    <a:pt x="1585" y="1211"/>
                  </a:cubicBezTo>
                  <a:cubicBezTo>
                    <a:pt x="1612" y="1241"/>
                    <a:pt x="1660" y="1319"/>
                    <a:pt x="1695" y="1311"/>
                  </a:cubicBezTo>
                  <a:cubicBezTo>
                    <a:pt x="1729" y="1304"/>
                    <a:pt x="1782" y="1241"/>
                    <a:pt x="1808" y="1293"/>
                  </a:cubicBezTo>
                  <a:cubicBezTo>
                    <a:pt x="1834" y="1345"/>
                    <a:pt x="1895" y="1360"/>
                    <a:pt x="1904" y="1389"/>
                  </a:cubicBezTo>
                  <a:cubicBezTo>
                    <a:pt x="1913" y="1419"/>
                    <a:pt x="1944" y="1448"/>
                    <a:pt x="1926" y="1471"/>
                  </a:cubicBezTo>
                  <a:cubicBezTo>
                    <a:pt x="1909" y="1493"/>
                    <a:pt x="1895" y="1497"/>
                    <a:pt x="1965" y="1523"/>
                  </a:cubicBezTo>
                  <a:cubicBezTo>
                    <a:pt x="1996" y="1541"/>
                    <a:pt x="1987" y="1567"/>
                    <a:pt x="1987" y="1586"/>
                  </a:cubicBezTo>
                  <a:cubicBezTo>
                    <a:pt x="1987" y="1604"/>
                    <a:pt x="1987" y="1612"/>
                    <a:pt x="2018" y="1638"/>
                  </a:cubicBezTo>
                  <a:cubicBezTo>
                    <a:pt x="2048" y="1663"/>
                    <a:pt x="2075" y="1701"/>
                    <a:pt x="2057" y="1741"/>
                  </a:cubicBezTo>
                  <a:cubicBezTo>
                    <a:pt x="2040" y="1782"/>
                    <a:pt x="2022" y="1797"/>
                    <a:pt x="2022" y="1812"/>
                  </a:cubicBezTo>
                  <a:cubicBezTo>
                    <a:pt x="2022" y="1827"/>
                    <a:pt x="2018" y="1878"/>
                    <a:pt x="1992" y="1860"/>
                  </a:cubicBezTo>
                  <a:cubicBezTo>
                    <a:pt x="1965" y="1841"/>
                    <a:pt x="1974" y="1808"/>
                    <a:pt x="1965" y="1841"/>
                  </a:cubicBezTo>
                  <a:cubicBezTo>
                    <a:pt x="1957" y="1875"/>
                    <a:pt x="1944" y="1886"/>
                    <a:pt x="1926" y="1882"/>
                  </a:cubicBezTo>
                  <a:cubicBezTo>
                    <a:pt x="1909" y="1878"/>
                    <a:pt x="1887" y="1912"/>
                    <a:pt x="1909" y="1930"/>
                  </a:cubicBezTo>
                  <a:cubicBezTo>
                    <a:pt x="1930" y="1949"/>
                    <a:pt x="1917" y="1971"/>
                    <a:pt x="1891" y="1997"/>
                  </a:cubicBezTo>
                  <a:cubicBezTo>
                    <a:pt x="1865" y="2023"/>
                    <a:pt x="1812" y="2001"/>
                    <a:pt x="1817" y="2049"/>
                  </a:cubicBezTo>
                  <a:cubicBezTo>
                    <a:pt x="1821" y="2097"/>
                    <a:pt x="1817" y="2123"/>
                    <a:pt x="1808" y="2156"/>
                  </a:cubicBezTo>
                  <a:cubicBezTo>
                    <a:pt x="1799" y="2190"/>
                    <a:pt x="1791" y="2208"/>
                    <a:pt x="1751" y="2197"/>
                  </a:cubicBezTo>
                  <a:cubicBezTo>
                    <a:pt x="1712" y="2186"/>
                    <a:pt x="1686" y="2201"/>
                    <a:pt x="1655" y="2168"/>
                  </a:cubicBezTo>
                  <a:cubicBezTo>
                    <a:pt x="1625" y="2134"/>
                    <a:pt x="1612" y="2093"/>
                    <a:pt x="1594" y="2138"/>
                  </a:cubicBezTo>
                  <a:cubicBezTo>
                    <a:pt x="1577" y="2182"/>
                    <a:pt x="1572" y="2223"/>
                    <a:pt x="1629" y="2231"/>
                  </a:cubicBezTo>
                  <a:cubicBezTo>
                    <a:pt x="1686" y="2238"/>
                    <a:pt x="1743" y="2223"/>
                    <a:pt x="1764" y="2256"/>
                  </a:cubicBezTo>
                  <a:cubicBezTo>
                    <a:pt x="1786" y="2290"/>
                    <a:pt x="1817" y="2312"/>
                    <a:pt x="1861" y="2316"/>
                  </a:cubicBezTo>
                  <a:cubicBezTo>
                    <a:pt x="1881" y="2317"/>
                    <a:pt x="1899" y="2315"/>
                    <a:pt x="1913" y="2315"/>
                  </a:cubicBezTo>
                  <a:cubicBezTo>
                    <a:pt x="1906" y="2294"/>
                    <a:pt x="1883" y="2274"/>
                    <a:pt x="1880" y="2258"/>
                  </a:cubicBezTo>
                  <a:cubicBezTo>
                    <a:pt x="1876" y="2238"/>
                    <a:pt x="1909" y="2229"/>
                    <a:pt x="1928" y="2229"/>
                  </a:cubicBezTo>
                  <a:cubicBezTo>
                    <a:pt x="1948" y="2229"/>
                    <a:pt x="1948" y="2223"/>
                    <a:pt x="1998" y="2201"/>
                  </a:cubicBezTo>
                  <a:cubicBezTo>
                    <a:pt x="2048" y="2179"/>
                    <a:pt x="2046" y="2188"/>
                    <a:pt x="2079" y="2193"/>
                  </a:cubicBezTo>
                  <a:cubicBezTo>
                    <a:pt x="2112" y="2199"/>
                    <a:pt x="2101" y="2262"/>
                    <a:pt x="2101" y="2284"/>
                  </a:cubicBezTo>
                  <a:cubicBezTo>
                    <a:pt x="2101" y="2307"/>
                    <a:pt x="2112" y="2305"/>
                    <a:pt x="2147" y="2308"/>
                  </a:cubicBezTo>
                  <a:cubicBezTo>
                    <a:pt x="2182" y="2312"/>
                    <a:pt x="2168" y="2336"/>
                    <a:pt x="2171" y="2351"/>
                  </a:cubicBezTo>
                  <a:cubicBezTo>
                    <a:pt x="2173" y="2366"/>
                    <a:pt x="2186" y="2364"/>
                    <a:pt x="2208" y="2381"/>
                  </a:cubicBezTo>
                  <a:cubicBezTo>
                    <a:pt x="2230" y="2397"/>
                    <a:pt x="2241" y="2414"/>
                    <a:pt x="2258" y="2427"/>
                  </a:cubicBezTo>
                  <a:cubicBezTo>
                    <a:pt x="2275" y="2440"/>
                    <a:pt x="2295" y="2434"/>
                    <a:pt x="2308" y="2418"/>
                  </a:cubicBezTo>
                  <a:cubicBezTo>
                    <a:pt x="2321" y="2401"/>
                    <a:pt x="2339" y="2392"/>
                    <a:pt x="2363" y="2407"/>
                  </a:cubicBezTo>
                  <a:cubicBezTo>
                    <a:pt x="2387" y="2421"/>
                    <a:pt x="2354" y="2434"/>
                    <a:pt x="2380" y="2455"/>
                  </a:cubicBezTo>
                  <a:cubicBezTo>
                    <a:pt x="2407" y="2475"/>
                    <a:pt x="2402" y="2503"/>
                    <a:pt x="2404" y="2523"/>
                  </a:cubicBezTo>
                  <a:cubicBezTo>
                    <a:pt x="2407" y="2544"/>
                    <a:pt x="2428" y="2547"/>
                    <a:pt x="2455" y="2564"/>
                  </a:cubicBezTo>
                  <a:cubicBezTo>
                    <a:pt x="2481" y="2581"/>
                    <a:pt x="2483" y="2562"/>
                    <a:pt x="2531" y="2581"/>
                  </a:cubicBezTo>
                  <a:cubicBezTo>
                    <a:pt x="2579" y="2599"/>
                    <a:pt x="2568" y="2588"/>
                    <a:pt x="2618" y="2572"/>
                  </a:cubicBezTo>
                  <a:cubicBezTo>
                    <a:pt x="2669" y="2555"/>
                    <a:pt x="2647" y="2516"/>
                    <a:pt x="2649" y="2499"/>
                  </a:cubicBezTo>
                  <a:cubicBezTo>
                    <a:pt x="2651" y="2486"/>
                    <a:pt x="2687" y="2489"/>
                    <a:pt x="2719" y="2491"/>
                  </a:cubicBezTo>
                  <a:cubicBezTo>
                    <a:pt x="2729" y="2478"/>
                    <a:pt x="2744" y="2462"/>
                    <a:pt x="2756" y="2455"/>
                  </a:cubicBezTo>
                  <a:cubicBezTo>
                    <a:pt x="2778" y="2442"/>
                    <a:pt x="2747" y="2429"/>
                    <a:pt x="2763" y="2412"/>
                  </a:cubicBezTo>
                  <a:cubicBezTo>
                    <a:pt x="2778" y="2395"/>
                    <a:pt x="2780" y="2388"/>
                    <a:pt x="2756" y="2381"/>
                  </a:cubicBezTo>
                  <a:cubicBezTo>
                    <a:pt x="2732" y="2373"/>
                    <a:pt x="2695" y="2362"/>
                    <a:pt x="2719" y="2349"/>
                  </a:cubicBezTo>
                  <a:cubicBezTo>
                    <a:pt x="2743" y="2336"/>
                    <a:pt x="2756" y="2318"/>
                    <a:pt x="2771" y="2321"/>
                  </a:cubicBezTo>
                  <a:cubicBezTo>
                    <a:pt x="2787" y="2325"/>
                    <a:pt x="2815" y="2338"/>
                    <a:pt x="2819" y="2325"/>
                  </a:cubicBezTo>
                  <a:cubicBezTo>
                    <a:pt x="2824" y="2312"/>
                    <a:pt x="2830" y="2297"/>
                    <a:pt x="2843" y="2308"/>
                  </a:cubicBezTo>
                  <a:cubicBezTo>
                    <a:pt x="2856" y="2319"/>
                    <a:pt x="2852" y="2331"/>
                    <a:pt x="2880" y="2329"/>
                  </a:cubicBezTo>
                  <a:cubicBezTo>
                    <a:pt x="2909" y="2327"/>
                    <a:pt x="2915" y="2312"/>
                    <a:pt x="2896" y="2297"/>
                  </a:cubicBezTo>
                  <a:cubicBezTo>
                    <a:pt x="2876" y="2282"/>
                    <a:pt x="2859" y="2288"/>
                    <a:pt x="2876" y="2271"/>
                  </a:cubicBezTo>
                  <a:cubicBezTo>
                    <a:pt x="2894" y="2255"/>
                    <a:pt x="2885" y="2245"/>
                    <a:pt x="2874" y="2238"/>
                  </a:cubicBezTo>
                  <a:cubicBezTo>
                    <a:pt x="2863" y="2231"/>
                    <a:pt x="2872" y="2229"/>
                    <a:pt x="2883" y="2212"/>
                  </a:cubicBezTo>
                  <a:cubicBezTo>
                    <a:pt x="2894" y="2195"/>
                    <a:pt x="2909" y="2195"/>
                    <a:pt x="2907" y="2173"/>
                  </a:cubicBezTo>
                  <a:cubicBezTo>
                    <a:pt x="2905" y="2151"/>
                    <a:pt x="2933" y="2134"/>
                    <a:pt x="2918" y="2119"/>
                  </a:cubicBezTo>
                  <a:cubicBezTo>
                    <a:pt x="2902" y="2105"/>
                    <a:pt x="2894" y="2084"/>
                    <a:pt x="2874" y="2088"/>
                  </a:cubicBezTo>
                  <a:cubicBezTo>
                    <a:pt x="2854" y="2092"/>
                    <a:pt x="2835" y="2092"/>
                    <a:pt x="2837" y="2077"/>
                  </a:cubicBezTo>
                  <a:cubicBezTo>
                    <a:pt x="2839" y="2062"/>
                    <a:pt x="2852" y="2042"/>
                    <a:pt x="2870" y="2034"/>
                  </a:cubicBezTo>
                  <a:cubicBezTo>
                    <a:pt x="2887" y="2027"/>
                    <a:pt x="2889" y="2012"/>
                    <a:pt x="2878" y="1995"/>
                  </a:cubicBezTo>
                  <a:cubicBezTo>
                    <a:pt x="2867" y="1979"/>
                    <a:pt x="2856" y="1943"/>
                    <a:pt x="2900" y="1940"/>
                  </a:cubicBezTo>
                  <a:cubicBezTo>
                    <a:pt x="2944" y="1936"/>
                    <a:pt x="2974" y="1927"/>
                    <a:pt x="2983" y="1945"/>
                  </a:cubicBezTo>
                  <a:cubicBezTo>
                    <a:pt x="2992" y="1964"/>
                    <a:pt x="3018" y="1986"/>
                    <a:pt x="3051" y="1982"/>
                  </a:cubicBezTo>
                  <a:cubicBezTo>
                    <a:pt x="3084" y="1979"/>
                    <a:pt x="3088" y="1966"/>
                    <a:pt x="3114" y="1966"/>
                  </a:cubicBezTo>
                  <a:cubicBezTo>
                    <a:pt x="3140" y="1966"/>
                    <a:pt x="3167" y="1986"/>
                    <a:pt x="3167" y="1953"/>
                  </a:cubicBezTo>
                  <a:cubicBezTo>
                    <a:pt x="3167" y="1919"/>
                    <a:pt x="3127" y="1901"/>
                    <a:pt x="3156" y="1893"/>
                  </a:cubicBezTo>
                  <a:cubicBezTo>
                    <a:pt x="3184" y="1886"/>
                    <a:pt x="3186" y="1873"/>
                    <a:pt x="3204" y="1884"/>
                  </a:cubicBezTo>
                  <a:cubicBezTo>
                    <a:pt x="3221" y="1895"/>
                    <a:pt x="3226" y="1897"/>
                    <a:pt x="3232" y="1884"/>
                  </a:cubicBezTo>
                  <a:cubicBezTo>
                    <a:pt x="3239" y="1871"/>
                    <a:pt x="3232" y="1873"/>
                    <a:pt x="3258" y="1877"/>
                  </a:cubicBezTo>
                  <a:cubicBezTo>
                    <a:pt x="3285" y="1880"/>
                    <a:pt x="3350" y="1878"/>
                    <a:pt x="3357" y="1852"/>
                  </a:cubicBezTo>
                  <a:cubicBezTo>
                    <a:pt x="3363" y="1827"/>
                    <a:pt x="3357" y="1817"/>
                    <a:pt x="3337" y="1795"/>
                  </a:cubicBezTo>
                  <a:cubicBezTo>
                    <a:pt x="3317" y="1773"/>
                    <a:pt x="3298" y="1751"/>
                    <a:pt x="3319" y="1723"/>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62" name="Freeform 21">
              <a:extLst>
                <a:ext uri="{FF2B5EF4-FFF2-40B4-BE49-F238E27FC236}">
                  <a16:creationId xmlns:a16="http://schemas.microsoft.com/office/drawing/2014/main" id="{4A030313-827F-4CB7-87F9-D1BFFEFC99F2}"/>
                </a:ext>
              </a:extLst>
            </p:cNvPr>
            <p:cNvSpPr>
              <a:spLocks/>
            </p:cNvSpPr>
            <p:nvPr/>
          </p:nvSpPr>
          <p:spPr bwMode="auto">
            <a:xfrm>
              <a:off x="3110" y="1852"/>
              <a:ext cx="303" cy="480"/>
            </a:xfrm>
            <a:custGeom>
              <a:avLst/>
              <a:gdLst>
                <a:gd name="T0" fmla="*/ 31 w 655"/>
                <a:gd name="T1" fmla="*/ 565 h 1036"/>
                <a:gd name="T2" fmla="*/ 68 w 655"/>
                <a:gd name="T3" fmla="*/ 595 h 1036"/>
                <a:gd name="T4" fmla="*/ 125 w 655"/>
                <a:gd name="T5" fmla="*/ 636 h 1036"/>
                <a:gd name="T6" fmla="*/ 156 w 655"/>
                <a:gd name="T7" fmla="*/ 734 h 1036"/>
                <a:gd name="T8" fmla="*/ 190 w 655"/>
                <a:gd name="T9" fmla="*/ 832 h 1036"/>
                <a:gd name="T10" fmla="*/ 180 w 655"/>
                <a:gd name="T11" fmla="*/ 901 h 1036"/>
                <a:gd name="T12" fmla="*/ 234 w 655"/>
                <a:gd name="T13" fmla="*/ 934 h 1036"/>
                <a:gd name="T14" fmla="*/ 287 w 655"/>
                <a:gd name="T15" fmla="*/ 960 h 1036"/>
                <a:gd name="T16" fmla="*/ 346 w 655"/>
                <a:gd name="T17" fmla="*/ 1003 h 1036"/>
                <a:gd name="T18" fmla="*/ 387 w 655"/>
                <a:gd name="T19" fmla="*/ 1023 h 1036"/>
                <a:gd name="T20" fmla="*/ 426 w 655"/>
                <a:gd name="T21" fmla="*/ 1018 h 1036"/>
                <a:gd name="T22" fmla="*/ 444 w 655"/>
                <a:gd name="T23" fmla="*/ 990 h 1036"/>
                <a:gd name="T24" fmla="*/ 446 w 655"/>
                <a:gd name="T25" fmla="*/ 958 h 1036"/>
                <a:gd name="T26" fmla="*/ 453 w 655"/>
                <a:gd name="T27" fmla="*/ 921 h 1036"/>
                <a:gd name="T28" fmla="*/ 531 w 655"/>
                <a:gd name="T29" fmla="*/ 919 h 1036"/>
                <a:gd name="T30" fmla="*/ 540 w 655"/>
                <a:gd name="T31" fmla="*/ 855 h 1036"/>
                <a:gd name="T32" fmla="*/ 503 w 655"/>
                <a:gd name="T33" fmla="*/ 806 h 1036"/>
                <a:gd name="T34" fmla="*/ 429 w 655"/>
                <a:gd name="T35" fmla="*/ 769 h 1036"/>
                <a:gd name="T36" fmla="*/ 433 w 655"/>
                <a:gd name="T37" fmla="*/ 697 h 1036"/>
                <a:gd name="T38" fmla="*/ 457 w 655"/>
                <a:gd name="T39" fmla="*/ 654 h 1036"/>
                <a:gd name="T40" fmla="*/ 457 w 655"/>
                <a:gd name="T41" fmla="*/ 573 h 1036"/>
                <a:gd name="T42" fmla="*/ 488 w 655"/>
                <a:gd name="T43" fmla="*/ 564 h 1036"/>
                <a:gd name="T44" fmla="*/ 555 w 655"/>
                <a:gd name="T45" fmla="*/ 571 h 1036"/>
                <a:gd name="T46" fmla="*/ 607 w 655"/>
                <a:gd name="T47" fmla="*/ 567 h 1036"/>
                <a:gd name="T48" fmla="*/ 601 w 655"/>
                <a:gd name="T49" fmla="*/ 543 h 1036"/>
                <a:gd name="T50" fmla="*/ 592 w 655"/>
                <a:gd name="T51" fmla="*/ 493 h 1036"/>
                <a:gd name="T52" fmla="*/ 612 w 655"/>
                <a:gd name="T53" fmla="*/ 443 h 1036"/>
                <a:gd name="T54" fmla="*/ 655 w 655"/>
                <a:gd name="T55" fmla="*/ 399 h 1036"/>
                <a:gd name="T56" fmla="*/ 579 w 655"/>
                <a:gd name="T57" fmla="*/ 330 h 1036"/>
                <a:gd name="T58" fmla="*/ 453 w 655"/>
                <a:gd name="T59" fmla="*/ 308 h 1036"/>
                <a:gd name="T60" fmla="*/ 435 w 655"/>
                <a:gd name="T61" fmla="*/ 197 h 1036"/>
                <a:gd name="T62" fmla="*/ 501 w 655"/>
                <a:gd name="T63" fmla="*/ 126 h 1036"/>
                <a:gd name="T64" fmla="*/ 474 w 655"/>
                <a:gd name="T65" fmla="*/ 52 h 1036"/>
                <a:gd name="T66" fmla="*/ 413 w 655"/>
                <a:gd name="T67" fmla="*/ 19 h 1036"/>
                <a:gd name="T68" fmla="*/ 326 w 655"/>
                <a:gd name="T69" fmla="*/ 71 h 1036"/>
                <a:gd name="T70" fmla="*/ 269 w 655"/>
                <a:gd name="T71" fmla="*/ 152 h 1036"/>
                <a:gd name="T72" fmla="*/ 269 w 655"/>
                <a:gd name="T73" fmla="*/ 260 h 1036"/>
                <a:gd name="T74" fmla="*/ 243 w 655"/>
                <a:gd name="T75" fmla="*/ 345 h 1036"/>
                <a:gd name="T76" fmla="*/ 230 w 655"/>
                <a:gd name="T77" fmla="*/ 426 h 1036"/>
                <a:gd name="T78" fmla="*/ 121 w 655"/>
                <a:gd name="T79" fmla="*/ 430 h 1036"/>
                <a:gd name="T80" fmla="*/ 1 w 655"/>
                <a:gd name="T81" fmla="*/ 495 h 1036"/>
                <a:gd name="T82" fmla="*/ 7 w 655"/>
                <a:gd name="T83" fmla="*/ 521 h 1036"/>
                <a:gd name="T84" fmla="*/ 31 w 655"/>
                <a:gd name="T85" fmla="*/ 56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5" h="1036">
                  <a:moveTo>
                    <a:pt x="31" y="565"/>
                  </a:moveTo>
                  <a:cubicBezTo>
                    <a:pt x="62" y="577"/>
                    <a:pt x="64" y="582"/>
                    <a:pt x="68" y="595"/>
                  </a:cubicBezTo>
                  <a:cubicBezTo>
                    <a:pt x="73" y="608"/>
                    <a:pt x="118" y="599"/>
                    <a:pt x="125" y="636"/>
                  </a:cubicBezTo>
                  <a:cubicBezTo>
                    <a:pt x="132" y="673"/>
                    <a:pt x="134" y="704"/>
                    <a:pt x="156" y="734"/>
                  </a:cubicBezTo>
                  <a:cubicBezTo>
                    <a:pt x="177" y="764"/>
                    <a:pt x="206" y="786"/>
                    <a:pt x="190" y="832"/>
                  </a:cubicBezTo>
                  <a:cubicBezTo>
                    <a:pt x="175" y="879"/>
                    <a:pt x="147" y="877"/>
                    <a:pt x="180" y="901"/>
                  </a:cubicBezTo>
                  <a:cubicBezTo>
                    <a:pt x="212" y="925"/>
                    <a:pt x="210" y="934"/>
                    <a:pt x="234" y="934"/>
                  </a:cubicBezTo>
                  <a:cubicBezTo>
                    <a:pt x="258" y="934"/>
                    <a:pt x="280" y="929"/>
                    <a:pt x="287" y="960"/>
                  </a:cubicBezTo>
                  <a:cubicBezTo>
                    <a:pt x="293" y="992"/>
                    <a:pt x="295" y="1008"/>
                    <a:pt x="346" y="1003"/>
                  </a:cubicBezTo>
                  <a:cubicBezTo>
                    <a:pt x="365" y="1003"/>
                    <a:pt x="380" y="1010"/>
                    <a:pt x="387" y="1023"/>
                  </a:cubicBezTo>
                  <a:cubicBezTo>
                    <a:pt x="394" y="1036"/>
                    <a:pt x="402" y="1032"/>
                    <a:pt x="426" y="1018"/>
                  </a:cubicBezTo>
                  <a:cubicBezTo>
                    <a:pt x="450" y="1003"/>
                    <a:pt x="466" y="1003"/>
                    <a:pt x="444" y="990"/>
                  </a:cubicBezTo>
                  <a:cubicBezTo>
                    <a:pt x="422" y="977"/>
                    <a:pt x="444" y="968"/>
                    <a:pt x="446" y="958"/>
                  </a:cubicBezTo>
                  <a:cubicBezTo>
                    <a:pt x="448" y="949"/>
                    <a:pt x="420" y="908"/>
                    <a:pt x="453" y="921"/>
                  </a:cubicBezTo>
                  <a:cubicBezTo>
                    <a:pt x="485" y="934"/>
                    <a:pt x="518" y="949"/>
                    <a:pt x="531" y="919"/>
                  </a:cubicBezTo>
                  <a:cubicBezTo>
                    <a:pt x="544" y="890"/>
                    <a:pt x="533" y="873"/>
                    <a:pt x="540" y="855"/>
                  </a:cubicBezTo>
                  <a:cubicBezTo>
                    <a:pt x="546" y="836"/>
                    <a:pt x="536" y="817"/>
                    <a:pt x="503" y="806"/>
                  </a:cubicBezTo>
                  <a:cubicBezTo>
                    <a:pt x="470" y="795"/>
                    <a:pt x="426" y="816"/>
                    <a:pt x="429" y="769"/>
                  </a:cubicBezTo>
                  <a:cubicBezTo>
                    <a:pt x="431" y="723"/>
                    <a:pt x="415" y="710"/>
                    <a:pt x="433" y="697"/>
                  </a:cubicBezTo>
                  <a:cubicBezTo>
                    <a:pt x="450" y="684"/>
                    <a:pt x="461" y="684"/>
                    <a:pt x="457" y="654"/>
                  </a:cubicBezTo>
                  <a:cubicBezTo>
                    <a:pt x="453" y="625"/>
                    <a:pt x="446" y="588"/>
                    <a:pt x="457" y="573"/>
                  </a:cubicBezTo>
                  <a:cubicBezTo>
                    <a:pt x="468" y="558"/>
                    <a:pt x="474" y="549"/>
                    <a:pt x="488" y="564"/>
                  </a:cubicBezTo>
                  <a:cubicBezTo>
                    <a:pt x="501" y="578"/>
                    <a:pt x="507" y="571"/>
                    <a:pt x="555" y="571"/>
                  </a:cubicBezTo>
                  <a:cubicBezTo>
                    <a:pt x="573" y="571"/>
                    <a:pt x="592" y="569"/>
                    <a:pt x="607" y="567"/>
                  </a:cubicBezTo>
                  <a:cubicBezTo>
                    <a:pt x="609" y="560"/>
                    <a:pt x="608" y="553"/>
                    <a:pt x="601" y="543"/>
                  </a:cubicBezTo>
                  <a:cubicBezTo>
                    <a:pt x="584" y="521"/>
                    <a:pt x="584" y="515"/>
                    <a:pt x="592" y="493"/>
                  </a:cubicBezTo>
                  <a:cubicBezTo>
                    <a:pt x="601" y="471"/>
                    <a:pt x="588" y="460"/>
                    <a:pt x="612" y="443"/>
                  </a:cubicBezTo>
                  <a:cubicBezTo>
                    <a:pt x="630" y="430"/>
                    <a:pt x="642" y="417"/>
                    <a:pt x="655" y="399"/>
                  </a:cubicBezTo>
                  <a:cubicBezTo>
                    <a:pt x="639" y="390"/>
                    <a:pt x="645" y="350"/>
                    <a:pt x="579" y="330"/>
                  </a:cubicBezTo>
                  <a:cubicBezTo>
                    <a:pt x="505" y="308"/>
                    <a:pt x="492" y="334"/>
                    <a:pt x="453" y="308"/>
                  </a:cubicBezTo>
                  <a:cubicBezTo>
                    <a:pt x="413" y="282"/>
                    <a:pt x="409" y="223"/>
                    <a:pt x="435" y="197"/>
                  </a:cubicBezTo>
                  <a:cubicBezTo>
                    <a:pt x="461" y="171"/>
                    <a:pt x="488" y="156"/>
                    <a:pt x="501" y="126"/>
                  </a:cubicBezTo>
                  <a:cubicBezTo>
                    <a:pt x="514" y="97"/>
                    <a:pt x="492" y="67"/>
                    <a:pt x="474" y="52"/>
                  </a:cubicBezTo>
                  <a:cubicBezTo>
                    <a:pt x="457" y="37"/>
                    <a:pt x="439" y="0"/>
                    <a:pt x="413" y="19"/>
                  </a:cubicBezTo>
                  <a:cubicBezTo>
                    <a:pt x="387" y="37"/>
                    <a:pt x="352" y="34"/>
                    <a:pt x="326" y="71"/>
                  </a:cubicBezTo>
                  <a:cubicBezTo>
                    <a:pt x="300" y="108"/>
                    <a:pt x="265" y="119"/>
                    <a:pt x="269" y="152"/>
                  </a:cubicBezTo>
                  <a:cubicBezTo>
                    <a:pt x="273" y="185"/>
                    <a:pt x="295" y="234"/>
                    <a:pt x="269" y="260"/>
                  </a:cubicBezTo>
                  <a:cubicBezTo>
                    <a:pt x="243" y="286"/>
                    <a:pt x="221" y="334"/>
                    <a:pt x="243" y="345"/>
                  </a:cubicBezTo>
                  <a:cubicBezTo>
                    <a:pt x="265" y="356"/>
                    <a:pt x="282" y="423"/>
                    <a:pt x="230" y="426"/>
                  </a:cubicBezTo>
                  <a:cubicBezTo>
                    <a:pt x="177" y="430"/>
                    <a:pt x="138" y="397"/>
                    <a:pt x="121" y="430"/>
                  </a:cubicBezTo>
                  <a:cubicBezTo>
                    <a:pt x="104" y="462"/>
                    <a:pt x="51" y="504"/>
                    <a:pt x="1" y="495"/>
                  </a:cubicBezTo>
                  <a:cubicBezTo>
                    <a:pt x="4" y="503"/>
                    <a:pt x="6" y="512"/>
                    <a:pt x="7" y="521"/>
                  </a:cubicBezTo>
                  <a:cubicBezTo>
                    <a:pt x="9" y="552"/>
                    <a:pt x="0" y="554"/>
                    <a:pt x="31" y="565"/>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63" name="Freeform 22">
              <a:extLst>
                <a:ext uri="{FF2B5EF4-FFF2-40B4-BE49-F238E27FC236}">
                  <a16:creationId xmlns:a16="http://schemas.microsoft.com/office/drawing/2014/main" id="{63DAE04E-9858-4638-AF60-4F709CDBDC44}"/>
                </a:ext>
              </a:extLst>
            </p:cNvPr>
            <p:cNvSpPr>
              <a:spLocks/>
            </p:cNvSpPr>
            <p:nvPr/>
          </p:nvSpPr>
          <p:spPr bwMode="auto">
            <a:xfrm>
              <a:off x="4177" y="2831"/>
              <a:ext cx="568" cy="690"/>
            </a:xfrm>
            <a:custGeom>
              <a:avLst/>
              <a:gdLst>
                <a:gd name="T0" fmla="*/ 1135 w 1227"/>
                <a:gd name="T1" fmla="*/ 248 h 1490"/>
                <a:gd name="T2" fmla="*/ 1085 w 1227"/>
                <a:gd name="T3" fmla="*/ 118 h 1490"/>
                <a:gd name="T4" fmla="*/ 919 w 1227"/>
                <a:gd name="T5" fmla="*/ 94 h 1490"/>
                <a:gd name="T6" fmla="*/ 784 w 1227"/>
                <a:gd name="T7" fmla="*/ 102 h 1490"/>
                <a:gd name="T8" fmla="*/ 723 w 1227"/>
                <a:gd name="T9" fmla="*/ 89 h 1490"/>
                <a:gd name="T10" fmla="*/ 696 w 1227"/>
                <a:gd name="T11" fmla="*/ 17 h 1490"/>
                <a:gd name="T12" fmla="*/ 578 w 1227"/>
                <a:gd name="T13" fmla="*/ 92 h 1490"/>
                <a:gd name="T14" fmla="*/ 504 w 1227"/>
                <a:gd name="T15" fmla="*/ 120 h 1490"/>
                <a:gd name="T16" fmla="*/ 408 w 1227"/>
                <a:gd name="T17" fmla="*/ 126 h 1490"/>
                <a:gd name="T18" fmla="*/ 319 w 1227"/>
                <a:gd name="T19" fmla="*/ 181 h 1490"/>
                <a:gd name="T20" fmla="*/ 161 w 1227"/>
                <a:gd name="T21" fmla="*/ 257 h 1490"/>
                <a:gd name="T22" fmla="*/ 87 w 1227"/>
                <a:gd name="T23" fmla="*/ 307 h 1490"/>
                <a:gd name="T24" fmla="*/ 83 w 1227"/>
                <a:gd name="T25" fmla="*/ 363 h 1490"/>
                <a:gd name="T26" fmla="*/ 144 w 1227"/>
                <a:gd name="T27" fmla="*/ 537 h 1490"/>
                <a:gd name="T28" fmla="*/ 48 w 1227"/>
                <a:gd name="T29" fmla="*/ 771 h 1490"/>
                <a:gd name="T30" fmla="*/ 109 w 1227"/>
                <a:gd name="T31" fmla="*/ 912 h 1490"/>
                <a:gd name="T32" fmla="*/ 218 w 1227"/>
                <a:gd name="T33" fmla="*/ 1041 h 1490"/>
                <a:gd name="T34" fmla="*/ 170 w 1227"/>
                <a:gd name="T35" fmla="*/ 1186 h 1490"/>
                <a:gd name="T36" fmla="*/ 305 w 1227"/>
                <a:gd name="T37" fmla="*/ 1267 h 1490"/>
                <a:gd name="T38" fmla="*/ 388 w 1227"/>
                <a:gd name="T39" fmla="*/ 1304 h 1490"/>
                <a:gd name="T40" fmla="*/ 305 w 1227"/>
                <a:gd name="T41" fmla="*/ 1460 h 1490"/>
                <a:gd name="T42" fmla="*/ 563 w 1227"/>
                <a:gd name="T43" fmla="*/ 1379 h 1490"/>
                <a:gd name="T44" fmla="*/ 685 w 1227"/>
                <a:gd name="T45" fmla="*/ 1327 h 1490"/>
                <a:gd name="T46" fmla="*/ 681 w 1227"/>
                <a:gd name="T47" fmla="*/ 1269 h 1490"/>
                <a:gd name="T48" fmla="*/ 716 w 1227"/>
                <a:gd name="T49" fmla="*/ 1130 h 1490"/>
                <a:gd name="T50" fmla="*/ 779 w 1227"/>
                <a:gd name="T51" fmla="*/ 1045 h 1490"/>
                <a:gd name="T52" fmla="*/ 782 w 1227"/>
                <a:gd name="T53" fmla="*/ 951 h 1490"/>
                <a:gd name="T54" fmla="*/ 793 w 1227"/>
                <a:gd name="T55" fmla="*/ 795 h 1490"/>
                <a:gd name="T56" fmla="*/ 910 w 1227"/>
                <a:gd name="T57" fmla="*/ 635 h 1490"/>
                <a:gd name="T58" fmla="*/ 978 w 1227"/>
                <a:gd name="T59" fmla="*/ 528 h 1490"/>
                <a:gd name="T60" fmla="*/ 1072 w 1227"/>
                <a:gd name="T61" fmla="*/ 504 h 1490"/>
                <a:gd name="T62" fmla="*/ 1177 w 1227"/>
                <a:gd name="T63" fmla="*/ 448 h 1490"/>
                <a:gd name="T64" fmla="*/ 1201 w 1227"/>
                <a:gd name="T65" fmla="*/ 346 h 1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7" h="1490">
                  <a:moveTo>
                    <a:pt x="1201" y="346"/>
                  </a:moveTo>
                  <a:cubicBezTo>
                    <a:pt x="1175" y="313"/>
                    <a:pt x="1183" y="270"/>
                    <a:pt x="1135" y="248"/>
                  </a:cubicBezTo>
                  <a:cubicBezTo>
                    <a:pt x="1087" y="226"/>
                    <a:pt x="1044" y="217"/>
                    <a:pt x="1050" y="193"/>
                  </a:cubicBezTo>
                  <a:cubicBezTo>
                    <a:pt x="1057" y="168"/>
                    <a:pt x="1116" y="135"/>
                    <a:pt x="1085" y="118"/>
                  </a:cubicBezTo>
                  <a:cubicBezTo>
                    <a:pt x="1055" y="102"/>
                    <a:pt x="1059" y="85"/>
                    <a:pt x="1028" y="92"/>
                  </a:cubicBezTo>
                  <a:cubicBezTo>
                    <a:pt x="998" y="100"/>
                    <a:pt x="950" y="113"/>
                    <a:pt x="919" y="94"/>
                  </a:cubicBezTo>
                  <a:cubicBezTo>
                    <a:pt x="889" y="76"/>
                    <a:pt x="878" y="20"/>
                    <a:pt x="838" y="48"/>
                  </a:cubicBezTo>
                  <a:cubicBezTo>
                    <a:pt x="799" y="76"/>
                    <a:pt x="806" y="80"/>
                    <a:pt x="784" y="102"/>
                  </a:cubicBezTo>
                  <a:cubicBezTo>
                    <a:pt x="762" y="124"/>
                    <a:pt x="744" y="154"/>
                    <a:pt x="718" y="130"/>
                  </a:cubicBezTo>
                  <a:cubicBezTo>
                    <a:pt x="692" y="105"/>
                    <a:pt x="707" y="100"/>
                    <a:pt x="723" y="89"/>
                  </a:cubicBezTo>
                  <a:cubicBezTo>
                    <a:pt x="738" y="78"/>
                    <a:pt x="758" y="63"/>
                    <a:pt x="747" y="44"/>
                  </a:cubicBezTo>
                  <a:cubicBezTo>
                    <a:pt x="736" y="26"/>
                    <a:pt x="714" y="0"/>
                    <a:pt x="696" y="17"/>
                  </a:cubicBezTo>
                  <a:cubicBezTo>
                    <a:pt x="679" y="33"/>
                    <a:pt x="668" y="61"/>
                    <a:pt x="644" y="72"/>
                  </a:cubicBezTo>
                  <a:cubicBezTo>
                    <a:pt x="621" y="83"/>
                    <a:pt x="597" y="108"/>
                    <a:pt x="578" y="92"/>
                  </a:cubicBezTo>
                  <a:cubicBezTo>
                    <a:pt x="571" y="100"/>
                    <a:pt x="563" y="106"/>
                    <a:pt x="554" y="113"/>
                  </a:cubicBezTo>
                  <a:cubicBezTo>
                    <a:pt x="537" y="128"/>
                    <a:pt x="515" y="135"/>
                    <a:pt x="504" y="120"/>
                  </a:cubicBezTo>
                  <a:cubicBezTo>
                    <a:pt x="493" y="105"/>
                    <a:pt x="482" y="102"/>
                    <a:pt x="447" y="102"/>
                  </a:cubicBezTo>
                  <a:cubicBezTo>
                    <a:pt x="412" y="102"/>
                    <a:pt x="410" y="105"/>
                    <a:pt x="408" y="126"/>
                  </a:cubicBezTo>
                  <a:cubicBezTo>
                    <a:pt x="406" y="146"/>
                    <a:pt x="393" y="157"/>
                    <a:pt x="354" y="157"/>
                  </a:cubicBezTo>
                  <a:cubicBezTo>
                    <a:pt x="314" y="157"/>
                    <a:pt x="332" y="165"/>
                    <a:pt x="319" y="181"/>
                  </a:cubicBezTo>
                  <a:cubicBezTo>
                    <a:pt x="305" y="198"/>
                    <a:pt x="286" y="219"/>
                    <a:pt x="244" y="241"/>
                  </a:cubicBezTo>
                  <a:cubicBezTo>
                    <a:pt x="203" y="263"/>
                    <a:pt x="190" y="259"/>
                    <a:pt x="161" y="257"/>
                  </a:cubicBezTo>
                  <a:cubicBezTo>
                    <a:pt x="133" y="256"/>
                    <a:pt x="135" y="269"/>
                    <a:pt x="131" y="280"/>
                  </a:cubicBezTo>
                  <a:cubicBezTo>
                    <a:pt x="126" y="291"/>
                    <a:pt x="122" y="300"/>
                    <a:pt x="87" y="307"/>
                  </a:cubicBezTo>
                  <a:cubicBezTo>
                    <a:pt x="67" y="312"/>
                    <a:pt x="54" y="333"/>
                    <a:pt x="46" y="350"/>
                  </a:cubicBezTo>
                  <a:cubicBezTo>
                    <a:pt x="60" y="353"/>
                    <a:pt x="74" y="356"/>
                    <a:pt x="83" y="363"/>
                  </a:cubicBezTo>
                  <a:cubicBezTo>
                    <a:pt x="109" y="385"/>
                    <a:pt x="122" y="415"/>
                    <a:pt x="113" y="433"/>
                  </a:cubicBezTo>
                  <a:cubicBezTo>
                    <a:pt x="105" y="452"/>
                    <a:pt x="148" y="489"/>
                    <a:pt x="144" y="537"/>
                  </a:cubicBezTo>
                  <a:cubicBezTo>
                    <a:pt x="139" y="585"/>
                    <a:pt x="87" y="611"/>
                    <a:pt x="43" y="648"/>
                  </a:cubicBezTo>
                  <a:cubicBezTo>
                    <a:pt x="0" y="686"/>
                    <a:pt x="17" y="730"/>
                    <a:pt x="48" y="771"/>
                  </a:cubicBezTo>
                  <a:cubicBezTo>
                    <a:pt x="78" y="812"/>
                    <a:pt x="96" y="800"/>
                    <a:pt x="96" y="834"/>
                  </a:cubicBezTo>
                  <a:cubicBezTo>
                    <a:pt x="96" y="867"/>
                    <a:pt x="109" y="875"/>
                    <a:pt x="109" y="912"/>
                  </a:cubicBezTo>
                  <a:cubicBezTo>
                    <a:pt x="109" y="949"/>
                    <a:pt x="153" y="952"/>
                    <a:pt x="174" y="975"/>
                  </a:cubicBezTo>
                  <a:cubicBezTo>
                    <a:pt x="196" y="997"/>
                    <a:pt x="192" y="1019"/>
                    <a:pt x="218" y="1041"/>
                  </a:cubicBezTo>
                  <a:cubicBezTo>
                    <a:pt x="244" y="1064"/>
                    <a:pt x="240" y="1060"/>
                    <a:pt x="192" y="1093"/>
                  </a:cubicBezTo>
                  <a:cubicBezTo>
                    <a:pt x="144" y="1127"/>
                    <a:pt x="174" y="1145"/>
                    <a:pt x="170" y="1186"/>
                  </a:cubicBezTo>
                  <a:cubicBezTo>
                    <a:pt x="166" y="1227"/>
                    <a:pt x="196" y="1253"/>
                    <a:pt x="209" y="1275"/>
                  </a:cubicBezTo>
                  <a:cubicBezTo>
                    <a:pt x="222" y="1297"/>
                    <a:pt x="266" y="1290"/>
                    <a:pt x="305" y="1267"/>
                  </a:cubicBezTo>
                  <a:cubicBezTo>
                    <a:pt x="345" y="1245"/>
                    <a:pt x="349" y="1245"/>
                    <a:pt x="367" y="1256"/>
                  </a:cubicBezTo>
                  <a:cubicBezTo>
                    <a:pt x="384" y="1267"/>
                    <a:pt x="393" y="1282"/>
                    <a:pt x="388" y="1304"/>
                  </a:cubicBezTo>
                  <a:cubicBezTo>
                    <a:pt x="384" y="1327"/>
                    <a:pt x="358" y="1345"/>
                    <a:pt x="310" y="1371"/>
                  </a:cubicBezTo>
                  <a:cubicBezTo>
                    <a:pt x="262" y="1397"/>
                    <a:pt x="271" y="1431"/>
                    <a:pt x="305" y="1460"/>
                  </a:cubicBezTo>
                  <a:cubicBezTo>
                    <a:pt x="340" y="1490"/>
                    <a:pt x="388" y="1464"/>
                    <a:pt x="432" y="1431"/>
                  </a:cubicBezTo>
                  <a:cubicBezTo>
                    <a:pt x="476" y="1397"/>
                    <a:pt x="528" y="1408"/>
                    <a:pt x="563" y="1379"/>
                  </a:cubicBezTo>
                  <a:cubicBezTo>
                    <a:pt x="598" y="1349"/>
                    <a:pt x="629" y="1405"/>
                    <a:pt x="664" y="1419"/>
                  </a:cubicBezTo>
                  <a:cubicBezTo>
                    <a:pt x="699" y="1434"/>
                    <a:pt x="672" y="1356"/>
                    <a:pt x="685" y="1327"/>
                  </a:cubicBezTo>
                  <a:cubicBezTo>
                    <a:pt x="688" y="1322"/>
                    <a:pt x="692" y="1319"/>
                    <a:pt x="697" y="1317"/>
                  </a:cubicBezTo>
                  <a:cubicBezTo>
                    <a:pt x="687" y="1301"/>
                    <a:pt x="676" y="1281"/>
                    <a:pt x="681" y="1269"/>
                  </a:cubicBezTo>
                  <a:cubicBezTo>
                    <a:pt x="690" y="1249"/>
                    <a:pt x="703" y="1236"/>
                    <a:pt x="705" y="1212"/>
                  </a:cubicBezTo>
                  <a:cubicBezTo>
                    <a:pt x="707" y="1188"/>
                    <a:pt x="699" y="1151"/>
                    <a:pt x="716" y="1130"/>
                  </a:cubicBezTo>
                  <a:cubicBezTo>
                    <a:pt x="734" y="1110"/>
                    <a:pt x="734" y="1097"/>
                    <a:pt x="742" y="1082"/>
                  </a:cubicBezTo>
                  <a:cubicBezTo>
                    <a:pt x="751" y="1067"/>
                    <a:pt x="764" y="1062"/>
                    <a:pt x="779" y="1045"/>
                  </a:cubicBezTo>
                  <a:cubicBezTo>
                    <a:pt x="795" y="1028"/>
                    <a:pt x="793" y="1030"/>
                    <a:pt x="786" y="1006"/>
                  </a:cubicBezTo>
                  <a:cubicBezTo>
                    <a:pt x="779" y="982"/>
                    <a:pt x="760" y="967"/>
                    <a:pt x="782" y="951"/>
                  </a:cubicBezTo>
                  <a:cubicBezTo>
                    <a:pt x="803" y="934"/>
                    <a:pt x="834" y="921"/>
                    <a:pt x="801" y="891"/>
                  </a:cubicBezTo>
                  <a:cubicBezTo>
                    <a:pt x="768" y="862"/>
                    <a:pt x="768" y="808"/>
                    <a:pt x="793" y="795"/>
                  </a:cubicBezTo>
                  <a:cubicBezTo>
                    <a:pt x="817" y="782"/>
                    <a:pt x="871" y="789"/>
                    <a:pt x="893" y="743"/>
                  </a:cubicBezTo>
                  <a:cubicBezTo>
                    <a:pt x="915" y="697"/>
                    <a:pt x="921" y="678"/>
                    <a:pt x="910" y="635"/>
                  </a:cubicBezTo>
                  <a:cubicBezTo>
                    <a:pt x="900" y="593"/>
                    <a:pt x="891" y="569"/>
                    <a:pt x="913" y="548"/>
                  </a:cubicBezTo>
                  <a:cubicBezTo>
                    <a:pt x="934" y="528"/>
                    <a:pt x="928" y="524"/>
                    <a:pt x="978" y="528"/>
                  </a:cubicBezTo>
                  <a:cubicBezTo>
                    <a:pt x="1028" y="532"/>
                    <a:pt x="996" y="537"/>
                    <a:pt x="1028" y="532"/>
                  </a:cubicBezTo>
                  <a:cubicBezTo>
                    <a:pt x="1061" y="526"/>
                    <a:pt x="1068" y="522"/>
                    <a:pt x="1072" y="504"/>
                  </a:cubicBezTo>
                  <a:cubicBezTo>
                    <a:pt x="1076" y="485"/>
                    <a:pt x="1072" y="484"/>
                    <a:pt x="1100" y="482"/>
                  </a:cubicBezTo>
                  <a:cubicBezTo>
                    <a:pt x="1129" y="480"/>
                    <a:pt x="1164" y="465"/>
                    <a:pt x="1177" y="448"/>
                  </a:cubicBezTo>
                  <a:cubicBezTo>
                    <a:pt x="1190" y="432"/>
                    <a:pt x="1192" y="421"/>
                    <a:pt x="1194" y="404"/>
                  </a:cubicBezTo>
                  <a:cubicBezTo>
                    <a:pt x="1197" y="387"/>
                    <a:pt x="1227" y="380"/>
                    <a:pt x="1201" y="346"/>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64" name="Freeform 23">
              <a:extLst>
                <a:ext uri="{FF2B5EF4-FFF2-40B4-BE49-F238E27FC236}">
                  <a16:creationId xmlns:a16="http://schemas.microsoft.com/office/drawing/2014/main" id="{2444F816-FBCA-4CA3-8E4A-16BA58DB4852}"/>
                </a:ext>
              </a:extLst>
            </p:cNvPr>
            <p:cNvSpPr>
              <a:spLocks/>
            </p:cNvSpPr>
            <p:nvPr/>
          </p:nvSpPr>
          <p:spPr bwMode="auto">
            <a:xfrm>
              <a:off x="3549" y="2533"/>
              <a:ext cx="896" cy="494"/>
            </a:xfrm>
            <a:custGeom>
              <a:avLst/>
              <a:gdLst>
                <a:gd name="T0" fmla="*/ 1488 w 1935"/>
                <a:gd name="T1" fmla="*/ 922 h 1066"/>
                <a:gd name="T2" fmla="*/ 1601 w 1935"/>
                <a:gd name="T3" fmla="*/ 883 h 1066"/>
                <a:gd name="T4" fmla="*/ 1711 w 1935"/>
                <a:gd name="T5" fmla="*/ 799 h 1066"/>
                <a:gd name="T6" fmla="*/ 1804 w 1935"/>
                <a:gd name="T7" fmla="*/ 744 h 1066"/>
                <a:gd name="T8" fmla="*/ 1911 w 1935"/>
                <a:gd name="T9" fmla="*/ 755 h 1066"/>
                <a:gd name="T10" fmla="*/ 1931 w 1935"/>
                <a:gd name="T11" fmla="*/ 731 h 1066"/>
                <a:gd name="T12" fmla="*/ 1846 w 1935"/>
                <a:gd name="T13" fmla="*/ 575 h 1066"/>
                <a:gd name="T14" fmla="*/ 1835 w 1935"/>
                <a:gd name="T15" fmla="*/ 431 h 1066"/>
                <a:gd name="T16" fmla="*/ 1753 w 1935"/>
                <a:gd name="T17" fmla="*/ 402 h 1066"/>
                <a:gd name="T18" fmla="*/ 1671 w 1935"/>
                <a:gd name="T19" fmla="*/ 360 h 1066"/>
                <a:gd name="T20" fmla="*/ 1609 w 1935"/>
                <a:gd name="T21" fmla="*/ 338 h 1066"/>
                <a:gd name="T22" fmla="*/ 1498 w 1935"/>
                <a:gd name="T23" fmla="*/ 345 h 1066"/>
                <a:gd name="T24" fmla="*/ 1374 w 1935"/>
                <a:gd name="T25" fmla="*/ 296 h 1066"/>
                <a:gd name="T26" fmla="*/ 1276 w 1935"/>
                <a:gd name="T27" fmla="*/ 242 h 1066"/>
                <a:gd name="T28" fmla="*/ 1244 w 1935"/>
                <a:gd name="T29" fmla="*/ 156 h 1066"/>
                <a:gd name="T30" fmla="*/ 1151 w 1935"/>
                <a:gd name="T31" fmla="*/ 181 h 1066"/>
                <a:gd name="T32" fmla="*/ 1041 w 1935"/>
                <a:gd name="T33" fmla="*/ 192 h 1066"/>
                <a:gd name="T34" fmla="*/ 843 w 1935"/>
                <a:gd name="T35" fmla="*/ 187 h 1066"/>
                <a:gd name="T36" fmla="*/ 675 w 1935"/>
                <a:gd name="T37" fmla="*/ 103 h 1066"/>
                <a:gd name="T38" fmla="*/ 562 w 1935"/>
                <a:gd name="T39" fmla="*/ 19 h 1066"/>
                <a:gd name="T40" fmla="*/ 422 w 1935"/>
                <a:gd name="T41" fmla="*/ 47 h 1066"/>
                <a:gd name="T42" fmla="*/ 295 w 1935"/>
                <a:gd name="T43" fmla="*/ 27 h 1066"/>
                <a:gd name="T44" fmla="*/ 282 w 1935"/>
                <a:gd name="T45" fmla="*/ 71 h 1066"/>
                <a:gd name="T46" fmla="*/ 374 w 1935"/>
                <a:gd name="T47" fmla="*/ 121 h 1066"/>
                <a:gd name="T48" fmla="*/ 308 w 1935"/>
                <a:gd name="T49" fmla="*/ 197 h 1066"/>
                <a:gd name="T50" fmla="*/ 258 w 1935"/>
                <a:gd name="T51" fmla="*/ 286 h 1066"/>
                <a:gd name="T52" fmla="*/ 293 w 1935"/>
                <a:gd name="T53" fmla="*/ 379 h 1066"/>
                <a:gd name="T54" fmla="*/ 380 w 1935"/>
                <a:gd name="T55" fmla="*/ 433 h 1066"/>
                <a:gd name="T56" fmla="*/ 443 w 1935"/>
                <a:gd name="T57" fmla="*/ 592 h 1066"/>
                <a:gd name="T58" fmla="*/ 315 w 1935"/>
                <a:gd name="T59" fmla="*/ 670 h 1066"/>
                <a:gd name="T60" fmla="*/ 138 w 1935"/>
                <a:gd name="T61" fmla="*/ 711 h 1066"/>
                <a:gd name="T62" fmla="*/ 36 w 1935"/>
                <a:gd name="T63" fmla="*/ 747 h 1066"/>
                <a:gd name="T64" fmla="*/ 66 w 1935"/>
                <a:gd name="T65" fmla="*/ 831 h 1066"/>
                <a:gd name="T66" fmla="*/ 135 w 1935"/>
                <a:gd name="T67" fmla="*/ 942 h 1066"/>
                <a:gd name="T68" fmla="*/ 207 w 1935"/>
                <a:gd name="T69" fmla="*/ 1034 h 1066"/>
                <a:gd name="T70" fmla="*/ 291 w 1935"/>
                <a:gd name="T71" fmla="*/ 972 h 1066"/>
                <a:gd name="T72" fmla="*/ 479 w 1935"/>
                <a:gd name="T73" fmla="*/ 924 h 1066"/>
                <a:gd name="T74" fmla="*/ 544 w 1935"/>
                <a:gd name="T75" fmla="*/ 838 h 1066"/>
                <a:gd name="T76" fmla="*/ 741 w 1935"/>
                <a:gd name="T77" fmla="*/ 820 h 1066"/>
                <a:gd name="T78" fmla="*/ 955 w 1935"/>
                <a:gd name="T79" fmla="*/ 879 h 1066"/>
                <a:gd name="T80" fmla="*/ 1134 w 1935"/>
                <a:gd name="T81" fmla="*/ 823 h 1066"/>
                <a:gd name="T82" fmla="*/ 1195 w 1935"/>
                <a:gd name="T83" fmla="*/ 909 h 1066"/>
                <a:gd name="T84" fmla="*/ 1330 w 1935"/>
                <a:gd name="T85" fmla="*/ 842 h 1066"/>
                <a:gd name="T86" fmla="*/ 1403 w 1935"/>
                <a:gd name="T87" fmla="*/ 992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5" h="1066">
                  <a:moveTo>
                    <a:pt x="1444" y="949"/>
                  </a:moveTo>
                  <a:cubicBezTo>
                    <a:pt x="1479" y="942"/>
                    <a:pt x="1483" y="933"/>
                    <a:pt x="1488" y="922"/>
                  </a:cubicBezTo>
                  <a:cubicBezTo>
                    <a:pt x="1492" y="911"/>
                    <a:pt x="1490" y="898"/>
                    <a:pt x="1518" y="899"/>
                  </a:cubicBezTo>
                  <a:cubicBezTo>
                    <a:pt x="1547" y="901"/>
                    <a:pt x="1560" y="905"/>
                    <a:pt x="1601" y="883"/>
                  </a:cubicBezTo>
                  <a:cubicBezTo>
                    <a:pt x="1643" y="861"/>
                    <a:pt x="1662" y="840"/>
                    <a:pt x="1676" y="823"/>
                  </a:cubicBezTo>
                  <a:cubicBezTo>
                    <a:pt x="1689" y="807"/>
                    <a:pt x="1671" y="799"/>
                    <a:pt x="1711" y="799"/>
                  </a:cubicBezTo>
                  <a:cubicBezTo>
                    <a:pt x="1750" y="799"/>
                    <a:pt x="1763" y="788"/>
                    <a:pt x="1765" y="768"/>
                  </a:cubicBezTo>
                  <a:cubicBezTo>
                    <a:pt x="1767" y="747"/>
                    <a:pt x="1769" y="744"/>
                    <a:pt x="1804" y="744"/>
                  </a:cubicBezTo>
                  <a:cubicBezTo>
                    <a:pt x="1839" y="744"/>
                    <a:pt x="1850" y="747"/>
                    <a:pt x="1861" y="762"/>
                  </a:cubicBezTo>
                  <a:cubicBezTo>
                    <a:pt x="1872" y="777"/>
                    <a:pt x="1894" y="770"/>
                    <a:pt x="1911" y="755"/>
                  </a:cubicBezTo>
                  <a:cubicBezTo>
                    <a:pt x="1920" y="748"/>
                    <a:pt x="1928" y="742"/>
                    <a:pt x="1935" y="734"/>
                  </a:cubicBezTo>
                  <a:cubicBezTo>
                    <a:pt x="1934" y="733"/>
                    <a:pt x="1932" y="732"/>
                    <a:pt x="1931" y="731"/>
                  </a:cubicBezTo>
                  <a:cubicBezTo>
                    <a:pt x="1911" y="709"/>
                    <a:pt x="1918" y="690"/>
                    <a:pt x="1896" y="660"/>
                  </a:cubicBezTo>
                  <a:cubicBezTo>
                    <a:pt x="1874" y="631"/>
                    <a:pt x="1842" y="620"/>
                    <a:pt x="1846" y="575"/>
                  </a:cubicBezTo>
                  <a:cubicBezTo>
                    <a:pt x="1850" y="531"/>
                    <a:pt x="1804" y="512"/>
                    <a:pt x="1828" y="490"/>
                  </a:cubicBezTo>
                  <a:cubicBezTo>
                    <a:pt x="1852" y="468"/>
                    <a:pt x="1870" y="453"/>
                    <a:pt x="1835" y="431"/>
                  </a:cubicBezTo>
                  <a:cubicBezTo>
                    <a:pt x="1800" y="408"/>
                    <a:pt x="1813" y="420"/>
                    <a:pt x="1787" y="408"/>
                  </a:cubicBezTo>
                  <a:cubicBezTo>
                    <a:pt x="1761" y="396"/>
                    <a:pt x="1769" y="395"/>
                    <a:pt x="1753" y="402"/>
                  </a:cubicBezTo>
                  <a:cubicBezTo>
                    <a:pt x="1737" y="408"/>
                    <a:pt x="1729" y="415"/>
                    <a:pt x="1714" y="398"/>
                  </a:cubicBezTo>
                  <a:cubicBezTo>
                    <a:pt x="1698" y="381"/>
                    <a:pt x="1685" y="358"/>
                    <a:pt x="1671" y="360"/>
                  </a:cubicBezTo>
                  <a:cubicBezTo>
                    <a:pt x="1657" y="362"/>
                    <a:pt x="1650" y="354"/>
                    <a:pt x="1644" y="345"/>
                  </a:cubicBezTo>
                  <a:cubicBezTo>
                    <a:pt x="1637" y="337"/>
                    <a:pt x="1626" y="316"/>
                    <a:pt x="1609" y="338"/>
                  </a:cubicBezTo>
                  <a:cubicBezTo>
                    <a:pt x="1591" y="360"/>
                    <a:pt x="1579" y="359"/>
                    <a:pt x="1562" y="361"/>
                  </a:cubicBezTo>
                  <a:cubicBezTo>
                    <a:pt x="1545" y="363"/>
                    <a:pt x="1512" y="358"/>
                    <a:pt x="1498" y="345"/>
                  </a:cubicBezTo>
                  <a:cubicBezTo>
                    <a:pt x="1483" y="332"/>
                    <a:pt x="1447" y="281"/>
                    <a:pt x="1421" y="277"/>
                  </a:cubicBezTo>
                  <a:cubicBezTo>
                    <a:pt x="1395" y="272"/>
                    <a:pt x="1398" y="285"/>
                    <a:pt x="1374" y="296"/>
                  </a:cubicBezTo>
                  <a:cubicBezTo>
                    <a:pt x="1350" y="307"/>
                    <a:pt x="1336" y="308"/>
                    <a:pt x="1318" y="293"/>
                  </a:cubicBezTo>
                  <a:cubicBezTo>
                    <a:pt x="1301" y="279"/>
                    <a:pt x="1273" y="263"/>
                    <a:pt x="1276" y="242"/>
                  </a:cubicBezTo>
                  <a:cubicBezTo>
                    <a:pt x="1279" y="220"/>
                    <a:pt x="1285" y="212"/>
                    <a:pt x="1280" y="195"/>
                  </a:cubicBezTo>
                  <a:cubicBezTo>
                    <a:pt x="1276" y="179"/>
                    <a:pt x="1264" y="146"/>
                    <a:pt x="1244" y="156"/>
                  </a:cubicBezTo>
                  <a:cubicBezTo>
                    <a:pt x="1225" y="166"/>
                    <a:pt x="1228" y="197"/>
                    <a:pt x="1196" y="204"/>
                  </a:cubicBezTo>
                  <a:cubicBezTo>
                    <a:pt x="1164" y="210"/>
                    <a:pt x="1164" y="190"/>
                    <a:pt x="1151" y="181"/>
                  </a:cubicBezTo>
                  <a:cubicBezTo>
                    <a:pt x="1138" y="173"/>
                    <a:pt x="1126" y="169"/>
                    <a:pt x="1101" y="172"/>
                  </a:cubicBezTo>
                  <a:cubicBezTo>
                    <a:pt x="1076" y="175"/>
                    <a:pt x="1065" y="182"/>
                    <a:pt x="1041" y="192"/>
                  </a:cubicBezTo>
                  <a:cubicBezTo>
                    <a:pt x="1017" y="203"/>
                    <a:pt x="970" y="210"/>
                    <a:pt x="933" y="205"/>
                  </a:cubicBezTo>
                  <a:cubicBezTo>
                    <a:pt x="896" y="201"/>
                    <a:pt x="893" y="203"/>
                    <a:pt x="843" y="187"/>
                  </a:cubicBezTo>
                  <a:cubicBezTo>
                    <a:pt x="794" y="171"/>
                    <a:pt x="791" y="159"/>
                    <a:pt x="768" y="157"/>
                  </a:cubicBezTo>
                  <a:cubicBezTo>
                    <a:pt x="745" y="155"/>
                    <a:pt x="693" y="127"/>
                    <a:pt x="675" y="103"/>
                  </a:cubicBezTo>
                  <a:cubicBezTo>
                    <a:pt x="660" y="84"/>
                    <a:pt x="619" y="27"/>
                    <a:pt x="580" y="0"/>
                  </a:cubicBezTo>
                  <a:cubicBezTo>
                    <a:pt x="575" y="6"/>
                    <a:pt x="568" y="12"/>
                    <a:pt x="562" y="19"/>
                  </a:cubicBezTo>
                  <a:cubicBezTo>
                    <a:pt x="540" y="41"/>
                    <a:pt x="540" y="53"/>
                    <a:pt x="498" y="34"/>
                  </a:cubicBezTo>
                  <a:cubicBezTo>
                    <a:pt x="457" y="15"/>
                    <a:pt x="455" y="47"/>
                    <a:pt x="422" y="47"/>
                  </a:cubicBezTo>
                  <a:cubicBezTo>
                    <a:pt x="389" y="47"/>
                    <a:pt x="385" y="47"/>
                    <a:pt x="378" y="30"/>
                  </a:cubicBezTo>
                  <a:cubicBezTo>
                    <a:pt x="372" y="14"/>
                    <a:pt x="356" y="34"/>
                    <a:pt x="295" y="27"/>
                  </a:cubicBezTo>
                  <a:cubicBezTo>
                    <a:pt x="234" y="19"/>
                    <a:pt x="243" y="41"/>
                    <a:pt x="243" y="53"/>
                  </a:cubicBezTo>
                  <a:cubicBezTo>
                    <a:pt x="243" y="64"/>
                    <a:pt x="256" y="71"/>
                    <a:pt x="282" y="71"/>
                  </a:cubicBezTo>
                  <a:cubicBezTo>
                    <a:pt x="308" y="71"/>
                    <a:pt x="306" y="88"/>
                    <a:pt x="304" y="106"/>
                  </a:cubicBezTo>
                  <a:cubicBezTo>
                    <a:pt x="302" y="125"/>
                    <a:pt x="343" y="119"/>
                    <a:pt x="374" y="121"/>
                  </a:cubicBezTo>
                  <a:cubicBezTo>
                    <a:pt x="404" y="123"/>
                    <a:pt x="391" y="156"/>
                    <a:pt x="389" y="179"/>
                  </a:cubicBezTo>
                  <a:cubicBezTo>
                    <a:pt x="387" y="201"/>
                    <a:pt x="343" y="199"/>
                    <a:pt x="308" y="197"/>
                  </a:cubicBezTo>
                  <a:cubicBezTo>
                    <a:pt x="273" y="195"/>
                    <a:pt x="276" y="223"/>
                    <a:pt x="260" y="243"/>
                  </a:cubicBezTo>
                  <a:cubicBezTo>
                    <a:pt x="245" y="264"/>
                    <a:pt x="238" y="271"/>
                    <a:pt x="258" y="286"/>
                  </a:cubicBezTo>
                  <a:cubicBezTo>
                    <a:pt x="278" y="301"/>
                    <a:pt x="293" y="318"/>
                    <a:pt x="300" y="336"/>
                  </a:cubicBezTo>
                  <a:cubicBezTo>
                    <a:pt x="303" y="345"/>
                    <a:pt x="298" y="363"/>
                    <a:pt x="293" y="379"/>
                  </a:cubicBezTo>
                  <a:cubicBezTo>
                    <a:pt x="323" y="376"/>
                    <a:pt x="354" y="385"/>
                    <a:pt x="377" y="383"/>
                  </a:cubicBezTo>
                  <a:cubicBezTo>
                    <a:pt x="407" y="381"/>
                    <a:pt x="384" y="414"/>
                    <a:pt x="380" y="433"/>
                  </a:cubicBezTo>
                  <a:cubicBezTo>
                    <a:pt x="377" y="453"/>
                    <a:pt x="410" y="461"/>
                    <a:pt x="426" y="492"/>
                  </a:cubicBezTo>
                  <a:cubicBezTo>
                    <a:pt x="443" y="522"/>
                    <a:pt x="443" y="556"/>
                    <a:pt x="443" y="592"/>
                  </a:cubicBezTo>
                  <a:cubicBezTo>
                    <a:pt x="443" y="628"/>
                    <a:pt x="407" y="631"/>
                    <a:pt x="390" y="620"/>
                  </a:cubicBezTo>
                  <a:cubicBezTo>
                    <a:pt x="374" y="608"/>
                    <a:pt x="331" y="650"/>
                    <a:pt x="315" y="670"/>
                  </a:cubicBezTo>
                  <a:cubicBezTo>
                    <a:pt x="298" y="689"/>
                    <a:pt x="249" y="703"/>
                    <a:pt x="226" y="703"/>
                  </a:cubicBezTo>
                  <a:cubicBezTo>
                    <a:pt x="203" y="703"/>
                    <a:pt x="171" y="703"/>
                    <a:pt x="138" y="711"/>
                  </a:cubicBezTo>
                  <a:cubicBezTo>
                    <a:pt x="105" y="720"/>
                    <a:pt x="89" y="722"/>
                    <a:pt x="89" y="722"/>
                  </a:cubicBezTo>
                  <a:cubicBezTo>
                    <a:pt x="89" y="722"/>
                    <a:pt x="72" y="725"/>
                    <a:pt x="36" y="747"/>
                  </a:cubicBezTo>
                  <a:cubicBezTo>
                    <a:pt x="0" y="770"/>
                    <a:pt x="40" y="781"/>
                    <a:pt x="66" y="789"/>
                  </a:cubicBezTo>
                  <a:cubicBezTo>
                    <a:pt x="92" y="797"/>
                    <a:pt x="69" y="809"/>
                    <a:pt x="66" y="831"/>
                  </a:cubicBezTo>
                  <a:cubicBezTo>
                    <a:pt x="63" y="853"/>
                    <a:pt x="66" y="878"/>
                    <a:pt x="82" y="898"/>
                  </a:cubicBezTo>
                  <a:cubicBezTo>
                    <a:pt x="99" y="917"/>
                    <a:pt x="99" y="923"/>
                    <a:pt x="135" y="942"/>
                  </a:cubicBezTo>
                  <a:cubicBezTo>
                    <a:pt x="171" y="962"/>
                    <a:pt x="158" y="945"/>
                    <a:pt x="154" y="975"/>
                  </a:cubicBezTo>
                  <a:cubicBezTo>
                    <a:pt x="151" y="1006"/>
                    <a:pt x="207" y="1034"/>
                    <a:pt x="207" y="1034"/>
                  </a:cubicBezTo>
                  <a:cubicBezTo>
                    <a:pt x="261" y="1066"/>
                    <a:pt x="261" y="1066"/>
                    <a:pt x="261" y="1066"/>
                  </a:cubicBezTo>
                  <a:cubicBezTo>
                    <a:pt x="263" y="1024"/>
                    <a:pt x="275" y="1005"/>
                    <a:pt x="291" y="972"/>
                  </a:cubicBezTo>
                  <a:cubicBezTo>
                    <a:pt x="308" y="935"/>
                    <a:pt x="361" y="916"/>
                    <a:pt x="400" y="898"/>
                  </a:cubicBezTo>
                  <a:cubicBezTo>
                    <a:pt x="439" y="879"/>
                    <a:pt x="457" y="942"/>
                    <a:pt x="479" y="924"/>
                  </a:cubicBezTo>
                  <a:cubicBezTo>
                    <a:pt x="501" y="905"/>
                    <a:pt x="514" y="927"/>
                    <a:pt x="562" y="931"/>
                  </a:cubicBezTo>
                  <a:cubicBezTo>
                    <a:pt x="610" y="935"/>
                    <a:pt x="575" y="868"/>
                    <a:pt x="544" y="838"/>
                  </a:cubicBezTo>
                  <a:cubicBezTo>
                    <a:pt x="514" y="809"/>
                    <a:pt x="597" y="798"/>
                    <a:pt x="636" y="798"/>
                  </a:cubicBezTo>
                  <a:cubicBezTo>
                    <a:pt x="675" y="798"/>
                    <a:pt x="715" y="805"/>
                    <a:pt x="741" y="820"/>
                  </a:cubicBezTo>
                  <a:cubicBezTo>
                    <a:pt x="767" y="835"/>
                    <a:pt x="802" y="838"/>
                    <a:pt x="872" y="827"/>
                  </a:cubicBezTo>
                  <a:cubicBezTo>
                    <a:pt x="942" y="816"/>
                    <a:pt x="924" y="849"/>
                    <a:pt x="955" y="879"/>
                  </a:cubicBezTo>
                  <a:cubicBezTo>
                    <a:pt x="985" y="909"/>
                    <a:pt x="1016" y="894"/>
                    <a:pt x="1064" y="875"/>
                  </a:cubicBezTo>
                  <a:cubicBezTo>
                    <a:pt x="1112" y="857"/>
                    <a:pt x="1103" y="835"/>
                    <a:pt x="1134" y="823"/>
                  </a:cubicBezTo>
                  <a:cubicBezTo>
                    <a:pt x="1164" y="812"/>
                    <a:pt x="1173" y="846"/>
                    <a:pt x="1156" y="857"/>
                  </a:cubicBezTo>
                  <a:cubicBezTo>
                    <a:pt x="1138" y="868"/>
                    <a:pt x="1151" y="886"/>
                    <a:pt x="1195" y="909"/>
                  </a:cubicBezTo>
                  <a:cubicBezTo>
                    <a:pt x="1239" y="931"/>
                    <a:pt x="1226" y="879"/>
                    <a:pt x="1256" y="846"/>
                  </a:cubicBezTo>
                  <a:cubicBezTo>
                    <a:pt x="1287" y="812"/>
                    <a:pt x="1291" y="820"/>
                    <a:pt x="1330" y="842"/>
                  </a:cubicBezTo>
                  <a:cubicBezTo>
                    <a:pt x="1370" y="864"/>
                    <a:pt x="1339" y="890"/>
                    <a:pt x="1339" y="946"/>
                  </a:cubicBezTo>
                  <a:cubicBezTo>
                    <a:pt x="1339" y="983"/>
                    <a:pt x="1373" y="987"/>
                    <a:pt x="1403" y="992"/>
                  </a:cubicBezTo>
                  <a:cubicBezTo>
                    <a:pt x="1411" y="975"/>
                    <a:pt x="1424" y="954"/>
                    <a:pt x="1444" y="949"/>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65" name="Freeform 24">
              <a:extLst>
                <a:ext uri="{FF2B5EF4-FFF2-40B4-BE49-F238E27FC236}">
                  <a16:creationId xmlns:a16="http://schemas.microsoft.com/office/drawing/2014/main" id="{9092353E-D808-4928-8A13-4F88206CB8EB}"/>
                </a:ext>
              </a:extLst>
            </p:cNvPr>
            <p:cNvSpPr>
              <a:spLocks/>
            </p:cNvSpPr>
            <p:nvPr/>
          </p:nvSpPr>
          <p:spPr bwMode="auto">
            <a:xfrm>
              <a:off x="4490" y="2997"/>
              <a:ext cx="504" cy="574"/>
            </a:xfrm>
            <a:custGeom>
              <a:avLst/>
              <a:gdLst>
                <a:gd name="T0" fmla="*/ 1034 w 1088"/>
                <a:gd name="T1" fmla="*/ 190 h 1239"/>
                <a:gd name="T2" fmla="*/ 958 w 1088"/>
                <a:gd name="T3" fmla="*/ 203 h 1239"/>
                <a:gd name="T4" fmla="*/ 901 w 1088"/>
                <a:gd name="T5" fmla="*/ 215 h 1239"/>
                <a:gd name="T6" fmla="*/ 854 w 1088"/>
                <a:gd name="T7" fmla="*/ 167 h 1239"/>
                <a:gd name="T8" fmla="*/ 806 w 1088"/>
                <a:gd name="T9" fmla="*/ 176 h 1239"/>
                <a:gd name="T10" fmla="*/ 765 w 1088"/>
                <a:gd name="T11" fmla="*/ 212 h 1239"/>
                <a:gd name="T12" fmla="*/ 698 w 1088"/>
                <a:gd name="T13" fmla="*/ 207 h 1239"/>
                <a:gd name="T14" fmla="*/ 662 w 1088"/>
                <a:gd name="T15" fmla="*/ 158 h 1239"/>
                <a:gd name="T16" fmla="*/ 619 w 1088"/>
                <a:gd name="T17" fmla="*/ 101 h 1239"/>
                <a:gd name="T18" fmla="*/ 614 w 1088"/>
                <a:gd name="T19" fmla="*/ 35 h 1239"/>
                <a:gd name="T20" fmla="*/ 560 w 1088"/>
                <a:gd name="T21" fmla="*/ 30 h 1239"/>
                <a:gd name="T22" fmla="*/ 524 w 1088"/>
                <a:gd name="T23" fmla="*/ 33 h 1239"/>
                <a:gd name="T24" fmla="*/ 518 w 1088"/>
                <a:gd name="T25" fmla="*/ 44 h 1239"/>
                <a:gd name="T26" fmla="*/ 501 w 1088"/>
                <a:gd name="T27" fmla="*/ 88 h 1239"/>
                <a:gd name="T28" fmla="*/ 424 w 1088"/>
                <a:gd name="T29" fmla="*/ 122 h 1239"/>
                <a:gd name="T30" fmla="*/ 396 w 1088"/>
                <a:gd name="T31" fmla="*/ 144 h 1239"/>
                <a:gd name="T32" fmla="*/ 352 w 1088"/>
                <a:gd name="T33" fmla="*/ 172 h 1239"/>
                <a:gd name="T34" fmla="*/ 302 w 1088"/>
                <a:gd name="T35" fmla="*/ 168 h 1239"/>
                <a:gd name="T36" fmla="*/ 237 w 1088"/>
                <a:gd name="T37" fmla="*/ 188 h 1239"/>
                <a:gd name="T38" fmla="*/ 234 w 1088"/>
                <a:gd name="T39" fmla="*/ 275 h 1239"/>
                <a:gd name="T40" fmla="*/ 217 w 1088"/>
                <a:gd name="T41" fmla="*/ 383 h 1239"/>
                <a:gd name="T42" fmla="*/ 117 w 1088"/>
                <a:gd name="T43" fmla="*/ 435 h 1239"/>
                <a:gd name="T44" fmla="*/ 125 w 1088"/>
                <a:gd name="T45" fmla="*/ 531 h 1239"/>
                <a:gd name="T46" fmla="*/ 106 w 1088"/>
                <a:gd name="T47" fmla="*/ 591 h 1239"/>
                <a:gd name="T48" fmla="*/ 110 w 1088"/>
                <a:gd name="T49" fmla="*/ 646 h 1239"/>
                <a:gd name="T50" fmla="*/ 103 w 1088"/>
                <a:gd name="T51" fmla="*/ 685 h 1239"/>
                <a:gd name="T52" fmla="*/ 66 w 1088"/>
                <a:gd name="T53" fmla="*/ 722 h 1239"/>
                <a:gd name="T54" fmla="*/ 40 w 1088"/>
                <a:gd name="T55" fmla="*/ 770 h 1239"/>
                <a:gd name="T56" fmla="*/ 29 w 1088"/>
                <a:gd name="T57" fmla="*/ 852 h 1239"/>
                <a:gd name="T58" fmla="*/ 5 w 1088"/>
                <a:gd name="T59" fmla="*/ 909 h 1239"/>
                <a:gd name="T60" fmla="*/ 21 w 1088"/>
                <a:gd name="T61" fmla="*/ 957 h 1239"/>
                <a:gd name="T62" fmla="*/ 119 w 1088"/>
                <a:gd name="T63" fmla="*/ 967 h 1239"/>
                <a:gd name="T64" fmla="*/ 175 w 1088"/>
                <a:gd name="T65" fmla="*/ 1000 h 1239"/>
                <a:gd name="T66" fmla="*/ 245 w 1088"/>
                <a:gd name="T67" fmla="*/ 1004 h 1239"/>
                <a:gd name="T68" fmla="*/ 280 w 1088"/>
                <a:gd name="T69" fmla="*/ 1037 h 1239"/>
                <a:gd name="T70" fmla="*/ 341 w 1088"/>
                <a:gd name="T71" fmla="*/ 1152 h 1239"/>
                <a:gd name="T72" fmla="*/ 391 w 1088"/>
                <a:gd name="T73" fmla="*/ 1239 h 1239"/>
                <a:gd name="T74" fmla="*/ 438 w 1088"/>
                <a:gd name="T75" fmla="*/ 1211 h 1239"/>
                <a:gd name="T76" fmla="*/ 538 w 1088"/>
                <a:gd name="T77" fmla="*/ 1145 h 1239"/>
                <a:gd name="T78" fmla="*/ 617 w 1088"/>
                <a:gd name="T79" fmla="*/ 1033 h 1239"/>
                <a:gd name="T80" fmla="*/ 652 w 1088"/>
                <a:gd name="T81" fmla="*/ 967 h 1239"/>
                <a:gd name="T82" fmla="*/ 752 w 1088"/>
                <a:gd name="T83" fmla="*/ 919 h 1239"/>
                <a:gd name="T84" fmla="*/ 813 w 1088"/>
                <a:gd name="T85" fmla="*/ 859 h 1239"/>
                <a:gd name="T86" fmla="*/ 813 w 1088"/>
                <a:gd name="T87" fmla="*/ 781 h 1239"/>
                <a:gd name="T88" fmla="*/ 861 w 1088"/>
                <a:gd name="T89" fmla="*/ 730 h 1239"/>
                <a:gd name="T90" fmla="*/ 905 w 1088"/>
                <a:gd name="T91" fmla="*/ 678 h 1239"/>
                <a:gd name="T92" fmla="*/ 944 w 1088"/>
                <a:gd name="T93" fmla="*/ 600 h 1239"/>
                <a:gd name="T94" fmla="*/ 922 w 1088"/>
                <a:gd name="T95" fmla="*/ 515 h 1239"/>
                <a:gd name="T96" fmla="*/ 936 w 1088"/>
                <a:gd name="T97" fmla="*/ 448 h 1239"/>
                <a:gd name="T98" fmla="*/ 914 w 1088"/>
                <a:gd name="T99" fmla="*/ 377 h 1239"/>
                <a:gd name="T100" fmla="*/ 997 w 1088"/>
                <a:gd name="T101" fmla="*/ 351 h 1239"/>
                <a:gd name="T102" fmla="*/ 1062 w 1088"/>
                <a:gd name="T103" fmla="*/ 259 h 1239"/>
                <a:gd name="T104" fmla="*/ 1088 w 1088"/>
                <a:gd name="T105" fmla="*/ 225 h 1239"/>
                <a:gd name="T106" fmla="*/ 1081 w 1088"/>
                <a:gd name="T107" fmla="*/ 224 h 1239"/>
                <a:gd name="T108" fmla="*/ 1034 w 1088"/>
                <a:gd name="T109" fmla="*/ 190 h 1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8" h="1239">
                  <a:moveTo>
                    <a:pt x="1034" y="190"/>
                  </a:moveTo>
                  <a:cubicBezTo>
                    <a:pt x="1024" y="168"/>
                    <a:pt x="985" y="192"/>
                    <a:pt x="958" y="203"/>
                  </a:cubicBezTo>
                  <a:cubicBezTo>
                    <a:pt x="932" y="214"/>
                    <a:pt x="932" y="219"/>
                    <a:pt x="901" y="215"/>
                  </a:cubicBezTo>
                  <a:cubicBezTo>
                    <a:pt x="870" y="211"/>
                    <a:pt x="875" y="201"/>
                    <a:pt x="854" y="167"/>
                  </a:cubicBezTo>
                  <a:cubicBezTo>
                    <a:pt x="832" y="132"/>
                    <a:pt x="816" y="157"/>
                    <a:pt x="806" y="176"/>
                  </a:cubicBezTo>
                  <a:cubicBezTo>
                    <a:pt x="796" y="196"/>
                    <a:pt x="782" y="200"/>
                    <a:pt x="765" y="212"/>
                  </a:cubicBezTo>
                  <a:cubicBezTo>
                    <a:pt x="749" y="225"/>
                    <a:pt x="719" y="217"/>
                    <a:pt x="698" y="207"/>
                  </a:cubicBezTo>
                  <a:cubicBezTo>
                    <a:pt x="677" y="197"/>
                    <a:pt x="667" y="179"/>
                    <a:pt x="662" y="158"/>
                  </a:cubicBezTo>
                  <a:cubicBezTo>
                    <a:pt x="657" y="137"/>
                    <a:pt x="639" y="117"/>
                    <a:pt x="619" y="101"/>
                  </a:cubicBezTo>
                  <a:cubicBezTo>
                    <a:pt x="600" y="86"/>
                    <a:pt x="613" y="69"/>
                    <a:pt x="614" y="35"/>
                  </a:cubicBezTo>
                  <a:cubicBezTo>
                    <a:pt x="616" y="0"/>
                    <a:pt x="578" y="21"/>
                    <a:pt x="560" y="30"/>
                  </a:cubicBezTo>
                  <a:cubicBezTo>
                    <a:pt x="552" y="35"/>
                    <a:pt x="537" y="35"/>
                    <a:pt x="524" y="33"/>
                  </a:cubicBezTo>
                  <a:cubicBezTo>
                    <a:pt x="521" y="36"/>
                    <a:pt x="519" y="40"/>
                    <a:pt x="518" y="44"/>
                  </a:cubicBezTo>
                  <a:cubicBezTo>
                    <a:pt x="516" y="61"/>
                    <a:pt x="514" y="72"/>
                    <a:pt x="501" y="88"/>
                  </a:cubicBezTo>
                  <a:cubicBezTo>
                    <a:pt x="488" y="105"/>
                    <a:pt x="453" y="120"/>
                    <a:pt x="424" y="122"/>
                  </a:cubicBezTo>
                  <a:cubicBezTo>
                    <a:pt x="396" y="124"/>
                    <a:pt x="400" y="125"/>
                    <a:pt x="396" y="144"/>
                  </a:cubicBezTo>
                  <a:cubicBezTo>
                    <a:pt x="392" y="162"/>
                    <a:pt x="385" y="166"/>
                    <a:pt x="352" y="172"/>
                  </a:cubicBezTo>
                  <a:cubicBezTo>
                    <a:pt x="320" y="177"/>
                    <a:pt x="352" y="172"/>
                    <a:pt x="302" y="168"/>
                  </a:cubicBezTo>
                  <a:cubicBezTo>
                    <a:pt x="252" y="164"/>
                    <a:pt x="258" y="168"/>
                    <a:pt x="237" y="188"/>
                  </a:cubicBezTo>
                  <a:cubicBezTo>
                    <a:pt x="215" y="209"/>
                    <a:pt x="224" y="233"/>
                    <a:pt x="234" y="275"/>
                  </a:cubicBezTo>
                  <a:cubicBezTo>
                    <a:pt x="245" y="318"/>
                    <a:pt x="239" y="337"/>
                    <a:pt x="217" y="383"/>
                  </a:cubicBezTo>
                  <a:cubicBezTo>
                    <a:pt x="195" y="429"/>
                    <a:pt x="141" y="422"/>
                    <a:pt x="117" y="435"/>
                  </a:cubicBezTo>
                  <a:cubicBezTo>
                    <a:pt x="92" y="448"/>
                    <a:pt x="92" y="502"/>
                    <a:pt x="125" y="531"/>
                  </a:cubicBezTo>
                  <a:cubicBezTo>
                    <a:pt x="158" y="561"/>
                    <a:pt x="127" y="574"/>
                    <a:pt x="106" y="591"/>
                  </a:cubicBezTo>
                  <a:cubicBezTo>
                    <a:pt x="84" y="607"/>
                    <a:pt x="103" y="622"/>
                    <a:pt x="110" y="646"/>
                  </a:cubicBezTo>
                  <a:cubicBezTo>
                    <a:pt x="117" y="670"/>
                    <a:pt x="119" y="668"/>
                    <a:pt x="103" y="685"/>
                  </a:cubicBezTo>
                  <a:cubicBezTo>
                    <a:pt x="88" y="702"/>
                    <a:pt x="75" y="707"/>
                    <a:pt x="66" y="722"/>
                  </a:cubicBezTo>
                  <a:cubicBezTo>
                    <a:pt x="58" y="737"/>
                    <a:pt x="58" y="750"/>
                    <a:pt x="40" y="770"/>
                  </a:cubicBezTo>
                  <a:cubicBezTo>
                    <a:pt x="23" y="791"/>
                    <a:pt x="31" y="828"/>
                    <a:pt x="29" y="852"/>
                  </a:cubicBezTo>
                  <a:cubicBezTo>
                    <a:pt x="27" y="876"/>
                    <a:pt x="14" y="889"/>
                    <a:pt x="5" y="909"/>
                  </a:cubicBezTo>
                  <a:cubicBezTo>
                    <a:pt x="0" y="921"/>
                    <a:pt x="11" y="941"/>
                    <a:pt x="21" y="957"/>
                  </a:cubicBezTo>
                  <a:cubicBezTo>
                    <a:pt x="47" y="948"/>
                    <a:pt x="101" y="970"/>
                    <a:pt x="119" y="967"/>
                  </a:cubicBezTo>
                  <a:cubicBezTo>
                    <a:pt x="141" y="963"/>
                    <a:pt x="162" y="982"/>
                    <a:pt x="175" y="1000"/>
                  </a:cubicBezTo>
                  <a:cubicBezTo>
                    <a:pt x="189" y="1019"/>
                    <a:pt x="224" y="1022"/>
                    <a:pt x="245" y="1004"/>
                  </a:cubicBezTo>
                  <a:cubicBezTo>
                    <a:pt x="267" y="985"/>
                    <a:pt x="272" y="1008"/>
                    <a:pt x="280" y="1037"/>
                  </a:cubicBezTo>
                  <a:cubicBezTo>
                    <a:pt x="289" y="1067"/>
                    <a:pt x="346" y="1096"/>
                    <a:pt x="341" y="1152"/>
                  </a:cubicBezTo>
                  <a:cubicBezTo>
                    <a:pt x="339" y="1183"/>
                    <a:pt x="366" y="1216"/>
                    <a:pt x="391" y="1239"/>
                  </a:cubicBezTo>
                  <a:cubicBezTo>
                    <a:pt x="405" y="1229"/>
                    <a:pt x="420" y="1220"/>
                    <a:pt x="438" y="1211"/>
                  </a:cubicBezTo>
                  <a:cubicBezTo>
                    <a:pt x="490" y="1185"/>
                    <a:pt x="490" y="1189"/>
                    <a:pt x="538" y="1145"/>
                  </a:cubicBezTo>
                  <a:cubicBezTo>
                    <a:pt x="586" y="1100"/>
                    <a:pt x="608" y="1082"/>
                    <a:pt x="617" y="1033"/>
                  </a:cubicBezTo>
                  <a:cubicBezTo>
                    <a:pt x="625" y="985"/>
                    <a:pt x="582" y="978"/>
                    <a:pt x="652" y="967"/>
                  </a:cubicBezTo>
                  <a:cubicBezTo>
                    <a:pt x="721" y="956"/>
                    <a:pt x="756" y="959"/>
                    <a:pt x="752" y="919"/>
                  </a:cubicBezTo>
                  <a:cubicBezTo>
                    <a:pt x="748" y="878"/>
                    <a:pt x="813" y="889"/>
                    <a:pt x="813" y="859"/>
                  </a:cubicBezTo>
                  <a:cubicBezTo>
                    <a:pt x="813" y="830"/>
                    <a:pt x="770" y="793"/>
                    <a:pt x="813" y="781"/>
                  </a:cubicBezTo>
                  <a:cubicBezTo>
                    <a:pt x="857" y="770"/>
                    <a:pt x="866" y="770"/>
                    <a:pt x="861" y="730"/>
                  </a:cubicBezTo>
                  <a:cubicBezTo>
                    <a:pt x="857" y="689"/>
                    <a:pt x="874" y="681"/>
                    <a:pt x="905" y="678"/>
                  </a:cubicBezTo>
                  <a:cubicBezTo>
                    <a:pt x="936" y="674"/>
                    <a:pt x="944" y="637"/>
                    <a:pt x="944" y="600"/>
                  </a:cubicBezTo>
                  <a:cubicBezTo>
                    <a:pt x="944" y="563"/>
                    <a:pt x="866" y="563"/>
                    <a:pt x="922" y="515"/>
                  </a:cubicBezTo>
                  <a:cubicBezTo>
                    <a:pt x="979" y="466"/>
                    <a:pt x="962" y="474"/>
                    <a:pt x="936" y="448"/>
                  </a:cubicBezTo>
                  <a:cubicBezTo>
                    <a:pt x="909" y="422"/>
                    <a:pt x="857" y="377"/>
                    <a:pt x="914" y="377"/>
                  </a:cubicBezTo>
                  <a:cubicBezTo>
                    <a:pt x="970" y="377"/>
                    <a:pt x="970" y="400"/>
                    <a:pt x="997" y="351"/>
                  </a:cubicBezTo>
                  <a:cubicBezTo>
                    <a:pt x="1023" y="303"/>
                    <a:pt x="1049" y="285"/>
                    <a:pt x="1062" y="259"/>
                  </a:cubicBezTo>
                  <a:cubicBezTo>
                    <a:pt x="1068" y="247"/>
                    <a:pt x="1078" y="237"/>
                    <a:pt x="1088" y="225"/>
                  </a:cubicBezTo>
                  <a:cubicBezTo>
                    <a:pt x="1086" y="224"/>
                    <a:pt x="1084" y="224"/>
                    <a:pt x="1081" y="224"/>
                  </a:cubicBezTo>
                  <a:cubicBezTo>
                    <a:pt x="1062" y="221"/>
                    <a:pt x="1044" y="212"/>
                    <a:pt x="1034" y="190"/>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66" name="Freeform 25">
              <a:extLst>
                <a:ext uri="{FF2B5EF4-FFF2-40B4-BE49-F238E27FC236}">
                  <a16:creationId xmlns:a16="http://schemas.microsoft.com/office/drawing/2014/main" id="{FBFED302-BF8B-4744-9292-E263E5C0FD11}"/>
                </a:ext>
              </a:extLst>
            </p:cNvPr>
            <p:cNvSpPr>
              <a:spLocks/>
            </p:cNvSpPr>
            <p:nvPr/>
          </p:nvSpPr>
          <p:spPr bwMode="auto">
            <a:xfrm>
              <a:off x="3696" y="1645"/>
              <a:ext cx="410" cy="745"/>
            </a:xfrm>
            <a:custGeom>
              <a:avLst/>
              <a:gdLst>
                <a:gd name="T0" fmla="*/ 142 w 885"/>
                <a:gd name="T1" fmla="*/ 1606 h 1609"/>
                <a:gd name="T2" fmla="*/ 210 w 885"/>
                <a:gd name="T3" fmla="*/ 1575 h 1609"/>
                <a:gd name="T4" fmla="*/ 306 w 885"/>
                <a:gd name="T5" fmla="*/ 1527 h 1609"/>
                <a:gd name="T6" fmla="*/ 369 w 885"/>
                <a:gd name="T7" fmla="*/ 1504 h 1609"/>
                <a:gd name="T8" fmla="*/ 413 w 885"/>
                <a:gd name="T9" fmla="*/ 1460 h 1609"/>
                <a:gd name="T10" fmla="*/ 468 w 885"/>
                <a:gd name="T11" fmla="*/ 1451 h 1609"/>
                <a:gd name="T12" fmla="*/ 494 w 885"/>
                <a:gd name="T13" fmla="*/ 1410 h 1609"/>
                <a:gd name="T14" fmla="*/ 572 w 885"/>
                <a:gd name="T15" fmla="*/ 1397 h 1609"/>
                <a:gd name="T16" fmla="*/ 623 w 885"/>
                <a:gd name="T17" fmla="*/ 1380 h 1609"/>
                <a:gd name="T18" fmla="*/ 671 w 885"/>
                <a:gd name="T19" fmla="*/ 1382 h 1609"/>
                <a:gd name="T20" fmla="*/ 717 w 885"/>
                <a:gd name="T21" fmla="*/ 1349 h 1609"/>
                <a:gd name="T22" fmla="*/ 786 w 885"/>
                <a:gd name="T23" fmla="*/ 1297 h 1609"/>
                <a:gd name="T24" fmla="*/ 795 w 885"/>
                <a:gd name="T25" fmla="*/ 1236 h 1609"/>
                <a:gd name="T26" fmla="*/ 802 w 885"/>
                <a:gd name="T27" fmla="*/ 1158 h 1609"/>
                <a:gd name="T28" fmla="*/ 784 w 885"/>
                <a:gd name="T29" fmla="*/ 1082 h 1609"/>
                <a:gd name="T30" fmla="*/ 752 w 885"/>
                <a:gd name="T31" fmla="*/ 1000 h 1609"/>
                <a:gd name="T32" fmla="*/ 793 w 885"/>
                <a:gd name="T33" fmla="*/ 939 h 1609"/>
                <a:gd name="T34" fmla="*/ 808 w 885"/>
                <a:gd name="T35" fmla="*/ 869 h 1609"/>
                <a:gd name="T36" fmla="*/ 843 w 885"/>
                <a:gd name="T37" fmla="*/ 798 h 1609"/>
                <a:gd name="T38" fmla="*/ 821 w 885"/>
                <a:gd name="T39" fmla="*/ 737 h 1609"/>
                <a:gd name="T40" fmla="*/ 784 w 885"/>
                <a:gd name="T41" fmla="*/ 687 h 1609"/>
                <a:gd name="T42" fmla="*/ 745 w 885"/>
                <a:gd name="T43" fmla="*/ 645 h 1609"/>
                <a:gd name="T44" fmla="*/ 695 w 885"/>
                <a:gd name="T45" fmla="*/ 570 h 1609"/>
                <a:gd name="T46" fmla="*/ 734 w 885"/>
                <a:gd name="T47" fmla="*/ 509 h 1609"/>
                <a:gd name="T48" fmla="*/ 734 w 885"/>
                <a:gd name="T49" fmla="*/ 463 h 1609"/>
                <a:gd name="T50" fmla="*/ 749 w 885"/>
                <a:gd name="T51" fmla="*/ 409 h 1609"/>
                <a:gd name="T52" fmla="*/ 826 w 885"/>
                <a:gd name="T53" fmla="*/ 407 h 1609"/>
                <a:gd name="T54" fmla="*/ 861 w 885"/>
                <a:gd name="T55" fmla="*/ 354 h 1609"/>
                <a:gd name="T56" fmla="*/ 863 w 885"/>
                <a:gd name="T57" fmla="*/ 287 h 1609"/>
                <a:gd name="T58" fmla="*/ 841 w 885"/>
                <a:gd name="T59" fmla="*/ 241 h 1609"/>
                <a:gd name="T60" fmla="*/ 817 w 885"/>
                <a:gd name="T61" fmla="*/ 205 h 1609"/>
                <a:gd name="T62" fmla="*/ 743 w 885"/>
                <a:gd name="T63" fmla="*/ 165 h 1609"/>
                <a:gd name="T64" fmla="*/ 778 w 885"/>
                <a:gd name="T65" fmla="*/ 131 h 1609"/>
                <a:gd name="T66" fmla="*/ 826 w 885"/>
                <a:gd name="T67" fmla="*/ 96 h 1609"/>
                <a:gd name="T68" fmla="*/ 780 w 885"/>
                <a:gd name="T69" fmla="*/ 65 h 1609"/>
                <a:gd name="T70" fmla="*/ 740 w 885"/>
                <a:gd name="T71" fmla="*/ 0 h 1609"/>
                <a:gd name="T72" fmla="*/ 723 w 885"/>
                <a:gd name="T73" fmla="*/ 66 h 1609"/>
                <a:gd name="T74" fmla="*/ 649 w 885"/>
                <a:gd name="T75" fmla="*/ 85 h 1609"/>
                <a:gd name="T76" fmla="*/ 588 w 885"/>
                <a:gd name="T77" fmla="*/ 115 h 1609"/>
                <a:gd name="T78" fmla="*/ 531 w 885"/>
                <a:gd name="T79" fmla="*/ 100 h 1609"/>
                <a:gd name="T80" fmla="*/ 465 w 885"/>
                <a:gd name="T81" fmla="*/ 159 h 1609"/>
                <a:gd name="T82" fmla="*/ 361 w 885"/>
                <a:gd name="T83" fmla="*/ 159 h 1609"/>
                <a:gd name="T84" fmla="*/ 308 w 885"/>
                <a:gd name="T85" fmla="*/ 293 h 1609"/>
                <a:gd name="T86" fmla="*/ 256 w 885"/>
                <a:gd name="T87" fmla="*/ 330 h 1609"/>
                <a:gd name="T88" fmla="*/ 203 w 885"/>
                <a:gd name="T89" fmla="*/ 333 h 1609"/>
                <a:gd name="T90" fmla="*/ 164 w 885"/>
                <a:gd name="T91" fmla="*/ 389 h 1609"/>
                <a:gd name="T92" fmla="*/ 109 w 885"/>
                <a:gd name="T93" fmla="*/ 346 h 1609"/>
                <a:gd name="T94" fmla="*/ 151 w 885"/>
                <a:gd name="T95" fmla="*/ 411 h 1609"/>
                <a:gd name="T96" fmla="*/ 142 w 885"/>
                <a:gd name="T97" fmla="*/ 478 h 1609"/>
                <a:gd name="T98" fmla="*/ 118 w 885"/>
                <a:gd name="T99" fmla="*/ 545 h 1609"/>
                <a:gd name="T100" fmla="*/ 105 w 885"/>
                <a:gd name="T101" fmla="*/ 626 h 1609"/>
                <a:gd name="T102" fmla="*/ 40 w 885"/>
                <a:gd name="T103" fmla="*/ 706 h 1609"/>
                <a:gd name="T104" fmla="*/ 99 w 885"/>
                <a:gd name="T105" fmla="*/ 832 h 1609"/>
                <a:gd name="T106" fmla="*/ 96 w 885"/>
                <a:gd name="T107" fmla="*/ 886 h 1609"/>
                <a:gd name="T108" fmla="*/ 99 w 885"/>
                <a:gd name="T109" fmla="*/ 936 h 1609"/>
                <a:gd name="T110" fmla="*/ 59 w 885"/>
                <a:gd name="T111" fmla="*/ 984 h 1609"/>
                <a:gd name="T112" fmla="*/ 55 w 885"/>
                <a:gd name="T113" fmla="*/ 1073 h 1609"/>
                <a:gd name="T114" fmla="*/ 74 w 885"/>
                <a:gd name="T115" fmla="*/ 1199 h 1609"/>
                <a:gd name="T116" fmla="*/ 116 w 885"/>
                <a:gd name="T117" fmla="*/ 1303 h 1609"/>
                <a:gd name="T118" fmla="*/ 92 w 885"/>
                <a:gd name="T119" fmla="*/ 1421 h 1609"/>
                <a:gd name="T120" fmla="*/ 64 w 885"/>
                <a:gd name="T121" fmla="*/ 1547 h 1609"/>
                <a:gd name="T122" fmla="*/ 72 w 885"/>
                <a:gd name="T123" fmla="*/ 1606 h 1609"/>
                <a:gd name="T124" fmla="*/ 142 w 885"/>
                <a:gd name="T125" fmla="*/ 1606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5" h="1609">
                  <a:moveTo>
                    <a:pt x="142" y="1606"/>
                  </a:moveTo>
                  <a:cubicBezTo>
                    <a:pt x="175" y="1603"/>
                    <a:pt x="177" y="1597"/>
                    <a:pt x="210" y="1575"/>
                  </a:cubicBezTo>
                  <a:cubicBezTo>
                    <a:pt x="243" y="1553"/>
                    <a:pt x="265" y="1523"/>
                    <a:pt x="306" y="1527"/>
                  </a:cubicBezTo>
                  <a:cubicBezTo>
                    <a:pt x="347" y="1530"/>
                    <a:pt x="358" y="1519"/>
                    <a:pt x="369" y="1504"/>
                  </a:cubicBezTo>
                  <a:cubicBezTo>
                    <a:pt x="380" y="1490"/>
                    <a:pt x="387" y="1460"/>
                    <a:pt x="413" y="1460"/>
                  </a:cubicBezTo>
                  <a:cubicBezTo>
                    <a:pt x="439" y="1460"/>
                    <a:pt x="463" y="1469"/>
                    <a:pt x="468" y="1451"/>
                  </a:cubicBezTo>
                  <a:cubicBezTo>
                    <a:pt x="472" y="1432"/>
                    <a:pt x="459" y="1408"/>
                    <a:pt x="494" y="1410"/>
                  </a:cubicBezTo>
                  <a:cubicBezTo>
                    <a:pt x="529" y="1412"/>
                    <a:pt x="553" y="1404"/>
                    <a:pt x="572" y="1397"/>
                  </a:cubicBezTo>
                  <a:cubicBezTo>
                    <a:pt x="592" y="1390"/>
                    <a:pt x="612" y="1367"/>
                    <a:pt x="623" y="1380"/>
                  </a:cubicBezTo>
                  <a:cubicBezTo>
                    <a:pt x="634" y="1393"/>
                    <a:pt x="658" y="1399"/>
                    <a:pt x="671" y="1382"/>
                  </a:cubicBezTo>
                  <a:cubicBezTo>
                    <a:pt x="684" y="1366"/>
                    <a:pt x="682" y="1351"/>
                    <a:pt x="717" y="1349"/>
                  </a:cubicBezTo>
                  <a:cubicBezTo>
                    <a:pt x="752" y="1347"/>
                    <a:pt x="769" y="1321"/>
                    <a:pt x="786" y="1297"/>
                  </a:cubicBezTo>
                  <a:cubicBezTo>
                    <a:pt x="804" y="1273"/>
                    <a:pt x="808" y="1245"/>
                    <a:pt x="795" y="1236"/>
                  </a:cubicBezTo>
                  <a:cubicBezTo>
                    <a:pt x="782" y="1227"/>
                    <a:pt x="817" y="1186"/>
                    <a:pt x="802" y="1158"/>
                  </a:cubicBezTo>
                  <a:cubicBezTo>
                    <a:pt x="786" y="1130"/>
                    <a:pt x="826" y="1110"/>
                    <a:pt x="784" y="1082"/>
                  </a:cubicBezTo>
                  <a:cubicBezTo>
                    <a:pt x="743" y="1054"/>
                    <a:pt x="723" y="1021"/>
                    <a:pt x="752" y="1000"/>
                  </a:cubicBezTo>
                  <a:cubicBezTo>
                    <a:pt x="780" y="980"/>
                    <a:pt x="797" y="980"/>
                    <a:pt x="793" y="939"/>
                  </a:cubicBezTo>
                  <a:cubicBezTo>
                    <a:pt x="789" y="899"/>
                    <a:pt x="784" y="900"/>
                    <a:pt x="808" y="869"/>
                  </a:cubicBezTo>
                  <a:cubicBezTo>
                    <a:pt x="832" y="837"/>
                    <a:pt x="841" y="823"/>
                    <a:pt x="843" y="798"/>
                  </a:cubicBezTo>
                  <a:cubicBezTo>
                    <a:pt x="845" y="774"/>
                    <a:pt x="843" y="756"/>
                    <a:pt x="821" y="737"/>
                  </a:cubicBezTo>
                  <a:cubicBezTo>
                    <a:pt x="800" y="719"/>
                    <a:pt x="784" y="706"/>
                    <a:pt x="784" y="687"/>
                  </a:cubicBezTo>
                  <a:cubicBezTo>
                    <a:pt x="784" y="669"/>
                    <a:pt x="782" y="656"/>
                    <a:pt x="745" y="645"/>
                  </a:cubicBezTo>
                  <a:cubicBezTo>
                    <a:pt x="708" y="633"/>
                    <a:pt x="684" y="609"/>
                    <a:pt x="695" y="570"/>
                  </a:cubicBezTo>
                  <a:cubicBezTo>
                    <a:pt x="706" y="532"/>
                    <a:pt x="734" y="543"/>
                    <a:pt x="734" y="509"/>
                  </a:cubicBezTo>
                  <a:cubicBezTo>
                    <a:pt x="734" y="476"/>
                    <a:pt x="734" y="480"/>
                    <a:pt x="734" y="463"/>
                  </a:cubicBezTo>
                  <a:cubicBezTo>
                    <a:pt x="734" y="446"/>
                    <a:pt x="719" y="398"/>
                    <a:pt x="749" y="409"/>
                  </a:cubicBezTo>
                  <a:cubicBezTo>
                    <a:pt x="780" y="420"/>
                    <a:pt x="806" y="433"/>
                    <a:pt x="826" y="407"/>
                  </a:cubicBezTo>
                  <a:cubicBezTo>
                    <a:pt x="845" y="381"/>
                    <a:pt x="856" y="370"/>
                    <a:pt x="861" y="354"/>
                  </a:cubicBezTo>
                  <a:cubicBezTo>
                    <a:pt x="865" y="337"/>
                    <a:pt x="885" y="313"/>
                    <a:pt x="863" y="287"/>
                  </a:cubicBezTo>
                  <a:cubicBezTo>
                    <a:pt x="841" y="261"/>
                    <a:pt x="841" y="257"/>
                    <a:pt x="841" y="241"/>
                  </a:cubicBezTo>
                  <a:cubicBezTo>
                    <a:pt x="841" y="224"/>
                    <a:pt x="848" y="205"/>
                    <a:pt x="817" y="205"/>
                  </a:cubicBezTo>
                  <a:cubicBezTo>
                    <a:pt x="786" y="205"/>
                    <a:pt x="708" y="198"/>
                    <a:pt x="743" y="165"/>
                  </a:cubicBezTo>
                  <a:cubicBezTo>
                    <a:pt x="778" y="131"/>
                    <a:pt x="747" y="139"/>
                    <a:pt x="778" y="131"/>
                  </a:cubicBezTo>
                  <a:cubicBezTo>
                    <a:pt x="808" y="124"/>
                    <a:pt x="841" y="124"/>
                    <a:pt x="826" y="96"/>
                  </a:cubicBezTo>
                  <a:cubicBezTo>
                    <a:pt x="811" y="68"/>
                    <a:pt x="784" y="89"/>
                    <a:pt x="780" y="65"/>
                  </a:cubicBezTo>
                  <a:cubicBezTo>
                    <a:pt x="776" y="43"/>
                    <a:pt x="776" y="14"/>
                    <a:pt x="740" y="0"/>
                  </a:cubicBezTo>
                  <a:cubicBezTo>
                    <a:pt x="741" y="21"/>
                    <a:pt x="753" y="60"/>
                    <a:pt x="723" y="66"/>
                  </a:cubicBezTo>
                  <a:cubicBezTo>
                    <a:pt x="688" y="74"/>
                    <a:pt x="653" y="59"/>
                    <a:pt x="649" y="85"/>
                  </a:cubicBezTo>
                  <a:cubicBezTo>
                    <a:pt x="645" y="111"/>
                    <a:pt x="610" y="133"/>
                    <a:pt x="588" y="115"/>
                  </a:cubicBezTo>
                  <a:cubicBezTo>
                    <a:pt x="566" y="96"/>
                    <a:pt x="544" y="74"/>
                    <a:pt x="531" y="100"/>
                  </a:cubicBezTo>
                  <a:cubicBezTo>
                    <a:pt x="518" y="126"/>
                    <a:pt x="500" y="174"/>
                    <a:pt x="465" y="159"/>
                  </a:cubicBezTo>
                  <a:cubicBezTo>
                    <a:pt x="430" y="144"/>
                    <a:pt x="378" y="133"/>
                    <a:pt x="361" y="159"/>
                  </a:cubicBezTo>
                  <a:cubicBezTo>
                    <a:pt x="343" y="185"/>
                    <a:pt x="317" y="267"/>
                    <a:pt x="308" y="293"/>
                  </a:cubicBezTo>
                  <a:cubicBezTo>
                    <a:pt x="299" y="318"/>
                    <a:pt x="269" y="337"/>
                    <a:pt x="256" y="330"/>
                  </a:cubicBezTo>
                  <a:cubicBezTo>
                    <a:pt x="243" y="322"/>
                    <a:pt x="203" y="296"/>
                    <a:pt x="203" y="333"/>
                  </a:cubicBezTo>
                  <a:cubicBezTo>
                    <a:pt x="203" y="370"/>
                    <a:pt x="208" y="407"/>
                    <a:pt x="164" y="389"/>
                  </a:cubicBezTo>
                  <a:cubicBezTo>
                    <a:pt x="133" y="376"/>
                    <a:pt x="124" y="344"/>
                    <a:pt x="109" y="346"/>
                  </a:cubicBezTo>
                  <a:cubicBezTo>
                    <a:pt x="118" y="371"/>
                    <a:pt x="139" y="397"/>
                    <a:pt x="151" y="411"/>
                  </a:cubicBezTo>
                  <a:cubicBezTo>
                    <a:pt x="166" y="430"/>
                    <a:pt x="157" y="461"/>
                    <a:pt x="142" y="478"/>
                  </a:cubicBezTo>
                  <a:cubicBezTo>
                    <a:pt x="127" y="494"/>
                    <a:pt x="125" y="507"/>
                    <a:pt x="118" y="545"/>
                  </a:cubicBezTo>
                  <a:cubicBezTo>
                    <a:pt x="112" y="582"/>
                    <a:pt x="107" y="578"/>
                    <a:pt x="105" y="626"/>
                  </a:cubicBezTo>
                  <a:cubicBezTo>
                    <a:pt x="103" y="674"/>
                    <a:pt x="79" y="671"/>
                    <a:pt x="40" y="706"/>
                  </a:cubicBezTo>
                  <a:cubicBezTo>
                    <a:pt x="0" y="741"/>
                    <a:pt x="83" y="813"/>
                    <a:pt x="99" y="832"/>
                  </a:cubicBezTo>
                  <a:cubicBezTo>
                    <a:pt x="114" y="850"/>
                    <a:pt x="116" y="869"/>
                    <a:pt x="96" y="886"/>
                  </a:cubicBezTo>
                  <a:cubicBezTo>
                    <a:pt x="77" y="902"/>
                    <a:pt x="79" y="908"/>
                    <a:pt x="99" y="936"/>
                  </a:cubicBezTo>
                  <a:cubicBezTo>
                    <a:pt x="118" y="963"/>
                    <a:pt x="74" y="958"/>
                    <a:pt x="59" y="984"/>
                  </a:cubicBezTo>
                  <a:cubicBezTo>
                    <a:pt x="44" y="1010"/>
                    <a:pt x="29" y="1047"/>
                    <a:pt x="55" y="1073"/>
                  </a:cubicBezTo>
                  <a:cubicBezTo>
                    <a:pt x="81" y="1099"/>
                    <a:pt x="74" y="1164"/>
                    <a:pt x="74" y="1199"/>
                  </a:cubicBezTo>
                  <a:cubicBezTo>
                    <a:pt x="74" y="1234"/>
                    <a:pt x="90" y="1243"/>
                    <a:pt x="116" y="1303"/>
                  </a:cubicBezTo>
                  <a:cubicBezTo>
                    <a:pt x="142" y="1362"/>
                    <a:pt x="107" y="1386"/>
                    <a:pt x="92" y="1421"/>
                  </a:cubicBezTo>
                  <a:cubicBezTo>
                    <a:pt x="77" y="1456"/>
                    <a:pt x="61" y="1492"/>
                    <a:pt x="64" y="1547"/>
                  </a:cubicBezTo>
                  <a:cubicBezTo>
                    <a:pt x="65" y="1571"/>
                    <a:pt x="67" y="1590"/>
                    <a:pt x="72" y="1606"/>
                  </a:cubicBezTo>
                  <a:cubicBezTo>
                    <a:pt x="94" y="1608"/>
                    <a:pt x="123" y="1609"/>
                    <a:pt x="142" y="1606"/>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67" name="Freeform 26">
              <a:extLst>
                <a:ext uri="{FF2B5EF4-FFF2-40B4-BE49-F238E27FC236}">
                  <a16:creationId xmlns:a16="http://schemas.microsoft.com/office/drawing/2014/main" id="{C22B1554-7169-48A5-BF2E-38FEFFB5E5BA}"/>
                </a:ext>
              </a:extLst>
            </p:cNvPr>
            <p:cNvSpPr>
              <a:spLocks/>
            </p:cNvSpPr>
            <p:nvPr/>
          </p:nvSpPr>
          <p:spPr bwMode="auto">
            <a:xfrm>
              <a:off x="3730" y="2139"/>
              <a:ext cx="699" cy="563"/>
            </a:xfrm>
            <a:custGeom>
              <a:avLst/>
              <a:gdLst>
                <a:gd name="T0" fmla="*/ 1378 w 1510"/>
                <a:gd name="T1" fmla="*/ 1097 h 1217"/>
                <a:gd name="T2" fmla="*/ 1389 w 1510"/>
                <a:gd name="T3" fmla="*/ 986 h 1217"/>
                <a:gd name="T4" fmla="*/ 1344 w 1510"/>
                <a:gd name="T5" fmla="*/ 936 h 1217"/>
                <a:gd name="T6" fmla="*/ 1241 w 1510"/>
                <a:gd name="T7" fmla="*/ 927 h 1217"/>
                <a:gd name="T8" fmla="*/ 1175 w 1510"/>
                <a:gd name="T9" fmla="*/ 854 h 1217"/>
                <a:gd name="T10" fmla="*/ 1156 w 1510"/>
                <a:gd name="T11" fmla="*/ 808 h 1217"/>
                <a:gd name="T12" fmla="*/ 1217 w 1510"/>
                <a:gd name="T13" fmla="*/ 682 h 1217"/>
                <a:gd name="T14" fmla="*/ 1256 w 1510"/>
                <a:gd name="T15" fmla="*/ 610 h 1217"/>
                <a:gd name="T16" fmla="*/ 1315 w 1510"/>
                <a:gd name="T17" fmla="*/ 558 h 1217"/>
                <a:gd name="T18" fmla="*/ 1424 w 1510"/>
                <a:gd name="T19" fmla="*/ 615 h 1217"/>
                <a:gd name="T20" fmla="*/ 1490 w 1510"/>
                <a:gd name="T21" fmla="*/ 538 h 1217"/>
                <a:gd name="T22" fmla="*/ 1424 w 1510"/>
                <a:gd name="T23" fmla="*/ 465 h 1217"/>
                <a:gd name="T24" fmla="*/ 1330 w 1510"/>
                <a:gd name="T25" fmla="*/ 397 h 1217"/>
                <a:gd name="T26" fmla="*/ 1182 w 1510"/>
                <a:gd name="T27" fmla="*/ 397 h 1217"/>
                <a:gd name="T28" fmla="*/ 1053 w 1510"/>
                <a:gd name="T29" fmla="*/ 330 h 1217"/>
                <a:gd name="T30" fmla="*/ 1090 w 1510"/>
                <a:gd name="T31" fmla="*/ 239 h 1217"/>
                <a:gd name="T32" fmla="*/ 1230 w 1510"/>
                <a:gd name="T33" fmla="*/ 84 h 1217"/>
                <a:gd name="T34" fmla="*/ 1114 w 1510"/>
                <a:gd name="T35" fmla="*/ 102 h 1217"/>
                <a:gd name="T36" fmla="*/ 1036 w 1510"/>
                <a:gd name="T37" fmla="*/ 50 h 1217"/>
                <a:gd name="T38" fmla="*/ 950 w 1510"/>
                <a:gd name="T39" fmla="*/ 56 h 1217"/>
                <a:gd name="T40" fmla="*/ 811 w 1510"/>
                <a:gd name="T41" fmla="*/ 33 h 1217"/>
                <a:gd name="T42" fmla="*/ 730 w 1510"/>
                <a:gd name="T43" fmla="*/ 91 h 1217"/>
                <a:gd name="T44" fmla="*/ 714 w 1510"/>
                <a:gd name="T45" fmla="*/ 230 h 1217"/>
                <a:gd name="T46" fmla="*/ 599 w 1510"/>
                <a:gd name="T47" fmla="*/ 315 h 1217"/>
                <a:gd name="T48" fmla="*/ 500 w 1510"/>
                <a:gd name="T49" fmla="*/ 330 h 1217"/>
                <a:gd name="T50" fmla="*/ 396 w 1510"/>
                <a:gd name="T51" fmla="*/ 384 h 1217"/>
                <a:gd name="T52" fmla="*/ 297 w 1510"/>
                <a:gd name="T53" fmla="*/ 437 h 1217"/>
                <a:gd name="T54" fmla="*/ 138 w 1510"/>
                <a:gd name="T55" fmla="*/ 508 h 1217"/>
                <a:gd name="T56" fmla="*/ 0 w 1510"/>
                <a:gd name="T57" fmla="*/ 539 h 1217"/>
                <a:gd name="T58" fmla="*/ 88 w 1510"/>
                <a:gd name="T59" fmla="*/ 684 h 1217"/>
                <a:gd name="T60" fmla="*/ 189 w 1510"/>
                <a:gd name="T61" fmla="*/ 852 h 1217"/>
                <a:gd name="T62" fmla="*/ 377 w 1510"/>
                <a:gd name="T63" fmla="*/ 1009 h 1217"/>
                <a:gd name="T64" fmla="*/ 542 w 1510"/>
                <a:gd name="T65" fmla="*/ 1057 h 1217"/>
                <a:gd name="T66" fmla="*/ 710 w 1510"/>
                <a:gd name="T67" fmla="*/ 1024 h 1217"/>
                <a:gd name="T68" fmla="*/ 805 w 1510"/>
                <a:gd name="T69" fmla="*/ 1056 h 1217"/>
                <a:gd name="T70" fmla="*/ 889 w 1510"/>
                <a:gd name="T71" fmla="*/ 1047 h 1217"/>
                <a:gd name="T72" fmla="*/ 927 w 1510"/>
                <a:gd name="T73" fmla="*/ 1145 h 1217"/>
                <a:gd name="T74" fmla="*/ 1030 w 1510"/>
                <a:gd name="T75" fmla="*/ 1129 h 1217"/>
                <a:gd name="T76" fmla="*/ 1171 w 1510"/>
                <a:gd name="T77" fmla="*/ 1213 h 1217"/>
                <a:gd name="T78" fmla="*/ 1253 w 1510"/>
                <a:gd name="T79" fmla="*/ 1197 h 1217"/>
                <a:gd name="T80" fmla="*/ 1293 w 1510"/>
                <a:gd name="T81" fmla="*/ 1217 h 1217"/>
                <a:gd name="T82" fmla="*/ 1320 w 1510"/>
                <a:gd name="T83" fmla="*/ 1127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0" h="1217">
                  <a:moveTo>
                    <a:pt x="1320" y="1127"/>
                  </a:moveTo>
                  <a:cubicBezTo>
                    <a:pt x="1352" y="1118"/>
                    <a:pt x="1352" y="1105"/>
                    <a:pt x="1378" y="1097"/>
                  </a:cubicBezTo>
                  <a:cubicBezTo>
                    <a:pt x="1405" y="1090"/>
                    <a:pt x="1407" y="1092"/>
                    <a:pt x="1405" y="1062"/>
                  </a:cubicBezTo>
                  <a:cubicBezTo>
                    <a:pt x="1402" y="1032"/>
                    <a:pt x="1407" y="1012"/>
                    <a:pt x="1389" y="986"/>
                  </a:cubicBezTo>
                  <a:cubicBezTo>
                    <a:pt x="1372" y="960"/>
                    <a:pt x="1372" y="953"/>
                    <a:pt x="1372" y="942"/>
                  </a:cubicBezTo>
                  <a:cubicBezTo>
                    <a:pt x="1372" y="930"/>
                    <a:pt x="1376" y="892"/>
                    <a:pt x="1344" y="936"/>
                  </a:cubicBezTo>
                  <a:cubicBezTo>
                    <a:pt x="1311" y="980"/>
                    <a:pt x="1298" y="966"/>
                    <a:pt x="1285" y="955"/>
                  </a:cubicBezTo>
                  <a:cubicBezTo>
                    <a:pt x="1271" y="943"/>
                    <a:pt x="1261" y="921"/>
                    <a:pt x="1241" y="927"/>
                  </a:cubicBezTo>
                  <a:cubicBezTo>
                    <a:pt x="1221" y="932"/>
                    <a:pt x="1202" y="925"/>
                    <a:pt x="1202" y="905"/>
                  </a:cubicBezTo>
                  <a:cubicBezTo>
                    <a:pt x="1202" y="884"/>
                    <a:pt x="1212" y="860"/>
                    <a:pt x="1175" y="854"/>
                  </a:cubicBezTo>
                  <a:cubicBezTo>
                    <a:pt x="1138" y="849"/>
                    <a:pt x="1121" y="849"/>
                    <a:pt x="1119" y="823"/>
                  </a:cubicBezTo>
                  <a:cubicBezTo>
                    <a:pt x="1116" y="797"/>
                    <a:pt x="1132" y="806"/>
                    <a:pt x="1156" y="808"/>
                  </a:cubicBezTo>
                  <a:cubicBezTo>
                    <a:pt x="1180" y="810"/>
                    <a:pt x="1210" y="806"/>
                    <a:pt x="1215" y="775"/>
                  </a:cubicBezTo>
                  <a:cubicBezTo>
                    <a:pt x="1219" y="743"/>
                    <a:pt x="1182" y="684"/>
                    <a:pt x="1217" y="682"/>
                  </a:cubicBezTo>
                  <a:cubicBezTo>
                    <a:pt x="1252" y="680"/>
                    <a:pt x="1285" y="686"/>
                    <a:pt x="1267" y="662"/>
                  </a:cubicBezTo>
                  <a:cubicBezTo>
                    <a:pt x="1250" y="638"/>
                    <a:pt x="1271" y="630"/>
                    <a:pt x="1256" y="610"/>
                  </a:cubicBezTo>
                  <a:cubicBezTo>
                    <a:pt x="1241" y="589"/>
                    <a:pt x="1232" y="571"/>
                    <a:pt x="1252" y="565"/>
                  </a:cubicBezTo>
                  <a:cubicBezTo>
                    <a:pt x="1271" y="560"/>
                    <a:pt x="1291" y="536"/>
                    <a:pt x="1315" y="558"/>
                  </a:cubicBezTo>
                  <a:cubicBezTo>
                    <a:pt x="1339" y="580"/>
                    <a:pt x="1357" y="575"/>
                    <a:pt x="1361" y="593"/>
                  </a:cubicBezTo>
                  <a:cubicBezTo>
                    <a:pt x="1365" y="612"/>
                    <a:pt x="1411" y="625"/>
                    <a:pt x="1424" y="615"/>
                  </a:cubicBezTo>
                  <a:cubicBezTo>
                    <a:pt x="1437" y="606"/>
                    <a:pt x="1422" y="591"/>
                    <a:pt x="1453" y="580"/>
                  </a:cubicBezTo>
                  <a:cubicBezTo>
                    <a:pt x="1483" y="569"/>
                    <a:pt x="1510" y="558"/>
                    <a:pt x="1490" y="538"/>
                  </a:cubicBezTo>
                  <a:cubicBezTo>
                    <a:pt x="1470" y="517"/>
                    <a:pt x="1464" y="512"/>
                    <a:pt x="1464" y="495"/>
                  </a:cubicBezTo>
                  <a:cubicBezTo>
                    <a:pt x="1464" y="478"/>
                    <a:pt x="1457" y="465"/>
                    <a:pt x="1424" y="465"/>
                  </a:cubicBezTo>
                  <a:cubicBezTo>
                    <a:pt x="1392" y="465"/>
                    <a:pt x="1378" y="458"/>
                    <a:pt x="1368" y="443"/>
                  </a:cubicBezTo>
                  <a:cubicBezTo>
                    <a:pt x="1357" y="428"/>
                    <a:pt x="1363" y="393"/>
                    <a:pt x="1330" y="397"/>
                  </a:cubicBezTo>
                  <a:cubicBezTo>
                    <a:pt x="1298" y="400"/>
                    <a:pt x="1282" y="432"/>
                    <a:pt x="1243" y="423"/>
                  </a:cubicBezTo>
                  <a:cubicBezTo>
                    <a:pt x="1204" y="413"/>
                    <a:pt x="1191" y="412"/>
                    <a:pt x="1182" y="397"/>
                  </a:cubicBezTo>
                  <a:cubicBezTo>
                    <a:pt x="1173" y="382"/>
                    <a:pt x="1173" y="369"/>
                    <a:pt x="1136" y="356"/>
                  </a:cubicBezTo>
                  <a:cubicBezTo>
                    <a:pt x="1099" y="343"/>
                    <a:pt x="1079" y="345"/>
                    <a:pt x="1053" y="330"/>
                  </a:cubicBezTo>
                  <a:cubicBezTo>
                    <a:pt x="1027" y="315"/>
                    <a:pt x="1031" y="308"/>
                    <a:pt x="1046" y="284"/>
                  </a:cubicBezTo>
                  <a:cubicBezTo>
                    <a:pt x="1062" y="260"/>
                    <a:pt x="1057" y="258"/>
                    <a:pt x="1090" y="239"/>
                  </a:cubicBezTo>
                  <a:cubicBezTo>
                    <a:pt x="1123" y="221"/>
                    <a:pt x="1132" y="187"/>
                    <a:pt x="1154" y="167"/>
                  </a:cubicBezTo>
                  <a:cubicBezTo>
                    <a:pt x="1175" y="147"/>
                    <a:pt x="1206" y="98"/>
                    <a:pt x="1230" y="84"/>
                  </a:cubicBezTo>
                  <a:cubicBezTo>
                    <a:pt x="1254" y="69"/>
                    <a:pt x="1300" y="0"/>
                    <a:pt x="1202" y="80"/>
                  </a:cubicBezTo>
                  <a:cubicBezTo>
                    <a:pt x="1167" y="91"/>
                    <a:pt x="1101" y="156"/>
                    <a:pt x="1114" y="102"/>
                  </a:cubicBezTo>
                  <a:cubicBezTo>
                    <a:pt x="1127" y="48"/>
                    <a:pt x="1145" y="48"/>
                    <a:pt x="1110" y="48"/>
                  </a:cubicBezTo>
                  <a:cubicBezTo>
                    <a:pt x="1075" y="48"/>
                    <a:pt x="1075" y="4"/>
                    <a:pt x="1036" y="50"/>
                  </a:cubicBezTo>
                  <a:cubicBezTo>
                    <a:pt x="1027" y="69"/>
                    <a:pt x="1016" y="72"/>
                    <a:pt x="994" y="63"/>
                  </a:cubicBezTo>
                  <a:cubicBezTo>
                    <a:pt x="972" y="54"/>
                    <a:pt x="977" y="50"/>
                    <a:pt x="950" y="56"/>
                  </a:cubicBezTo>
                  <a:cubicBezTo>
                    <a:pt x="924" y="61"/>
                    <a:pt x="920" y="59"/>
                    <a:pt x="887" y="54"/>
                  </a:cubicBezTo>
                  <a:cubicBezTo>
                    <a:pt x="854" y="48"/>
                    <a:pt x="835" y="37"/>
                    <a:pt x="811" y="33"/>
                  </a:cubicBezTo>
                  <a:cubicBezTo>
                    <a:pt x="794" y="31"/>
                    <a:pt x="760" y="23"/>
                    <a:pt x="727" y="29"/>
                  </a:cubicBezTo>
                  <a:cubicBezTo>
                    <a:pt x="741" y="50"/>
                    <a:pt x="717" y="68"/>
                    <a:pt x="730" y="91"/>
                  </a:cubicBezTo>
                  <a:cubicBezTo>
                    <a:pt x="745" y="119"/>
                    <a:pt x="710" y="160"/>
                    <a:pt x="723" y="169"/>
                  </a:cubicBezTo>
                  <a:cubicBezTo>
                    <a:pt x="736" y="178"/>
                    <a:pt x="732" y="206"/>
                    <a:pt x="714" y="230"/>
                  </a:cubicBezTo>
                  <a:cubicBezTo>
                    <a:pt x="697" y="254"/>
                    <a:pt x="680" y="280"/>
                    <a:pt x="645" y="282"/>
                  </a:cubicBezTo>
                  <a:cubicBezTo>
                    <a:pt x="610" y="284"/>
                    <a:pt x="612" y="299"/>
                    <a:pt x="599" y="315"/>
                  </a:cubicBezTo>
                  <a:cubicBezTo>
                    <a:pt x="586" y="332"/>
                    <a:pt x="562" y="326"/>
                    <a:pt x="551" y="313"/>
                  </a:cubicBezTo>
                  <a:cubicBezTo>
                    <a:pt x="540" y="300"/>
                    <a:pt x="520" y="323"/>
                    <a:pt x="500" y="330"/>
                  </a:cubicBezTo>
                  <a:cubicBezTo>
                    <a:pt x="481" y="337"/>
                    <a:pt x="457" y="345"/>
                    <a:pt x="422" y="343"/>
                  </a:cubicBezTo>
                  <a:cubicBezTo>
                    <a:pt x="387" y="341"/>
                    <a:pt x="400" y="365"/>
                    <a:pt x="396" y="384"/>
                  </a:cubicBezTo>
                  <a:cubicBezTo>
                    <a:pt x="391" y="402"/>
                    <a:pt x="367" y="393"/>
                    <a:pt x="341" y="393"/>
                  </a:cubicBezTo>
                  <a:cubicBezTo>
                    <a:pt x="315" y="393"/>
                    <a:pt x="308" y="423"/>
                    <a:pt x="297" y="437"/>
                  </a:cubicBezTo>
                  <a:cubicBezTo>
                    <a:pt x="286" y="452"/>
                    <a:pt x="275" y="463"/>
                    <a:pt x="234" y="460"/>
                  </a:cubicBezTo>
                  <a:cubicBezTo>
                    <a:pt x="193" y="456"/>
                    <a:pt x="171" y="486"/>
                    <a:pt x="138" y="508"/>
                  </a:cubicBezTo>
                  <a:cubicBezTo>
                    <a:pt x="105" y="530"/>
                    <a:pt x="103" y="536"/>
                    <a:pt x="70" y="539"/>
                  </a:cubicBezTo>
                  <a:cubicBezTo>
                    <a:pt x="51" y="542"/>
                    <a:pt x="22" y="541"/>
                    <a:pt x="0" y="539"/>
                  </a:cubicBezTo>
                  <a:cubicBezTo>
                    <a:pt x="6" y="561"/>
                    <a:pt x="16" y="577"/>
                    <a:pt x="31" y="593"/>
                  </a:cubicBezTo>
                  <a:cubicBezTo>
                    <a:pt x="57" y="621"/>
                    <a:pt x="72" y="639"/>
                    <a:pt x="88" y="684"/>
                  </a:cubicBezTo>
                  <a:cubicBezTo>
                    <a:pt x="103" y="728"/>
                    <a:pt x="177" y="778"/>
                    <a:pt x="195" y="806"/>
                  </a:cubicBezTo>
                  <a:cubicBezTo>
                    <a:pt x="207" y="825"/>
                    <a:pt x="201" y="839"/>
                    <a:pt x="189" y="852"/>
                  </a:cubicBezTo>
                  <a:cubicBezTo>
                    <a:pt x="228" y="879"/>
                    <a:pt x="269" y="936"/>
                    <a:pt x="284" y="955"/>
                  </a:cubicBezTo>
                  <a:cubicBezTo>
                    <a:pt x="302" y="979"/>
                    <a:pt x="354" y="1007"/>
                    <a:pt x="377" y="1009"/>
                  </a:cubicBezTo>
                  <a:cubicBezTo>
                    <a:pt x="400" y="1011"/>
                    <a:pt x="403" y="1023"/>
                    <a:pt x="452" y="1039"/>
                  </a:cubicBezTo>
                  <a:cubicBezTo>
                    <a:pt x="502" y="1055"/>
                    <a:pt x="505" y="1053"/>
                    <a:pt x="542" y="1057"/>
                  </a:cubicBezTo>
                  <a:cubicBezTo>
                    <a:pt x="579" y="1062"/>
                    <a:pt x="626" y="1055"/>
                    <a:pt x="650" y="1044"/>
                  </a:cubicBezTo>
                  <a:cubicBezTo>
                    <a:pt x="674" y="1034"/>
                    <a:pt x="685" y="1027"/>
                    <a:pt x="710" y="1024"/>
                  </a:cubicBezTo>
                  <a:cubicBezTo>
                    <a:pt x="735" y="1021"/>
                    <a:pt x="747" y="1025"/>
                    <a:pt x="760" y="1033"/>
                  </a:cubicBezTo>
                  <a:cubicBezTo>
                    <a:pt x="773" y="1042"/>
                    <a:pt x="773" y="1062"/>
                    <a:pt x="805" y="1056"/>
                  </a:cubicBezTo>
                  <a:cubicBezTo>
                    <a:pt x="837" y="1049"/>
                    <a:pt x="834" y="1018"/>
                    <a:pt x="853" y="1008"/>
                  </a:cubicBezTo>
                  <a:cubicBezTo>
                    <a:pt x="873" y="998"/>
                    <a:pt x="885" y="1031"/>
                    <a:pt x="889" y="1047"/>
                  </a:cubicBezTo>
                  <a:cubicBezTo>
                    <a:pt x="894" y="1064"/>
                    <a:pt x="888" y="1072"/>
                    <a:pt x="885" y="1094"/>
                  </a:cubicBezTo>
                  <a:cubicBezTo>
                    <a:pt x="882" y="1115"/>
                    <a:pt x="910" y="1131"/>
                    <a:pt x="927" y="1145"/>
                  </a:cubicBezTo>
                  <a:cubicBezTo>
                    <a:pt x="945" y="1160"/>
                    <a:pt x="959" y="1159"/>
                    <a:pt x="983" y="1148"/>
                  </a:cubicBezTo>
                  <a:cubicBezTo>
                    <a:pt x="1007" y="1137"/>
                    <a:pt x="1004" y="1124"/>
                    <a:pt x="1030" y="1129"/>
                  </a:cubicBezTo>
                  <a:cubicBezTo>
                    <a:pt x="1056" y="1133"/>
                    <a:pt x="1092" y="1184"/>
                    <a:pt x="1107" y="1197"/>
                  </a:cubicBezTo>
                  <a:cubicBezTo>
                    <a:pt x="1121" y="1210"/>
                    <a:pt x="1154" y="1215"/>
                    <a:pt x="1171" y="1213"/>
                  </a:cubicBezTo>
                  <a:cubicBezTo>
                    <a:pt x="1188" y="1211"/>
                    <a:pt x="1200" y="1212"/>
                    <a:pt x="1218" y="1190"/>
                  </a:cubicBezTo>
                  <a:cubicBezTo>
                    <a:pt x="1235" y="1168"/>
                    <a:pt x="1246" y="1189"/>
                    <a:pt x="1253" y="1197"/>
                  </a:cubicBezTo>
                  <a:cubicBezTo>
                    <a:pt x="1259" y="1206"/>
                    <a:pt x="1266" y="1214"/>
                    <a:pt x="1280" y="1212"/>
                  </a:cubicBezTo>
                  <a:cubicBezTo>
                    <a:pt x="1284" y="1212"/>
                    <a:pt x="1289" y="1213"/>
                    <a:pt x="1293" y="1217"/>
                  </a:cubicBezTo>
                  <a:cubicBezTo>
                    <a:pt x="1297" y="1206"/>
                    <a:pt x="1301" y="1191"/>
                    <a:pt x="1302" y="1177"/>
                  </a:cubicBezTo>
                  <a:cubicBezTo>
                    <a:pt x="1304" y="1147"/>
                    <a:pt x="1287" y="1136"/>
                    <a:pt x="1320" y="1127"/>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68" name="Freeform 27">
              <a:extLst>
                <a:ext uri="{FF2B5EF4-FFF2-40B4-BE49-F238E27FC236}">
                  <a16:creationId xmlns:a16="http://schemas.microsoft.com/office/drawing/2014/main" id="{AE380FDC-134D-48BB-B8D0-FB637FA40DC8}"/>
                </a:ext>
              </a:extLst>
            </p:cNvPr>
            <p:cNvSpPr>
              <a:spLocks/>
            </p:cNvSpPr>
            <p:nvPr/>
          </p:nvSpPr>
          <p:spPr bwMode="auto">
            <a:xfrm>
              <a:off x="4247" y="2313"/>
              <a:ext cx="563" cy="589"/>
            </a:xfrm>
            <a:custGeom>
              <a:avLst/>
              <a:gdLst>
                <a:gd name="T0" fmla="*/ 240 w 1217"/>
                <a:gd name="T1" fmla="*/ 33 h 1271"/>
                <a:gd name="T2" fmla="*/ 308 w 1217"/>
                <a:gd name="T3" fmla="*/ 88 h 1271"/>
                <a:gd name="T4" fmla="*/ 374 w 1217"/>
                <a:gd name="T5" fmla="*/ 161 h 1271"/>
                <a:gd name="T6" fmla="*/ 308 w 1217"/>
                <a:gd name="T7" fmla="*/ 238 h 1271"/>
                <a:gd name="T8" fmla="*/ 199 w 1217"/>
                <a:gd name="T9" fmla="*/ 181 h 1271"/>
                <a:gd name="T10" fmla="*/ 140 w 1217"/>
                <a:gd name="T11" fmla="*/ 233 h 1271"/>
                <a:gd name="T12" fmla="*/ 101 w 1217"/>
                <a:gd name="T13" fmla="*/ 305 h 1271"/>
                <a:gd name="T14" fmla="*/ 40 w 1217"/>
                <a:gd name="T15" fmla="*/ 431 h 1271"/>
                <a:gd name="T16" fmla="*/ 59 w 1217"/>
                <a:gd name="T17" fmla="*/ 477 h 1271"/>
                <a:gd name="T18" fmla="*/ 125 w 1217"/>
                <a:gd name="T19" fmla="*/ 550 h 1271"/>
                <a:gd name="T20" fmla="*/ 228 w 1217"/>
                <a:gd name="T21" fmla="*/ 559 h 1271"/>
                <a:gd name="T22" fmla="*/ 273 w 1217"/>
                <a:gd name="T23" fmla="*/ 609 h 1271"/>
                <a:gd name="T24" fmla="*/ 262 w 1217"/>
                <a:gd name="T25" fmla="*/ 720 h 1271"/>
                <a:gd name="T26" fmla="*/ 186 w 1217"/>
                <a:gd name="T27" fmla="*/ 800 h 1271"/>
                <a:gd name="T28" fmla="*/ 207 w 1217"/>
                <a:gd name="T29" fmla="*/ 873 h 1271"/>
                <a:gd name="T30" fmla="*/ 280 w 1217"/>
                <a:gd name="T31" fmla="*/ 883 h 1271"/>
                <a:gd name="T32" fmla="*/ 321 w 1217"/>
                <a:gd name="T33" fmla="*/ 965 h 1271"/>
                <a:gd name="T34" fmla="*/ 389 w 1217"/>
                <a:gd name="T35" fmla="*/ 1135 h 1271"/>
                <a:gd name="T36" fmla="*/ 494 w 1217"/>
                <a:gd name="T37" fmla="*/ 1189 h 1271"/>
                <a:gd name="T38" fmla="*/ 597 w 1217"/>
                <a:gd name="T39" fmla="*/ 1161 h 1271"/>
                <a:gd name="T40" fmla="*/ 568 w 1217"/>
                <a:gd name="T41" fmla="*/ 1247 h 1271"/>
                <a:gd name="T42" fmla="*/ 688 w 1217"/>
                <a:gd name="T43" fmla="*/ 1165 h 1271"/>
                <a:gd name="T44" fmla="*/ 878 w 1217"/>
                <a:gd name="T45" fmla="*/ 1209 h 1271"/>
                <a:gd name="T46" fmla="*/ 942 w 1217"/>
                <a:gd name="T47" fmla="*/ 1241 h 1271"/>
                <a:gd name="T48" fmla="*/ 1009 w 1217"/>
                <a:gd name="T49" fmla="*/ 1181 h 1271"/>
                <a:gd name="T50" fmla="*/ 1070 w 1217"/>
                <a:gd name="T51" fmla="*/ 1079 h 1271"/>
                <a:gd name="T52" fmla="*/ 1065 w 1217"/>
                <a:gd name="T53" fmla="*/ 992 h 1271"/>
                <a:gd name="T54" fmla="*/ 1175 w 1217"/>
                <a:gd name="T55" fmla="*/ 947 h 1271"/>
                <a:gd name="T56" fmla="*/ 1199 w 1217"/>
                <a:gd name="T57" fmla="*/ 803 h 1271"/>
                <a:gd name="T58" fmla="*/ 1081 w 1217"/>
                <a:gd name="T59" fmla="*/ 744 h 1271"/>
                <a:gd name="T60" fmla="*/ 991 w 1217"/>
                <a:gd name="T61" fmla="*/ 717 h 1271"/>
                <a:gd name="T62" fmla="*/ 906 w 1217"/>
                <a:gd name="T63" fmla="*/ 643 h 1271"/>
                <a:gd name="T64" fmla="*/ 872 w 1217"/>
                <a:gd name="T65" fmla="*/ 562 h 1271"/>
                <a:gd name="T66" fmla="*/ 888 w 1217"/>
                <a:gd name="T67" fmla="*/ 455 h 1271"/>
                <a:gd name="T68" fmla="*/ 1011 w 1217"/>
                <a:gd name="T69" fmla="*/ 444 h 1271"/>
                <a:gd name="T70" fmla="*/ 955 w 1217"/>
                <a:gd name="T71" fmla="*/ 338 h 1271"/>
                <a:gd name="T72" fmla="*/ 898 w 1217"/>
                <a:gd name="T73" fmla="*/ 402 h 1271"/>
                <a:gd name="T74" fmla="*/ 767 w 1217"/>
                <a:gd name="T75" fmla="*/ 315 h 1271"/>
                <a:gd name="T76" fmla="*/ 726 w 1217"/>
                <a:gd name="T77" fmla="*/ 243 h 1271"/>
                <a:gd name="T78" fmla="*/ 682 w 1217"/>
                <a:gd name="T79" fmla="*/ 180 h 1271"/>
                <a:gd name="T80" fmla="*/ 605 w 1217"/>
                <a:gd name="T81" fmla="*/ 138 h 1271"/>
                <a:gd name="T82" fmla="*/ 498 w 1217"/>
                <a:gd name="T83" fmla="*/ 98 h 1271"/>
                <a:gd name="T84" fmla="*/ 420 w 1217"/>
                <a:gd name="T85" fmla="*/ 72 h 1271"/>
                <a:gd name="T86" fmla="*/ 289 w 1217"/>
                <a:gd name="T87" fmla="*/ 5 h 1271"/>
                <a:gd name="T88" fmla="*/ 256 w 1217"/>
                <a:gd name="T89" fmla="*/ 26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17" h="1271">
                  <a:moveTo>
                    <a:pt x="256" y="26"/>
                  </a:moveTo>
                  <a:cubicBezTo>
                    <a:pt x="252" y="28"/>
                    <a:pt x="246" y="31"/>
                    <a:pt x="240" y="33"/>
                  </a:cubicBezTo>
                  <a:cubicBezTo>
                    <a:pt x="245" y="44"/>
                    <a:pt x="246" y="58"/>
                    <a:pt x="252" y="66"/>
                  </a:cubicBezTo>
                  <a:cubicBezTo>
                    <a:pt x="262" y="81"/>
                    <a:pt x="276" y="88"/>
                    <a:pt x="308" y="88"/>
                  </a:cubicBezTo>
                  <a:cubicBezTo>
                    <a:pt x="341" y="88"/>
                    <a:pt x="348" y="101"/>
                    <a:pt x="348" y="118"/>
                  </a:cubicBezTo>
                  <a:cubicBezTo>
                    <a:pt x="348" y="135"/>
                    <a:pt x="354" y="140"/>
                    <a:pt x="374" y="161"/>
                  </a:cubicBezTo>
                  <a:cubicBezTo>
                    <a:pt x="394" y="181"/>
                    <a:pt x="367" y="192"/>
                    <a:pt x="337" y="203"/>
                  </a:cubicBezTo>
                  <a:cubicBezTo>
                    <a:pt x="306" y="214"/>
                    <a:pt x="321" y="229"/>
                    <a:pt x="308" y="238"/>
                  </a:cubicBezTo>
                  <a:cubicBezTo>
                    <a:pt x="295" y="248"/>
                    <a:pt x="249" y="235"/>
                    <a:pt x="245" y="216"/>
                  </a:cubicBezTo>
                  <a:cubicBezTo>
                    <a:pt x="241" y="198"/>
                    <a:pt x="223" y="203"/>
                    <a:pt x="199" y="181"/>
                  </a:cubicBezTo>
                  <a:cubicBezTo>
                    <a:pt x="175" y="159"/>
                    <a:pt x="155" y="183"/>
                    <a:pt x="136" y="188"/>
                  </a:cubicBezTo>
                  <a:cubicBezTo>
                    <a:pt x="116" y="194"/>
                    <a:pt x="125" y="212"/>
                    <a:pt x="140" y="233"/>
                  </a:cubicBezTo>
                  <a:cubicBezTo>
                    <a:pt x="155" y="253"/>
                    <a:pt x="134" y="261"/>
                    <a:pt x="151" y="285"/>
                  </a:cubicBezTo>
                  <a:cubicBezTo>
                    <a:pt x="169" y="309"/>
                    <a:pt x="136" y="303"/>
                    <a:pt x="101" y="305"/>
                  </a:cubicBezTo>
                  <a:cubicBezTo>
                    <a:pt x="66" y="307"/>
                    <a:pt x="103" y="366"/>
                    <a:pt x="99" y="398"/>
                  </a:cubicBezTo>
                  <a:cubicBezTo>
                    <a:pt x="94" y="429"/>
                    <a:pt x="64" y="433"/>
                    <a:pt x="40" y="431"/>
                  </a:cubicBezTo>
                  <a:cubicBezTo>
                    <a:pt x="16" y="429"/>
                    <a:pt x="0" y="420"/>
                    <a:pt x="3" y="446"/>
                  </a:cubicBezTo>
                  <a:cubicBezTo>
                    <a:pt x="5" y="472"/>
                    <a:pt x="22" y="472"/>
                    <a:pt x="59" y="477"/>
                  </a:cubicBezTo>
                  <a:cubicBezTo>
                    <a:pt x="96" y="483"/>
                    <a:pt x="86" y="507"/>
                    <a:pt x="86" y="528"/>
                  </a:cubicBezTo>
                  <a:cubicBezTo>
                    <a:pt x="86" y="548"/>
                    <a:pt x="105" y="555"/>
                    <a:pt x="125" y="550"/>
                  </a:cubicBezTo>
                  <a:cubicBezTo>
                    <a:pt x="145" y="544"/>
                    <a:pt x="155" y="566"/>
                    <a:pt x="169" y="578"/>
                  </a:cubicBezTo>
                  <a:cubicBezTo>
                    <a:pt x="182" y="589"/>
                    <a:pt x="195" y="603"/>
                    <a:pt x="228" y="559"/>
                  </a:cubicBezTo>
                  <a:cubicBezTo>
                    <a:pt x="260" y="515"/>
                    <a:pt x="256" y="553"/>
                    <a:pt x="256" y="565"/>
                  </a:cubicBezTo>
                  <a:cubicBezTo>
                    <a:pt x="256" y="576"/>
                    <a:pt x="256" y="583"/>
                    <a:pt x="273" y="609"/>
                  </a:cubicBezTo>
                  <a:cubicBezTo>
                    <a:pt x="291" y="635"/>
                    <a:pt x="286" y="655"/>
                    <a:pt x="289" y="685"/>
                  </a:cubicBezTo>
                  <a:cubicBezTo>
                    <a:pt x="291" y="715"/>
                    <a:pt x="289" y="713"/>
                    <a:pt x="262" y="720"/>
                  </a:cubicBezTo>
                  <a:cubicBezTo>
                    <a:pt x="236" y="728"/>
                    <a:pt x="236" y="741"/>
                    <a:pt x="204" y="750"/>
                  </a:cubicBezTo>
                  <a:cubicBezTo>
                    <a:pt x="171" y="759"/>
                    <a:pt x="188" y="770"/>
                    <a:pt x="186" y="800"/>
                  </a:cubicBezTo>
                  <a:cubicBezTo>
                    <a:pt x="185" y="814"/>
                    <a:pt x="181" y="829"/>
                    <a:pt x="177" y="840"/>
                  </a:cubicBezTo>
                  <a:cubicBezTo>
                    <a:pt x="187" y="847"/>
                    <a:pt x="196" y="861"/>
                    <a:pt x="207" y="873"/>
                  </a:cubicBezTo>
                  <a:cubicBezTo>
                    <a:pt x="222" y="890"/>
                    <a:pt x="230" y="883"/>
                    <a:pt x="246" y="877"/>
                  </a:cubicBezTo>
                  <a:cubicBezTo>
                    <a:pt x="262" y="870"/>
                    <a:pt x="254" y="871"/>
                    <a:pt x="280" y="883"/>
                  </a:cubicBezTo>
                  <a:cubicBezTo>
                    <a:pt x="306" y="895"/>
                    <a:pt x="293" y="883"/>
                    <a:pt x="328" y="906"/>
                  </a:cubicBezTo>
                  <a:cubicBezTo>
                    <a:pt x="363" y="928"/>
                    <a:pt x="345" y="943"/>
                    <a:pt x="321" y="965"/>
                  </a:cubicBezTo>
                  <a:cubicBezTo>
                    <a:pt x="297" y="987"/>
                    <a:pt x="343" y="1006"/>
                    <a:pt x="339" y="1050"/>
                  </a:cubicBezTo>
                  <a:cubicBezTo>
                    <a:pt x="335" y="1095"/>
                    <a:pt x="367" y="1106"/>
                    <a:pt x="389" y="1135"/>
                  </a:cubicBezTo>
                  <a:cubicBezTo>
                    <a:pt x="411" y="1165"/>
                    <a:pt x="404" y="1184"/>
                    <a:pt x="424" y="1206"/>
                  </a:cubicBezTo>
                  <a:cubicBezTo>
                    <a:pt x="444" y="1228"/>
                    <a:pt x="470" y="1200"/>
                    <a:pt x="494" y="1189"/>
                  </a:cubicBezTo>
                  <a:cubicBezTo>
                    <a:pt x="518" y="1178"/>
                    <a:pt x="529" y="1150"/>
                    <a:pt x="546" y="1134"/>
                  </a:cubicBezTo>
                  <a:cubicBezTo>
                    <a:pt x="564" y="1117"/>
                    <a:pt x="586" y="1143"/>
                    <a:pt x="597" y="1161"/>
                  </a:cubicBezTo>
                  <a:cubicBezTo>
                    <a:pt x="608" y="1180"/>
                    <a:pt x="588" y="1195"/>
                    <a:pt x="573" y="1206"/>
                  </a:cubicBezTo>
                  <a:cubicBezTo>
                    <a:pt x="557" y="1217"/>
                    <a:pt x="542" y="1222"/>
                    <a:pt x="568" y="1247"/>
                  </a:cubicBezTo>
                  <a:cubicBezTo>
                    <a:pt x="594" y="1271"/>
                    <a:pt x="612" y="1241"/>
                    <a:pt x="634" y="1219"/>
                  </a:cubicBezTo>
                  <a:cubicBezTo>
                    <a:pt x="656" y="1197"/>
                    <a:pt x="649" y="1193"/>
                    <a:pt x="688" y="1165"/>
                  </a:cubicBezTo>
                  <a:cubicBezTo>
                    <a:pt x="728" y="1137"/>
                    <a:pt x="739" y="1193"/>
                    <a:pt x="769" y="1211"/>
                  </a:cubicBezTo>
                  <a:cubicBezTo>
                    <a:pt x="800" y="1230"/>
                    <a:pt x="848" y="1217"/>
                    <a:pt x="878" y="1209"/>
                  </a:cubicBezTo>
                  <a:cubicBezTo>
                    <a:pt x="909" y="1202"/>
                    <a:pt x="905" y="1219"/>
                    <a:pt x="935" y="1235"/>
                  </a:cubicBezTo>
                  <a:cubicBezTo>
                    <a:pt x="939" y="1237"/>
                    <a:pt x="941" y="1239"/>
                    <a:pt x="942" y="1241"/>
                  </a:cubicBezTo>
                  <a:cubicBezTo>
                    <a:pt x="956" y="1238"/>
                    <a:pt x="969" y="1232"/>
                    <a:pt x="973" y="1222"/>
                  </a:cubicBezTo>
                  <a:cubicBezTo>
                    <a:pt x="983" y="1200"/>
                    <a:pt x="995" y="1192"/>
                    <a:pt x="1009" y="1181"/>
                  </a:cubicBezTo>
                  <a:cubicBezTo>
                    <a:pt x="1024" y="1170"/>
                    <a:pt x="1049" y="1159"/>
                    <a:pt x="1052" y="1136"/>
                  </a:cubicBezTo>
                  <a:cubicBezTo>
                    <a:pt x="1055" y="1114"/>
                    <a:pt x="1057" y="1093"/>
                    <a:pt x="1070" y="1079"/>
                  </a:cubicBezTo>
                  <a:cubicBezTo>
                    <a:pt x="1083" y="1065"/>
                    <a:pt x="1096" y="1056"/>
                    <a:pt x="1083" y="1040"/>
                  </a:cubicBezTo>
                  <a:cubicBezTo>
                    <a:pt x="1070" y="1025"/>
                    <a:pt x="1029" y="1000"/>
                    <a:pt x="1065" y="992"/>
                  </a:cubicBezTo>
                  <a:cubicBezTo>
                    <a:pt x="1101" y="983"/>
                    <a:pt x="1113" y="982"/>
                    <a:pt x="1132" y="975"/>
                  </a:cubicBezTo>
                  <a:cubicBezTo>
                    <a:pt x="1152" y="968"/>
                    <a:pt x="1190" y="967"/>
                    <a:pt x="1175" y="947"/>
                  </a:cubicBezTo>
                  <a:cubicBezTo>
                    <a:pt x="1160" y="928"/>
                    <a:pt x="1132" y="915"/>
                    <a:pt x="1157" y="894"/>
                  </a:cubicBezTo>
                  <a:cubicBezTo>
                    <a:pt x="1181" y="874"/>
                    <a:pt x="1217" y="833"/>
                    <a:pt x="1199" y="803"/>
                  </a:cubicBezTo>
                  <a:cubicBezTo>
                    <a:pt x="1181" y="772"/>
                    <a:pt x="1190" y="760"/>
                    <a:pt x="1162" y="758"/>
                  </a:cubicBezTo>
                  <a:cubicBezTo>
                    <a:pt x="1134" y="757"/>
                    <a:pt x="1118" y="715"/>
                    <a:pt x="1081" y="744"/>
                  </a:cubicBezTo>
                  <a:cubicBezTo>
                    <a:pt x="1045" y="774"/>
                    <a:pt x="1011" y="776"/>
                    <a:pt x="998" y="764"/>
                  </a:cubicBezTo>
                  <a:cubicBezTo>
                    <a:pt x="985" y="751"/>
                    <a:pt x="986" y="742"/>
                    <a:pt x="991" y="717"/>
                  </a:cubicBezTo>
                  <a:cubicBezTo>
                    <a:pt x="996" y="692"/>
                    <a:pt x="1011" y="683"/>
                    <a:pt x="978" y="671"/>
                  </a:cubicBezTo>
                  <a:cubicBezTo>
                    <a:pt x="946" y="658"/>
                    <a:pt x="926" y="661"/>
                    <a:pt x="906" y="643"/>
                  </a:cubicBezTo>
                  <a:cubicBezTo>
                    <a:pt x="887" y="625"/>
                    <a:pt x="872" y="628"/>
                    <a:pt x="869" y="608"/>
                  </a:cubicBezTo>
                  <a:cubicBezTo>
                    <a:pt x="865" y="589"/>
                    <a:pt x="842" y="579"/>
                    <a:pt x="872" y="562"/>
                  </a:cubicBezTo>
                  <a:cubicBezTo>
                    <a:pt x="901" y="546"/>
                    <a:pt x="919" y="536"/>
                    <a:pt x="919" y="508"/>
                  </a:cubicBezTo>
                  <a:cubicBezTo>
                    <a:pt x="919" y="480"/>
                    <a:pt x="891" y="466"/>
                    <a:pt x="888" y="455"/>
                  </a:cubicBezTo>
                  <a:cubicBezTo>
                    <a:pt x="885" y="444"/>
                    <a:pt x="916" y="411"/>
                    <a:pt x="942" y="429"/>
                  </a:cubicBezTo>
                  <a:cubicBezTo>
                    <a:pt x="968" y="447"/>
                    <a:pt x="991" y="455"/>
                    <a:pt x="1011" y="444"/>
                  </a:cubicBezTo>
                  <a:cubicBezTo>
                    <a:pt x="1031" y="433"/>
                    <a:pt x="1027" y="415"/>
                    <a:pt x="1013" y="389"/>
                  </a:cubicBezTo>
                  <a:cubicBezTo>
                    <a:pt x="998" y="362"/>
                    <a:pt x="980" y="338"/>
                    <a:pt x="955" y="338"/>
                  </a:cubicBezTo>
                  <a:cubicBezTo>
                    <a:pt x="931" y="338"/>
                    <a:pt x="911" y="344"/>
                    <a:pt x="913" y="366"/>
                  </a:cubicBezTo>
                  <a:cubicBezTo>
                    <a:pt x="914" y="389"/>
                    <a:pt x="918" y="400"/>
                    <a:pt x="898" y="402"/>
                  </a:cubicBezTo>
                  <a:cubicBezTo>
                    <a:pt x="878" y="405"/>
                    <a:pt x="833" y="425"/>
                    <a:pt x="810" y="402"/>
                  </a:cubicBezTo>
                  <a:cubicBezTo>
                    <a:pt x="787" y="380"/>
                    <a:pt x="790" y="315"/>
                    <a:pt x="767" y="315"/>
                  </a:cubicBezTo>
                  <a:cubicBezTo>
                    <a:pt x="744" y="315"/>
                    <a:pt x="701" y="315"/>
                    <a:pt x="705" y="297"/>
                  </a:cubicBezTo>
                  <a:cubicBezTo>
                    <a:pt x="708" y="279"/>
                    <a:pt x="700" y="259"/>
                    <a:pt x="726" y="243"/>
                  </a:cubicBezTo>
                  <a:cubicBezTo>
                    <a:pt x="752" y="226"/>
                    <a:pt x="749" y="208"/>
                    <a:pt x="731" y="191"/>
                  </a:cubicBezTo>
                  <a:cubicBezTo>
                    <a:pt x="713" y="174"/>
                    <a:pt x="695" y="162"/>
                    <a:pt x="682" y="180"/>
                  </a:cubicBezTo>
                  <a:cubicBezTo>
                    <a:pt x="669" y="198"/>
                    <a:pt x="657" y="208"/>
                    <a:pt x="644" y="187"/>
                  </a:cubicBezTo>
                  <a:cubicBezTo>
                    <a:pt x="631" y="166"/>
                    <a:pt x="624" y="154"/>
                    <a:pt x="605" y="138"/>
                  </a:cubicBezTo>
                  <a:cubicBezTo>
                    <a:pt x="585" y="123"/>
                    <a:pt x="585" y="116"/>
                    <a:pt x="541" y="117"/>
                  </a:cubicBezTo>
                  <a:cubicBezTo>
                    <a:pt x="497" y="119"/>
                    <a:pt x="503" y="111"/>
                    <a:pt x="498" y="98"/>
                  </a:cubicBezTo>
                  <a:cubicBezTo>
                    <a:pt x="493" y="86"/>
                    <a:pt x="492" y="80"/>
                    <a:pt x="474" y="81"/>
                  </a:cubicBezTo>
                  <a:cubicBezTo>
                    <a:pt x="456" y="83"/>
                    <a:pt x="436" y="90"/>
                    <a:pt x="420" y="72"/>
                  </a:cubicBezTo>
                  <a:cubicBezTo>
                    <a:pt x="403" y="54"/>
                    <a:pt x="371" y="47"/>
                    <a:pt x="346" y="34"/>
                  </a:cubicBezTo>
                  <a:cubicBezTo>
                    <a:pt x="321" y="22"/>
                    <a:pt x="292" y="19"/>
                    <a:pt x="289" y="5"/>
                  </a:cubicBezTo>
                  <a:cubicBezTo>
                    <a:pt x="288" y="4"/>
                    <a:pt x="288" y="2"/>
                    <a:pt x="288" y="0"/>
                  </a:cubicBezTo>
                  <a:cubicBezTo>
                    <a:pt x="273" y="7"/>
                    <a:pt x="264" y="22"/>
                    <a:pt x="256" y="26"/>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69" name="Freeform 28">
              <a:extLst>
                <a:ext uri="{FF2B5EF4-FFF2-40B4-BE49-F238E27FC236}">
                  <a16:creationId xmlns:a16="http://schemas.microsoft.com/office/drawing/2014/main" id="{39EA2138-A7E5-47A3-BACD-22D77FE961D8}"/>
                </a:ext>
              </a:extLst>
            </p:cNvPr>
            <p:cNvSpPr>
              <a:spLocks/>
            </p:cNvSpPr>
            <p:nvPr/>
          </p:nvSpPr>
          <p:spPr bwMode="auto">
            <a:xfrm>
              <a:off x="4378" y="2218"/>
              <a:ext cx="671" cy="469"/>
            </a:xfrm>
            <a:custGeom>
              <a:avLst/>
              <a:gdLst>
                <a:gd name="T0" fmla="*/ 963 w 1448"/>
                <a:gd name="T1" fmla="*/ 946 h 1013"/>
                <a:gd name="T2" fmla="*/ 1032 w 1448"/>
                <a:gd name="T3" fmla="*/ 991 h 1013"/>
                <a:gd name="T4" fmla="*/ 1119 w 1448"/>
                <a:gd name="T5" fmla="*/ 992 h 1013"/>
                <a:gd name="T6" fmla="*/ 1191 w 1448"/>
                <a:gd name="T7" fmla="*/ 977 h 1013"/>
                <a:gd name="T8" fmla="*/ 1232 w 1448"/>
                <a:gd name="T9" fmla="*/ 927 h 1013"/>
                <a:gd name="T10" fmla="*/ 1251 w 1448"/>
                <a:gd name="T11" fmla="*/ 843 h 1013"/>
                <a:gd name="T12" fmla="*/ 1246 w 1448"/>
                <a:gd name="T13" fmla="*/ 782 h 1013"/>
                <a:gd name="T14" fmla="*/ 1274 w 1448"/>
                <a:gd name="T15" fmla="*/ 742 h 1013"/>
                <a:gd name="T16" fmla="*/ 1440 w 1448"/>
                <a:gd name="T17" fmla="*/ 785 h 1013"/>
                <a:gd name="T18" fmla="*/ 1370 w 1448"/>
                <a:gd name="T19" fmla="*/ 656 h 1013"/>
                <a:gd name="T20" fmla="*/ 1221 w 1448"/>
                <a:gd name="T21" fmla="*/ 567 h 1013"/>
                <a:gd name="T22" fmla="*/ 1156 w 1448"/>
                <a:gd name="T23" fmla="*/ 474 h 1013"/>
                <a:gd name="T24" fmla="*/ 968 w 1448"/>
                <a:gd name="T25" fmla="*/ 266 h 1013"/>
                <a:gd name="T26" fmla="*/ 867 w 1448"/>
                <a:gd name="T27" fmla="*/ 148 h 1013"/>
                <a:gd name="T28" fmla="*/ 649 w 1448"/>
                <a:gd name="T29" fmla="*/ 52 h 1013"/>
                <a:gd name="T30" fmla="*/ 571 w 1448"/>
                <a:gd name="T31" fmla="*/ 29 h 1013"/>
                <a:gd name="T32" fmla="*/ 478 w 1448"/>
                <a:gd name="T33" fmla="*/ 133 h 1013"/>
                <a:gd name="T34" fmla="*/ 409 w 1448"/>
                <a:gd name="T35" fmla="*/ 191 h 1013"/>
                <a:gd name="T36" fmla="*/ 331 w 1448"/>
                <a:gd name="T37" fmla="*/ 176 h 1013"/>
                <a:gd name="T38" fmla="*/ 250 w 1448"/>
                <a:gd name="T39" fmla="*/ 211 h 1013"/>
                <a:gd name="T40" fmla="*/ 116 w 1448"/>
                <a:gd name="T41" fmla="*/ 134 h 1013"/>
                <a:gd name="T42" fmla="*/ 5 w 1448"/>
                <a:gd name="T43" fmla="*/ 151 h 1013"/>
                <a:gd name="T44" fmla="*/ 62 w 1448"/>
                <a:gd name="T45" fmla="*/ 240 h 1013"/>
                <a:gd name="T46" fmla="*/ 190 w 1448"/>
                <a:gd name="T47" fmla="*/ 287 h 1013"/>
                <a:gd name="T48" fmla="*/ 257 w 1448"/>
                <a:gd name="T49" fmla="*/ 323 h 1013"/>
                <a:gd name="T50" fmla="*/ 360 w 1448"/>
                <a:gd name="T51" fmla="*/ 393 h 1013"/>
                <a:gd name="T52" fmla="*/ 447 w 1448"/>
                <a:gd name="T53" fmla="*/ 397 h 1013"/>
                <a:gd name="T54" fmla="*/ 421 w 1448"/>
                <a:gd name="T55" fmla="*/ 503 h 1013"/>
                <a:gd name="T56" fmla="*/ 526 w 1448"/>
                <a:gd name="T57" fmla="*/ 608 h 1013"/>
                <a:gd name="T58" fmla="*/ 629 w 1448"/>
                <a:gd name="T59" fmla="*/ 572 h 1013"/>
                <a:gd name="T60" fmla="*/ 729 w 1448"/>
                <a:gd name="T61" fmla="*/ 595 h 1013"/>
                <a:gd name="T62" fmla="*/ 658 w 1448"/>
                <a:gd name="T63" fmla="*/ 635 h 1013"/>
                <a:gd name="T64" fmla="*/ 635 w 1448"/>
                <a:gd name="T65" fmla="*/ 714 h 1013"/>
                <a:gd name="T66" fmla="*/ 585 w 1448"/>
                <a:gd name="T67" fmla="*/ 814 h 1013"/>
                <a:gd name="T68" fmla="*/ 694 w 1448"/>
                <a:gd name="T69" fmla="*/ 877 h 1013"/>
                <a:gd name="T70" fmla="*/ 714 w 1448"/>
                <a:gd name="T71" fmla="*/ 970 h 1013"/>
                <a:gd name="T72" fmla="*/ 878 w 1448"/>
                <a:gd name="T73" fmla="*/ 964 h 1013"/>
                <a:gd name="T74" fmla="*/ 919 w 1448"/>
                <a:gd name="T75" fmla="*/ 963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8" h="1013">
                  <a:moveTo>
                    <a:pt x="919" y="963"/>
                  </a:moveTo>
                  <a:cubicBezTo>
                    <a:pt x="922" y="950"/>
                    <a:pt x="951" y="956"/>
                    <a:pt x="963" y="946"/>
                  </a:cubicBezTo>
                  <a:cubicBezTo>
                    <a:pt x="974" y="936"/>
                    <a:pt x="992" y="955"/>
                    <a:pt x="997" y="967"/>
                  </a:cubicBezTo>
                  <a:cubicBezTo>
                    <a:pt x="1002" y="980"/>
                    <a:pt x="1012" y="984"/>
                    <a:pt x="1032" y="991"/>
                  </a:cubicBezTo>
                  <a:cubicBezTo>
                    <a:pt x="1051" y="998"/>
                    <a:pt x="1051" y="1005"/>
                    <a:pt x="1073" y="996"/>
                  </a:cubicBezTo>
                  <a:cubicBezTo>
                    <a:pt x="1094" y="988"/>
                    <a:pt x="1102" y="971"/>
                    <a:pt x="1119" y="992"/>
                  </a:cubicBezTo>
                  <a:cubicBezTo>
                    <a:pt x="1135" y="1013"/>
                    <a:pt x="1140" y="1006"/>
                    <a:pt x="1160" y="1000"/>
                  </a:cubicBezTo>
                  <a:cubicBezTo>
                    <a:pt x="1179" y="995"/>
                    <a:pt x="1191" y="993"/>
                    <a:pt x="1191" y="977"/>
                  </a:cubicBezTo>
                  <a:cubicBezTo>
                    <a:pt x="1191" y="960"/>
                    <a:pt x="1196" y="960"/>
                    <a:pt x="1209" y="953"/>
                  </a:cubicBezTo>
                  <a:cubicBezTo>
                    <a:pt x="1222" y="946"/>
                    <a:pt x="1227" y="949"/>
                    <a:pt x="1232" y="927"/>
                  </a:cubicBezTo>
                  <a:cubicBezTo>
                    <a:pt x="1237" y="904"/>
                    <a:pt x="1255" y="910"/>
                    <a:pt x="1258" y="888"/>
                  </a:cubicBezTo>
                  <a:cubicBezTo>
                    <a:pt x="1261" y="866"/>
                    <a:pt x="1228" y="850"/>
                    <a:pt x="1251" y="843"/>
                  </a:cubicBezTo>
                  <a:cubicBezTo>
                    <a:pt x="1274" y="836"/>
                    <a:pt x="1294" y="838"/>
                    <a:pt x="1284" y="820"/>
                  </a:cubicBezTo>
                  <a:cubicBezTo>
                    <a:pt x="1274" y="802"/>
                    <a:pt x="1264" y="796"/>
                    <a:pt x="1246" y="782"/>
                  </a:cubicBezTo>
                  <a:cubicBezTo>
                    <a:pt x="1228" y="768"/>
                    <a:pt x="1223" y="749"/>
                    <a:pt x="1240" y="745"/>
                  </a:cubicBezTo>
                  <a:cubicBezTo>
                    <a:pt x="1252" y="741"/>
                    <a:pt x="1252" y="733"/>
                    <a:pt x="1274" y="742"/>
                  </a:cubicBezTo>
                  <a:cubicBezTo>
                    <a:pt x="1276" y="736"/>
                    <a:pt x="1285" y="734"/>
                    <a:pt x="1304" y="741"/>
                  </a:cubicBezTo>
                  <a:cubicBezTo>
                    <a:pt x="1365" y="763"/>
                    <a:pt x="1431" y="811"/>
                    <a:pt x="1440" y="785"/>
                  </a:cubicBezTo>
                  <a:cubicBezTo>
                    <a:pt x="1448" y="759"/>
                    <a:pt x="1413" y="730"/>
                    <a:pt x="1413" y="700"/>
                  </a:cubicBezTo>
                  <a:cubicBezTo>
                    <a:pt x="1413" y="670"/>
                    <a:pt x="1400" y="656"/>
                    <a:pt x="1370" y="656"/>
                  </a:cubicBezTo>
                  <a:cubicBezTo>
                    <a:pt x="1339" y="656"/>
                    <a:pt x="1304" y="659"/>
                    <a:pt x="1291" y="630"/>
                  </a:cubicBezTo>
                  <a:cubicBezTo>
                    <a:pt x="1278" y="600"/>
                    <a:pt x="1269" y="567"/>
                    <a:pt x="1221" y="567"/>
                  </a:cubicBezTo>
                  <a:cubicBezTo>
                    <a:pt x="1173" y="567"/>
                    <a:pt x="1147" y="552"/>
                    <a:pt x="1147" y="530"/>
                  </a:cubicBezTo>
                  <a:cubicBezTo>
                    <a:pt x="1147" y="507"/>
                    <a:pt x="1195" y="504"/>
                    <a:pt x="1156" y="474"/>
                  </a:cubicBezTo>
                  <a:cubicBezTo>
                    <a:pt x="1116" y="444"/>
                    <a:pt x="1042" y="374"/>
                    <a:pt x="1025" y="341"/>
                  </a:cubicBezTo>
                  <a:cubicBezTo>
                    <a:pt x="1007" y="307"/>
                    <a:pt x="1012" y="292"/>
                    <a:pt x="968" y="266"/>
                  </a:cubicBezTo>
                  <a:cubicBezTo>
                    <a:pt x="924" y="241"/>
                    <a:pt x="924" y="244"/>
                    <a:pt x="929" y="215"/>
                  </a:cubicBezTo>
                  <a:cubicBezTo>
                    <a:pt x="933" y="185"/>
                    <a:pt x="907" y="159"/>
                    <a:pt x="867" y="148"/>
                  </a:cubicBezTo>
                  <a:cubicBezTo>
                    <a:pt x="828" y="137"/>
                    <a:pt x="780" y="140"/>
                    <a:pt x="749" y="118"/>
                  </a:cubicBezTo>
                  <a:cubicBezTo>
                    <a:pt x="719" y="96"/>
                    <a:pt x="653" y="89"/>
                    <a:pt x="649" y="52"/>
                  </a:cubicBezTo>
                  <a:cubicBezTo>
                    <a:pt x="646" y="29"/>
                    <a:pt x="649" y="23"/>
                    <a:pt x="658" y="10"/>
                  </a:cubicBezTo>
                  <a:cubicBezTo>
                    <a:pt x="596" y="0"/>
                    <a:pt x="600" y="13"/>
                    <a:pt x="571" y="29"/>
                  </a:cubicBezTo>
                  <a:cubicBezTo>
                    <a:pt x="539" y="47"/>
                    <a:pt x="549" y="65"/>
                    <a:pt x="544" y="97"/>
                  </a:cubicBezTo>
                  <a:cubicBezTo>
                    <a:pt x="539" y="129"/>
                    <a:pt x="509" y="130"/>
                    <a:pt x="478" y="133"/>
                  </a:cubicBezTo>
                  <a:cubicBezTo>
                    <a:pt x="447" y="136"/>
                    <a:pt x="458" y="164"/>
                    <a:pt x="449" y="183"/>
                  </a:cubicBezTo>
                  <a:cubicBezTo>
                    <a:pt x="439" y="203"/>
                    <a:pt x="414" y="194"/>
                    <a:pt x="409" y="191"/>
                  </a:cubicBezTo>
                  <a:cubicBezTo>
                    <a:pt x="404" y="189"/>
                    <a:pt x="401" y="169"/>
                    <a:pt x="381" y="154"/>
                  </a:cubicBezTo>
                  <a:cubicBezTo>
                    <a:pt x="331" y="140"/>
                    <a:pt x="329" y="159"/>
                    <a:pt x="331" y="176"/>
                  </a:cubicBezTo>
                  <a:cubicBezTo>
                    <a:pt x="332" y="193"/>
                    <a:pt x="319" y="189"/>
                    <a:pt x="298" y="204"/>
                  </a:cubicBezTo>
                  <a:cubicBezTo>
                    <a:pt x="277" y="219"/>
                    <a:pt x="275" y="239"/>
                    <a:pt x="250" y="211"/>
                  </a:cubicBezTo>
                  <a:cubicBezTo>
                    <a:pt x="226" y="183"/>
                    <a:pt x="196" y="215"/>
                    <a:pt x="182" y="204"/>
                  </a:cubicBezTo>
                  <a:cubicBezTo>
                    <a:pt x="167" y="193"/>
                    <a:pt x="141" y="158"/>
                    <a:pt x="116" y="134"/>
                  </a:cubicBezTo>
                  <a:cubicBezTo>
                    <a:pt x="91" y="111"/>
                    <a:pt x="73" y="118"/>
                    <a:pt x="42" y="132"/>
                  </a:cubicBezTo>
                  <a:cubicBezTo>
                    <a:pt x="11" y="146"/>
                    <a:pt x="10" y="137"/>
                    <a:pt x="5" y="151"/>
                  </a:cubicBezTo>
                  <a:cubicBezTo>
                    <a:pt x="0" y="165"/>
                    <a:pt x="1" y="197"/>
                    <a:pt x="5" y="211"/>
                  </a:cubicBezTo>
                  <a:cubicBezTo>
                    <a:pt x="8" y="225"/>
                    <a:pt x="37" y="228"/>
                    <a:pt x="62" y="240"/>
                  </a:cubicBezTo>
                  <a:cubicBezTo>
                    <a:pt x="87" y="253"/>
                    <a:pt x="119" y="260"/>
                    <a:pt x="136" y="278"/>
                  </a:cubicBezTo>
                  <a:cubicBezTo>
                    <a:pt x="152" y="296"/>
                    <a:pt x="172" y="289"/>
                    <a:pt x="190" y="287"/>
                  </a:cubicBezTo>
                  <a:cubicBezTo>
                    <a:pt x="208" y="286"/>
                    <a:pt x="209" y="292"/>
                    <a:pt x="214" y="304"/>
                  </a:cubicBezTo>
                  <a:cubicBezTo>
                    <a:pt x="219" y="317"/>
                    <a:pt x="213" y="325"/>
                    <a:pt x="257" y="323"/>
                  </a:cubicBezTo>
                  <a:cubicBezTo>
                    <a:pt x="301" y="322"/>
                    <a:pt x="301" y="329"/>
                    <a:pt x="321" y="344"/>
                  </a:cubicBezTo>
                  <a:cubicBezTo>
                    <a:pt x="340" y="360"/>
                    <a:pt x="347" y="372"/>
                    <a:pt x="360" y="393"/>
                  </a:cubicBezTo>
                  <a:cubicBezTo>
                    <a:pt x="373" y="414"/>
                    <a:pt x="385" y="404"/>
                    <a:pt x="398" y="386"/>
                  </a:cubicBezTo>
                  <a:cubicBezTo>
                    <a:pt x="411" y="368"/>
                    <a:pt x="429" y="380"/>
                    <a:pt x="447" y="397"/>
                  </a:cubicBezTo>
                  <a:cubicBezTo>
                    <a:pt x="465" y="414"/>
                    <a:pt x="468" y="432"/>
                    <a:pt x="442" y="449"/>
                  </a:cubicBezTo>
                  <a:cubicBezTo>
                    <a:pt x="416" y="465"/>
                    <a:pt x="424" y="485"/>
                    <a:pt x="421" y="503"/>
                  </a:cubicBezTo>
                  <a:cubicBezTo>
                    <a:pt x="417" y="521"/>
                    <a:pt x="460" y="521"/>
                    <a:pt x="483" y="521"/>
                  </a:cubicBezTo>
                  <a:cubicBezTo>
                    <a:pt x="506" y="521"/>
                    <a:pt x="503" y="586"/>
                    <a:pt x="526" y="608"/>
                  </a:cubicBezTo>
                  <a:cubicBezTo>
                    <a:pt x="549" y="631"/>
                    <a:pt x="594" y="611"/>
                    <a:pt x="614" y="608"/>
                  </a:cubicBezTo>
                  <a:cubicBezTo>
                    <a:pt x="634" y="606"/>
                    <a:pt x="630" y="595"/>
                    <a:pt x="629" y="572"/>
                  </a:cubicBezTo>
                  <a:cubicBezTo>
                    <a:pt x="627" y="550"/>
                    <a:pt x="647" y="544"/>
                    <a:pt x="671" y="544"/>
                  </a:cubicBezTo>
                  <a:cubicBezTo>
                    <a:pt x="696" y="544"/>
                    <a:pt x="714" y="568"/>
                    <a:pt x="729" y="595"/>
                  </a:cubicBezTo>
                  <a:cubicBezTo>
                    <a:pt x="743" y="621"/>
                    <a:pt x="747" y="639"/>
                    <a:pt x="727" y="650"/>
                  </a:cubicBezTo>
                  <a:cubicBezTo>
                    <a:pt x="707" y="661"/>
                    <a:pt x="684" y="653"/>
                    <a:pt x="658" y="635"/>
                  </a:cubicBezTo>
                  <a:cubicBezTo>
                    <a:pt x="632" y="617"/>
                    <a:pt x="601" y="650"/>
                    <a:pt x="604" y="661"/>
                  </a:cubicBezTo>
                  <a:cubicBezTo>
                    <a:pt x="607" y="672"/>
                    <a:pt x="635" y="686"/>
                    <a:pt x="635" y="714"/>
                  </a:cubicBezTo>
                  <a:cubicBezTo>
                    <a:pt x="635" y="742"/>
                    <a:pt x="617" y="752"/>
                    <a:pt x="588" y="768"/>
                  </a:cubicBezTo>
                  <a:cubicBezTo>
                    <a:pt x="558" y="785"/>
                    <a:pt x="581" y="795"/>
                    <a:pt x="585" y="814"/>
                  </a:cubicBezTo>
                  <a:cubicBezTo>
                    <a:pt x="588" y="834"/>
                    <a:pt x="603" y="831"/>
                    <a:pt x="622" y="849"/>
                  </a:cubicBezTo>
                  <a:cubicBezTo>
                    <a:pt x="642" y="867"/>
                    <a:pt x="662" y="864"/>
                    <a:pt x="694" y="877"/>
                  </a:cubicBezTo>
                  <a:cubicBezTo>
                    <a:pt x="727" y="889"/>
                    <a:pt x="712" y="898"/>
                    <a:pt x="707" y="923"/>
                  </a:cubicBezTo>
                  <a:cubicBezTo>
                    <a:pt x="702" y="948"/>
                    <a:pt x="701" y="957"/>
                    <a:pt x="714" y="970"/>
                  </a:cubicBezTo>
                  <a:cubicBezTo>
                    <a:pt x="727" y="982"/>
                    <a:pt x="761" y="980"/>
                    <a:pt x="797" y="950"/>
                  </a:cubicBezTo>
                  <a:cubicBezTo>
                    <a:pt x="834" y="921"/>
                    <a:pt x="850" y="963"/>
                    <a:pt x="878" y="964"/>
                  </a:cubicBezTo>
                  <a:cubicBezTo>
                    <a:pt x="892" y="965"/>
                    <a:pt x="897" y="969"/>
                    <a:pt x="901" y="976"/>
                  </a:cubicBezTo>
                  <a:cubicBezTo>
                    <a:pt x="909" y="973"/>
                    <a:pt x="917" y="969"/>
                    <a:pt x="919" y="963"/>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70" name="Freeform 29">
              <a:extLst>
                <a:ext uri="{FF2B5EF4-FFF2-40B4-BE49-F238E27FC236}">
                  <a16:creationId xmlns:a16="http://schemas.microsoft.com/office/drawing/2014/main" id="{AECD809F-B84D-4827-9AD2-3F2FD4DCB5A5}"/>
                </a:ext>
              </a:extLst>
            </p:cNvPr>
            <p:cNvSpPr>
              <a:spLocks/>
            </p:cNvSpPr>
            <p:nvPr/>
          </p:nvSpPr>
          <p:spPr bwMode="auto">
            <a:xfrm>
              <a:off x="4661" y="2651"/>
              <a:ext cx="455" cy="451"/>
            </a:xfrm>
            <a:custGeom>
              <a:avLst/>
              <a:gdLst>
                <a:gd name="T0" fmla="*/ 913 w 983"/>
                <a:gd name="T1" fmla="*/ 416 h 972"/>
                <a:gd name="T2" fmla="*/ 965 w 983"/>
                <a:gd name="T3" fmla="*/ 379 h 972"/>
                <a:gd name="T4" fmla="*/ 926 w 983"/>
                <a:gd name="T5" fmla="*/ 298 h 972"/>
                <a:gd name="T6" fmla="*/ 948 w 983"/>
                <a:gd name="T7" fmla="*/ 227 h 972"/>
                <a:gd name="T8" fmla="*/ 830 w 983"/>
                <a:gd name="T9" fmla="*/ 205 h 972"/>
                <a:gd name="T10" fmla="*/ 707 w 983"/>
                <a:gd name="T11" fmla="*/ 179 h 972"/>
                <a:gd name="T12" fmla="*/ 607 w 983"/>
                <a:gd name="T13" fmla="*/ 253 h 972"/>
                <a:gd name="T14" fmla="*/ 572 w 983"/>
                <a:gd name="T15" fmla="*/ 216 h 972"/>
                <a:gd name="T16" fmla="*/ 559 w 983"/>
                <a:gd name="T17" fmla="*/ 168 h 972"/>
                <a:gd name="T18" fmla="*/ 668 w 983"/>
                <a:gd name="T19" fmla="*/ 164 h 972"/>
                <a:gd name="T20" fmla="*/ 706 w 983"/>
                <a:gd name="T21" fmla="*/ 85 h 972"/>
                <a:gd name="T22" fmla="*/ 677 w 983"/>
                <a:gd name="T23" fmla="*/ 63 h 972"/>
                <a:gd name="T24" fmla="*/ 620 w 983"/>
                <a:gd name="T25" fmla="*/ 31 h 972"/>
                <a:gd name="T26" fmla="*/ 601 w 983"/>
                <a:gd name="T27" fmla="*/ 16 h 972"/>
                <a:gd name="T28" fmla="*/ 599 w 983"/>
                <a:gd name="T29" fmla="*/ 17 h 972"/>
                <a:gd name="T30" fmla="*/ 581 w 983"/>
                <a:gd name="T31" fmla="*/ 41 h 972"/>
                <a:gd name="T32" fmla="*/ 550 w 983"/>
                <a:gd name="T33" fmla="*/ 64 h 972"/>
                <a:gd name="T34" fmla="*/ 509 w 983"/>
                <a:gd name="T35" fmla="*/ 56 h 972"/>
                <a:gd name="T36" fmla="*/ 463 w 983"/>
                <a:gd name="T37" fmla="*/ 60 h 972"/>
                <a:gd name="T38" fmla="*/ 422 w 983"/>
                <a:gd name="T39" fmla="*/ 55 h 972"/>
                <a:gd name="T40" fmla="*/ 387 w 983"/>
                <a:gd name="T41" fmla="*/ 31 h 972"/>
                <a:gd name="T42" fmla="*/ 353 w 983"/>
                <a:gd name="T43" fmla="*/ 10 h 972"/>
                <a:gd name="T44" fmla="*/ 309 w 983"/>
                <a:gd name="T45" fmla="*/ 27 h 972"/>
                <a:gd name="T46" fmla="*/ 291 w 983"/>
                <a:gd name="T47" fmla="*/ 40 h 972"/>
                <a:gd name="T48" fmla="*/ 305 w 983"/>
                <a:gd name="T49" fmla="*/ 73 h 972"/>
                <a:gd name="T50" fmla="*/ 263 w 983"/>
                <a:gd name="T51" fmla="*/ 164 h 972"/>
                <a:gd name="T52" fmla="*/ 281 w 983"/>
                <a:gd name="T53" fmla="*/ 217 h 972"/>
                <a:gd name="T54" fmla="*/ 238 w 983"/>
                <a:gd name="T55" fmla="*/ 245 h 972"/>
                <a:gd name="T56" fmla="*/ 171 w 983"/>
                <a:gd name="T57" fmla="*/ 262 h 972"/>
                <a:gd name="T58" fmla="*/ 189 w 983"/>
                <a:gd name="T59" fmla="*/ 310 h 972"/>
                <a:gd name="T60" fmla="*/ 176 w 983"/>
                <a:gd name="T61" fmla="*/ 349 h 972"/>
                <a:gd name="T62" fmla="*/ 158 w 983"/>
                <a:gd name="T63" fmla="*/ 406 h 972"/>
                <a:gd name="T64" fmla="*/ 115 w 983"/>
                <a:gd name="T65" fmla="*/ 451 h 972"/>
                <a:gd name="T66" fmla="*/ 79 w 983"/>
                <a:gd name="T67" fmla="*/ 492 h 972"/>
                <a:gd name="T68" fmla="*/ 48 w 983"/>
                <a:gd name="T69" fmla="*/ 511 h 972"/>
                <a:gd name="T70" fmla="*/ 6 w 983"/>
                <a:gd name="T71" fmla="*/ 580 h 972"/>
                <a:gd name="T72" fmla="*/ 91 w 983"/>
                <a:gd name="T73" fmla="*/ 635 h 972"/>
                <a:gd name="T74" fmla="*/ 157 w 983"/>
                <a:gd name="T75" fmla="*/ 733 h 972"/>
                <a:gd name="T76" fmla="*/ 156 w 983"/>
                <a:gd name="T77" fmla="*/ 780 h 972"/>
                <a:gd name="T78" fmla="*/ 192 w 983"/>
                <a:gd name="T79" fmla="*/ 777 h 972"/>
                <a:gd name="T80" fmla="*/ 246 w 983"/>
                <a:gd name="T81" fmla="*/ 782 h 972"/>
                <a:gd name="T82" fmla="*/ 251 w 983"/>
                <a:gd name="T83" fmla="*/ 848 h 972"/>
                <a:gd name="T84" fmla="*/ 294 w 983"/>
                <a:gd name="T85" fmla="*/ 905 h 972"/>
                <a:gd name="T86" fmla="*/ 330 w 983"/>
                <a:gd name="T87" fmla="*/ 954 h 972"/>
                <a:gd name="T88" fmla="*/ 397 w 983"/>
                <a:gd name="T89" fmla="*/ 959 h 972"/>
                <a:gd name="T90" fmla="*/ 438 w 983"/>
                <a:gd name="T91" fmla="*/ 923 h 972"/>
                <a:gd name="T92" fmla="*/ 486 w 983"/>
                <a:gd name="T93" fmla="*/ 914 h 972"/>
                <a:gd name="T94" fmla="*/ 533 w 983"/>
                <a:gd name="T95" fmla="*/ 962 h 972"/>
                <a:gd name="T96" fmla="*/ 590 w 983"/>
                <a:gd name="T97" fmla="*/ 950 h 972"/>
                <a:gd name="T98" fmla="*/ 666 w 983"/>
                <a:gd name="T99" fmla="*/ 937 h 972"/>
                <a:gd name="T100" fmla="*/ 713 w 983"/>
                <a:gd name="T101" fmla="*/ 971 h 972"/>
                <a:gd name="T102" fmla="*/ 720 w 983"/>
                <a:gd name="T103" fmla="*/ 972 h 972"/>
                <a:gd name="T104" fmla="*/ 747 w 983"/>
                <a:gd name="T105" fmla="*/ 906 h 972"/>
                <a:gd name="T106" fmla="*/ 768 w 983"/>
                <a:gd name="T107" fmla="*/ 791 h 972"/>
                <a:gd name="T108" fmla="*/ 812 w 983"/>
                <a:gd name="T109" fmla="*/ 706 h 972"/>
                <a:gd name="T110" fmla="*/ 851 w 983"/>
                <a:gd name="T111" fmla="*/ 665 h 972"/>
                <a:gd name="T112" fmla="*/ 900 w 983"/>
                <a:gd name="T113" fmla="*/ 680 h 972"/>
                <a:gd name="T114" fmla="*/ 948 w 983"/>
                <a:gd name="T115" fmla="*/ 635 h 972"/>
                <a:gd name="T116" fmla="*/ 913 w 983"/>
                <a:gd name="T117" fmla="*/ 535 h 972"/>
                <a:gd name="T118" fmla="*/ 900 w 983"/>
                <a:gd name="T119" fmla="*/ 472 h 972"/>
                <a:gd name="T120" fmla="*/ 913 w 983"/>
                <a:gd name="T121" fmla="*/ 416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3" h="972">
                  <a:moveTo>
                    <a:pt x="913" y="416"/>
                  </a:moveTo>
                  <a:cubicBezTo>
                    <a:pt x="948" y="416"/>
                    <a:pt x="983" y="413"/>
                    <a:pt x="965" y="379"/>
                  </a:cubicBezTo>
                  <a:cubicBezTo>
                    <a:pt x="948" y="346"/>
                    <a:pt x="908" y="331"/>
                    <a:pt x="926" y="298"/>
                  </a:cubicBezTo>
                  <a:cubicBezTo>
                    <a:pt x="943" y="265"/>
                    <a:pt x="983" y="246"/>
                    <a:pt x="948" y="227"/>
                  </a:cubicBezTo>
                  <a:cubicBezTo>
                    <a:pt x="913" y="209"/>
                    <a:pt x="856" y="242"/>
                    <a:pt x="830" y="205"/>
                  </a:cubicBezTo>
                  <a:cubicBezTo>
                    <a:pt x="803" y="168"/>
                    <a:pt x="725" y="153"/>
                    <a:pt x="707" y="179"/>
                  </a:cubicBezTo>
                  <a:cubicBezTo>
                    <a:pt x="690" y="205"/>
                    <a:pt x="624" y="279"/>
                    <a:pt x="607" y="253"/>
                  </a:cubicBezTo>
                  <a:cubicBezTo>
                    <a:pt x="589" y="227"/>
                    <a:pt x="598" y="216"/>
                    <a:pt x="572" y="216"/>
                  </a:cubicBezTo>
                  <a:cubicBezTo>
                    <a:pt x="546" y="216"/>
                    <a:pt x="519" y="157"/>
                    <a:pt x="559" y="168"/>
                  </a:cubicBezTo>
                  <a:cubicBezTo>
                    <a:pt x="598" y="179"/>
                    <a:pt x="655" y="194"/>
                    <a:pt x="668" y="164"/>
                  </a:cubicBezTo>
                  <a:cubicBezTo>
                    <a:pt x="679" y="140"/>
                    <a:pt x="687" y="106"/>
                    <a:pt x="706" y="85"/>
                  </a:cubicBezTo>
                  <a:cubicBezTo>
                    <a:pt x="697" y="76"/>
                    <a:pt x="690" y="66"/>
                    <a:pt x="677" y="63"/>
                  </a:cubicBezTo>
                  <a:cubicBezTo>
                    <a:pt x="656" y="59"/>
                    <a:pt x="658" y="46"/>
                    <a:pt x="620" y="31"/>
                  </a:cubicBezTo>
                  <a:cubicBezTo>
                    <a:pt x="610" y="27"/>
                    <a:pt x="604" y="22"/>
                    <a:pt x="601" y="16"/>
                  </a:cubicBezTo>
                  <a:cubicBezTo>
                    <a:pt x="600" y="16"/>
                    <a:pt x="600" y="17"/>
                    <a:pt x="599" y="17"/>
                  </a:cubicBezTo>
                  <a:cubicBezTo>
                    <a:pt x="586" y="24"/>
                    <a:pt x="581" y="24"/>
                    <a:pt x="581" y="41"/>
                  </a:cubicBezTo>
                  <a:cubicBezTo>
                    <a:pt x="581" y="57"/>
                    <a:pt x="569" y="59"/>
                    <a:pt x="550" y="64"/>
                  </a:cubicBezTo>
                  <a:cubicBezTo>
                    <a:pt x="530" y="70"/>
                    <a:pt x="525" y="77"/>
                    <a:pt x="509" y="56"/>
                  </a:cubicBezTo>
                  <a:cubicBezTo>
                    <a:pt x="492" y="35"/>
                    <a:pt x="484" y="52"/>
                    <a:pt x="463" y="60"/>
                  </a:cubicBezTo>
                  <a:cubicBezTo>
                    <a:pt x="441" y="69"/>
                    <a:pt x="441" y="62"/>
                    <a:pt x="422" y="55"/>
                  </a:cubicBezTo>
                  <a:cubicBezTo>
                    <a:pt x="402" y="48"/>
                    <a:pt x="392" y="44"/>
                    <a:pt x="387" y="31"/>
                  </a:cubicBezTo>
                  <a:cubicBezTo>
                    <a:pt x="382" y="19"/>
                    <a:pt x="364" y="0"/>
                    <a:pt x="353" y="10"/>
                  </a:cubicBezTo>
                  <a:cubicBezTo>
                    <a:pt x="341" y="20"/>
                    <a:pt x="312" y="14"/>
                    <a:pt x="309" y="27"/>
                  </a:cubicBezTo>
                  <a:cubicBezTo>
                    <a:pt x="307" y="33"/>
                    <a:pt x="299" y="37"/>
                    <a:pt x="291" y="40"/>
                  </a:cubicBezTo>
                  <a:cubicBezTo>
                    <a:pt x="294" y="48"/>
                    <a:pt x="297" y="58"/>
                    <a:pt x="305" y="73"/>
                  </a:cubicBezTo>
                  <a:cubicBezTo>
                    <a:pt x="323" y="103"/>
                    <a:pt x="287" y="144"/>
                    <a:pt x="263" y="164"/>
                  </a:cubicBezTo>
                  <a:cubicBezTo>
                    <a:pt x="238" y="185"/>
                    <a:pt x="266" y="198"/>
                    <a:pt x="281" y="217"/>
                  </a:cubicBezTo>
                  <a:cubicBezTo>
                    <a:pt x="296" y="237"/>
                    <a:pt x="258" y="238"/>
                    <a:pt x="238" y="245"/>
                  </a:cubicBezTo>
                  <a:cubicBezTo>
                    <a:pt x="219" y="252"/>
                    <a:pt x="207" y="253"/>
                    <a:pt x="171" y="262"/>
                  </a:cubicBezTo>
                  <a:cubicBezTo>
                    <a:pt x="135" y="270"/>
                    <a:pt x="176" y="295"/>
                    <a:pt x="189" y="310"/>
                  </a:cubicBezTo>
                  <a:cubicBezTo>
                    <a:pt x="202" y="326"/>
                    <a:pt x="189" y="335"/>
                    <a:pt x="176" y="349"/>
                  </a:cubicBezTo>
                  <a:cubicBezTo>
                    <a:pt x="163" y="363"/>
                    <a:pt x="161" y="384"/>
                    <a:pt x="158" y="406"/>
                  </a:cubicBezTo>
                  <a:cubicBezTo>
                    <a:pt x="155" y="429"/>
                    <a:pt x="130" y="440"/>
                    <a:pt x="115" y="451"/>
                  </a:cubicBezTo>
                  <a:cubicBezTo>
                    <a:pt x="101" y="462"/>
                    <a:pt x="89" y="470"/>
                    <a:pt x="79" y="492"/>
                  </a:cubicBezTo>
                  <a:cubicBezTo>
                    <a:pt x="75" y="502"/>
                    <a:pt x="62" y="508"/>
                    <a:pt x="48" y="511"/>
                  </a:cubicBezTo>
                  <a:cubicBezTo>
                    <a:pt x="59" y="529"/>
                    <a:pt x="12" y="558"/>
                    <a:pt x="6" y="580"/>
                  </a:cubicBezTo>
                  <a:cubicBezTo>
                    <a:pt x="0" y="604"/>
                    <a:pt x="43" y="613"/>
                    <a:pt x="91" y="635"/>
                  </a:cubicBezTo>
                  <a:cubicBezTo>
                    <a:pt x="139" y="657"/>
                    <a:pt x="131" y="700"/>
                    <a:pt x="157" y="733"/>
                  </a:cubicBezTo>
                  <a:cubicBezTo>
                    <a:pt x="177" y="759"/>
                    <a:pt x="164" y="769"/>
                    <a:pt x="156" y="780"/>
                  </a:cubicBezTo>
                  <a:cubicBezTo>
                    <a:pt x="169" y="782"/>
                    <a:pt x="184" y="782"/>
                    <a:pt x="192" y="777"/>
                  </a:cubicBezTo>
                  <a:cubicBezTo>
                    <a:pt x="210" y="768"/>
                    <a:pt x="248" y="747"/>
                    <a:pt x="246" y="782"/>
                  </a:cubicBezTo>
                  <a:cubicBezTo>
                    <a:pt x="245" y="816"/>
                    <a:pt x="232" y="833"/>
                    <a:pt x="251" y="848"/>
                  </a:cubicBezTo>
                  <a:cubicBezTo>
                    <a:pt x="271" y="864"/>
                    <a:pt x="289" y="884"/>
                    <a:pt x="294" y="905"/>
                  </a:cubicBezTo>
                  <a:cubicBezTo>
                    <a:pt x="299" y="926"/>
                    <a:pt x="309" y="944"/>
                    <a:pt x="330" y="954"/>
                  </a:cubicBezTo>
                  <a:cubicBezTo>
                    <a:pt x="351" y="964"/>
                    <a:pt x="381" y="972"/>
                    <a:pt x="397" y="959"/>
                  </a:cubicBezTo>
                  <a:cubicBezTo>
                    <a:pt x="414" y="947"/>
                    <a:pt x="428" y="943"/>
                    <a:pt x="438" y="923"/>
                  </a:cubicBezTo>
                  <a:cubicBezTo>
                    <a:pt x="448" y="904"/>
                    <a:pt x="464" y="879"/>
                    <a:pt x="486" y="914"/>
                  </a:cubicBezTo>
                  <a:cubicBezTo>
                    <a:pt x="507" y="948"/>
                    <a:pt x="502" y="958"/>
                    <a:pt x="533" y="962"/>
                  </a:cubicBezTo>
                  <a:cubicBezTo>
                    <a:pt x="564" y="966"/>
                    <a:pt x="564" y="961"/>
                    <a:pt x="590" y="950"/>
                  </a:cubicBezTo>
                  <a:cubicBezTo>
                    <a:pt x="617" y="939"/>
                    <a:pt x="656" y="915"/>
                    <a:pt x="666" y="937"/>
                  </a:cubicBezTo>
                  <a:cubicBezTo>
                    <a:pt x="676" y="959"/>
                    <a:pt x="694" y="968"/>
                    <a:pt x="713" y="971"/>
                  </a:cubicBezTo>
                  <a:cubicBezTo>
                    <a:pt x="716" y="971"/>
                    <a:pt x="718" y="971"/>
                    <a:pt x="720" y="972"/>
                  </a:cubicBezTo>
                  <a:cubicBezTo>
                    <a:pt x="732" y="956"/>
                    <a:pt x="744" y="937"/>
                    <a:pt x="747" y="906"/>
                  </a:cubicBezTo>
                  <a:cubicBezTo>
                    <a:pt x="751" y="850"/>
                    <a:pt x="747" y="813"/>
                    <a:pt x="768" y="791"/>
                  </a:cubicBezTo>
                  <a:cubicBezTo>
                    <a:pt x="790" y="769"/>
                    <a:pt x="808" y="728"/>
                    <a:pt x="812" y="706"/>
                  </a:cubicBezTo>
                  <a:cubicBezTo>
                    <a:pt x="817" y="683"/>
                    <a:pt x="825" y="639"/>
                    <a:pt x="851" y="665"/>
                  </a:cubicBezTo>
                  <a:cubicBezTo>
                    <a:pt x="878" y="691"/>
                    <a:pt x="878" y="702"/>
                    <a:pt x="900" y="680"/>
                  </a:cubicBezTo>
                  <a:cubicBezTo>
                    <a:pt x="921" y="657"/>
                    <a:pt x="974" y="683"/>
                    <a:pt x="948" y="635"/>
                  </a:cubicBezTo>
                  <a:cubicBezTo>
                    <a:pt x="921" y="587"/>
                    <a:pt x="882" y="565"/>
                    <a:pt x="913" y="535"/>
                  </a:cubicBezTo>
                  <a:cubicBezTo>
                    <a:pt x="943" y="505"/>
                    <a:pt x="921" y="498"/>
                    <a:pt x="900" y="472"/>
                  </a:cubicBezTo>
                  <a:cubicBezTo>
                    <a:pt x="878" y="446"/>
                    <a:pt x="878" y="416"/>
                    <a:pt x="913" y="416"/>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71" name="Freeform 30">
              <a:extLst>
                <a:ext uri="{FF2B5EF4-FFF2-40B4-BE49-F238E27FC236}">
                  <a16:creationId xmlns:a16="http://schemas.microsoft.com/office/drawing/2014/main" id="{DBC73037-3FBF-4C95-B3D0-8A3B0D23A226}"/>
                </a:ext>
              </a:extLst>
            </p:cNvPr>
            <p:cNvSpPr>
              <a:spLocks/>
            </p:cNvSpPr>
            <p:nvPr/>
          </p:nvSpPr>
          <p:spPr bwMode="auto">
            <a:xfrm>
              <a:off x="4939" y="2557"/>
              <a:ext cx="128" cy="134"/>
            </a:xfrm>
            <a:custGeom>
              <a:avLst/>
              <a:gdLst>
                <a:gd name="T0" fmla="*/ 19 w 277"/>
                <a:gd name="T1" fmla="*/ 234 h 288"/>
                <a:gd name="T2" fmla="*/ 76 w 277"/>
                <a:gd name="T3" fmla="*/ 266 h 288"/>
                <a:gd name="T4" fmla="*/ 105 w 277"/>
                <a:gd name="T5" fmla="*/ 288 h 288"/>
                <a:gd name="T6" fmla="*/ 119 w 277"/>
                <a:gd name="T7" fmla="*/ 275 h 288"/>
                <a:gd name="T8" fmla="*/ 264 w 277"/>
                <a:gd name="T9" fmla="*/ 197 h 288"/>
                <a:gd name="T10" fmla="*/ 207 w 277"/>
                <a:gd name="T11" fmla="*/ 112 h 288"/>
                <a:gd name="T12" fmla="*/ 102 w 277"/>
                <a:gd name="T13" fmla="*/ 64 h 288"/>
                <a:gd name="T14" fmla="*/ 63 w 277"/>
                <a:gd name="T15" fmla="*/ 9 h 288"/>
                <a:gd name="T16" fmla="*/ 29 w 277"/>
                <a:gd name="T17" fmla="*/ 12 h 288"/>
                <a:gd name="T18" fmla="*/ 35 w 277"/>
                <a:gd name="T19" fmla="*/ 49 h 288"/>
                <a:gd name="T20" fmla="*/ 73 w 277"/>
                <a:gd name="T21" fmla="*/ 87 h 288"/>
                <a:gd name="T22" fmla="*/ 40 w 277"/>
                <a:gd name="T23" fmla="*/ 110 h 288"/>
                <a:gd name="T24" fmla="*/ 47 w 277"/>
                <a:gd name="T25" fmla="*/ 155 h 288"/>
                <a:gd name="T26" fmla="*/ 21 w 277"/>
                <a:gd name="T27" fmla="*/ 194 h 288"/>
                <a:gd name="T28" fmla="*/ 0 w 277"/>
                <a:gd name="T29" fmla="*/ 219 h 288"/>
                <a:gd name="T30" fmla="*/ 19 w 277"/>
                <a:gd name="T31"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88">
                  <a:moveTo>
                    <a:pt x="19" y="234"/>
                  </a:moveTo>
                  <a:cubicBezTo>
                    <a:pt x="57" y="249"/>
                    <a:pt x="55" y="262"/>
                    <a:pt x="76" y="266"/>
                  </a:cubicBezTo>
                  <a:cubicBezTo>
                    <a:pt x="89" y="269"/>
                    <a:pt x="96" y="279"/>
                    <a:pt x="105" y="288"/>
                  </a:cubicBezTo>
                  <a:cubicBezTo>
                    <a:pt x="109" y="283"/>
                    <a:pt x="114" y="278"/>
                    <a:pt x="119" y="275"/>
                  </a:cubicBezTo>
                  <a:cubicBezTo>
                    <a:pt x="150" y="256"/>
                    <a:pt x="277" y="227"/>
                    <a:pt x="264" y="197"/>
                  </a:cubicBezTo>
                  <a:cubicBezTo>
                    <a:pt x="250" y="167"/>
                    <a:pt x="233" y="130"/>
                    <a:pt x="207" y="112"/>
                  </a:cubicBezTo>
                  <a:cubicBezTo>
                    <a:pt x="181" y="93"/>
                    <a:pt x="128" y="75"/>
                    <a:pt x="102" y="64"/>
                  </a:cubicBezTo>
                  <a:cubicBezTo>
                    <a:pt x="84" y="56"/>
                    <a:pt x="58" y="22"/>
                    <a:pt x="63" y="9"/>
                  </a:cubicBezTo>
                  <a:cubicBezTo>
                    <a:pt x="41" y="0"/>
                    <a:pt x="41" y="8"/>
                    <a:pt x="29" y="12"/>
                  </a:cubicBezTo>
                  <a:cubicBezTo>
                    <a:pt x="12" y="16"/>
                    <a:pt x="17" y="35"/>
                    <a:pt x="35" y="49"/>
                  </a:cubicBezTo>
                  <a:cubicBezTo>
                    <a:pt x="53" y="63"/>
                    <a:pt x="63" y="69"/>
                    <a:pt x="73" y="87"/>
                  </a:cubicBezTo>
                  <a:cubicBezTo>
                    <a:pt x="83" y="105"/>
                    <a:pt x="63" y="103"/>
                    <a:pt x="40" y="110"/>
                  </a:cubicBezTo>
                  <a:cubicBezTo>
                    <a:pt x="17" y="117"/>
                    <a:pt x="50" y="133"/>
                    <a:pt x="47" y="155"/>
                  </a:cubicBezTo>
                  <a:cubicBezTo>
                    <a:pt x="44" y="177"/>
                    <a:pt x="26" y="171"/>
                    <a:pt x="21" y="194"/>
                  </a:cubicBezTo>
                  <a:cubicBezTo>
                    <a:pt x="16" y="214"/>
                    <a:pt x="11" y="214"/>
                    <a:pt x="0" y="219"/>
                  </a:cubicBezTo>
                  <a:cubicBezTo>
                    <a:pt x="3" y="225"/>
                    <a:pt x="9" y="230"/>
                    <a:pt x="19" y="234"/>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72" name="Freeform 31">
              <a:extLst>
                <a:ext uri="{FF2B5EF4-FFF2-40B4-BE49-F238E27FC236}">
                  <a16:creationId xmlns:a16="http://schemas.microsoft.com/office/drawing/2014/main" id="{B7C88809-D308-4AB5-8CE4-2AD7C7F80296}"/>
                </a:ext>
              </a:extLst>
            </p:cNvPr>
            <p:cNvSpPr>
              <a:spLocks/>
            </p:cNvSpPr>
            <p:nvPr/>
          </p:nvSpPr>
          <p:spPr bwMode="auto">
            <a:xfrm>
              <a:off x="4205" y="1864"/>
              <a:ext cx="781" cy="475"/>
            </a:xfrm>
            <a:custGeom>
              <a:avLst/>
              <a:gdLst>
                <a:gd name="T0" fmla="*/ 1555 w 1686"/>
                <a:gd name="T1" fmla="*/ 63 h 1025"/>
                <a:gd name="T2" fmla="*/ 1393 w 1686"/>
                <a:gd name="T3" fmla="*/ 100 h 1025"/>
                <a:gd name="T4" fmla="*/ 1262 w 1686"/>
                <a:gd name="T5" fmla="*/ 48 h 1025"/>
                <a:gd name="T6" fmla="*/ 1109 w 1686"/>
                <a:gd name="T7" fmla="*/ 119 h 1025"/>
                <a:gd name="T8" fmla="*/ 987 w 1686"/>
                <a:gd name="T9" fmla="*/ 260 h 1025"/>
                <a:gd name="T10" fmla="*/ 847 w 1686"/>
                <a:gd name="T11" fmla="*/ 185 h 1025"/>
                <a:gd name="T12" fmla="*/ 782 w 1686"/>
                <a:gd name="T13" fmla="*/ 41 h 1025"/>
                <a:gd name="T14" fmla="*/ 548 w 1686"/>
                <a:gd name="T15" fmla="*/ 35 h 1025"/>
                <a:gd name="T16" fmla="*/ 469 w 1686"/>
                <a:gd name="T17" fmla="*/ 144 h 1025"/>
                <a:gd name="T18" fmla="*/ 296 w 1686"/>
                <a:gd name="T19" fmla="*/ 238 h 1025"/>
                <a:gd name="T20" fmla="*/ 197 w 1686"/>
                <a:gd name="T21" fmla="*/ 313 h 1025"/>
                <a:gd name="T22" fmla="*/ 102 w 1686"/>
                <a:gd name="T23" fmla="*/ 469 h 1025"/>
                <a:gd name="T24" fmla="*/ 99 w 1686"/>
                <a:gd name="T25" fmla="*/ 600 h 1025"/>
                <a:gd name="T26" fmla="*/ 87 w 1686"/>
                <a:gd name="T27" fmla="*/ 695 h 1025"/>
                <a:gd name="T28" fmla="*/ 203 w 1686"/>
                <a:gd name="T29" fmla="*/ 677 h 1025"/>
                <a:gd name="T30" fmla="*/ 63 w 1686"/>
                <a:gd name="T31" fmla="*/ 832 h 1025"/>
                <a:gd name="T32" fmla="*/ 26 w 1686"/>
                <a:gd name="T33" fmla="*/ 923 h 1025"/>
                <a:gd name="T34" fmla="*/ 155 w 1686"/>
                <a:gd name="T35" fmla="*/ 990 h 1025"/>
                <a:gd name="T36" fmla="*/ 303 w 1686"/>
                <a:gd name="T37" fmla="*/ 990 h 1025"/>
                <a:gd name="T38" fmla="*/ 345 w 1686"/>
                <a:gd name="T39" fmla="*/ 996 h 1025"/>
                <a:gd name="T40" fmla="*/ 378 w 1686"/>
                <a:gd name="T41" fmla="*/ 915 h 1025"/>
                <a:gd name="T42" fmla="*/ 489 w 1686"/>
                <a:gd name="T43" fmla="*/ 898 h 1025"/>
                <a:gd name="T44" fmla="*/ 623 w 1686"/>
                <a:gd name="T45" fmla="*/ 975 h 1025"/>
                <a:gd name="T46" fmla="*/ 704 w 1686"/>
                <a:gd name="T47" fmla="*/ 940 h 1025"/>
                <a:gd name="T48" fmla="*/ 782 w 1686"/>
                <a:gd name="T49" fmla="*/ 955 h 1025"/>
                <a:gd name="T50" fmla="*/ 851 w 1686"/>
                <a:gd name="T51" fmla="*/ 897 h 1025"/>
                <a:gd name="T52" fmla="*/ 944 w 1686"/>
                <a:gd name="T53" fmla="*/ 793 h 1025"/>
                <a:gd name="T54" fmla="*/ 1057 w 1686"/>
                <a:gd name="T55" fmla="*/ 734 h 1025"/>
                <a:gd name="T56" fmla="*/ 1188 w 1686"/>
                <a:gd name="T57" fmla="*/ 556 h 1025"/>
                <a:gd name="T58" fmla="*/ 1297 w 1686"/>
                <a:gd name="T59" fmla="*/ 452 h 1025"/>
                <a:gd name="T60" fmla="*/ 1485 w 1686"/>
                <a:gd name="T61" fmla="*/ 248 h 1025"/>
                <a:gd name="T62" fmla="*/ 1651 w 1686"/>
                <a:gd name="T63" fmla="*/ 178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6" h="1025">
                  <a:moveTo>
                    <a:pt x="1638" y="71"/>
                  </a:moveTo>
                  <a:cubicBezTo>
                    <a:pt x="1590" y="63"/>
                    <a:pt x="1577" y="85"/>
                    <a:pt x="1555" y="63"/>
                  </a:cubicBezTo>
                  <a:cubicBezTo>
                    <a:pt x="1533" y="41"/>
                    <a:pt x="1516" y="59"/>
                    <a:pt x="1485" y="82"/>
                  </a:cubicBezTo>
                  <a:cubicBezTo>
                    <a:pt x="1454" y="104"/>
                    <a:pt x="1433" y="122"/>
                    <a:pt x="1393" y="100"/>
                  </a:cubicBezTo>
                  <a:cubicBezTo>
                    <a:pt x="1354" y="78"/>
                    <a:pt x="1363" y="74"/>
                    <a:pt x="1332" y="78"/>
                  </a:cubicBezTo>
                  <a:cubicBezTo>
                    <a:pt x="1302" y="82"/>
                    <a:pt x="1275" y="48"/>
                    <a:pt x="1262" y="48"/>
                  </a:cubicBezTo>
                  <a:cubicBezTo>
                    <a:pt x="1249" y="48"/>
                    <a:pt x="1214" y="0"/>
                    <a:pt x="1162" y="59"/>
                  </a:cubicBezTo>
                  <a:cubicBezTo>
                    <a:pt x="1109" y="119"/>
                    <a:pt x="1140" y="74"/>
                    <a:pt x="1109" y="119"/>
                  </a:cubicBezTo>
                  <a:cubicBezTo>
                    <a:pt x="1079" y="163"/>
                    <a:pt x="1057" y="189"/>
                    <a:pt x="1048" y="219"/>
                  </a:cubicBezTo>
                  <a:cubicBezTo>
                    <a:pt x="1039" y="248"/>
                    <a:pt x="1039" y="256"/>
                    <a:pt x="987" y="260"/>
                  </a:cubicBezTo>
                  <a:cubicBezTo>
                    <a:pt x="935" y="263"/>
                    <a:pt x="895" y="271"/>
                    <a:pt x="869" y="248"/>
                  </a:cubicBezTo>
                  <a:cubicBezTo>
                    <a:pt x="843" y="226"/>
                    <a:pt x="834" y="223"/>
                    <a:pt x="847" y="185"/>
                  </a:cubicBezTo>
                  <a:cubicBezTo>
                    <a:pt x="860" y="148"/>
                    <a:pt x="891" y="141"/>
                    <a:pt x="856" y="119"/>
                  </a:cubicBezTo>
                  <a:cubicBezTo>
                    <a:pt x="821" y="96"/>
                    <a:pt x="821" y="33"/>
                    <a:pt x="782" y="41"/>
                  </a:cubicBezTo>
                  <a:cubicBezTo>
                    <a:pt x="742" y="48"/>
                    <a:pt x="594" y="74"/>
                    <a:pt x="555" y="41"/>
                  </a:cubicBezTo>
                  <a:cubicBezTo>
                    <a:pt x="552" y="39"/>
                    <a:pt x="550" y="37"/>
                    <a:pt x="548" y="35"/>
                  </a:cubicBezTo>
                  <a:cubicBezTo>
                    <a:pt x="539" y="50"/>
                    <a:pt x="531" y="60"/>
                    <a:pt x="525" y="77"/>
                  </a:cubicBezTo>
                  <a:cubicBezTo>
                    <a:pt x="515" y="105"/>
                    <a:pt x="489" y="110"/>
                    <a:pt x="469" y="144"/>
                  </a:cubicBezTo>
                  <a:cubicBezTo>
                    <a:pt x="450" y="177"/>
                    <a:pt x="410" y="163"/>
                    <a:pt x="355" y="166"/>
                  </a:cubicBezTo>
                  <a:cubicBezTo>
                    <a:pt x="299" y="169"/>
                    <a:pt x="309" y="230"/>
                    <a:pt x="296" y="238"/>
                  </a:cubicBezTo>
                  <a:cubicBezTo>
                    <a:pt x="283" y="247"/>
                    <a:pt x="266" y="238"/>
                    <a:pt x="247" y="269"/>
                  </a:cubicBezTo>
                  <a:cubicBezTo>
                    <a:pt x="227" y="299"/>
                    <a:pt x="240" y="311"/>
                    <a:pt x="197" y="313"/>
                  </a:cubicBezTo>
                  <a:cubicBezTo>
                    <a:pt x="155" y="316"/>
                    <a:pt x="165" y="363"/>
                    <a:pt x="145" y="402"/>
                  </a:cubicBezTo>
                  <a:cubicBezTo>
                    <a:pt x="125" y="441"/>
                    <a:pt x="129" y="461"/>
                    <a:pt x="102" y="469"/>
                  </a:cubicBezTo>
                  <a:cubicBezTo>
                    <a:pt x="76" y="477"/>
                    <a:pt x="76" y="491"/>
                    <a:pt x="53" y="522"/>
                  </a:cubicBezTo>
                  <a:cubicBezTo>
                    <a:pt x="30" y="552"/>
                    <a:pt x="63" y="566"/>
                    <a:pt x="99" y="600"/>
                  </a:cubicBezTo>
                  <a:cubicBezTo>
                    <a:pt x="118" y="617"/>
                    <a:pt x="110" y="631"/>
                    <a:pt x="99" y="642"/>
                  </a:cubicBezTo>
                  <a:cubicBezTo>
                    <a:pt x="110" y="644"/>
                    <a:pt x="97" y="653"/>
                    <a:pt x="87" y="695"/>
                  </a:cubicBezTo>
                  <a:cubicBezTo>
                    <a:pt x="74" y="749"/>
                    <a:pt x="140" y="684"/>
                    <a:pt x="175" y="673"/>
                  </a:cubicBezTo>
                  <a:cubicBezTo>
                    <a:pt x="273" y="593"/>
                    <a:pt x="227" y="662"/>
                    <a:pt x="203" y="677"/>
                  </a:cubicBezTo>
                  <a:cubicBezTo>
                    <a:pt x="179" y="691"/>
                    <a:pt x="148" y="740"/>
                    <a:pt x="127" y="760"/>
                  </a:cubicBezTo>
                  <a:cubicBezTo>
                    <a:pt x="105" y="780"/>
                    <a:pt x="96" y="814"/>
                    <a:pt x="63" y="832"/>
                  </a:cubicBezTo>
                  <a:cubicBezTo>
                    <a:pt x="30" y="851"/>
                    <a:pt x="35" y="853"/>
                    <a:pt x="19" y="877"/>
                  </a:cubicBezTo>
                  <a:cubicBezTo>
                    <a:pt x="4" y="901"/>
                    <a:pt x="0" y="908"/>
                    <a:pt x="26" y="923"/>
                  </a:cubicBezTo>
                  <a:cubicBezTo>
                    <a:pt x="52" y="938"/>
                    <a:pt x="72" y="936"/>
                    <a:pt x="109" y="949"/>
                  </a:cubicBezTo>
                  <a:cubicBezTo>
                    <a:pt x="146" y="962"/>
                    <a:pt x="146" y="975"/>
                    <a:pt x="155" y="990"/>
                  </a:cubicBezTo>
                  <a:cubicBezTo>
                    <a:pt x="164" y="1005"/>
                    <a:pt x="177" y="1006"/>
                    <a:pt x="216" y="1016"/>
                  </a:cubicBezTo>
                  <a:cubicBezTo>
                    <a:pt x="255" y="1025"/>
                    <a:pt x="271" y="993"/>
                    <a:pt x="303" y="990"/>
                  </a:cubicBezTo>
                  <a:cubicBezTo>
                    <a:pt x="318" y="988"/>
                    <a:pt x="325" y="995"/>
                    <a:pt x="329" y="1003"/>
                  </a:cubicBezTo>
                  <a:cubicBezTo>
                    <a:pt x="335" y="1001"/>
                    <a:pt x="341" y="998"/>
                    <a:pt x="345" y="996"/>
                  </a:cubicBezTo>
                  <a:cubicBezTo>
                    <a:pt x="353" y="992"/>
                    <a:pt x="362" y="977"/>
                    <a:pt x="377" y="970"/>
                  </a:cubicBezTo>
                  <a:cubicBezTo>
                    <a:pt x="374" y="955"/>
                    <a:pt x="373" y="928"/>
                    <a:pt x="378" y="915"/>
                  </a:cubicBezTo>
                  <a:cubicBezTo>
                    <a:pt x="383" y="901"/>
                    <a:pt x="384" y="910"/>
                    <a:pt x="415" y="896"/>
                  </a:cubicBezTo>
                  <a:cubicBezTo>
                    <a:pt x="446" y="882"/>
                    <a:pt x="464" y="875"/>
                    <a:pt x="489" y="898"/>
                  </a:cubicBezTo>
                  <a:cubicBezTo>
                    <a:pt x="514" y="922"/>
                    <a:pt x="540" y="957"/>
                    <a:pt x="555" y="968"/>
                  </a:cubicBezTo>
                  <a:cubicBezTo>
                    <a:pt x="569" y="979"/>
                    <a:pt x="599" y="947"/>
                    <a:pt x="623" y="975"/>
                  </a:cubicBezTo>
                  <a:cubicBezTo>
                    <a:pt x="648" y="1003"/>
                    <a:pt x="650" y="983"/>
                    <a:pt x="671" y="968"/>
                  </a:cubicBezTo>
                  <a:cubicBezTo>
                    <a:pt x="692" y="953"/>
                    <a:pt x="705" y="957"/>
                    <a:pt x="704" y="940"/>
                  </a:cubicBezTo>
                  <a:cubicBezTo>
                    <a:pt x="702" y="923"/>
                    <a:pt x="704" y="904"/>
                    <a:pt x="754" y="918"/>
                  </a:cubicBezTo>
                  <a:cubicBezTo>
                    <a:pt x="774" y="933"/>
                    <a:pt x="777" y="953"/>
                    <a:pt x="782" y="955"/>
                  </a:cubicBezTo>
                  <a:cubicBezTo>
                    <a:pt x="787" y="958"/>
                    <a:pt x="812" y="967"/>
                    <a:pt x="822" y="947"/>
                  </a:cubicBezTo>
                  <a:cubicBezTo>
                    <a:pt x="831" y="928"/>
                    <a:pt x="820" y="900"/>
                    <a:pt x="851" y="897"/>
                  </a:cubicBezTo>
                  <a:cubicBezTo>
                    <a:pt x="882" y="894"/>
                    <a:pt x="912" y="893"/>
                    <a:pt x="917" y="861"/>
                  </a:cubicBezTo>
                  <a:cubicBezTo>
                    <a:pt x="922" y="829"/>
                    <a:pt x="912" y="811"/>
                    <a:pt x="944" y="793"/>
                  </a:cubicBezTo>
                  <a:cubicBezTo>
                    <a:pt x="973" y="777"/>
                    <a:pt x="969" y="764"/>
                    <a:pt x="1031" y="774"/>
                  </a:cubicBezTo>
                  <a:cubicBezTo>
                    <a:pt x="1037" y="765"/>
                    <a:pt x="1045" y="754"/>
                    <a:pt x="1057" y="734"/>
                  </a:cubicBezTo>
                  <a:cubicBezTo>
                    <a:pt x="1088" y="682"/>
                    <a:pt x="1092" y="649"/>
                    <a:pt x="1136" y="626"/>
                  </a:cubicBezTo>
                  <a:cubicBezTo>
                    <a:pt x="1179" y="604"/>
                    <a:pt x="1188" y="586"/>
                    <a:pt x="1188" y="556"/>
                  </a:cubicBezTo>
                  <a:cubicBezTo>
                    <a:pt x="1188" y="526"/>
                    <a:pt x="1136" y="530"/>
                    <a:pt x="1201" y="504"/>
                  </a:cubicBezTo>
                  <a:cubicBezTo>
                    <a:pt x="1267" y="478"/>
                    <a:pt x="1293" y="508"/>
                    <a:pt x="1297" y="452"/>
                  </a:cubicBezTo>
                  <a:cubicBezTo>
                    <a:pt x="1302" y="397"/>
                    <a:pt x="1284" y="360"/>
                    <a:pt x="1336" y="337"/>
                  </a:cubicBezTo>
                  <a:cubicBezTo>
                    <a:pt x="1389" y="315"/>
                    <a:pt x="1433" y="274"/>
                    <a:pt x="1485" y="248"/>
                  </a:cubicBezTo>
                  <a:cubicBezTo>
                    <a:pt x="1537" y="223"/>
                    <a:pt x="1520" y="171"/>
                    <a:pt x="1572" y="208"/>
                  </a:cubicBezTo>
                  <a:cubicBezTo>
                    <a:pt x="1625" y="245"/>
                    <a:pt x="1660" y="223"/>
                    <a:pt x="1651" y="178"/>
                  </a:cubicBezTo>
                  <a:cubicBezTo>
                    <a:pt x="1642" y="134"/>
                    <a:pt x="1686" y="78"/>
                    <a:pt x="1638" y="71"/>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73" name="Freeform 32">
              <a:extLst>
                <a:ext uri="{FF2B5EF4-FFF2-40B4-BE49-F238E27FC236}">
                  <a16:creationId xmlns:a16="http://schemas.microsoft.com/office/drawing/2014/main" id="{039DB749-29CC-4485-A7F6-3772437FDF44}"/>
                </a:ext>
              </a:extLst>
            </p:cNvPr>
            <p:cNvSpPr>
              <a:spLocks/>
            </p:cNvSpPr>
            <p:nvPr/>
          </p:nvSpPr>
          <p:spPr bwMode="auto">
            <a:xfrm>
              <a:off x="4003" y="1366"/>
              <a:ext cx="624" cy="806"/>
            </a:xfrm>
            <a:custGeom>
              <a:avLst/>
              <a:gdLst>
                <a:gd name="T0" fmla="*/ 1147 w 1348"/>
                <a:gd name="T1" fmla="*/ 478 h 1740"/>
                <a:gd name="T2" fmla="*/ 1107 w 1348"/>
                <a:gd name="T3" fmla="*/ 375 h 1740"/>
                <a:gd name="T4" fmla="*/ 1066 w 1348"/>
                <a:gd name="T5" fmla="*/ 326 h 1740"/>
                <a:gd name="T6" fmla="*/ 909 w 1348"/>
                <a:gd name="T7" fmla="*/ 249 h 1740"/>
                <a:gd name="T8" fmla="*/ 861 w 1348"/>
                <a:gd name="T9" fmla="*/ 126 h 1740"/>
                <a:gd name="T10" fmla="*/ 721 w 1348"/>
                <a:gd name="T11" fmla="*/ 34 h 1740"/>
                <a:gd name="T12" fmla="*/ 577 w 1348"/>
                <a:gd name="T13" fmla="*/ 126 h 1740"/>
                <a:gd name="T14" fmla="*/ 568 w 1348"/>
                <a:gd name="T15" fmla="*/ 230 h 1740"/>
                <a:gd name="T16" fmla="*/ 419 w 1348"/>
                <a:gd name="T17" fmla="*/ 267 h 1740"/>
                <a:gd name="T18" fmla="*/ 223 w 1348"/>
                <a:gd name="T19" fmla="*/ 363 h 1740"/>
                <a:gd name="T20" fmla="*/ 109 w 1348"/>
                <a:gd name="T21" fmla="*/ 256 h 1740"/>
                <a:gd name="T22" fmla="*/ 39 w 1348"/>
                <a:gd name="T23" fmla="*/ 382 h 1740"/>
                <a:gd name="T24" fmla="*/ 22 w 1348"/>
                <a:gd name="T25" fmla="*/ 497 h 1740"/>
                <a:gd name="T26" fmla="*/ 79 w 1348"/>
                <a:gd name="T27" fmla="*/ 593 h 1740"/>
                <a:gd name="T28" fmla="*/ 118 w 1348"/>
                <a:gd name="T29" fmla="*/ 666 h 1740"/>
                <a:gd name="T30" fmla="*/ 116 w 1348"/>
                <a:gd name="T31" fmla="*/ 732 h 1740"/>
                <a:gd name="T32" fmla="*/ 155 w 1348"/>
                <a:gd name="T33" fmla="*/ 806 h 1740"/>
                <a:gd name="T34" fmla="*/ 201 w 1348"/>
                <a:gd name="T35" fmla="*/ 888 h 1740"/>
                <a:gd name="T36" fmla="*/ 164 w 1348"/>
                <a:gd name="T37" fmla="*/ 1008 h 1740"/>
                <a:gd name="T38" fmla="*/ 72 w 1348"/>
                <a:gd name="T39" fmla="*/ 1064 h 1740"/>
                <a:gd name="T40" fmla="*/ 33 w 1348"/>
                <a:gd name="T41" fmla="*/ 1171 h 1740"/>
                <a:gd name="T42" fmla="*/ 122 w 1348"/>
                <a:gd name="T43" fmla="*/ 1288 h 1740"/>
                <a:gd name="T44" fmla="*/ 181 w 1348"/>
                <a:gd name="T45" fmla="*/ 1399 h 1740"/>
                <a:gd name="T46" fmla="*/ 131 w 1348"/>
                <a:gd name="T47" fmla="*/ 1540 h 1740"/>
                <a:gd name="T48" fmla="*/ 122 w 1348"/>
                <a:gd name="T49" fmla="*/ 1683 h 1740"/>
                <a:gd name="T50" fmla="*/ 221 w 1348"/>
                <a:gd name="T51" fmla="*/ 1701 h 1740"/>
                <a:gd name="T52" fmla="*/ 360 w 1348"/>
                <a:gd name="T53" fmla="*/ 1724 h 1740"/>
                <a:gd name="T54" fmla="*/ 446 w 1348"/>
                <a:gd name="T55" fmla="*/ 1718 h 1740"/>
                <a:gd name="T56" fmla="*/ 536 w 1348"/>
                <a:gd name="T57" fmla="*/ 1717 h 1740"/>
                <a:gd name="T58" fmla="*/ 490 w 1348"/>
                <a:gd name="T59" fmla="*/ 1597 h 1740"/>
                <a:gd name="T60" fmla="*/ 582 w 1348"/>
                <a:gd name="T61" fmla="*/ 1477 h 1740"/>
                <a:gd name="T62" fmla="*/ 684 w 1348"/>
                <a:gd name="T63" fmla="*/ 1344 h 1740"/>
                <a:gd name="T64" fmla="*/ 792 w 1348"/>
                <a:gd name="T65" fmla="*/ 1241 h 1740"/>
                <a:gd name="T66" fmla="*/ 962 w 1348"/>
                <a:gd name="T67" fmla="*/ 1152 h 1740"/>
                <a:gd name="T68" fmla="*/ 924 w 1348"/>
                <a:gd name="T69" fmla="*/ 1018 h 1740"/>
                <a:gd name="T70" fmla="*/ 841 w 1348"/>
                <a:gd name="T71" fmla="*/ 1049 h 1740"/>
                <a:gd name="T72" fmla="*/ 723 w 1348"/>
                <a:gd name="T73" fmla="*/ 1021 h 1740"/>
                <a:gd name="T74" fmla="*/ 723 w 1348"/>
                <a:gd name="T75" fmla="*/ 907 h 1740"/>
                <a:gd name="T76" fmla="*/ 680 w 1348"/>
                <a:gd name="T77" fmla="*/ 805 h 1740"/>
                <a:gd name="T78" fmla="*/ 602 w 1348"/>
                <a:gd name="T79" fmla="*/ 860 h 1740"/>
                <a:gd name="T80" fmla="*/ 444 w 1348"/>
                <a:gd name="T81" fmla="*/ 843 h 1740"/>
                <a:gd name="T82" fmla="*/ 412 w 1348"/>
                <a:gd name="T83" fmla="*/ 721 h 1740"/>
                <a:gd name="T84" fmla="*/ 484 w 1348"/>
                <a:gd name="T85" fmla="*/ 663 h 1740"/>
                <a:gd name="T86" fmla="*/ 546 w 1348"/>
                <a:gd name="T87" fmla="*/ 540 h 1740"/>
                <a:gd name="T88" fmla="*/ 634 w 1348"/>
                <a:gd name="T89" fmla="*/ 482 h 1740"/>
                <a:gd name="T90" fmla="*/ 798 w 1348"/>
                <a:gd name="T91" fmla="*/ 552 h 1740"/>
                <a:gd name="T92" fmla="*/ 838 w 1348"/>
                <a:gd name="T93" fmla="*/ 649 h 1740"/>
                <a:gd name="T94" fmla="*/ 867 w 1348"/>
                <a:gd name="T95" fmla="*/ 757 h 1740"/>
                <a:gd name="T96" fmla="*/ 962 w 1348"/>
                <a:gd name="T97" fmla="*/ 824 h 1740"/>
                <a:gd name="T98" fmla="*/ 996 w 1348"/>
                <a:gd name="T99" fmla="*/ 895 h 1740"/>
                <a:gd name="T100" fmla="*/ 1123 w 1348"/>
                <a:gd name="T101" fmla="*/ 875 h 1740"/>
                <a:gd name="T102" fmla="*/ 1293 w 1348"/>
                <a:gd name="T103" fmla="*/ 667 h 1740"/>
                <a:gd name="T104" fmla="*/ 1251 w 1348"/>
                <a:gd name="T105" fmla="*/ 514 h 1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8" h="1740">
                  <a:moveTo>
                    <a:pt x="1251" y="514"/>
                  </a:moveTo>
                  <a:cubicBezTo>
                    <a:pt x="1243" y="491"/>
                    <a:pt x="1177" y="482"/>
                    <a:pt x="1147" y="478"/>
                  </a:cubicBezTo>
                  <a:cubicBezTo>
                    <a:pt x="1116" y="475"/>
                    <a:pt x="1101" y="473"/>
                    <a:pt x="1077" y="438"/>
                  </a:cubicBezTo>
                  <a:cubicBezTo>
                    <a:pt x="1053" y="402"/>
                    <a:pt x="1103" y="402"/>
                    <a:pt x="1107" y="375"/>
                  </a:cubicBezTo>
                  <a:cubicBezTo>
                    <a:pt x="1110" y="357"/>
                    <a:pt x="1122" y="337"/>
                    <a:pt x="1136" y="319"/>
                  </a:cubicBezTo>
                  <a:cubicBezTo>
                    <a:pt x="1111" y="323"/>
                    <a:pt x="1083" y="326"/>
                    <a:pt x="1066" y="326"/>
                  </a:cubicBezTo>
                  <a:cubicBezTo>
                    <a:pt x="1027" y="326"/>
                    <a:pt x="996" y="352"/>
                    <a:pt x="961" y="326"/>
                  </a:cubicBezTo>
                  <a:cubicBezTo>
                    <a:pt x="926" y="300"/>
                    <a:pt x="939" y="263"/>
                    <a:pt x="909" y="249"/>
                  </a:cubicBezTo>
                  <a:cubicBezTo>
                    <a:pt x="878" y="234"/>
                    <a:pt x="878" y="223"/>
                    <a:pt x="878" y="189"/>
                  </a:cubicBezTo>
                  <a:cubicBezTo>
                    <a:pt x="878" y="156"/>
                    <a:pt x="887" y="141"/>
                    <a:pt x="861" y="126"/>
                  </a:cubicBezTo>
                  <a:cubicBezTo>
                    <a:pt x="834" y="111"/>
                    <a:pt x="795" y="52"/>
                    <a:pt x="795" y="52"/>
                  </a:cubicBezTo>
                  <a:cubicBezTo>
                    <a:pt x="795" y="52"/>
                    <a:pt x="773" y="0"/>
                    <a:pt x="721" y="34"/>
                  </a:cubicBezTo>
                  <a:cubicBezTo>
                    <a:pt x="668" y="67"/>
                    <a:pt x="734" y="52"/>
                    <a:pt x="668" y="67"/>
                  </a:cubicBezTo>
                  <a:cubicBezTo>
                    <a:pt x="603" y="82"/>
                    <a:pt x="572" y="97"/>
                    <a:pt x="577" y="126"/>
                  </a:cubicBezTo>
                  <a:cubicBezTo>
                    <a:pt x="581" y="156"/>
                    <a:pt x="598" y="171"/>
                    <a:pt x="603" y="193"/>
                  </a:cubicBezTo>
                  <a:cubicBezTo>
                    <a:pt x="607" y="215"/>
                    <a:pt x="594" y="245"/>
                    <a:pt x="568" y="230"/>
                  </a:cubicBezTo>
                  <a:cubicBezTo>
                    <a:pt x="542" y="215"/>
                    <a:pt x="515" y="189"/>
                    <a:pt x="489" y="226"/>
                  </a:cubicBezTo>
                  <a:cubicBezTo>
                    <a:pt x="463" y="263"/>
                    <a:pt x="446" y="289"/>
                    <a:pt x="419" y="267"/>
                  </a:cubicBezTo>
                  <a:cubicBezTo>
                    <a:pt x="393" y="245"/>
                    <a:pt x="371" y="249"/>
                    <a:pt x="341" y="282"/>
                  </a:cubicBezTo>
                  <a:cubicBezTo>
                    <a:pt x="310" y="315"/>
                    <a:pt x="262" y="401"/>
                    <a:pt x="223" y="363"/>
                  </a:cubicBezTo>
                  <a:cubicBezTo>
                    <a:pt x="183" y="326"/>
                    <a:pt x="223" y="267"/>
                    <a:pt x="192" y="245"/>
                  </a:cubicBezTo>
                  <a:cubicBezTo>
                    <a:pt x="162" y="223"/>
                    <a:pt x="140" y="226"/>
                    <a:pt x="109" y="256"/>
                  </a:cubicBezTo>
                  <a:cubicBezTo>
                    <a:pt x="79" y="286"/>
                    <a:pt x="74" y="297"/>
                    <a:pt x="74" y="326"/>
                  </a:cubicBezTo>
                  <a:cubicBezTo>
                    <a:pt x="74" y="356"/>
                    <a:pt x="57" y="378"/>
                    <a:pt x="39" y="382"/>
                  </a:cubicBezTo>
                  <a:cubicBezTo>
                    <a:pt x="22" y="386"/>
                    <a:pt x="26" y="393"/>
                    <a:pt x="22" y="430"/>
                  </a:cubicBezTo>
                  <a:cubicBezTo>
                    <a:pt x="17" y="467"/>
                    <a:pt x="44" y="486"/>
                    <a:pt x="22" y="497"/>
                  </a:cubicBezTo>
                  <a:cubicBezTo>
                    <a:pt x="0" y="508"/>
                    <a:pt x="13" y="519"/>
                    <a:pt x="31" y="549"/>
                  </a:cubicBezTo>
                  <a:cubicBezTo>
                    <a:pt x="48" y="578"/>
                    <a:pt x="83" y="578"/>
                    <a:pt x="79" y="593"/>
                  </a:cubicBezTo>
                  <a:cubicBezTo>
                    <a:pt x="78" y="595"/>
                    <a:pt x="78" y="598"/>
                    <a:pt x="78" y="601"/>
                  </a:cubicBezTo>
                  <a:cubicBezTo>
                    <a:pt x="114" y="615"/>
                    <a:pt x="114" y="644"/>
                    <a:pt x="118" y="666"/>
                  </a:cubicBezTo>
                  <a:cubicBezTo>
                    <a:pt x="122" y="690"/>
                    <a:pt x="149" y="669"/>
                    <a:pt x="164" y="697"/>
                  </a:cubicBezTo>
                  <a:cubicBezTo>
                    <a:pt x="179" y="725"/>
                    <a:pt x="146" y="725"/>
                    <a:pt x="116" y="732"/>
                  </a:cubicBezTo>
                  <a:cubicBezTo>
                    <a:pt x="85" y="740"/>
                    <a:pt x="116" y="732"/>
                    <a:pt x="81" y="766"/>
                  </a:cubicBezTo>
                  <a:cubicBezTo>
                    <a:pt x="46" y="799"/>
                    <a:pt x="124" y="806"/>
                    <a:pt x="155" y="806"/>
                  </a:cubicBezTo>
                  <a:cubicBezTo>
                    <a:pt x="186" y="806"/>
                    <a:pt x="179" y="825"/>
                    <a:pt x="179" y="842"/>
                  </a:cubicBezTo>
                  <a:cubicBezTo>
                    <a:pt x="179" y="858"/>
                    <a:pt x="179" y="862"/>
                    <a:pt x="201" y="888"/>
                  </a:cubicBezTo>
                  <a:cubicBezTo>
                    <a:pt x="223" y="914"/>
                    <a:pt x="203" y="938"/>
                    <a:pt x="199" y="955"/>
                  </a:cubicBezTo>
                  <a:cubicBezTo>
                    <a:pt x="194" y="971"/>
                    <a:pt x="183" y="982"/>
                    <a:pt x="164" y="1008"/>
                  </a:cubicBezTo>
                  <a:cubicBezTo>
                    <a:pt x="144" y="1034"/>
                    <a:pt x="118" y="1021"/>
                    <a:pt x="87" y="1010"/>
                  </a:cubicBezTo>
                  <a:cubicBezTo>
                    <a:pt x="57" y="999"/>
                    <a:pt x="72" y="1047"/>
                    <a:pt x="72" y="1064"/>
                  </a:cubicBezTo>
                  <a:cubicBezTo>
                    <a:pt x="72" y="1081"/>
                    <a:pt x="72" y="1077"/>
                    <a:pt x="72" y="1110"/>
                  </a:cubicBezTo>
                  <a:cubicBezTo>
                    <a:pt x="72" y="1144"/>
                    <a:pt x="44" y="1133"/>
                    <a:pt x="33" y="1171"/>
                  </a:cubicBezTo>
                  <a:cubicBezTo>
                    <a:pt x="22" y="1210"/>
                    <a:pt x="46" y="1234"/>
                    <a:pt x="83" y="1246"/>
                  </a:cubicBezTo>
                  <a:cubicBezTo>
                    <a:pt x="120" y="1257"/>
                    <a:pt x="122" y="1270"/>
                    <a:pt x="122" y="1288"/>
                  </a:cubicBezTo>
                  <a:cubicBezTo>
                    <a:pt x="122" y="1307"/>
                    <a:pt x="138" y="1320"/>
                    <a:pt x="159" y="1338"/>
                  </a:cubicBezTo>
                  <a:cubicBezTo>
                    <a:pt x="181" y="1357"/>
                    <a:pt x="183" y="1375"/>
                    <a:pt x="181" y="1399"/>
                  </a:cubicBezTo>
                  <a:cubicBezTo>
                    <a:pt x="179" y="1424"/>
                    <a:pt x="170" y="1438"/>
                    <a:pt x="146" y="1470"/>
                  </a:cubicBezTo>
                  <a:cubicBezTo>
                    <a:pt x="122" y="1501"/>
                    <a:pt x="127" y="1500"/>
                    <a:pt x="131" y="1540"/>
                  </a:cubicBezTo>
                  <a:cubicBezTo>
                    <a:pt x="135" y="1581"/>
                    <a:pt x="118" y="1581"/>
                    <a:pt x="90" y="1601"/>
                  </a:cubicBezTo>
                  <a:cubicBezTo>
                    <a:pt x="61" y="1622"/>
                    <a:pt x="81" y="1655"/>
                    <a:pt x="122" y="1683"/>
                  </a:cubicBezTo>
                  <a:cubicBezTo>
                    <a:pt x="130" y="1688"/>
                    <a:pt x="134" y="1693"/>
                    <a:pt x="137" y="1697"/>
                  </a:cubicBezTo>
                  <a:cubicBezTo>
                    <a:pt x="170" y="1691"/>
                    <a:pt x="204" y="1699"/>
                    <a:pt x="221" y="1701"/>
                  </a:cubicBezTo>
                  <a:cubicBezTo>
                    <a:pt x="245" y="1705"/>
                    <a:pt x="264" y="1716"/>
                    <a:pt x="297" y="1722"/>
                  </a:cubicBezTo>
                  <a:cubicBezTo>
                    <a:pt x="330" y="1727"/>
                    <a:pt x="334" y="1729"/>
                    <a:pt x="360" y="1724"/>
                  </a:cubicBezTo>
                  <a:cubicBezTo>
                    <a:pt x="387" y="1718"/>
                    <a:pt x="382" y="1722"/>
                    <a:pt x="404" y="1731"/>
                  </a:cubicBezTo>
                  <a:cubicBezTo>
                    <a:pt x="426" y="1740"/>
                    <a:pt x="437" y="1737"/>
                    <a:pt x="446" y="1718"/>
                  </a:cubicBezTo>
                  <a:cubicBezTo>
                    <a:pt x="485" y="1672"/>
                    <a:pt x="485" y="1716"/>
                    <a:pt x="520" y="1716"/>
                  </a:cubicBezTo>
                  <a:cubicBezTo>
                    <a:pt x="528" y="1716"/>
                    <a:pt x="533" y="1716"/>
                    <a:pt x="536" y="1717"/>
                  </a:cubicBezTo>
                  <a:cubicBezTo>
                    <a:pt x="547" y="1706"/>
                    <a:pt x="555" y="1692"/>
                    <a:pt x="536" y="1675"/>
                  </a:cubicBezTo>
                  <a:cubicBezTo>
                    <a:pt x="500" y="1641"/>
                    <a:pt x="467" y="1627"/>
                    <a:pt x="490" y="1597"/>
                  </a:cubicBezTo>
                  <a:cubicBezTo>
                    <a:pt x="513" y="1566"/>
                    <a:pt x="513" y="1552"/>
                    <a:pt x="539" y="1544"/>
                  </a:cubicBezTo>
                  <a:cubicBezTo>
                    <a:pt x="566" y="1536"/>
                    <a:pt x="562" y="1516"/>
                    <a:pt x="582" y="1477"/>
                  </a:cubicBezTo>
                  <a:cubicBezTo>
                    <a:pt x="602" y="1438"/>
                    <a:pt x="592" y="1391"/>
                    <a:pt x="634" y="1388"/>
                  </a:cubicBezTo>
                  <a:cubicBezTo>
                    <a:pt x="677" y="1386"/>
                    <a:pt x="664" y="1374"/>
                    <a:pt x="684" y="1344"/>
                  </a:cubicBezTo>
                  <a:cubicBezTo>
                    <a:pt x="703" y="1313"/>
                    <a:pt x="720" y="1322"/>
                    <a:pt x="733" y="1313"/>
                  </a:cubicBezTo>
                  <a:cubicBezTo>
                    <a:pt x="746" y="1305"/>
                    <a:pt x="736" y="1244"/>
                    <a:pt x="792" y="1241"/>
                  </a:cubicBezTo>
                  <a:cubicBezTo>
                    <a:pt x="847" y="1238"/>
                    <a:pt x="887" y="1252"/>
                    <a:pt x="906" y="1219"/>
                  </a:cubicBezTo>
                  <a:cubicBezTo>
                    <a:pt x="926" y="1185"/>
                    <a:pt x="952" y="1180"/>
                    <a:pt x="962" y="1152"/>
                  </a:cubicBezTo>
                  <a:cubicBezTo>
                    <a:pt x="968" y="1135"/>
                    <a:pt x="976" y="1125"/>
                    <a:pt x="985" y="1110"/>
                  </a:cubicBezTo>
                  <a:cubicBezTo>
                    <a:pt x="953" y="1082"/>
                    <a:pt x="922" y="1049"/>
                    <a:pt x="924" y="1018"/>
                  </a:cubicBezTo>
                  <a:cubicBezTo>
                    <a:pt x="913" y="1022"/>
                    <a:pt x="902" y="1028"/>
                    <a:pt x="897" y="1035"/>
                  </a:cubicBezTo>
                  <a:cubicBezTo>
                    <a:pt x="883" y="1052"/>
                    <a:pt x="874" y="1066"/>
                    <a:pt x="841" y="1049"/>
                  </a:cubicBezTo>
                  <a:cubicBezTo>
                    <a:pt x="808" y="1032"/>
                    <a:pt x="802" y="999"/>
                    <a:pt x="782" y="1024"/>
                  </a:cubicBezTo>
                  <a:cubicBezTo>
                    <a:pt x="762" y="1049"/>
                    <a:pt x="746" y="1044"/>
                    <a:pt x="723" y="1021"/>
                  </a:cubicBezTo>
                  <a:cubicBezTo>
                    <a:pt x="700" y="999"/>
                    <a:pt x="690" y="969"/>
                    <a:pt x="707" y="957"/>
                  </a:cubicBezTo>
                  <a:cubicBezTo>
                    <a:pt x="723" y="946"/>
                    <a:pt x="736" y="924"/>
                    <a:pt x="723" y="907"/>
                  </a:cubicBezTo>
                  <a:cubicBezTo>
                    <a:pt x="710" y="891"/>
                    <a:pt x="710" y="866"/>
                    <a:pt x="710" y="843"/>
                  </a:cubicBezTo>
                  <a:cubicBezTo>
                    <a:pt x="710" y="821"/>
                    <a:pt x="707" y="799"/>
                    <a:pt x="680" y="805"/>
                  </a:cubicBezTo>
                  <a:cubicBezTo>
                    <a:pt x="654" y="810"/>
                    <a:pt x="631" y="818"/>
                    <a:pt x="631" y="838"/>
                  </a:cubicBezTo>
                  <a:cubicBezTo>
                    <a:pt x="631" y="857"/>
                    <a:pt x="621" y="877"/>
                    <a:pt x="602" y="860"/>
                  </a:cubicBezTo>
                  <a:cubicBezTo>
                    <a:pt x="582" y="843"/>
                    <a:pt x="572" y="835"/>
                    <a:pt x="536" y="846"/>
                  </a:cubicBezTo>
                  <a:cubicBezTo>
                    <a:pt x="500" y="857"/>
                    <a:pt x="467" y="863"/>
                    <a:pt x="444" y="843"/>
                  </a:cubicBezTo>
                  <a:cubicBezTo>
                    <a:pt x="422" y="824"/>
                    <a:pt x="395" y="807"/>
                    <a:pt x="395" y="782"/>
                  </a:cubicBezTo>
                  <a:cubicBezTo>
                    <a:pt x="395" y="757"/>
                    <a:pt x="389" y="735"/>
                    <a:pt x="412" y="721"/>
                  </a:cubicBezTo>
                  <a:cubicBezTo>
                    <a:pt x="435" y="707"/>
                    <a:pt x="438" y="696"/>
                    <a:pt x="458" y="693"/>
                  </a:cubicBezTo>
                  <a:cubicBezTo>
                    <a:pt x="477" y="691"/>
                    <a:pt x="494" y="677"/>
                    <a:pt x="484" y="663"/>
                  </a:cubicBezTo>
                  <a:cubicBezTo>
                    <a:pt x="474" y="649"/>
                    <a:pt x="451" y="604"/>
                    <a:pt x="481" y="585"/>
                  </a:cubicBezTo>
                  <a:cubicBezTo>
                    <a:pt x="510" y="565"/>
                    <a:pt x="543" y="571"/>
                    <a:pt x="546" y="540"/>
                  </a:cubicBezTo>
                  <a:cubicBezTo>
                    <a:pt x="549" y="510"/>
                    <a:pt x="543" y="507"/>
                    <a:pt x="572" y="485"/>
                  </a:cubicBezTo>
                  <a:cubicBezTo>
                    <a:pt x="602" y="463"/>
                    <a:pt x="608" y="460"/>
                    <a:pt x="634" y="482"/>
                  </a:cubicBezTo>
                  <a:cubicBezTo>
                    <a:pt x="661" y="504"/>
                    <a:pt x="693" y="538"/>
                    <a:pt x="733" y="532"/>
                  </a:cubicBezTo>
                  <a:cubicBezTo>
                    <a:pt x="772" y="527"/>
                    <a:pt x="831" y="527"/>
                    <a:pt x="798" y="552"/>
                  </a:cubicBezTo>
                  <a:cubicBezTo>
                    <a:pt x="766" y="577"/>
                    <a:pt x="762" y="604"/>
                    <a:pt x="779" y="616"/>
                  </a:cubicBezTo>
                  <a:cubicBezTo>
                    <a:pt x="795" y="627"/>
                    <a:pt x="802" y="646"/>
                    <a:pt x="838" y="649"/>
                  </a:cubicBezTo>
                  <a:cubicBezTo>
                    <a:pt x="874" y="652"/>
                    <a:pt x="893" y="668"/>
                    <a:pt x="870" y="693"/>
                  </a:cubicBezTo>
                  <a:cubicBezTo>
                    <a:pt x="847" y="718"/>
                    <a:pt x="854" y="743"/>
                    <a:pt x="867" y="757"/>
                  </a:cubicBezTo>
                  <a:cubicBezTo>
                    <a:pt x="880" y="771"/>
                    <a:pt x="923" y="788"/>
                    <a:pt x="933" y="805"/>
                  </a:cubicBezTo>
                  <a:cubicBezTo>
                    <a:pt x="942" y="821"/>
                    <a:pt x="949" y="818"/>
                    <a:pt x="962" y="824"/>
                  </a:cubicBezTo>
                  <a:cubicBezTo>
                    <a:pt x="975" y="830"/>
                    <a:pt x="982" y="852"/>
                    <a:pt x="982" y="866"/>
                  </a:cubicBezTo>
                  <a:cubicBezTo>
                    <a:pt x="982" y="876"/>
                    <a:pt x="990" y="881"/>
                    <a:pt x="996" y="895"/>
                  </a:cubicBezTo>
                  <a:cubicBezTo>
                    <a:pt x="1007" y="897"/>
                    <a:pt x="1021" y="903"/>
                    <a:pt x="1035" y="908"/>
                  </a:cubicBezTo>
                  <a:cubicBezTo>
                    <a:pt x="1066" y="919"/>
                    <a:pt x="1079" y="886"/>
                    <a:pt x="1123" y="875"/>
                  </a:cubicBezTo>
                  <a:cubicBezTo>
                    <a:pt x="1166" y="864"/>
                    <a:pt x="1223" y="853"/>
                    <a:pt x="1232" y="823"/>
                  </a:cubicBezTo>
                  <a:cubicBezTo>
                    <a:pt x="1241" y="793"/>
                    <a:pt x="1241" y="693"/>
                    <a:pt x="1293" y="667"/>
                  </a:cubicBezTo>
                  <a:cubicBezTo>
                    <a:pt x="1311" y="659"/>
                    <a:pt x="1329" y="649"/>
                    <a:pt x="1348" y="636"/>
                  </a:cubicBezTo>
                  <a:cubicBezTo>
                    <a:pt x="1317" y="593"/>
                    <a:pt x="1259" y="533"/>
                    <a:pt x="1251" y="514"/>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74" name="Freeform 33">
              <a:extLst>
                <a:ext uri="{FF2B5EF4-FFF2-40B4-BE49-F238E27FC236}">
                  <a16:creationId xmlns:a16="http://schemas.microsoft.com/office/drawing/2014/main" id="{B47E0D6E-F60F-4B54-94BD-8022BC3BFC53}"/>
                </a:ext>
              </a:extLst>
            </p:cNvPr>
            <p:cNvSpPr>
              <a:spLocks/>
            </p:cNvSpPr>
            <p:nvPr/>
          </p:nvSpPr>
          <p:spPr bwMode="auto">
            <a:xfrm>
              <a:off x="4183" y="1579"/>
              <a:ext cx="205" cy="193"/>
            </a:xfrm>
            <a:custGeom>
              <a:avLst/>
              <a:gdLst>
                <a:gd name="T0" fmla="*/ 347 w 442"/>
                <a:gd name="T1" fmla="*/ 322 h 417"/>
                <a:gd name="T2" fmla="*/ 399 w 442"/>
                <a:gd name="T3" fmla="*/ 286 h 417"/>
                <a:gd name="T4" fmla="*/ 393 w 442"/>
                <a:gd name="T5" fmla="*/ 219 h 417"/>
                <a:gd name="T6" fmla="*/ 424 w 442"/>
                <a:gd name="T7" fmla="*/ 183 h 417"/>
                <a:gd name="T8" fmla="*/ 390 w 442"/>
                <a:gd name="T9" fmla="*/ 156 h 417"/>
                <a:gd name="T10" fmla="*/ 409 w 442"/>
                <a:gd name="T11" fmla="*/ 92 h 417"/>
                <a:gd name="T12" fmla="*/ 344 w 442"/>
                <a:gd name="T13" fmla="*/ 72 h 417"/>
                <a:gd name="T14" fmla="*/ 245 w 442"/>
                <a:gd name="T15" fmla="*/ 22 h 417"/>
                <a:gd name="T16" fmla="*/ 183 w 442"/>
                <a:gd name="T17" fmla="*/ 25 h 417"/>
                <a:gd name="T18" fmla="*/ 157 w 442"/>
                <a:gd name="T19" fmla="*/ 80 h 417"/>
                <a:gd name="T20" fmla="*/ 92 w 442"/>
                <a:gd name="T21" fmla="*/ 125 h 417"/>
                <a:gd name="T22" fmla="*/ 95 w 442"/>
                <a:gd name="T23" fmla="*/ 203 h 417"/>
                <a:gd name="T24" fmla="*/ 69 w 442"/>
                <a:gd name="T25" fmla="*/ 233 h 417"/>
                <a:gd name="T26" fmla="*/ 23 w 442"/>
                <a:gd name="T27" fmla="*/ 261 h 417"/>
                <a:gd name="T28" fmla="*/ 6 w 442"/>
                <a:gd name="T29" fmla="*/ 322 h 417"/>
                <a:gd name="T30" fmla="*/ 55 w 442"/>
                <a:gd name="T31" fmla="*/ 383 h 417"/>
                <a:gd name="T32" fmla="*/ 147 w 442"/>
                <a:gd name="T33" fmla="*/ 386 h 417"/>
                <a:gd name="T34" fmla="*/ 213 w 442"/>
                <a:gd name="T35" fmla="*/ 400 h 417"/>
                <a:gd name="T36" fmla="*/ 242 w 442"/>
                <a:gd name="T37" fmla="*/ 378 h 417"/>
                <a:gd name="T38" fmla="*/ 291 w 442"/>
                <a:gd name="T39" fmla="*/ 345 h 417"/>
                <a:gd name="T40" fmla="*/ 306 w 442"/>
                <a:gd name="T41" fmla="*/ 345 h 417"/>
                <a:gd name="T42" fmla="*/ 347 w 442"/>
                <a:gd name="T43" fmla="*/ 32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2" h="417">
                  <a:moveTo>
                    <a:pt x="347" y="322"/>
                  </a:moveTo>
                  <a:cubicBezTo>
                    <a:pt x="383" y="325"/>
                    <a:pt x="406" y="311"/>
                    <a:pt x="399" y="286"/>
                  </a:cubicBezTo>
                  <a:cubicBezTo>
                    <a:pt x="393" y="261"/>
                    <a:pt x="367" y="247"/>
                    <a:pt x="393" y="219"/>
                  </a:cubicBezTo>
                  <a:cubicBezTo>
                    <a:pt x="408" y="204"/>
                    <a:pt x="416" y="194"/>
                    <a:pt x="424" y="183"/>
                  </a:cubicBezTo>
                  <a:cubicBezTo>
                    <a:pt x="408" y="176"/>
                    <a:pt x="401" y="163"/>
                    <a:pt x="390" y="156"/>
                  </a:cubicBezTo>
                  <a:cubicBezTo>
                    <a:pt x="373" y="144"/>
                    <a:pt x="377" y="117"/>
                    <a:pt x="409" y="92"/>
                  </a:cubicBezTo>
                  <a:cubicBezTo>
                    <a:pt x="442" y="67"/>
                    <a:pt x="383" y="67"/>
                    <a:pt x="344" y="72"/>
                  </a:cubicBezTo>
                  <a:cubicBezTo>
                    <a:pt x="304" y="78"/>
                    <a:pt x="272" y="44"/>
                    <a:pt x="245" y="22"/>
                  </a:cubicBezTo>
                  <a:cubicBezTo>
                    <a:pt x="219" y="0"/>
                    <a:pt x="213" y="3"/>
                    <a:pt x="183" y="25"/>
                  </a:cubicBezTo>
                  <a:cubicBezTo>
                    <a:pt x="154" y="47"/>
                    <a:pt x="160" y="50"/>
                    <a:pt x="157" y="80"/>
                  </a:cubicBezTo>
                  <a:cubicBezTo>
                    <a:pt x="154" y="111"/>
                    <a:pt x="121" y="105"/>
                    <a:pt x="92" y="125"/>
                  </a:cubicBezTo>
                  <a:cubicBezTo>
                    <a:pt x="62" y="144"/>
                    <a:pt x="85" y="189"/>
                    <a:pt x="95" y="203"/>
                  </a:cubicBezTo>
                  <a:cubicBezTo>
                    <a:pt x="105" y="217"/>
                    <a:pt x="88" y="231"/>
                    <a:pt x="69" y="233"/>
                  </a:cubicBezTo>
                  <a:cubicBezTo>
                    <a:pt x="49" y="236"/>
                    <a:pt x="46" y="247"/>
                    <a:pt x="23" y="261"/>
                  </a:cubicBezTo>
                  <a:cubicBezTo>
                    <a:pt x="0" y="275"/>
                    <a:pt x="6" y="297"/>
                    <a:pt x="6" y="322"/>
                  </a:cubicBezTo>
                  <a:cubicBezTo>
                    <a:pt x="6" y="347"/>
                    <a:pt x="33" y="364"/>
                    <a:pt x="55" y="383"/>
                  </a:cubicBezTo>
                  <a:cubicBezTo>
                    <a:pt x="78" y="403"/>
                    <a:pt x="111" y="397"/>
                    <a:pt x="147" y="386"/>
                  </a:cubicBezTo>
                  <a:cubicBezTo>
                    <a:pt x="183" y="375"/>
                    <a:pt x="193" y="383"/>
                    <a:pt x="213" y="400"/>
                  </a:cubicBezTo>
                  <a:cubicBezTo>
                    <a:pt x="232" y="417"/>
                    <a:pt x="242" y="397"/>
                    <a:pt x="242" y="378"/>
                  </a:cubicBezTo>
                  <a:cubicBezTo>
                    <a:pt x="242" y="358"/>
                    <a:pt x="265" y="350"/>
                    <a:pt x="291" y="345"/>
                  </a:cubicBezTo>
                  <a:cubicBezTo>
                    <a:pt x="297" y="343"/>
                    <a:pt x="302" y="344"/>
                    <a:pt x="306" y="345"/>
                  </a:cubicBezTo>
                  <a:cubicBezTo>
                    <a:pt x="318" y="332"/>
                    <a:pt x="333" y="321"/>
                    <a:pt x="347" y="322"/>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75" name="Freeform 34">
              <a:extLst>
                <a:ext uri="{FF2B5EF4-FFF2-40B4-BE49-F238E27FC236}">
                  <a16:creationId xmlns:a16="http://schemas.microsoft.com/office/drawing/2014/main" id="{66130637-3B1E-4E6B-8E3F-CA9E36146620}"/>
                </a:ext>
              </a:extLst>
            </p:cNvPr>
            <p:cNvSpPr>
              <a:spLocks/>
            </p:cNvSpPr>
            <p:nvPr/>
          </p:nvSpPr>
          <p:spPr bwMode="auto">
            <a:xfrm>
              <a:off x="4323" y="1664"/>
              <a:ext cx="141" cy="196"/>
            </a:xfrm>
            <a:custGeom>
              <a:avLst/>
              <a:gdLst>
                <a:gd name="T0" fmla="*/ 292 w 306"/>
                <a:gd name="T1" fmla="*/ 223 h 423"/>
                <a:gd name="T2" fmla="*/ 272 w 306"/>
                <a:gd name="T3" fmla="*/ 181 h 423"/>
                <a:gd name="T4" fmla="*/ 243 w 306"/>
                <a:gd name="T5" fmla="*/ 162 h 423"/>
                <a:gd name="T6" fmla="*/ 177 w 306"/>
                <a:gd name="T7" fmla="*/ 114 h 423"/>
                <a:gd name="T8" fmla="*/ 180 w 306"/>
                <a:gd name="T9" fmla="*/ 50 h 423"/>
                <a:gd name="T10" fmla="*/ 148 w 306"/>
                <a:gd name="T11" fmla="*/ 6 h 423"/>
                <a:gd name="T12" fmla="*/ 123 w 306"/>
                <a:gd name="T13" fmla="*/ 0 h 423"/>
                <a:gd name="T14" fmla="*/ 92 w 306"/>
                <a:gd name="T15" fmla="*/ 36 h 423"/>
                <a:gd name="T16" fmla="*/ 98 w 306"/>
                <a:gd name="T17" fmla="*/ 103 h 423"/>
                <a:gd name="T18" fmla="*/ 46 w 306"/>
                <a:gd name="T19" fmla="*/ 139 h 423"/>
                <a:gd name="T20" fmla="*/ 5 w 306"/>
                <a:gd name="T21" fmla="*/ 162 h 423"/>
                <a:gd name="T22" fmla="*/ 20 w 306"/>
                <a:gd name="T23" fmla="*/ 200 h 423"/>
                <a:gd name="T24" fmla="*/ 33 w 306"/>
                <a:gd name="T25" fmla="*/ 264 h 423"/>
                <a:gd name="T26" fmla="*/ 17 w 306"/>
                <a:gd name="T27" fmla="*/ 314 h 423"/>
                <a:gd name="T28" fmla="*/ 33 w 306"/>
                <a:gd name="T29" fmla="*/ 378 h 423"/>
                <a:gd name="T30" fmla="*/ 92 w 306"/>
                <a:gd name="T31" fmla="*/ 381 h 423"/>
                <a:gd name="T32" fmla="*/ 151 w 306"/>
                <a:gd name="T33" fmla="*/ 406 h 423"/>
                <a:gd name="T34" fmla="*/ 207 w 306"/>
                <a:gd name="T35" fmla="*/ 392 h 423"/>
                <a:gd name="T36" fmla="*/ 234 w 306"/>
                <a:gd name="T37" fmla="*/ 375 h 423"/>
                <a:gd name="T38" fmla="*/ 236 w 306"/>
                <a:gd name="T39" fmla="*/ 362 h 423"/>
                <a:gd name="T40" fmla="*/ 280 w 306"/>
                <a:gd name="T41" fmla="*/ 269 h 423"/>
                <a:gd name="T42" fmla="*/ 306 w 306"/>
                <a:gd name="T43" fmla="*/ 252 h 423"/>
                <a:gd name="T44" fmla="*/ 292 w 306"/>
                <a:gd name="T45" fmla="*/ 223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6" h="423">
                  <a:moveTo>
                    <a:pt x="292" y="223"/>
                  </a:moveTo>
                  <a:cubicBezTo>
                    <a:pt x="292" y="209"/>
                    <a:pt x="285" y="187"/>
                    <a:pt x="272" y="181"/>
                  </a:cubicBezTo>
                  <a:cubicBezTo>
                    <a:pt x="259" y="175"/>
                    <a:pt x="252" y="178"/>
                    <a:pt x="243" y="162"/>
                  </a:cubicBezTo>
                  <a:cubicBezTo>
                    <a:pt x="233" y="145"/>
                    <a:pt x="190" y="128"/>
                    <a:pt x="177" y="114"/>
                  </a:cubicBezTo>
                  <a:cubicBezTo>
                    <a:pt x="164" y="100"/>
                    <a:pt x="157" y="75"/>
                    <a:pt x="180" y="50"/>
                  </a:cubicBezTo>
                  <a:cubicBezTo>
                    <a:pt x="203" y="25"/>
                    <a:pt x="184" y="9"/>
                    <a:pt x="148" y="6"/>
                  </a:cubicBezTo>
                  <a:cubicBezTo>
                    <a:pt x="137" y="5"/>
                    <a:pt x="130" y="3"/>
                    <a:pt x="123" y="0"/>
                  </a:cubicBezTo>
                  <a:cubicBezTo>
                    <a:pt x="115" y="11"/>
                    <a:pt x="107" y="21"/>
                    <a:pt x="92" y="36"/>
                  </a:cubicBezTo>
                  <a:cubicBezTo>
                    <a:pt x="66" y="64"/>
                    <a:pt x="92" y="78"/>
                    <a:pt x="98" y="103"/>
                  </a:cubicBezTo>
                  <a:cubicBezTo>
                    <a:pt x="105" y="128"/>
                    <a:pt x="82" y="142"/>
                    <a:pt x="46" y="139"/>
                  </a:cubicBezTo>
                  <a:cubicBezTo>
                    <a:pt x="32" y="138"/>
                    <a:pt x="17" y="149"/>
                    <a:pt x="5" y="162"/>
                  </a:cubicBezTo>
                  <a:cubicBezTo>
                    <a:pt x="18" y="166"/>
                    <a:pt x="20" y="183"/>
                    <a:pt x="20" y="200"/>
                  </a:cubicBezTo>
                  <a:cubicBezTo>
                    <a:pt x="20" y="223"/>
                    <a:pt x="20" y="248"/>
                    <a:pt x="33" y="264"/>
                  </a:cubicBezTo>
                  <a:cubicBezTo>
                    <a:pt x="46" y="281"/>
                    <a:pt x="33" y="303"/>
                    <a:pt x="17" y="314"/>
                  </a:cubicBezTo>
                  <a:cubicBezTo>
                    <a:pt x="0" y="326"/>
                    <a:pt x="10" y="356"/>
                    <a:pt x="33" y="378"/>
                  </a:cubicBezTo>
                  <a:cubicBezTo>
                    <a:pt x="56" y="401"/>
                    <a:pt x="72" y="406"/>
                    <a:pt x="92" y="381"/>
                  </a:cubicBezTo>
                  <a:cubicBezTo>
                    <a:pt x="112" y="356"/>
                    <a:pt x="118" y="389"/>
                    <a:pt x="151" y="406"/>
                  </a:cubicBezTo>
                  <a:cubicBezTo>
                    <a:pt x="184" y="423"/>
                    <a:pt x="193" y="409"/>
                    <a:pt x="207" y="392"/>
                  </a:cubicBezTo>
                  <a:cubicBezTo>
                    <a:pt x="212" y="385"/>
                    <a:pt x="223" y="379"/>
                    <a:pt x="234" y="375"/>
                  </a:cubicBezTo>
                  <a:cubicBezTo>
                    <a:pt x="234" y="370"/>
                    <a:pt x="235" y="366"/>
                    <a:pt x="236" y="362"/>
                  </a:cubicBezTo>
                  <a:cubicBezTo>
                    <a:pt x="249" y="325"/>
                    <a:pt x="271" y="299"/>
                    <a:pt x="280" y="269"/>
                  </a:cubicBezTo>
                  <a:cubicBezTo>
                    <a:pt x="284" y="253"/>
                    <a:pt x="294" y="250"/>
                    <a:pt x="306" y="252"/>
                  </a:cubicBezTo>
                  <a:cubicBezTo>
                    <a:pt x="300" y="238"/>
                    <a:pt x="292" y="233"/>
                    <a:pt x="292" y="223"/>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76" name="Freeform 35">
              <a:extLst>
                <a:ext uri="{FF2B5EF4-FFF2-40B4-BE49-F238E27FC236}">
                  <a16:creationId xmlns:a16="http://schemas.microsoft.com/office/drawing/2014/main" id="{59BFD977-F95D-461A-9E0C-54BCD73B8013}"/>
                </a:ext>
              </a:extLst>
            </p:cNvPr>
            <p:cNvSpPr>
              <a:spLocks/>
            </p:cNvSpPr>
            <p:nvPr/>
          </p:nvSpPr>
          <p:spPr bwMode="auto">
            <a:xfrm>
              <a:off x="5023" y="3295"/>
              <a:ext cx="201" cy="412"/>
            </a:xfrm>
            <a:custGeom>
              <a:avLst/>
              <a:gdLst>
                <a:gd name="T0" fmla="*/ 172 w 434"/>
                <a:gd name="T1" fmla="*/ 136 h 890"/>
                <a:gd name="T2" fmla="*/ 137 w 434"/>
                <a:gd name="T3" fmla="*/ 212 h 890"/>
                <a:gd name="T4" fmla="*/ 102 w 434"/>
                <a:gd name="T5" fmla="*/ 249 h 890"/>
                <a:gd name="T6" fmla="*/ 78 w 434"/>
                <a:gd name="T7" fmla="*/ 336 h 890"/>
                <a:gd name="T8" fmla="*/ 50 w 434"/>
                <a:gd name="T9" fmla="*/ 406 h 890"/>
                <a:gd name="T10" fmla="*/ 43 w 434"/>
                <a:gd name="T11" fmla="*/ 445 h 890"/>
                <a:gd name="T12" fmla="*/ 13 w 434"/>
                <a:gd name="T13" fmla="*/ 506 h 890"/>
                <a:gd name="T14" fmla="*/ 32 w 434"/>
                <a:gd name="T15" fmla="*/ 545 h 890"/>
                <a:gd name="T16" fmla="*/ 28 w 434"/>
                <a:gd name="T17" fmla="*/ 625 h 890"/>
                <a:gd name="T18" fmla="*/ 72 w 434"/>
                <a:gd name="T19" fmla="*/ 668 h 890"/>
                <a:gd name="T20" fmla="*/ 111 w 434"/>
                <a:gd name="T21" fmla="*/ 734 h 890"/>
                <a:gd name="T22" fmla="*/ 185 w 434"/>
                <a:gd name="T23" fmla="*/ 773 h 890"/>
                <a:gd name="T24" fmla="*/ 244 w 434"/>
                <a:gd name="T25" fmla="*/ 834 h 890"/>
                <a:gd name="T26" fmla="*/ 284 w 434"/>
                <a:gd name="T27" fmla="*/ 888 h 890"/>
                <a:gd name="T28" fmla="*/ 312 w 434"/>
                <a:gd name="T29" fmla="*/ 855 h 890"/>
                <a:gd name="T30" fmla="*/ 301 w 434"/>
                <a:gd name="T31" fmla="*/ 788 h 890"/>
                <a:gd name="T32" fmla="*/ 318 w 434"/>
                <a:gd name="T33" fmla="*/ 705 h 890"/>
                <a:gd name="T34" fmla="*/ 364 w 434"/>
                <a:gd name="T35" fmla="*/ 619 h 890"/>
                <a:gd name="T36" fmla="*/ 377 w 434"/>
                <a:gd name="T37" fmla="*/ 580 h 890"/>
                <a:gd name="T38" fmla="*/ 388 w 434"/>
                <a:gd name="T39" fmla="*/ 492 h 890"/>
                <a:gd name="T40" fmla="*/ 401 w 434"/>
                <a:gd name="T41" fmla="*/ 438 h 890"/>
                <a:gd name="T42" fmla="*/ 397 w 434"/>
                <a:gd name="T43" fmla="*/ 386 h 890"/>
                <a:gd name="T44" fmla="*/ 419 w 434"/>
                <a:gd name="T45" fmla="*/ 336 h 890"/>
                <a:gd name="T46" fmla="*/ 404 w 434"/>
                <a:gd name="T47" fmla="*/ 278 h 890"/>
                <a:gd name="T48" fmla="*/ 432 w 434"/>
                <a:gd name="T49" fmla="*/ 206 h 890"/>
                <a:gd name="T50" fmla="*/ 406 w 434"/>
                <a:gd name="T51" fmla="*/ 115 h 890"/>
                <a:gd name="T52" fmla="*/ 406 w 434"/>
                <a:gd name="T53" fmla="*/ 45 h 890"/>
                <a:gd name="T54" fmla="*/ 329 w 434"/>
                <a:gd name="T55" fmla="*/ 30 h 890"/>
                <a:gd name="T56" fmla="*/ 294 w 434"/>
                <a:gd name="T57" fmla="*/ 15 h 890"/>
                <a:gd name="T58" fmla="*/ 238 w 434"/>
                <a:gd name="T59" fmla="*/ 62 h 890"/>
                <a:gd name="T60" fmla="*/ 183 w 434"/>
                <a:gd name="T61" fmla="*/ 93 h 890"/>
                <a:gd name="T62" fmla="*/ 172 w 434"/>
                <a:gd name="T63" fmla="*/ 136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890">
                  <a:moveTo>
                    <a:pt x="172" y="136"/>
                  </a:moveTo>
                  <a:cubicBezTo>
                    <a:pt x="172" y="136"/>
                    <a:pt x="166" y="208"/>
                    <a:pt x="137" y="212"/>
                  </a:cubicBezTo>
                  <a:cubicBezTo>
                    <a:pt x="109" y="215"/>
                    <a:pt x="111" y="225"/>
                    <a:pt x="102" y="249"/>
                  </a:cubicBezTo>
                  <a:cubicBezTo>
                    <a:pt x="93" y="273"/>
                    <a:pt x="93" y="317"/>
                    <a:pt x="78" y="336"/>
                  </a:cubicBezTo>
                  <a:cubicBezTo>
                    <a:pt x="63" y="354"/>
                    <a:pt x="48" y="391"/>
                    <a:pt x="50" y="406"/>
                  </a:cubicBezTo>
                  <a:cubicBezTo>
                    <a:pt x="52" y="421"/>
                    <a:pt x="56" y="434"/>
                    <a:pt x="43" y="445"/>
                  </a:cubicBezTo>
                  <a:cubicBezTo>
                    <a:pt x="30" y="456"/>
                    <a:pt x="8" y="484"/>
                    <a:pt x="13" y="506"/>
                  </a:cubicBezTo>
                  <a:cubicBezTo>
                    <a:pt x="17" y="529"/>
                    <a:pt x="32" y="516"/>
                    <a:pt x="32" y="545"/>
                  </a:cubicBezTo>
                  <a:cubicBezTo>
                    <a:pt x="32" y="575"/>
                    <a:pt x="0" y="595"/>
                    <a:pt x="28" y="625"/>
                  </a:cubicBezTo>
                  <a:cubicBezTo>
                    <a:pt x="56" y="655"/>
                    <a:pt x="67" y="649"/>
                    <a:pt x="72" y="668"/>
                  </a:cubicBezTo>
                  <a:cubicBezTo>
                    <a:pt x="76" y="686"/>
                    <a:pt x="83" y="710"/>
                    <a:pt x="111" y="734"/>
                  </a:cubicBezTo>
                  <a:cubicBezTo>
                    <a:pt x="139" y="758"/>
                    <a:pt x="166" y="747"/>
                    <a:pt x="185" y="773"/>
                  </a:cubicBezTo>
                  <a:cubicBezTo>
                    <a:pt x="205" y="799"/>
                    <a:pt x="240" y="808"/>
                    <a:pt x="244" y="834"/>
                  </a:cubicBezTo>
                  <a:cubicBezTo>
                    <a:pt x="249" y="860"/>
                    <a:pt x="266" y="886"/>
                    <a:pt x="284" y="888"/>
                  </a:cubicBezTo>
                  <a:cubicBezTo>
                    <a:pt x="301" y="890"/>
                    <a:pt x="325" y="881"/>
                    <a:pt x="312" y="855"/>
                  </a:cubicBezTo>
                  <a:cubicBezTo>
                    <a:pt x="299" y="829"/>
                    <a:pt x="308" y="816"/>
                    <a:pt x="301" y="788"/>
                  </a:cubicBezTo>
                  <a:cubicBezTo>
                    <a:pt x="294" y="760"/>
                    <a:pt x="294" y="727"/>
                    <a:pt x="318" y="705"/>
                  </a:cubicBezTo>
                  <a:cubicBezTo>
                    <a:pt x="342" y="682"/>
                    <a:pt x="362" y="645"/>
                    <a:pt x="364" y="619"/>
                  </a:cubicBezTo>
                  <a:cubicBezTo>
                    <a:pt x="366" y="593"/>
                    <a:pt x="358" y="593"/>
                    <a:pt x="377" y="580"/>
                  </a:cubicBezTo>
                  <a:cubicBezTo>
                    <a:pt x="397" y="568"/>
                    <a:pt x="371" y="512"/>
                    <a:pt x="388" y="492"/>
                  </a:cubicBezTo>
                  <a:cubicBezTo>
                    <a:pt x="406" y="471"/>
                    <a:pt x="415" y="451"/>
                    <a:pt x="401" y="438"/>
                  </a:cubicBezTo>
                  <a:cubicBezTo>
                    <a:pt x="388" y="425"/>
                    <a:pt x="380" y="395"/>
                    <a:pt x="397" y="386"/>
                  </a:cubicBezTo>
                  <a:cubicBezTo>
                    <a:pt x="415" y="377"/>
                    <a:pt x="432" y="356"/>
                    <a:pt x="419" y="336"/>
                  </a:cubicBezTo>
                  <a:cubicBezTo>
                    <a:pt x="406" y="315"/>
                    <a:pt x="397" y="306"/>
                    <a:pt x="404" y="278"/>
                  </a:cubicBezTo>
                  <a:cubicBezTo>
                    <a:pt x="410" y="251"/>
                    <a:pt x="430" y="239"/>
                    <a:pt x="432" y="206"/>
                  </a:cubicBezTo>
                  <a:cubicBezTo>
                    <a:pt x="434" y="173"/>
                    <a:pt x="401" y="149"/>
                    <a:pt x="406" y="115"/>
                  </a:cubicBezTo>
                  <a:cubicBezTo>
                    <a:pt x="410" y="82"/>
                    <a:pt x="423" y="58"/>
                    <a:pt x="406" y="45"/>
                  </a:cubicBezTo>
                  <a:cubicBezTo>
                    <a:pt x="388" y="32"/>
                    <a:pt x="340" y="41"/>
                    <a:pt x="329" y="30"/>
                  </a:cubicBezTo>
                  <a:cubicBezTo>
                    <a:pt x="318" y="19"/>
                    <a:pt x="312" y="0"/>
                    <a:pt x="294" y="15"/>
                  </a:cubicBezTo>
                  <a:cubicBezTo>
                    <a:pt x="277" y="30"/>
                    <a:pt x="259" y="56"/>
                    <a:pt x="238" y="62"/>
                  </a:cubicBezTo>
                  <a:cubicBezTo>
                    <a:pt x="216" y="67"/>
                    <a:pt x="198" y="78"/>
                    <a:pt x="183" y="93"/>
                  </a:cubicBezTo>
                  <a:cubicBezTo>
                    <a:pt x="168" y="108"/>
                    <a:pt x="172" y="113"/>
                    <a:pt x="172" y="136"/>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77" name="Freeform 36">
              <a:extLst>
                <a:ext uri="{FF2B5EF4-FFF2-40B4-BE49-F238E27FC236}">
                  <a16:creationId xmlns:a16="http://schemas.microsoft.com/office/drawing/2014/main" id="{97A57656-78AB-40C3-90D9-ACD60511E5BE}"/>
                </a:ext>
              </a:extLst>
            </p:cNvPr>
            <p:cNvSpPr>
              <a:spLocks/>
            </p:cNvSpPr>
            <p:nvPr/>
          </p:nvSpPr>
          <p:spPr bwMode="auto">
            <a:xfrm>
              <a:off x="5438" y="3349"/>
              <a:ext cx="38" cy="22"/>
            </a:xfrm>
            <a:custGeom>
              <a:avLst/>
              <a:gdLst>
                <a:gd name="T0" fmla="*/ 53 w 81"/>
                <a:gd name="T1" fmla="*/ 2 h 48"/>
                <a:gd name="T2" fmla="*/ 5 w 81"/>
                <a:gd name="T3" fmla="*/ 19 h 48"/>
                <a:gd name="T4" fmla="*/ 31 w 81"/>
                <a:gd name="T5" fmla="*/ 45 h 48"/>
                <a:gd name="T6" fmla="*/ 53 w 81"/>
                <a:gd name="T7" fmla="*/ 2 h 48"/>
              </a:gdLst>
              <a:ahLst/>
              <a:cxnLst>
                <a:cxn ang="0">
                  <a:pos x="T0" y="T1"/>
                </a:cxn>
                <a:cxn ang="0">
                  <a:pos x="T2" y="T3"/>
                </a:cxn>
                <a:cxn ang="0">
                  <a:pos x="T4" y="T5"/>
                </a:cxn>
                <a:cxn ang="0">
                  <a:pos x="T6" y="T7"/>
                </a:cxn>
              </a:cxnLst>
              <a:rect l="0" t="0" r="r" b="b"/>
              <a:pathLst>
                <a:path w="81" h="48">
                  <a:moveTo>
                    <a:pt x="53" y="2"/>
                  </a:moveTo>
                  <a:cubicBezTo>
                    <a:pt x="53" y="2"/>
                    <a:pt x="0" y="0"/>
                    <a:pt x="5" y="19"/>
                  </a:cubicBezTo>
                  <a:cubicBezTo>
                    <a:pt x="9" y="37"/>
                    <a:pt x="5" y="41"/>
                    <a:pt x="31" y="45"/>
                  </a:cubicBezTo>
                  <a:cubicBezTo>
                    <a:pt x="57" y="48"/>
                    <a:pt x="81" y="15"/>
                    <a:pt x="53" y="2"/>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78" name="Freeform 37">
              <a:extLst>
                <a:ext uri="{FF2B5EF4-FFF2-40B4-BE49-F238E27FC236}">
                  <a16:creationId xmlns:a16="http://schemas.microsoft.com/office/drawing/2014/main" id="{8289134C-B2E9-46A7-AF92-4E7A3F09E1AC}"/>
                </a:ext>
              </a:extLst>
            </p:cNvPr>
            <p:cNvSpPr>
              <a:spLocks/>
            </p:cNvSpPr>
            <p:nvPr/>
          </p:nvSpPr>
          <p:spPr bwMode="auto">
            <a:xfrm>
              <a:off x="5489" y="3325"/>
              <a:ext cx="25" cy="32"/>
            </a:xfrm>
            <a:custGeom>
              <a:avLst/>
              <a:gdLst>
                <a:gd name="T0" fmla="*/ 33 w 55"/>
                <a:gd name="T1" fmla="*/ 0 h 69"/>
                <a:gd name="T2" fmla="*/ 3 w 55"/>
                <a:gd name="T3" fmla="*/ 34 h 69"/>
                <a:gd name="T4" fmla="*/ 35 w 55"/>
                <a:gd name="T5" fmla="*/ 50 h 69"/>
                <a:gd name="T6" fmla="*/ 33 w 55"/>
                <a:gd name="T7" fmla="*/ 0 h 69"/>
              </a:gdLst>
              <a:ahLst/>
              <a:cxnLst>
                <a:cxn ang="0">
                  <a:pos x="T0" y="T1"/>
                </a:cxn>
                <a:cxn ang="0">
                  <a:pos x="T2" y="T3"/>
                </a:cxn>
                <a:cxn ang="0">
                  <a:pos x="T4" y="T5"/>
                </a:cxn>
                <a:cxn ang="0">
                  <a:pos x="T6" y="T7"/>
                </a:cxn>
              </a:cxnLst>
              <a:rect l="0" t="0" r="r" b="b"/>
              <a:pathLst>
                <a:path w="55" h="69">
                  <a:moveTo>
                    <a:pt x="33" y="0"/>
                  </a:moveTo>
                  <a:cubicBezTo>
                    <a:pt x="33" y="0"/>
                    <a:pt x="0" y="15"/>
                    <a:pt x="3" y="34"/>
                  </a:cubicBezTo>
                  <a:cubicBezTo>
                    <a:pt x="5" y="52"/>
                    <a:pt x="31" y="69"/>
                    <a:pt x="35" y="50"/>
                  </a:cubicBezTo>
                  <a:cubicBezTo>
                    <a:pt x="40" y="32"/>
                    <a:pt x="55" y="4"/>
                    <a:pt x="33" y="0"/>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sp>
          <p:nvSpPr>
            <p:cNvPr id="479" name="Freeform 38">
              <a:extLst>
                <a:ext uri="{FF2B5EF4-FFF2-40B4-BE49-F238E27FC236}">
                  <a16:creationId xmlns:a16="http://schemas.microsoft.com/office/drawing/2014/main" id="{E02046C6-449C-4627-9148-75A7505EB990}"/>
                </a:ext>
              </a:extLst>
            </p:cNvPr>
            <p:cNvSpPr>
              <a:spLocks/>
            </p:cNvSpPr>
            <p:nvPr/>
          </p:nvSpPr>
          <p:spPr bwMode="auto">
            <a:xfrm>
              <a:off x="5605" y="3264"/>
              <a:ext cx="36" cy="26"/>
            </a:xfrm>
            <a:custGeom>
              <a:avLst/>
              <a:gdLst>
                <a:gd name="T0" fmla="*/ 45 w 78"/>
                <a:gd name="T1" fmla="*/ 9 h 55"/>
                <a:gd name="T2" fmla="*/ 2 w 78"/>
                <a:gd name="T3" fmla="*/ 11 h 55"/>
                <a:gd name="T4" fmla="*/ 19 w 78"/>
                <a:gd name="T5" fmla="*/ 40 h 55"/>
                <a:gd name="T6" fmla="*/ 50 w 78"/>
                <a:gd name="T7" fmla="*/ 44 h 55"/>
                <a:gd name="T8" fmla="*/ 45 w 78"/>
                <a:gd name="T9" fmla="*/ 9 h 55"/>
              </a:gdLst>
              <a:ahLst/>
              <a:cxnLst>
                <a:cxn ang="0">
                  <a:pos x="T0" y="T1"/>
                </a:cxn>
                <a:cxn ang="0">
                  <a:pos x="T2" y="T3"/>
                </a:cxn>
                <a:cxn ang="0">
                  <a:pos x="T4" y="T5"/>
                </a:cxn>
                <a:cxn ang="0">
                  <a:pos x="T6" y="T7"/>
                </a:cxn>
                <a:cxn ang="0">
                  <a:pos x="T8" y="T9"/>
                </a:cxn>
              </a:cxnLst>
              <a:rect l="0" t="0" r="r" b="b"/>
              <a:pathLst>
                <a:path w="78" h="55">
                  <a:moveTo>
                    <a:pt x="45" y="9"/>
                  </a:moveTo>
                  <a:cubicBezTo>
                    <a:pt x="45" y="9"/>
                    <a:pt x="0" y="0"/>
                    <a:pt x="2" y="11"/>
                  </a:cubicBezTo>
                  <a:cubicBezTo>
                    <a:pt x="4" y="22"/>
                    <a:pt x="15" y="28"/>
                    <a:pt x="19" y="40"/>
                  </a:cubicBezTo>
                  <a:cubicBezTo>
                    <a:pt x="24" y="53"/>
                    <a:pt x="43" y="55"/>
                    <a:pt x="50" y="44"/>
                  </a:cubicBezTo>
                  <a:cubicBezTo>
                    <a:pt x="56" y="33"/>
                    <a:pt x="78" y="9"/>
                    <a:pt x="45" y="9"/>
                  </a:cubicBezTo>
                  <a:close/>
                </a:path>
              </a:pathLst>
            </a:custGeom>
            <a:grpFill/>
            <a:ln w="38100" cap="rnd" cmpd="sng">
              <a:solidFill>
                <a:schemeClr val="bg1"/>
              </a:solidFill>
              <a:prstDash val="solid"/>
              <a:round/>
              <a:headEnd/>
              <a:tailEnd/>
            </a:ln>
          </p:spPr>
          <p:txBody>
            <a:bodyPr/>
            <a:lstStyle/>
            <a:p>
              <a:pPr defTabSz="914217">
                <a:defRPr/>
              </a:pPr>
              <a:endParaRPr lang="en-US" dirty="0">
                <a:solidFill>
                  <a:srgbClr val="7F7F7F"/>
                </a:solidFill>
                <a:latin typeface="Lato Light"/>
              </a:endParaRPr>
            </a:p>
          </p:txBody>
        </p:sp>
      </p:grpSp>
      <p:sp>
        <p:nvSpPr>
          <p:cNvPr id="480" name="Shape 2688">
            <a:extLst>
              <a:ext uri="{FF2B5EF4-FFF2-40B4-BE49-F238E27FC236}">
                <a16:creationId xmlns:a16="http://schemas.microsoft.com/office/drawing/2014/main" id="{67743A28-2BBF-4FEB-B408-C13FDF1D201D}"/>
              </a:ext>
            </a:extLst>
          </p:cNvPr>
          <p:cNvSpPr/>
          <p:nvPr/>
        </p:nvSpPr>
        <p:spPr>
          <a:xfrm>
            <a:off x="6347929" y="448653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tx1">
              <a:lumMod val="75000"/>
              <a:lumOff val="25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481" name="TextBox 48">
            <a:extLst>
              <a:ext uri="{FF2B5EF4-FFF2-40B4-BE49-F238E27FC236}">
                <a16:creationId xmlns:a16="http://schemas.microsoft.com/office/drawing/2014/main" id="{6701D2CA-F43E-48F1-85AC-14554C177943}"/>
              </a:ext>
            </a:extLst>
          </p:cNvPr>
          <p:cNvSpPr txBox="1"/>
          <p:nvPr/>
        </p:nvSpPr>
        <p:spPr>
          <a:xfrm>
            <a:off x="6715700" y="4369570"/>
            <a:ext cx="2072185" cy="899477"/>
          </a:xfrm>
          <a:prstGeom prst="rect">
            <a:avLst/>
          </a:prstGeom>
          <a:noFill/>
        </p:spPr>
        <p:txBody>
          <a:bodyPr wrap="square" rtlCol="0">
            <a:spAutoFit/>
          </a:bodyPr>
          <a:lstStyle/>
          <a:p>
            <a:pPr defTabSz="914217">
              <a:lnSpc>
                <a:spcPct val="150000"/>
              </a:lnSpc>
            </a:pPr>
            <a:r>
              <a:rPr lang="en-US" sz="1600" b="1" dirty="0">
                <a:solidFill>
                  <a:srgbClr val="000000"/>
                </a:solidFill>
                <a:latin typeface="Montserrat" charset="0"/>
                <a:ea typeface="Montserrat" charset="0"/>
                <a:cs typeface="Montserrat" charset="0"/>
              </a:rPr>
              <a:t>FIRST TITLE </a:t>
            </a:r>
            <a:r>
              <a:rPr lang="en-US" sz="1000" dirty="0">
                <a:solidFill>
                  <a:srgbClr val="7F7F7F"/>
                </a:solidFill>
                <a:latin typeface="Montserrat Light" charset="0"/>
                <a:ea typeface="Montserrat Light" charset="0"/>
                <a:cs typeface="Montserrat Light" charset="0"/>
              </a:rPr>
              <a:t>Entrepreneurial activities differ substantially depending on the.</a:t>
            </a:r>
          </a:p>
        </p:txBody>
      </p:sp>
      <p:sp>
        <p:nvSpPr>
          <p:cNvPr id="482" name="TextBox 49">
            <a:extLst>
              <a:ext uri="{FF2B5EF4-FFF2-40B4-BE49-F238E27FC236}">
                <a16:creationId xmlns:a16="http://schemas.microsoft.com/office/drawing/2014/main" id="{198102DC-0F6D-4C3C-8990-F3F3979E7D19}"/>
              </a:ext>
            </a:extLst>
          </p:cNvPr>
          <p:cNvSpPr txBox="1"/>
          <p:nvPr/>
        </p:nvSpPr>
        <p:spPr>
          <a:xfrm>
            <a:off x="6202579" y="3195574"/>
            <a:ext cx="4998305" cy="1033232"/>
          </a:xfrm>
          <a:prstGeom prst="rect">
            <a:avLst/>
          </a:prstGeom>
          <a:noFill/>
        </p:spPr>
        <p:txBody>
          <a:bodyPr wrap="square" rtlCol="0">
            <a:spAutoFit/>
          </a:bodyPr>
          <a:lstStyle/>
          <a:p>
            <a:pPr algn="just" defTabSz="914217">
              <a:lnSpc>
                <a:spcPct val="130000"/>
              </a:lnSpc>
            </a:pPr>
            <a:r>
              <a:rPr lang="en-US" sz="1200" dirty="0">
                <a:solidFill>
                  <a:srgbClr val="7F7F7F"/>
                </a:solidFill>
                <a:latin typeface="Montserrat Light" charset="0"/>
                <a:ea typeface="Montserrat Light" charset="0"/>
                <a:cs typeface="Montserrat Light" charset="0"/>
              </a:rPr>
              <a:t>Entrepreneurial activities differ substantially depending on the type of organization and creativity involved. Entrepreneurship ranges in scale from solo. Entrepreneurial activities differ substantially depending on the type of organization and</a:t>
            </a:r>
          </a:p>
        </p:txBody>
      </p:sp>
      <p:sp>
        <p:nvSpPr>
          <p:cNvPr id="483" name="TextBox 50">
            <a:extLst>
              <a:ext uri="{FF2B5EF4-FFF2-40B4-BE49-F238E27FC236}">
                <a16:creationId xmlns:a16="http://schemas.microsoft.com/office/drawing/2014/main" id="{D66AC2B2-EA27-4786-9661-FA085D6FCE11}"/>
              </a:ext>
            </a:extLst>
          </p:cNvPr>
          <p:cNvSpPr txBox="1"/>
          <p:nvPr/>
        </p:nvSpPr>
        <p:spPr>
          <a:xfrm>
            <a:off x="6202579" y="1857663"/>
            <a:ext cx="2643737" cy="400110"/>
          </a:xfrm>
          <a:prstGeom prst="rect">
            <a:avLst/>
          </a:prstGeom>
          <a:noFill/>
        </p:spPr>
        <p:txBody>
          <a:bodyPr wrap="none" rtlCol="0">
            <a:spAutoFit/>
          </a:bodyPr>
          <a:lstStyle/>
          <a:p>
            <a:pPr defTabSz="914217"/>
            <a:r>
              <a:rPr lang="id-ID" sz="2000" b="1" dirty="0">
                <a:solidFill>
                  <a:srgbClr val="000000"/>
                </a:solidFill>
                <a:latin typeface="Montserrat" charset="0"/>
                <a:ea typeface="Montserrat" charset="0"/>
                <a:cs typeface="Montserrat" charset="0"/>
              </a:rPr>
              <a:t>POPULATION ANALYSIS</a:t>
            </a:r>
          </a:p>
        </p:txBody>
      </p:sp>
      <p:sp>
        <p:nvSpPr>
          <p:cNvPr id="484" name="TextBox 51">
            <a:extLst>
              <a:ext uri="{FF2B5EF4-FFF2-40B4-BE49-F238E27FC236}">
                <a16:creationId xmlns:a16="http://schemas.microsoft.com/office/drawing/2014/main" id="{C3AD7F65-EC9C-443E-9137-D9B44863BC1F}"/>
              </a:ext>
            </a:extLst>
          </p:cNvPr>
          <p:cNvSpPr txBox="1"/>
          <p:nvPr/>
        </p:nvSpPr>
        <p:spPr>
          <a:xfrm>
            <a:off x="7679956" y="2317782"/>
            <a:ext cx="3636327" cy="553100"/>
          </a:xfrm>
          <a:prstGeom prst="rect">
            <a:avLst/>
          </a:prstGeom>
          <a:noFill/>
        </p:spPr>
        <p:txBody>
          <a:bodyPr wrap="square" rtlCol="0">
            <a:spAutoFit/>
          </a:bodyPr>
          <a:lstStyle/>
          <a:p>
            <a:pPr algn="just" defTabSz="914217">
              <a:lnSpc>
                <a:spcPct val="130000"/>
              </a:lnSpc>
            </a:pPr>
            <a:r>
              <a:rPr lang="en-US" sz="1200" dirty="0">
                <a:solidFill>
                  <a:srgbClr val="7F7F7F"/>
                </a:solidFill>
                <a:latin typeface="Montserrat Light" charset="0"/>
                <a:ea typeface="Montserrat Light" charset="0"/>
                <a:cs typeface="Montserrat Light" charset="0"/>
              </a:rPr>
              <a:t>Entrepreneurial activities differ substantially depending on the type of organization and creativity involved. </a:t>
            </a:r>
          </a:p>
        </p:txBody>
      </p:sp>
      <p:sp>
        <p:nvSpPr>
          <p:cNvPr id="485" name="TextBox 52">
            <a:extLst>
              <a:ext uri="{FF2B5EF4-FFF2-40B4-BE49-F238E27FC236}">
                <a16:creationId xmlns:a16="http://schemas.microsoft.com/office/drawing/2014/main" id="{5CF61F15-9FE8-4A02-A2CA-2B71D9BB0529}"/>
              </a:ext>
            </a:extLst>
          </p:cNvPr>
          <p:cNvSpPr txBox="1"/>
          <p:nvPr/>
        </p:nvSpPr>
        <p:spPr>
          <a:xfrm>
            <a:off x="6213066" y="2275042"/>
            <a:ext cx="1391728" cy="923330"/>
          </a:xfrm>
          <a:prstGeom prst="rect">
            <a:avLst/>
          </a:prstGeom>
          <a:noFill/>
        </p:spPr>
        <p:txBody>
          <a:bodyPr wrap="none" rtlCol="0">
            <a:spAutoFit/>
          </a:bodyPr>
          <a:lstStyle/>
          <a:p>
            <a:pPr defTabSz="914217"/>
            <a:r>
              <a:rPr lang="id-ID" sz="5400" b="1" dirty="0">
                <a:solidFill>
                  <a:srgbClr val="0C5ED7"/>
                </a:solidFill>
                <a:latin typeface="Montserrat" charset="0"/>
                <a:ea typeface="Montserrat" charset="0"/>
                <a:cs typeface="Montserrat" charset="0"/>
              </a:rPr>
              <a:t>15%</a:t>
            </a:r>
          </a:p>
        </p:txBody>
      </p:sp>
      <p:sp>
        <p:nvSpPr>
          <p:cNvPr id="486" name="TextBox 53">
            <a:extLst>
              <a:ext uri="{FF2B5EF4-FFF2-40B4-BE49-F238E27FC236}">
                <a16:creationId xmlns:a16="http://schemas.microsoft.com/office/drawing/2014/main" id="{E1859DF6-9A2A-488D-8B2F-866FA886D3BC}"/>
              </a:ext>
            </a:extLst>
          </p:cNvPr>
          <p:cNvSpPr txBox="1"/>
          <p:nvPr/>
        </p:nvSpPr>
        <p:spPr>
          <a:xfrm>
            <a:off x="9244098" y="4369570"/>
            <a:ext cx="2072185" cy="899477"/>
          </a:xfrm>
          <a:prstGeom prst="rect">
            <a:avLst/>
          </a:prstGeom>
          <a:noFill/>
        </p:spPr>
        <p:txBody>
          <a:bodyPr wrap="square" rtlCol="0">
            <a:spAutoFit/>
          </a:bodyPr>
          <a:lstStyle/>
          <a:p>
            <a:pPr defTabSz="914217">
              <a:lnSpc>
                <a:spcPct val="150000"/>
              </a:lnSpc>
            </a:pPr>
            <a:r>
              <a:rPr lang="en-US" sz="1600" b="1" dirty="0">
                <a:solidFill>
                  <a:srgbClr val="000000"/>
                </a:solidFill>
                <a:latin typeface="Montserrat" charset="0"/>
                <a:ea typeface="Montserrat" charset="0"/>
                <a:cs typeface="Montserrat" charset="0"/>
              </a:rPr>
              <a:t>SECOND TITLE </a:t>
            </a:r>
            <a:r>
              <a:rPr lang="en-US" sz="1000" dirty="0">
                <a:solidFill>
                  <a:srgbClr val="7F7F7F"/>
                </a:solidFill>
                <a:latin typeface="Montserrat Light" charset="0"/>
                <a:ea typeface="Montserrat Light" charset="0"/>
                <a:cs typeface="Montserrat Light" charset="0"/>
              </a:rPr>
              <a:t>Entrepreneurial activities differ substantially depending on the.</a:t>
            </a:r>
          </a:p>
        </p:txBody>
      </p:sp>
      <p:sp>
        <p:nvSpPr>
          <p:cNvPr id="487" name="Shape 2770">
            <a:extLst>
              <a:ext uri="{FF2B5EF4-FFF2-40B4-BE49-F238E27FC236}">
                <a16:creationId xmlns:a16="http://schemas.microsoft.com/office/drawing/2014/main" id="{9838714C-3E20-4B83-951F-A5095FF616A8}"/>
              </a:ext>
            </a:extLst>
          </p:cNvPr>
          <p:cNvSpPr/>
          <p:nvPr/>
        </p:nvSpPr>
        <p:spPr>
          <a:xfrm>
            <a:off x="8876327" y="448739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9" y="20851"/>
                  <a:pt x="7364" y="20974"/>
                  <a:pt x="7364" y="21109"/>
                </a:cubicBezTo>
                <a:cubicBezTo>
                  <a:pt x="7364" y="21380"/>
                  <a:pt x="7584" y="21600"/>
                  <a:pt x="7855" y="21600"/>
                </a:cubicBezTo>
                <a:cubicBezTo>
                  <a:pt x="7990" y="21600"/>
                  <a:pt x="8113" y="21545"/>
                  <a:pt x="8202" y="21456"/>
                </a:cubicBezTo>
                <a:lnTo>
                  <a:pt x="10800" y="18858"/>
                </a:lnTo>
                <a:lnTo>
                  <a:pt x="13398" y="21456"/>
                </a:lnTo>
                <a:cubicBezTo>
                  <a:pt x="13487" y="21545"/>
                  <a:pt x="13610" y="21600"/>
                  <a:pt x="13745" y="21600"/>
                </a:cubicBezTo>
                <a:cubicBezTo>
                  <a:pt x="14016" y="21600"/>
                  <a:pt x="14236" y="21380"/>
                  <a:pt x="14236" y="21109"/>
                </a:cubicBezTo>
                <a:cubicBezTo>
                  <a:pt x="14236" y="20974"/>
                  <a:pt x="14181"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path>
            </a:pathLst>
          </a:custGeom>
          <a:solidFill>
            <a:schemeClr val="tx1">
              <a:lumMod val="75000"/>
              <a:lumOff val="25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Tree>
    <p:extLst>
      <p:ext uri="{BB962C8B-B14F-4D97-AF65-F5344CB8AC3E}">
        <p14:creationId xmlns:p14="http://schemas.microsoft.com/office/powerpoint/2010/main" val="3105436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45"/>
                                        </p:tgtEl>
                                        <p:attrNameLst>
                                          <p:attrName>style.visibility</p:attrName>
                                        </p:attrNameLst>
                                      </p:cBhvr>
                                      <p:to>
                                        <p:strVal val="visible"/>
                                      </p:to>
                                    </p:set>
                                    <p:animEffect transition="in" filter="randombar(horizontal)">
                                      <p:cBhvr>
                                        <p:cTn id="7" dur="500"/>
                                        <p:tgtEl>
                                          <p:spTgt spid="44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83"/>
                                        </p:tgtEl>
                                        <p:attrNameLst>
                                          <p:attrName>style.visibility</p:attrName>
                                        </p:attrNameLst>
                                      </p:cBhvr>
                                      <p:to>
                                        <p:strVal val="visible"/>
                                      </p:to>
                                    </p:set>
                                    <p:animEffect transition="in" filter="fade">
                                      <p:cBhvr>
                                        <p:cTn id="11" dur="500"/>
                                        <p:tgtEl>
                                          <p:spTgt spid="48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85"/>
                                        </p:tgtEl>
                                        <p:attrNameLst>
                                          <p:attrName>style.visibility</p:attrName>
                                        </p:attrNameLst>
                                      </p:cBhvr>
                                      <p:to>
                                        <p:strVal val="visible"/>
                                      </p:to>
                                    </p:set>
                                    <p:anim calcmode="lin" valueType="num">
                                      <p:cBhvr>
                                        <p:cTn id="15" dur="500" fill="hold"/>
                                        <p:tgtEl>
                                          <p:spTgt spid="485"/>
                                        </p:tgtEl>
                                        <p:attrNameLst>
                                          <p:attrName>ppt_w</p:attrName>
                                        </p:attrNameLst>
                                      </p:cBhvr>
                                      <p:tavLst>
                                        <p:tav tm="0">
                                          <p:val>
                                            <p:fltVal val="0"/>
                                          </p:val>
                                        </p:tav>
                                        <p:tav tm="100000">
                                          <p:val>
                                            <p:strVal val="#ppt_w"/>
                                          </p:val>
                                        </p:tav>
                                      </p:tavLst>
                                    </p:anim>
                                    <p:anim calcmode="lin" valueType="num">
                                      <p:cBhvr>
                                        <p:cTn id="16" dur="500" fill="hold"/>
                                        <p:tgtEl>
                                          <p:spTgt spid="485"/>
                                        </p:tgtEl>
                                        <p:attrNameLst>
                                          <p:attrName>ppt_h</p:attrName>
                                        </p:attrNameLst>
                                      </p:cBhvr>
                                      <p:tavLst>
                                        <p:tav tm="0">
                                          <p:val>
                                            <p:fltVal val="0"/>
                                          </p:val>
                                        </p:tav>
                                        <p:tav tm="100000">
                                          <p:val>
                                            <p:strVal val="#ppt_h"/>
                                          </p:val>
                                        </p:tav>
                                      </p:tavLst>
                                    </p:anim>
                                    <p:animEffect transition="in" filter="fade">
                                      <p:cBhvr>
                                        <p:cTn id="17" dur="500"/>
                                        <p:tgtEl>
                                          <p:spTgt spid="485"/>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484"/>
                                        </p:tgtEl>
                                        <p:attrNameLst>
                                          <p:attrName>style.visibility</p:attrName>
                                        </p:attrNameLst>
                                      </p:cBhvr>
                                      <p:to>
                                        <p:strVal val="visible"/>
                                      </p:to>
                                    </p:set>
                                    <p:animEffect transition="in" filter="wipe(up)">
                                      <p:cBhvr>
                                        <p:cTn id="21" dur="500"/>
                                        <p:tgtEl>
                                          <p:spTgt spid="484"/>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482"/>
                                        </p:tgtEl>
                                        <p:attrNameLst>
                                          <p:attrName>style.visibility</p:attrName>
                                        </p:attrNameLst>
                                      </p:cBhvr>
                                      <p:to>
                                        <p:strVal val="visible"/>
                                      </p:to>
                                    </p:set>
                                    <p:animEffect transition="in" filter="wipe(up)">
                                      <p:cBhvr>
                                        <p:cTn id="25" dur="500"/>
                                        <p:tgtEl>
                                          <p:spTgt spid="482"/>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480"/>
                                        </p:tgtEl>
                                        <p:attrNameLst>
                                          <p:attrName>style.visibility</p:attrName>
                                        </p:attrNameLst>
                                      </p:cBhvr>
                                      <p:to>
                                        <p:strVal val="visible"/>
                                      </p:to>
                                    </p:set>
                                    <p:anim calcmode="lin" valueType="num">
                                      <p:cBhvr>
                                        <p:cTn id="29" dur="500" fill="hold"/>
                                        <p:tgtEl>
                                          <p:spTgt spid="480"/>
                                        </p:tgtEl>
                                        <p:attrNameLst>
                                          <p:attrName>ppt_w</p:attrName>
                                        </p:attrNameLst>
                                      </p:cBhvr>
                                      <p:tavLst>
                                        <p:tav tm="0">
                                          <p:val>
                                            <p:fltVal val="0"/>
                                          </p:val>
                                        </p:tav>
                                        <p:tav tm="100000">
                                          <p:val>
                                            <p:strVal val="#ppt_w"/>
                                          </p:val>
                                        </p:tav>
                                      </p:tavLst>
                                    </p:anim>
                                    <p:anim calcmode="lin" valueType="num">
                                      <p:cBhvr>
                                        <p:cTn id="30" dur="500" fill="hold"/>
                                        <p:tgtEl>
                                          <p:spTgt spid="480"/>
                                        </p:tgtEl>
                                        <p:attrNameLst>
                                          <p:attrName>ppt_h</p:attrName>
                                        </p:attrNameLst>
                                      </p:cBhvr>
                                      <p:tavLst>
                                        <p:tav tm="0">
                                          <p:val>
                                            <p:fltVal val="0"/>
                                          </p:val>
                                        </p:tav>
                                        <p:tav tm="100000">
                                          <p:val>
                                            <p:strVal val="#ppt_h"/>
                                          </p:val>
                                        </p:tav>
                                      </p:tavLst>
                                    </p:anim>
                                    <p:animEffect transition="in" filter="fade">
                                      <p:cBhvr>
                                        <p:cTn id="31" dur="500"/>
                                        <p:tgtEl>
                                          <p:spTgt spid="480"/>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481"/>
                                        </p:tgtEl>
                                        <p:attrNameLst>
                                          <p:attrName>style.visibility</p:attrName>
                                        </p:attrNameLst>
                                      </p:cBhvr>
                                      <p:to>
                                        <p:strVal val="visible"/>
                                      </p:to>
                                    </p:set>
                                    <p:animEffect transition="in" filter="wipe(up)">
                                      <p:cBhvr>
                                        <p:cTn id="35" dur="500"/>
                                        <p:tgtEl>
                                          <p:spTgt spid="481"/>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487"/>
                                        </p:tgtEl>
                                        <p:attrNameLst>
                                          <p:attrName>style.visibility</p:attrName>
                                        </p:attrNameLst>
                                      </p:cBhvr>
                                      <p:to>
                                        <p:strVal val="visible"/>
                                      </p:to>
                                    </p:set>
                                    <p:anim calcmode="lin" valueType="num">
                                      <p:cBhvr>
                                        <p:cTn id="39" dur="500" fill="hold"/>
                                        <p:tgtEl>
                                          <p:spTgt spid="487"/>
                                        </p:tgtEl>
                                        <p:attrNameLst>
                                          <p:attrName>ppt_w</p:attrName>
                                        </p:attrNameLst>
                                      </p:cBhvr>
                                      <p:tavLst>
                                        <p:tav tm="0">
                                          <p:val>
                                            <p:fltVal val="0"/>
                                          </p:val>
                                        </p:tav>
                                        <p:tav tm="100000">
                                          <p:val>
                                            <p:strVal val="#ppt_w"/>
                                          </p:val>
                                        </p:tav>
                                      </p:tavLst>
                                    </p:anim>
                                    <p:anim calcmode="lin" valueType="num">
                                      <p:cBhvr>
                                        <p:cTn id="40" dur="500" fill="hold"/>
                                        <p:tgtEl>
                                          <p:spTgt spid="487"/>
                                        </p:tgtEl>
                                        <p:attrNameLst>
                                          <p:attrName>ppt_h</p:attrName>
                                        </p:attrNameLst>
                                      </p:cBhvr>
                                      <p:tavLst>
                                        <p:tav tm="0">
                                          <p:val>
                                            <p:fltVal val="0"/>
                                          </p:val>
                                        </p:tav>
                                        <p:tav tm="100000">
                                          <p:val>
                                            <p:strVal val="#ppt_h"/>
                                          </p:val>
                                        </p:tav>
                                      </p:tavLst>
                                    </p:anim>
                                    <p:animEffect transition="in" filter="fade">
                                      <p:cBhvr>
                                        <p:cTn id="41" dur="500"/>
                                        <p:tgtEl>
                                          <p:spTgt spid="487"/>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486"/>
                                        </p:tgtEl>
                                        <p:attrNameLst>
                                          <p:attrName>style.visibility</p:attrName>
                                        </p:attrNameLst>
                                      </p:cBhvr>
                                      <p:to>
                                        <p:strVal val="visible"/>
                                      </p:to>
                                    </p:set>
                                    <p:animEffect transition="in" filter="wipe(up)">
                                      <p:cBhvr>
                                        <p:cTn id="45" dur="500"/>
                                        <p:tgtEl>
                                          <p:spTgt spid="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0" grpId="0" animBg="1"/>
      <p:bldP spid="481" grpId="0"/>
      <p:bldP spid="482" grpId="0"/>
      <p:bldP spid="483" grpId="0"/>
      <p:bldP spid="484" grpId="0"/>
      <p:bldP spid="485" grpId="0"/>
      <p:bldP spid="486" grpId="0"/>
      <p:bldP spid="48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61C3268C-52BF-4EAD-850E-3E8B4F463F45}"/>
              </a:ext>
            </a:extLst>
          </p:cNvPr>
          <p:cNvSpPr>
            <a:spLocks noChangeAspect="1"/>
          </p:cNvSpPr>
          <p:nvPr/>
        </p:nvSpPr>
        <p:spPr>
          <a:xfrm>
            <a:off x="2867024" y="0"/>
            <a:ext cx="9324975" cy="6858000"/>
          </a:xfrm>
          <a:prstGeom prst="rect">
            <a:avLst/>
          </a:prstGeom>
          <a:blipFill dpi="0" rotWithShape="1">
            <a:blip r:embed="rId2"/>
            <a:srcRect/>
            <a:stretch>
              <a:fillRect l="-30746" t="-9259" b="-9259"/>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5" name="Rectangle 3">
            <a:extLst>
              <a:ext uri="{FF2B5EF4-FFF2-40B4-BE49-F238E27FC236}">
                <a16:creationId xmlns:a16="http://schemas.microsoft.com/office/drawing/2014/main" id="{5440987C-8284-46A9-9120-28F97BB89A0B}"/>
              </a:ext>
            </a:extLst>
          </p:cNvPr>
          <p:cNvSpPr/>
          <p:nvPr/>
        </p:nvSpPr>
        <p:spPr>
          <a:xfrm>
            <a:off x="728816" y="1143614"/>
            <a:ext cx="9062884" cy="4837472"/>
          </a:xfrm>
          <a:prstGeom prst="rect">
            <a:avLst/>
          </a:prstGeom>
          <a:solidFill>
            <a:srgbClr val="0C5ED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7" name="TextBox 5">
            <a:extLst>
              <a:ext uri="{FF2B5EF4-FFF2-40B4-BE49-F238E27FC236}">
                <a16:creationId xmlns:a16="http://schemas.microsoft.com/office/drawing/2014/main" id="{EEBFA8F1-DC5F-41B2-B5EB-75A8A99F7287}"/>
              </a:ext>
            </a:extLst>
          </p:cNvPr>
          <p:cNvSpPr txBox="1"/>
          <p:nvPr/>
        </p:nvSpPr>
        <p:spPr>
          <a:xfrm>
            <a:off x="5863266" y="1642711"/>
            <a:ext cx="3304142" cy="107721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Montserrat"/>
                <a:ea typeface="+mn-ea"/>
                <a:cs typeface="+mn-cs"/>
              </a:rPr>
              <a:t>Section About Company</a:t>
            </a:r>
          </a:p>
        </p:txBody>
      </p:sp>
      <p:sp>
        <p:nvSpPr>
          <p:cNvPr id="8" name="Rectangle 6">
            <a:extLst>
              <a:ext uri="{FF2B5EF4-FFF2-40B4-BE49-F238E27FC236}">
                <a16:creationId xmlns:a16="http://schemas.microsoft.com/office/drawing/2014/main" id="{75F46406-1ED0-4FEF-A4FD-D2250FE9E39C}"/>
              </a:ext>
            </a:extLst>
          </p:cNvPr>
          <p:cNvSpPr/>
          <p:nvPr/>
        </p:nvSpPr>
        <p:spPr>
          <a:xfrm>
            <a:off x="8438317" y="2834788"/>
            <a:ext cx="597279" cy="815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9" name="Shape 2525">
            <a:extLst>
              <a:ext uri="{FF2B5EF4-FFF2-40B4-BE49-F238E27FC236}">
                <a16:creationId xmlns:a16="http://schemas.microsoft.com/office/drawing/2014/main" id="{2006F2BB-F3A1-4372-9D23-7E8315A0114B}"/>
              </a:ext>
            </a:extLst>
          </p:cNvPr>
          <p:cNvSpPr/>
          <p:nvPr/>
        </p:nvSpPr>
        <p:spPr>
          <a:xfrm>
            <a:off x="4238769" y="3459308"/>
            <a:ext cx="510893" cy="510893"/>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bg1"/>
          </a:solidFill>
          <a:ln w="12700">
            <a:miter lim="400000"/>
          </a:ln>
        </p:spPr>
        <p:txBody>
          <a:bodyPr lIns="38090" tIns="38090" rIns="38090" bIns="38090" anchor="ctr"/>
          <a:lstStyle/>
          <a:p>
            <a:pPr marL="0" marR="0" lvl="0" indent="0" algn="l" defTabSz="457063"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10" name="Shape 2591">
            <a:extLst>
              <a:ext uri="{FF2B5EF4-FFF2-40B4-BE49-F238E27FC236}">
                <a16:creationId xmlns:a16="http://schemas.microsoft.com/office/drawing/2014/main" id="{5CCB1211-F5A0-41CF-A837-85E61FAB7638}"/>
              </a:ext>
            </a:extLst>
          </p:cNvPr>
          <p:cNvSpPr/>
          <p:nvPr/>
        </p:nvSpPr>
        <p:spPr>
          <a:xfrm>
            <a:off x="8524703" y="3459309"/>
            <a:ext cx="510893" cy="510893"/>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bg1"/>
          </a:solidFill>
          <a:ln w="12700">
            <a:miter lim="400000"/>
          </a:ln>
        </p:spPr>
        <p:txBody>
          <a:bodyPr lIns="38090" tIns="38090" rIns="38090" bIns="38090" anchor="ctr"/>
          <a:lstStyle/>
          <a:p>
            <a:pPr marL="0" marR="0" lvl="0" indent="0" algn="l" defTabSz="457063"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11" name="TextBox 9">
            <a:extLst>
              <a:ext uri="{FF2B5EF4-FFF2-40B4-BE49-F238E27FC236}">
                <a16:creationId xmlns:a16="http://schemas.microsoft.com/office/drawing/2014/main" id="{74F55C02-AB6D-4882-B9FB-D3932B5C1008}"/>
              </a:ext>
            </a:extLst>
          </p:cNvPr>
          <p:cNvSpPr txBox="1"/>
          <p:nvPr/>
        </p:nvSpPr>
        <p:spPr>
          <a:xfrm>
            <a:off x="7515337" y="4096926"/>
            <a:ext cx="1652071" cy="37840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ontserrat"/>
                <a:ea typeface="+mn-ea"/>
                <a:cs typeface="+mn-cs"/>
              </a:rPr>
              <a:t>Short Text</a:t>
            </a:r>
          </a:p>
        </p:txBody>
      </p:sp>
      <p:sp>
        <p:nvSpPr>
          <p:cNvPr id="12" name="Rectangle 10">
            <a:extLst>
              <a:ext uri="{FF2B5EF4-FFF2-40B4-BE49-F238E27FC236}">
                <a16:creationId xmlns:a16="http://schemas.microsoft.com/office/drawing/2014/main" id="{C6771995-DFFE-4D78-AFA0-9D18FE9F1D26}"/>
              </a:ext>
            </a:extLst>
          </p:cNvPr>
          <p:cNvSpPr/>
          <p:nvPr/>
        </p:nvSpPr>
        <p:spPr>
          <a:xfrm>
            <a:off x="5863266" y="4411345"/>
            <a:ext cx="3304142" cy="923330"/>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Lorem ipsum dolor sit </a:t>
            </a:r>
            <a:r>
              <a:rPr kumimoji="0" lang="en-US" sz="1200" b="1"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amet</a:t>
            </a:r>
            <a:r>
              <a:rPr kumimoji="0" lang="en-US" sz="12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consectetur</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adipiscing</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elit</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Donec</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vel semper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felis</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Suspendisse</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tempor</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tellus</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sit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amet</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p>
        </p:txBody>
      </p:sp>
      <p:sp>
        <p:nvSpPr>
          <p:cNvPr id="13" name="TextBox 11">
            <a:extLst>
              <a:ext uri="{FF2B5EF4-FFF2-40B4-BE49-F238E27FC236}">
                <a16:creationId xmlns:a16="http://schemas.microsoft.com/office/drawing/2014/main" id="{F7AEBDFD-0A47-4351-9550-8FE90851BCD9}"/>
              </a:ext>
            </a:extLst>
          </p:cNvPr>
          <p:cNvSpPr txBox="1"/>
          <p:nvPr/>
        </p:nvSpPr>
        <p:spPr>
          <a:xfrm>
            <a:off x="3097591" y="4096926"/>
            <a:ext cx="1652071" cy="37840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ontserrat"/>
                <a:ea typeface="+mn-ea"/>
                <a:cs typeface="+mn-cs"/>
              </a:rPr>
              <a:t>Short Text</a:t>
            </a:r>
          </a:p>
        </p:txBody>
      </p:sp>
      <p:sp>
        <p:nvSpPr>
          <p:cNvPr id="14" name="Rectangle 12">
            <a:extLst>
              <a:ext uri="{FF2B5EF4-FFF2-40B4-BE49-F238E27FC236}">
                <a16:creationId xmlns:a16="http://schemas.microsoft.com/office/drawing/2014/main" id="{FD1C9485-D0A0-4C15-AAE3-5E620DCF4706}"/>
              </a:ext>
            </a:extLst>
          </p:cNvPr>
          <p:cNvSpPr/>
          <p:nvPr/>
        </p:nvSpPr>
        <p:spPr>
          <a:xfrm>
            <a:off x="1445520" y="4411345"/>
            <a:ext cx="3304142" cy="923330"/>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Open Sans" panose="020B0606030504020204" pitchFamily="34" charset="0"/>
                <a:ea typeface="+mn-ea"/>
                <a:cs typeface="+mn-cs"/>
              </a:rPr>
              <a:t>Lorem ipsum dolor sit amet, </a:t>
            </a:r>
            <a:r>
              <a:rPr kumimoji="0" lang="en-US" sz="1200" b="0" i="0" u="none" strike="noStrike" kern="1200" cap="none" spc="0" normalizeH="0" baseline="0" noProof="0">
                <a:ln>
                  <a:noFill/>
                </a:ln>
                <a:solidFill>
                  <a:prstClr val="white"/>
                </a:solidFill>
                <a:effectLst/>
                <a:uLnTx/>
                <a:uFillTx/>
                <a:latin typeface="Open Sans" panose="020B0606030504020204" pitchFamily="34" charset="0"/>
                <a:ea typeface="+mn-ea"/>
                <a:cs typeface="+mn-cs"/>
              </a:rPr>
              <a:t>consectetur adipiscing elit. Donec vel semper felis. Suspendisse tempor tellus sit amet .</a:t>
            </a:r>
          </a:p>
        </p:txBody>
      </p:sp>
      <p:grpSp>
        <p:nvGrpSpPr>
          <p:cNvPr id="2" name="组合 1">
            <a:extLst>
              <a:ext uri="{FF2B5EF4-FFF2-40B4-BE49-F238E27FC236}">
                <a16:creationId xmlns:a16="http://schemas.microsoft.com/office/drawing/2014/main" id="{331A2E44-4918-46DA-8A37-C47F48A2DD1C}"/>
              </a:ext>
            </a:extLst>
          </p:cNvPr>
          <p:cNvGrpSpPr/>
          <p:nvPr/>
        </p:nvGrpSpPr>
        <p:grpSpPr>
          <a:xfrm>
            <a:off x="419100" y="838814"/>
            <a:ext cx="2590186" cy="2590186"/>
            <a:chOff x="419100" y="838814"/>
            <a:chExt cx="2590186" cy="2590186"/>
          </a:xfrm>
        </p:grpSpPr>
        <p:sp>
          <p:nvSpPr>
            <p:cNvPr id="6" name="Right Triangle 4">
              <a:extLst>
                <a:ext uri="{FF2B5EF4-FFF2-40B4-BE49-F238E27FC236}">
                  <a16:creationId xmlns:a16="http://schemas.microsoft.com/office/drawing/2014/main" id="{4D32773D-FC12-43B5-9A9B-CD20F313638B}"/>
                </a:ext>
              </a:extLst>
            </p:cNvPr>
            <p:cNvSpPr/>
            <p:nvPr/>
          </p:nvSpPr>
          <p:spPr>
            <a:xfrm rot="5400000">
              <a:off x="419100" y="838814"/>
              <a:ext cx="2590186" cy="2590186"/>
            </a:xfrm>
            <a:prstGeom prst="rtTriangle">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等线" panose="020F0502020204030204"/>
                <a:ea typeface="等线" panose="02010600030101010101" pitchFamily="2" charset="-122"/>
              </a:endParaRPr>
            </a:p>
          </p:txBody>
        </p:sp>
        <p:sp>
          <p:nvSpPr>
            <p:cNvPr id="15" name="TextBox 15">
              <a:extLst>
                <a:ext uri="{FF2B5EF4-FFF2-40B4-BE49-F238E27FC236}">
                  <a16:creationId xmlns:a16="http://schemas.microsoft.com/office/drawing/2014/main" id="{586FE967-6744-457F-8D2E-1D35BE49CBF4}"/>
                </a:ext>
              </a:extLst>
            </p:cNvPr>
            <p:cNvSpPr txBox="1"/>
            <p:nvPr/>
          </p:nvSpPr>
          <p:spPr>
            <a:xfrm>
              <a:off x="632850" y="1047482"/>
              <a:ext cx="916550" cy="1282374"/>
            </a:xfrm>
            <a:custGeom>
              <a:avLst/>
              <a:gdLst/>
              <a:ahLst/>
              <a:cxnLst/>
              <a:rect l="l" t="t" r="r" b="b"/>
              <a:pathLst>
                <a:path w="601637" h="841769">
                  <a:moveTo>
                    <a:pt x="405495" y="682749"/>
                  </a:moveTo>
                  <a:cubicBezTo>
                    <a:pt x="391023" y="682749"/>
                    <a:pt x="378066" y="686787"/>
                    <a:pt x="366623" y="694865"/>
                  </a:cubicBezTo>
                  <a:cubicBezTo>
                    <a:pt x="355181" y="702942"/>
                    <a:pt x="349459" y="714553"/>
                    <a:pt x="349459" y="729698"/>
                  </a:cubicBezTo>
                  <a:cubicBezTo>
                    <a:pt x="349459" y="744842"/>
                    <a:pt x="355349" y="756369"/>
                    <a:pt x="367128" y="764278"/>
                  </a:cubicBezTo>
                  <a:cubicBezTo>
                    <a:pt x="378908" y="772187"/>
                    <a:pt x="391696" y="776141"/>
                    <a:pt x="405495" y="776141"/>
                  </a:cubicBezTo>
                  <a:cubicBezTo>
                    <a:pt x="419294" y="776141"/>
                    <a:pt x="432082" y="772187"/>
                    <a:pt x="443862" y="764278"/>
                  </a:cubicBezTo>
                  <a:cubicBezTo>
                    <a:pt x="455641" y="756369"/>
                    <a:pt x="461531" y="744842"/>
                    <a:pt x="461531" y="729698"/>
                  </a:cubicBezTo>
                  <a:cubicBezTo>
                    <a:pt x="461531" y="714553"/>
                    <a:pt x="455809" y="702942"/>
                    <a:pt x="444367" y="694865"/>
                  </a:cubicBezTo>
                  <a:cubicBezTo>
                    <a:pt x="432924" y="686787"/>
                    <a:pt x="419967" y="682749"/>
                    <a:pt x="405495" y="682749"/>
                  </a:cubicBezTo>
                  <a:close/>
                  <a:moveTo>
                    <a:pt x="405495" y="537864"/>
                  </a:moveTo>
                  <a:cubicBezTo>
                    <a:pt x="392370" y="537864"/>
                    <a:pt x="381095" y="541903"/>
                    <a:pt x="371672" y="549980"/>
                  </a:cubicBezTo>
                  <a:cubicBezTo>
                    <a:pt x="362248" y="558057"/>
                    <a:pt x="357537" y="568069"/>
                    <a:pt x="357537" y="580017"/>
                  </a:cubicBezTo>
                  <a:cubicBezTo>
                    <a:pt x="357537" y="591964"/>
                    <a:pt x="362332" y="601977"/>
                    <a:pt x="371924" y="610054"/>
                  </a:cubicBezTo>
                  <a:cubicBezTo>
                    <a:pt x="381516" y="618131"/>
                    <a:pt x="392706" y="622170"/>
                    <a:pt x="405495" y="622170"/>
                  </a:cubicBezTo>
                  <a:cubicBezTo>
                    <a:pt x="418284" y="622170"/>
                    <a:pt x="429474" y="618131"/>
                    <a:pt x="439066" y="610054"/>
                  </a:cubicBezTo>
                  <a:cubicBezTo>
                    <a:pt x="448658" y="601977"/>
                    <a:pt x="453453" y="591964"/>
                    <a:pt x="453453" y="580017"/>
                  </a:cubicBezTo>
                  <a:cubicBezTo>
                    <a:pt x="453453" y="568069"/>
                    <a:pt x="448742" y="558057"/>
                    <a:pt x="439318" y="549980"/>
                  </a:cubicBezTo>
                  <a:cubicBezTo>
                    <a:pt x="429895" y="541903"/>
                    <a:pt x="418620" y="537864"/>
                    <a:pt x="405495" y="537864"/>
                  </a:cubicBezTo>
                  <a:close/>
                  <a:moveTo>
                    <a:pt x="59071" y="484857"/>
                  </a:moveTo>
                  <a:lnTo>
                    <a:pt x="201936" y="484857"/>
                  </a:lnTo>
                  <a:lnTo>
                    <a:pt x="201936" y="837730"/>
                  </a:lnTo>
                  <a:lnTo>
                    <a:pt x="126212" y="837730"/>
                  </a:lnTo>
                  <a:lnTo>
                    <a:pt x="126212" y="551999"/>
                  </a:lnTo>
                  <a:lnTo>
                    <a:pt x="59071" y="551999"/>
                  </a:lnTo>
                  <a:close/>
                  <a:moveTo>
                    <a:pt x="405495" y="476780"/>
                  </a:moveTo>
                  <a:cubicBezTo>
                    <a:pt x="440496" y="476780"/>
                    <a:pt x="469608" y="486035"/>
                    <a:pt x="492830" y="504546"/>
                  </a:cubicBezTo>
                  <a:cubicBezTo>
                    <a:pt x="516052" y="523056"/>
                    <a:pt x="527663" y="545857"/>
                    <a:pt x="527663" y="572949"/>
                  </a:cubicBezTo>
                  <a:cubicBezTo>
                    <a:pt x="527663" y="600042"/>
                    <a:pt x="517230" y="623348"/>
                    <a:pt x="496364" y="642868"/>
                  </a:cubicBezTo>
                  <a:cubicBezTo>
                    <a:pt x="525643" y="665416"/>
                    <a:pt x="540283" y="695033"/>
                    <a:pt x="540283" y="731717"/>
                  </a:cubicBezTo>
                  <a:cubicBezTo>
                    <a:pt x="540283" y="762679"/>
                    <a:pt x="527831" y="788762"/>
                    <a:pt x="502926" y="809965"/>
                  </a:cubicBezTo>
                  <a:cubicBezTo>
                    <a:pt x="478021" y="831167"/>
                    <a:pt x="445544" y="841769"/>
                    <a:pt x="405495" y="841769"/>
                  </a:cubicBezTo>
                  <a:cubicBezTo>
                    <a:pt x="365446" y="841769"/>
                    <a:pt x="332968" y="831167"/>
                    <a:pt x="308064" y="809965"/>
                  </a:cubicBezTo>
                  <a:cubicBezTo>
                    <a:pt x="283159" y="788762"/>
                    <a:pt x="270707" y="762679"/>
                    <a:pt x="270707" y="731717"/>
                  </a:cubicBezTo>
                  <a:cubicBezTo>
                    <a:pt x="270707" y="695033"/>
                    <a:pt x="285347" y="665416"/>
                    <a:pt x="314626" y="642868"/>
                  </a:cubicBezTo>
                  <a:cubicBezTo>
                    <a:pt x="293424" y="623011"/>
                    <a:pt x="282822" y="599621"/>
                    <a:pt x="282822" y="572697"/>
                  </a:cubicBezTo>
                  <a:cubicBezTo>
                    <a:pt x="282822" y="545773"/>
                    <a:pt x="294518" y="523056"/>
                    <a:pt x="317908" y="504546"/>
                  </a:cubicBezTo>
                  <a:cubicBezTo>
                    <a:pt x="341298" y="486035"/>
                    <a:pt x="370494" y="476780"/>
                    <a:pt x="405495" y="476780"/>
                  </a:cubicBezTo>
                  <a:close/>
                  <a:moveTo>
                    <a:pt x="455742" y="65122"/>
                  </a:moveTo>
                  <a:cubicBezTo>
                    <a:pt x="432184" y="65122"/>
                    <a:pt x="414851" y="75892"/>
                    <a:pt x="403745" y="97431"/>
                  </a:cubicBezTo>
                  <a:cubicBezTo>
                    <a:pt x="392639" y="118970"/>
                    <a:pt x="387086" y="147409"/>
                    <a:pt x="387086" y="182747"/>
                  </a:cubicBezTo>
                  <a:cubicBezTo>
                    <a:pt x="387086" y="218084"/>
                    <a:pt x="392639" y="246523"/>
                    <a:pt x="403745" y="268062"/>
                  </a:cubicBezTo>
                  <a:cubicBezTo>
                    <a:pt x="414851" y="289601"/>
                    <a:pt x="432184" y="300371"/>
                    <a:pt x="455742" y="300371"/>
                  </a:cubicBezTo>
                  <a:cubicBezTo>
                    <a:pt x="479301" y="300371"/>
                    <a:pt x="496633" y="289601"/>
                    <a:pt x="507739" y="268062"/>
                  </a:cubicBezTo>
                  <a:cubicBezTo>
                    <a:pt x="518845" y="246523"/>
                    <a:pt x="524398" y="218084"/>
                    <a:pt x="524398" y="182747"/>
                  </a:cubicBezTo>
                  <a:cubicBezTo>
                    <a:pt x="524398" y="147409"/>
                    <a:pt x="518845" y="118970"/>
                    <a:pt x="507739" y="97431"/>
                  </a:cubicBezTo>
                  <a:cubicBezTo>
                    <a:pt x="496633" y="75892"/>
                    <a:pt x="479301" y="65122"/>
                    <a:pt x="455742" y="65122"/>
                  </a:cubicBezTo>
                  <a:close/>
                  <a:moveTo>
                    <a:pt x="455742" y="0"/>
                  </a:moveTo>
                  <a:cubicBezTo>
                    <a:pt x="504542" y="0"/>
                    <a:pt x="541058" y="16575"/>
                    <a:pt x="565289" y="49725"/>
                  </a:cubicBezTo>
                  <a:cubicBezTo>
                    <a:pt x="589521" y="82875"/>
                    <a:pt x="601637" y="127132"/>
                    <a:pt x="601637" y="182494"/>
                  </a:cubicBezTo>
                  <a:cubicBezTo>
                    <a:pt x="601637" y="237857"/>
                    <a:pt x="589521" y="282113"/>
                    <a:pt x="565289" y="315263"/>
                  </a:cubicBezTo>
                  <a:cubicBezTo>
                    <a:pt x="541058" y="348414"/>
                    <a:pt x="504542" y="364989"/>
                    <a:pt x="455742" y="364989"/>
                  </a:cubicBezTo>
                  <a:cubicBezTo>
                    <a:pt x="406943" y="364989"/>
                    <a:pt x="370427" y="348414"/>
                    <a:pt x="346195" y="315263"/>
                  </a:cubicBezTo>
                  <a:cubicBezTo>
                    <a:pt x="321964" y="282113"/>
                    <a:pt x="309848" y="237857"/>
                    <a:pt x="309848" y="182494"/>
                  </a:cubicBezTo>
                  <a:cubicBezTo>
                    <a:pt x="309848" y="127132"/>
                    <a:pt x="321964" y="82875"/>
                    <a:pt x="346195" y="49725"/>
                  </a:cubicBezTo>
                  <a:cubicBezTo>
                    <a:pt x="370427" y="16575"/>
                    <a:pt x="406943" y="0"/>
                    <a:pt x="455742" y="0"/>
                  </a:cubicBezTo>
                  <a:close/>
                  <a:moveTo>
                    <a:pt x="129487" y="0"/>
                  </a:moveTo>
                  <a:cubicBezTo>
                    <a:pt x="159945" y="0"/>
                    <a:pt x="186701" y="9676"/>
                    <a:pt x="209754" y="29028"/>
                  </a:cubicBezTo>
                  <a:cubicBezTo>
                    <a:pt x="232808" y="48379"/>
                    <a:pt x="244335" y="74714"/>
                    <a:pt x="244335" y="108033"/>
                  </a:cubicBezTo>
                  <a:cubicBezTo>
                    <a:pt x="244335" y="126206"/>
                    <a:pt x="239707" y="143623"/>
                    <a:pt x="230452" y="160282"/>
                  </a:cubicBezTo>
                  <a:cubicBezTo>
                    <a:pt x="221197" y="176941"/>
                    <a:pt x="204117" y="198228"/>
                    <a:pt x="179213" y="224142"/>
                  </a:cubicBezTo>
                  <a:lnTo>
                    <a:pt x="115605" y="290274"/>
                  </a:lnTo>
                  <a:lnTo>
                    <a:pt x="254936" y="290274"/>
                  </a:lnTo>
                  <a:lnTo>
                    <a:pt x="254936" y="360950"/>
                  </a:lnTo>
                  <a:lnTo>
                    <a:pt x="6057" y="360950"/>
                  </a:lnTo>
                  <a:lnTo>
                    <a:pt x="6057" y="302390"/>
                  </a:lnTo>
                  <a:lnTo>
                    <a:pt x="109547" y="196377"/>
                  </a:lnTo>
                  <a:cubicBezTo>
                    <a:pt x="130413" y="175174"/>
                    <a:pt x="145305" y="158263"/>
                    <a:pt x="154224" y="145642"/>
                  </a:cubicBezTo>
                  <a:cubicBezTo>
                    <a:pt x="163142" y="133021"/>
                    <a:pt x="167602" y="120821"/>
                    <a:pt x="167602" y="109042"/>
                  </a:cubicBezTo>
                  <a:cubicBezTo>
                    <a:pt x="167602" y="97263"/>
                    <a:pt x="163731" y="87419"/>
                    <a:pt x="155991" y="79510"/>
                  </a:cubicBezTo>
                  <a:cubicBezTo>
                    <a:pt x="148250" y="71601"/>
                    <a:pt x="138322" y="67647"/>
                    <a:pt x="126206" y="67647"/>
                  </a:cubicBezTo>
                  <a:cubicBezTo>
                    <a:pt x="103994" y="67647"/>
                    <a:pt x="82959" y="83464"/>
                    <a:pt x="63103" y="115100"/>
                  </a:cubicBezTo>
                  <a:lnTo>
                    <a:pt x="0" y="77743"/>
                  </a:lnTo>
                  <a:cubicBezTo>
                    <a:pt x="16490" y="52165"/>
                    <a:pt x="34580" y="32814"/>
                    <a:pt x="54268" y="19688"/>
                  </a:cubicBezTo>
                  <a:cubicBezTo>
                    <a:pt x="73956" y="6563"/>
                    <a:pt x="99029" y="0"/>
                    <a:pt x="129487"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effectLst/>
                <a:uLnTx/>
                <a:uFillTx/>
                <a:latin typeface="Montserrat"/>
                <a:ea typeface="+mn-ea"/>
                <a:cs typeface="+mn-cs"/>
              </a:endParaRPr>
            </a:p>
          </p:txBody>
        </p:sp>
      </p:grpSp>
    </p:spTree>
    <p:extLst>
      <p:ext uri="{BB962C8B-B14F-4D97-AF65-F5344CB8AC3E}">
        <p14:creationId xmlns:p14="http://schemas.microsoft.com/office/powerpoint/2010/main" val="542893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up)">
                                      <p:cBhvr>
                                        <p:cTn id="40" dur="500"/>
                                        <p:tgtEl>
                                          <p:spTgt spid="12"/>
                                        </p:tgtEl>
                                      </p:cBhvr>
                                    </p:animEffect>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500" fill="hold"/>
                                        <p:tgtEl>
                                          <p:spTgt spid="9"/>
                                        </p:tgtEl>
                                        <p:attrNameLst>
                                          <p:attrName>ppt_w</p:attrName>
                                        </p:attrNameLst>
                                      </p:cBhvr>
                                      <p:tavLst>
                                        <p:tav tm="0">
                                          <p:val>
                                            <p:fltVal val="0"/>
                                          </p:val>
                                        </p:tav>
                                        <p:tav tm="100000">
                                          <p:val>
                                            <p:strVal val="#ppt_w"/>
                                          </p:val>
                                        </p:tav>
                                      </p:tavLst>
                                    </p:anim>
                                    <p:anim calcmode="lin" valueType="num">
                                      <p:cBhvr>
                                        <p:cTn id="45" dur="500" fill="hold"/>
                                        <p:tgtEl>
                                          <p:spTgt spid="9"/>
                                        </p:tgtEl>
                                        <p:attrNameLst>
                                          <p:attrName>ppt_h</p:attrName>
                                        </p:attrNameLst>
                                      </p:cBhvr>
                                      <p:tavLst>
                                        <p:tav tm="0">
                                          <p:val>
                                            <p:fltVal val="0"/>
                                          </p:val>
                                        </p:tav>
                                        <p:tav tm="100000">
                                          <p:val>
                                            <p:strVal val="#ppt_h"/>
                                          </p:val>
                                        </p:tav>
                                      </p:tavLst>
                                    </p:anim>
                                    <p:animEffect transition="in" filter="fade">
                                      <p:cBhvr>
                                        <p:cTn id="46" dur="500"/>
                                        <p:tgtEl>
                                          <p:spTgt spid="9"/>
                                        </p:tgtEl>
                                      </p:cBhvr>
                                    </p:animEffect>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up)">
                                      <p:cBhvr>
                                        <p:cTn id="50" dur="500"/>
                                        <p:tgtEl>
                                          <p:spTgt spid="13"/>
                                        </p:tgtEl>
                                      </p:cBhvr>
                                    </p:animEffect>
                                  </p:childTnLst>
                                </p:cTn>
                              </p:par>
                            </p:childTnLst>
                          </p:cTn>
                        </p:par>
                        <p:par>
                          <p:cTn id="51" fill="hold">
                            <p:stCondLst>
                              <p:cond delay="5000"/>
                            </p:stCondLst>
                            <p:childTnLst>
                              <p:par>
                                <p:cTn id="52" presetID="22" presetClass="entr" presetSubtype="1"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up)">
                                      <p:cBhvr>
                                        <p:cTn id="5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animBg="1"/>
      <p:bldP spid="9" grpId="0" animBg="1"/>
      <p:bldP spid="10" grpId="0" animBg="1"/>
      <p:bldP spid="11" grpId="0"/>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E95D6660-97B1-4B93-8CF9-4F66B5932DB9}"/>
              </a:ext>
            </a:extLst>
          </p:cNvPr>
          <p:cNvSpPr>
            <a:spLocks noChangeAspect="1"/>
          </p:cNvSpPr>
          <p:nvPr/>
        </p:nvSpPr>
        <p:spPr>
          <a:xfrm>
            <a:off x="0" y="-3175"/>
            <a:ext cx="12192000" cy="6864350"/>
          </a:xfrm>
          <a:prstGeom prst="rect">
            <a:avLst/>
          </a:prstGeom>
          <a:blipFill dpi="0" rotWithShape="1">
            <a:blip r:embed="rId2"/>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5" name="Parallelogram 3">
            <a:extLst>
              <a:ext uri="{FF2B5EF4-FFF2-40B4-BE49-F238E27FC236}">
                <a16:creationId xmlns:a16="http://schemas.microsoft.com/office/drawing/2014/main" id="{89B79940-DFA9-476C-BC87-665F16ACA7F5}"/>
              </a:ext>
            </a:extLst>
          </p:cNvPr>
          <p:cNvSpPr/>
          <p:nvPr/>
        </p:nvSpPr>
        <p:spPr>
          <a:xfrm>
            <a:off x="0" y="0"/>
            <a:ext cx="12075886" cy="6858000"/>
          </a:xfrm>
          <a:prstGeom prst="parallelogram">
            <a:avLst>
              <a:gd name="adj" fmla="val 90397"/>
            </a:avLst>
          </a:prstGeom>
          <a:solidFill>
            <a:srgbClr val="0C5ED7">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7" name="TextBox 6">
            <a:extLst>
              <a:ext uri="{FF2B5EF4-FFF2-40B4-BE49-F238E27FC236}">
                <a16:creationId xmlns:a16="http://schemas.microsoft.com/office/drawing/2014/main" id="{9EAD5BD5-9EDE-42CB-A58E-E4857D9DCDFB}"/>
              </a:ext>
            </a:extLst>
          </p:cNvPr>
          <p:cNvSpPr txBox="1"/>
          <p:nvPr/>
        </p:nvSpPr>
        <p:spPr>
          <a:xfrm>
            <a:off x="5565872" y="936731"/>
            <a:ext cx="182368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Montserrat"/>
                <a:ea typeface="+mn-ea"/>
                <a:cs typeface="+mn-cs"/>
              </a:rPr>
              <a:t>80%</a:t>
            </a:r>
          </a:p>
        </p:txBody>
      </p:sp>
      <p:sp>
        <p:nvSpPr>
          <p:cNvPr id="8" name="Rectangle 7">
            <a:extLst>
              <a:ext uri="{FF2B5EF4-FFF2-40B4-BE49-F238E27FC236}">
                <a16:creationId xmlns:a16="http://schemas.microsoft.com/office/drawing/2014/main" id="{8C77F20D-20BC-40D7-A919-0F20B3418BD0}"/>
              </a:ext>
            </a:extLst>
          </p:cNvPr>
          <p:cNvSpPr/>
          <p:nvPr/>
        </p:nvSpPr>
        <p:spPr>
          <a:xfrm>
            <a:off x="7338756" y="1089270"/>
            <a:ext cx="50800" cy="5259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9" name="Rectangle 8">
            <a:extLst>
              <a:ext uri="{FF2B5EF4-FFF2-40B4-BE49-F238E27FC236}">
                <a16:creationId xmlns:a16="http://schemas.microsoft.com/office/drawing/2014/main" id="{6928E5C5-50E5-4E01-982B-EF071C841A8A}"/>
              </a:ext>
            </a:extLst>
          </p:cNvPr>
          <p:cNvSpPr/>
          <p:nvPr/>
        </p:nvSpPr>
        <p:spPr>
          <a:xfrm>
            <a:off x="7640878" y="892618"/>
            <a:ext cx="2566471" cy="92333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Lorem ipsum dolor sit </a:t>
            </a:r>
            <a:r>
              <a:rPr kumimoji="0" lang="en-US" sz="1200" b="1"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amet</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consectetur</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adipiscing</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elit</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Donec</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vel semper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felis</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Suspendisse</a:t>
            </a:r>
            <a:endPar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10" name="TextBox 9">
            <a:extLst>
              <a:ext uri="{FF2B5EF4-FFF2-40B4-BE49-F238E27FC236}">
                <a16:creationId xmlns:a16="http://schemas.microsoft.com/office/drawing/2014/main" id="{7B71223F-63A6-425B-BD53-EC5862A83849}"/>
              </a:ext>
            </a:extLst>
          </p:cNvPr>
          <p:cNvSpPr txBox="1"/>
          <p:nvPr/>
        </p:nvSpPr>
        <p:spPr>
          <a:xfrm>
            <a:off x="4418258" y="2276133"/>
            <a:ext cx="182368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Montserrat"/>
                <a:ea typeface="+mn-ea"/>
                <a:cs typeface="+mn-cs"/>
              </a:rPr>
              <a:t>75%</a:t>
            </a:r>
          </a:p>
        </p:txBody>
      </p:sp>
      <p:sp>
        <p:nvSpPr>
          <p:cNvPr id="11" name="Rectangle 10">
            <a:extLst>
              <a:ext uri="{FF2B5EF4-FFF2-40B4-BE49-F238E27FC236}">
                <a16:creationId xmlns:a16="http://schemas.microsoft.com/office/drawing/2014/main" id="{261A77A4-03FF-4142-96B3-669F2054D4B7}"/>
              </a:ext>
            </a:extLst>
          </p:cNvPr>
          <p:cNvSpPr/>
          <p:nvPr/>
        </p:nvSpPr>
        <p:spPr>
          <a:xfrm>
            <a:off x="6191142" y="2428672"/>
            <a:ext cx="50800" cy="5259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12" name="Rectangle 11">
            <a:extLst>
              <a:ext uri="{FF2B5EF4-FFF2-40B4-BE49-F238E27FC236}">
                <a16:creationId xmlns:a16="http://schemas.microsoft.com/office/drawing/2014/main" id="{2EDFBA15-B56F-40DE-9F4D-69143FB49346}"/>
              </a:ext>
            </a:extLst>
          </p:cNvPr>
          <p:cNvSpPr/>
          <p:nvPr/>
        </p:nvSpPr>
        <p:spPr>
          <a:xfrm>
            <a:off x="6493264" y="2232020"/>
            <a:ext cx="2566471" cy="92333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Lorem ipsum dolor sit </a:t>
            </a:r>
            <a:r>
              <a:rPr kumimoji="0" lang="en-US" sz="1200" b="1"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amet</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consectetur</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adipiscing</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elit</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Donec</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vel semper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felis</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Suspendisse</a:t>
            </a:r>
            <a:endPar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13" name="TextBox 12">
            <a:extLst>
              <a:ext uri="{FF2B5EF4-FFF2-40B4-BE49-F238E27FC236}">
                <a16:creationId xmlns:a16="http://schemas.microsoft.com/office/drawing/2014/main" id="{388A202C-A2FC-4DD1-8A77-F7A71F06E567}"/>
              </a:ext>
            </a:extLst>
          </p:cNvPr>
          <p:cNvSpPr txBox="1"/>
          <p:nvPr/>
        </p:nvSpPr>
        <p:spPr>
          <a:xfrm>
            <a:off x="3135022" y="3611312"/>
            <a:ext cx="182368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Montserrat"/>
                <a:ea typeface="+mn-ea"/>
                <a:cs typeface="+mn-cs"/>
              </a:rPr>
              <a:t>50%</a:t>
            </a:r>
          </a:p>
        </p:txBody>
      </p:sp>
      <p:sp>
        <p:nvSpPr>
          <p:cNvPr id="14" name="Rectangle 13">
            <a:extLst>
              <a:ext uri="{FF2B5EF4-FFF2-40B4-BE49-F238E27FC236}">
                <a16:creationId xmlns:a16="http://schemas.microsoft.com/office/drawing/2014/main" id="{640B6293-4A82-4E7B-B76E-AC6834B9BE73}"/>
              </a:ext>
            </a:extLst>
          </p:cNvPr>
          <p:cNvSpPr/>
          <p:nvPr/>
        </p:nvSpPr>
        <p:spPr>
          <a:xfrm>
            <a:off x="4907906" y="3763851"/>
            <a:ext cx="50800" cy="5259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15" name="Rectangle 14">
            <a:extLst>
              <a:ext uri="{FF2B5EF4-FFF2-40B4-BE49-F238E27FC236}">
                <a16:creationId xmlns:a16="http://schemas.microsoft.com/office/drawing/2014/main" id="{41AF63D2-74EF-40DB-9D98-2026235A1E9F}"/>
              </a:ext>
            </a:extLst>
          </p:cNvPr>
          <p:cNvSpPr/>
          <p:nvPr/>
        </p:nvSpPr>
        <p:spPr>
          <a:xfrm>
            <a:off x="5210028" y="3567199"/>
            <a:ext cx="2566471" cy="92333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Lorem ipsum dolor sit </a:t>
            </a:r>
            <a:r>
              <a:rPr kumimoji="0" lang="en-US" sz="1200" b="1"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amet</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consectetur</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adipiscing</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elit</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Donec</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vel semper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felis</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Suspendisse</a:t>
            </a:r>
            <a:endPar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16" name="TextBox 15">
            <a:extLst>
              <a:ext uri="{FF2B5EF4-FFF2-40B4-BE49-F238E27FC236}">
                <a16:creationId xmlns:a16="http://schemas.microsoft.com/office/drawing/2014/main" id="{978B49C1-334D-40CA-9E08-AC4D1607C7EE}"/>
              </a:ext>
            </a:extLst>
          </p:cNvPr>
          <p:cNvSpPr txBox="1"/>
          <p:nvPr/>
        </p:nvSpPr>
        <p:spPr>
          <a:xfrm>
            <a:off x="1956308" y="4902494"/>
            <a:ext cx="182368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Montserrat"/>
                <a:ea typeface="+mn-ea"/>
                <a:cs typeface="+mn-cs"/>
              </a:rPr>
              <a:t>46%</a:t>
            </a:r>
          </a:p>
        </p:txBody>
      </p:sp>
      <p:sp>
        <p:nvSpPr>
          <p:cNvPr id="17" name="Rectangle 16">
            <a:extLst>
              <a:ext uri="{FF2B5EF4-FFF2-40B4-BE49-F238E27FC236}">
                <a16:creationId xmlns:a16="http://schemas.microsoft.com/office/drawing/2014/main" id="{0DD188E5-7A8E-4DD5-80D2-54C763C7FD9E}"/>
              </a:ext>
            </a:extLst>
          </p:cNvPr>
          <p:cNvSpPr/>
          <p:nvPr/>
        </p:nvSpPr>
        <p:spPr>
          <a:xfrm>
            <a:off x="3729192" y="5055033"/>
            <a:ext cx="50800" cy="5259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18" name="Rectangle 17">
            <a:extLst>
              <a:ext uri="{FF2B5EF4-FFF2-40B4-BE49-F238E27FC236}">
                <a16:creationId xmlns:a16="http://schemas.microsoft.com/office/drawing/2014/main" id="{BE9F5153-CC9F-48A4-9CA8-E4ED1695FEA0}"/>
              </a:ext>
            </a:extLst>
          </p:cNvPr>
          <p:cNvSpPr/>
          <p:nvPr/>
        </p:nvSpPr>
        <p:spPr>
          <a:xfrm>
            <a:off x="4031314" y="4858381"/>
            <a:ext cx="2566471" cy="92333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Lorem ipsum dolor sit </a:t>
            </a:r>
            <a:r>
              <a:rPr kumimoji="0" lang="en-US" sz="1200" b="1"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amet</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consectetur</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adipiscing</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elit</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Donec</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vel semper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felis</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Suspendisse</a:t>
            </a:r>
            <a:endPar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2301284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childTnLst>
                          </p:cTn>
                        </p:par>
                        <p:par>
                          <p:cTn id="42" fill="hold">
                            <p:stCondLst>
                              <p:cond delay="4000"/>
                            </p:stCondLst>
                            <p:childTnLst>
                              <p:par>
                                <p:cTn id="43" presetID="22" presetClass="entr" presetSubtype="4"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down)">
                                      <p:cBhvr>
                                        <p:cTn id="45" dur="500"/>
                                        <p:tgtEl>
                                          <p:spTgt spid="14"/>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par>
                          <p:cTn id="56" fill="hold">
                            <p:stCondLst>
                              <p:cond delay="5500"/>
                            </p:stCondLst>
                            <p:childTnLst>
                              <p:par>
                                <p:cTn id="57" presetID="22" presetClass="entr" presetSubtype="4"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down)">
                                      <p:cBhvr>
                                        <p:cTn id="59" dur="500"/>
                                        <p:tgtEl>
                                          <p:spTgt spid="17"/>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animBg="1"/>
      <p:bldP spid="9" grpId="0"/>
      <p:bldP spid="10" grpId="0"/>
      <p:bldP spid="11" grpId="0" animBg="1"/>
      <p:bldP spid="12" grpId="0"/>
      <p:bldP spid="13" grpId="0"/>
      <p:bldP spid="14" grpId="0" animBg="1"/>
      <p:bldP spid="15" grpId="0"/>
      <p:bldP spid="16" grpId="0"/>
      <p:bldP spid="17" grpId="0" animBg="1"/>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A9E4106F-345B-4F8A-8A89-5A0906A5C8B0}"/>
              </a:ext>
            </a:extLst>
          </p:cNvPr>
          <p:cNvGrpSpPr/>
          <p:nvPr/>
        </p:nvGrpSpPr>
        <p:grpSpPr>
          <a:xfrm>
            <a:off x="161680" y="176213"/>
            <a:ext cx="2809539" cy="400110"/>
            <a:chOff x="161680" y="176213"/>
            <a:chExt cx="2809539" cy="400110"/>
          </a:xfrm>
        </p:grpSpPr>
        <p:grpSp>
          <p:nvGrpSpPr>
            <p:cNvPr id="6" name="组合 5">
              <a:extLst>
                <a:ext uri="{FF2B5EF4-FFF2-40B4-BE49-F238E27FC236}">
                  <a16:creationId xmlns:a16="http://schemas.microsoft.com/office/drawing/2014/main" id="{0312A70E-7F89-469B-A57C-D6E07A8998A6}"/>
                </a:ext>
              </a:extLst>
            </p:cNvPr>
            <p:cNvGrpSpPr/>
            <p:nvPr/>
          </p:nvGrpSpPr>
          <p:grpSpPr>
            <a:xfrm>
              <a:off x="161680" y="176213"/>
              <a:ext cx="338383" cy="374649"/>
              <a:chOff x="-8029586" y="-1666875"/>
              <a:chExt cx="16386186" cy="10191750"/>
            </a:xfrm>
          </p:grpSpPr>
          <p:sp>
            <p:nvSpPr>
              <p:cNvPr id="4" name="平行四边形 3">
                <a:extLst>
                  <a:ext uri="{FF2B5EF4-FFF2-40B4-BE49-F238E27FC236}">
                    <a16:creationId xmlns:a16="http://schemas.microsoft.com/office/drawing/2014/main" id="{3D62D16F-8AC8-44E4-8AC6-105EF152202F}"/>
                  </a:ext>
                </a:extLst>
              </p:cNvPr>
              <p:cNvSpPr/>
              <p:nvPr/>
            </p:nvSpPr>
            <p:spPr>
              <a:xfrm>
                <a:off x="-3714750" y="-1666875"/>
                <a:ext cx="12071350" cy="10191750"/>
              </a:xfrm>
              <a:prstGeom prst="parallelogram">
                <a:avLst>
                  <a:gd name="adj" fmla="val 53077"/>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 name="平行四边形 4">
                <a:extLst>
                  <a:ext uri="{FF2B5EF4-FFF2-40B4-BE49-F238E27FC236}">
                    <a16:creationId xmlns:a16="http://schemas.microsoft.com/office/drawing/2014/main" id="{5893E34A-903C-47AC-814F-971C45DADDB6}"/>
                  </a:ext>
                </a:extLst>
              </p:cNvPr>
              <p:cNvSpPr/>
              <p:nvPr/>
            </p:nvSpPr>
            <p:spPr>
              <a:xfrm>
                <a:off x="-8029586" y="-1666875"/>
                <a:ext cx="11210913" cy="10191750"/>
              </a:xfrm>
              <a:prstGeom prst="parallelogram">
                <a:avLst>
                  <a:gd name="adj" fmla="val 57253"/>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nvGrpSpPr>
            <p:cNvPr id="9" name="组合 8">
              <a:extLst>
                <a:ext uri="{FF2B5EF4-FFF2-40B4-BE49-F238E27FC236}">
                  <a16:creationId xmlns:a16="http://schemas.microsoft.com/office/drawing/2014/main" id="{F2E7998B-2690-4606-A8EA-FA92445F7C33}"/>
                </a:ext>
              </a:extLst>
            </p:cNvPr>
            <p:cNvGrpSpPr/>
            <p:nvPr/>
          </p:nvGrpSpPr>
          <p:grpSpPr>
            <a:xfrm>
              <a:off x="431177" y="176213"/>
              <a:ext cx="2540042" cy="400110"/>
              <a:chOff x="2945777" y="1957653"/>
              <a:chExt cx="2540042" cy="400110"/>
            </a:xfrm>
          </p:grpSpPr>
          <p:sp>
            <p:nvSpPr>
              <p:cNvPr id="7" name="文本框 6">
                <a:extLst>
                  <a:ext uri="{FF2B5EF4-FFF2-40B4-BE49-F238E27FC236}">
                    <a16:creationId xmlns:a16="http://schemas.microsoft.com/office/drawing/2014/main" id="{83494A4E-2E1A-43C8-8E0C-67BE752DE833}"/>
                  </a:ext>
                </a:extLst>
              </p:cNvPr>
              <p:cNvSpPr txBox="1"/>
              <p:nvPr/>
            </p:nvSpPr>
            <p:spPr>
              <a:xfrm>
                <a:off x="2945777" y="1957653"/>
                <a:ext cx="254004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rPr>
                  <a:t>单击此处添加文字标题</a:t>
                </a:r>
              </a:p>
            </p:txBody>
          </p:sp>
          <p:sp>
            <p:nvSpPr>
              <p:cNvPr id="8" name="TextBox 60">
                <a:extLst>
                  <a:ext uri="{FF2B5EF4-FFF2-40B4-BE49-F238E27FC236}">
                    <a16:creationId xmlns:a16="http://schemas.microsoft.com/office/drawing/2014/main" id="{2E821FAA-9F68-43B6-A1D5-1137D3336363}"/>
                  </a:ext>
                </a:extLst>
              </p:cNvPr>
              <p:cNvSpPr txBox="1"/>
              <p:nvPr/>
            </p:nvSpPr>
            <p:spPr>
              <a:xfrm>
                <a:off x="2969592" y="2173097"/>
                <a:ext cx="1875834" cy="184666"/>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15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sym typeface="+mn-lt"/>
                  </a:rPr>
                  <a:t>WRITE A TITLE IN THIS SECTION</a:t>
                </a:r>
                <a:endParaRPr kumimoji="0" lang="en-US" sz="700" b="1" i="0" u="none" strike="noStrike" kern="1200" cap="none" spc="15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sym typeface="+mn-lt"/>
                </a:endParaRPr>
              </a:p>
            </p:txBody>
          </p:sp>
        </p:grpSp>
      </p:grpSp>
      <p:grpSp>
        <p:nvGrpSpPr>
          <p:cNvPr id="13" name="组合 12">
            <a:extLst>
              <a:ext uri="{FF2B5EF4-FFF2-40B4-BE49-F238E27FC236}">
                <a16:creationId xmlns:a16="http://schemas.microsoft.com/office/drawing/2014/main" id="{E7861988-271E-423F-B54B-CE6D88F4C2D7}"/>
              </a:ext>
            </a:extLst>
          </p:cNvPr>
          <p:cNvGrpSpPr/>
          <p:nvPr/>
        </p:nvGrpSpPr>
        <p:grpSpPr>
          <a:xfrm>
            <a:off x="-1041400" y="6673333"/>
            <a:ext cx="14154150" cy="184667"/>
            <a:chOff x="-1041400" y="6673333"/>
            <a:chExt cx="14154150" cy="184667"/>
          </a:xfrm>
        </p:grpSpPr>
        <p:sp>
          <p:nvSpPr>
            <p:cNvPr id="11" name="平行四边形 10">
              <a:extLst>
                <a:ext uri="{FF2B5EF4-FFF2-40B4-BE49-F238E27FC236}">
                  <a16:creationId xmlns:a16="http://schemas.microsoft.com/office/drawing/2014/main" id="{BE79CD85-C760-411A-83FF-73923CDAA211}"/>
                </a:ext>
              </a:extLst>
            </p:cNvPr>
            <p:cNvSpPr/>
            <p:nvPr/>
          </p:nvSpPr>
          <p:spPr>
            <a:xfrm>
              <a:off x="-1041400" y="6673333"/>
              <a:ext cx="7137400" cy="184666"/>
            </a:xfrm>
            <a:prstGeom prst="parallelogram">
              <a:avLst>
                <a:gd name="adj" fmla="val 59372"/>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2" name="平行四边形 11">
              <a:extLst>
                <a:ext uri="{FF2B5EF4-FFF2-40B4-BE49-F238E27FC236}">
                  <a16:creationId xmlns:a16="http://schemas.microsoft.com/office/drawing/2014/main" id="{B511F2A4-73A6-4BC5-8D96-D082AE501439}"/>
                </a:ext>
              </a:extLst>
            </p:cNvPr>
            <p:cNvSpPr/>
            <p:nvPr/>
          </p:nvSpPr>
          <p:spPr>
            <a:xfrm>
              <a:off x="5975350" y="6673334"/>
              <a:ext cx="7137400" cy="184666"/>
            </a:xfrm>
            <a:prstGeom prst="parallelogram">
              <a:avLst>
                <a:gd name="adj" fmla="val 59372"/>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pic>
        <p:nvPicPr>
          <p:cNvPr id="55" name="图片占位符 10" descr="图片包含 人员, 就坐, 男士, 户外&#10;&#10;已生成极高可信度的说明">
            <a:extLst>
              <a:ext uri="{FF2B5EF4-FFF2-40B4-BE49-F238E27FC236}">
                <a16:creationId xmlns:a16="http://schemas.microsoft.com/office/drawing/2014/main" id="{A85081F3-FC7B-4944-BFA3-FE0599291248}"/>
              </a:ext>
            </a:extLst>
          </p:cNvPr>
          <p:cNvPicPr>
            <a:picLocks noChangeAspect="1"/>
          </p:cNvPicPr>
          <p:nvPr/>
        </p:nvPicPr>
        <p:blipFill>
          <a:blip r:embed="rId2" cstate="print">
            <a:extLst>
              <a:ext uri="{28A0092B-C50C-407E-A947-70E740481C1C}">
                <a14:useLocalDpi xmlns:a14="http://schemas.microsoft.com/office/drawing/2010/main" val="0"/>
              </a:ext>
            </a:extLst>
          </a:blip>
          <a:srcRect t="28410" b="28410"/>
          <a:stretch>
            <a:fillRect/>
          </a:stretch>
        </p:blipFill>
        <p:spPr>
          <a:xfrm>
            <a:off x="0" y="1559335"/>
            <a:ext cx="12192000" cy="3510116"/>
          </a:xfrm>
          <a:prstGeom prst="rect">
            <a:avLst/>
          </a:prstGeom>
        </p:spPr>
      </p:pic>
      <p:sp>
        <p:nvSpPr>
          <p:cNvPr id="56" name="Rectangle 4">
            <a:extLst>
              <a:ext uri="{FF2B5EF4-FFF2-40B4-BE49-F238E27FC236}">
                <a16:creationId xmlns:a16="http://schemas.microsoft.com/office/drawing/2014/main" id="{A27D8988-9175-488B-B235-B7A641395D2D}"/>
              </a:ext>
            </a:extLst>
          </p:cNvPr>
          <p:cNvSpPr/>
          <p:nvPr/>
        </p:nvSpPr>
        <p:spPr>
          <a:xfrm>
            <a:off x="7315200" y="1559335"/>
            <a:ext cx="3893574" cy="4277032"/>
          </a:xfrm>
          <a:prstGeom prst="rect">
            <a:avLst/>
          </a:prstGeom>
          <a:solidFill>
            <a:srgbClr val="0C5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57" name="Rectangle 5">
            <a:extLst>
              <a:ext uri="{FF2B5EF4-FFF2-40B4-BE49-F238E27FC236}">
                <a16:creationId xmlns:a16="http://schemas.microsoft.com/office/drawing/2014/main" id="{BBC3A5BD-6726-4B1B-B37D-37363DE4B61F}"/>
              </a:ext>
            </a:extLst>
          </p:cNvPr>
          <p:cNvSpPr/>
          <p:nvPr/>
        </p:nvSpPr>
        <p:spPr>
          <a:xfrm>
            <a:off x="7737803" y="2097589"/>
            <a:ext cx="3470971" cy="13849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Montserrat"/>
                <a:ea typeface="+mn-ea"/>
                <a:cs typeface="+mn-cs"/>
              </a:rPr>
              <a:t>This Is Promote Your Marketing Business</a:t>
            </a:r>
          </a:p>
        </p:txBody>
      </p:sp>
      <p:grpSp>
        <p:nvGrpSpPr>
          <p:cNvPr id="2" name="组合 1">
            <a:extLst>
              <a:ext uri="{FF2B5EF4-FFF2-40B4-BE49-F238E27FC236}">
                <a16:creationId xmlns:a16="http://schemas.microsoft.com/office/drawing/2014/main" id="{34CF1C52-87BC-4789-B1A5-9A6B698D2AC1}"/>
              </a:ext>
            </a:extLst>
          </p:cNvPr>
          <p:cNvGrpSpPr/>
          <p:nvPr/>
        </p:nvGrpSpPr>
        <p:grpSpPr>
          <a:xfrm>
            <a:off x="7851219" y="3587359"/>
            <a:ext cx="1299748" cy="45719"/>
            <a:chOff x="7851219" y="3587359"/>
            <a:chExt cx="1299748" cy="45719"/>
          </a:xfrm>
        </p:grpSpPr>
        <p:sp>
          <p:nvSpPr>
            <p:cNvPr id="58" name="Rectangle 6">
              <a:extLst>
                <a:ext uri="{FF2B5EF4-FFF2-40B4-BE49-F238E27FC236}">
                  <a16:creationId xmlns:a16="http://schemas.microsoft.com/office/drawing/2014/main" id="{97E5D640-2569-4EDC-8436-FD6D54D8D6DD}"/>
                </a:ext>
              </a:extLst>
            </p:cNvPr>
            <p:cNvSpPr/>
            <p:nvPr/>
          </p:nvSpPr>
          <p:spPr>
            <a:xfrm>
              <a:off x="7851219" y="3587359"/>
              <a:ext cx="59727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59" name="Rectangle 7">
              <a:extLst>
                <a:ext uri="{FF2B5EF4-FFF2-40B4-BE49-F238E27FC236}">
                  <a16:creationId xmlns:a16="http://schemas.microsoft.com/office/drawing/2014/main" id="{CDAB59E8-F02C-4E7E-825D-E9BFD3CB82C3}"/>
                </a:ext>
              </a:extLst>
            </p:cNvPr>
            <p:cNvSpPr/>
            <p:nvPr/>
          </p:nvSpPr>
          <p:spPr>
            <a:xfrm>
              <a:off x="8553688" y="3587359"/>
              <a:ext cx="59727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grpSp>
      <p:sp>
        <p:nvSpPr>
          <p:cNvPr id="60" name="Rectangle 8">
            <a:extLst>
              <a:ext uri="{FF2B5EF4-FFF2-40B4-BE49-F238E27FC236}">
                <a16:creationId xmlns:a16="http://schemas.microsoft.com/office/drawing/2014/main" id="{69EB92CD-0E52-4829-AA4D-806B5AF93F51}"/>
              </a:ext>
            </a:extLst>
          </p:cNvPr>
          <p:cNvSpPr/>
          <p:nvPr/>
        </p:nvSpPr>
        <p:spPr>
          <a:xfrm>
            <a:off x="7737803" y="3819544"/>
            <a:ext cx="3205968" cy="1477328"/>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Lorem ipsum dolor sit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amet</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consectetur</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adipiscing</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elit</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Donec</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vel semper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felis</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Suspendisse</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tempor</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tellus</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sit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amet</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tellus</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mattis</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nec</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aliquet</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felis</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luctus</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Aenean</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metus</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dolor, </a:t>
            </a:r>
            <a:r>
              <a:rPr kumimoji="0" lang="en-US" sz="1200" b="0" i="0" u="none" strike="noStrike" kern="1200" cap="none" spc="0" normalizeH="0" baseline="0" noProof="0" dirty="0" err="1">
                <a:ln>
                  <a:noFill/>
                </a:ln>
                <a:solidFill>
                  <a:prstClr val="white"/>
                </a:solidFill>
                <a:effectLst/>
                <a:uLnTx/>
                <a:uFillTx/>
                <a:latin typeface="Open Sans" panose="020B0606030504020204" pitchFamily="34" charset="0"/>
                <a:ea typeface="+mn-ea"/>
                <a:cs typeface="+mn-cs"/>
              </a:rPr>
              <a:t>porttitor</a:t>
            </a:r>
            <a:r>
              <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vitae .</a:t>
            </a:r>
          </a:p>
        </p:txBody>
      </p:sp>
    </p:spTree>
    <p:extLst>
      <p:ext uri="{BB962C8B-B14F-4D97-AF65-F5344CB8AC3E}">
        <p14:creationId xmlns:p14="http://schemas.microsoft.com/office/powerpoint/2010/main" val="2926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barn(outVertical)">
                                      <p:cBhvr>
                                        <p:cTn id="7" dur="500"/>
                                        <p:tgtEl>
                                          <p:spTgt spid="5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up)">
                                      <p:cBhvr>
                                        <p:cTn id="11" dur="500"/>
                                        <p:tgtEl>
                                          <p:spTgt spid="5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wipe(up)">
                                      <p:cBhvr>
                                        <p:cTn id="15" dur="500"/>
                                        <p:tgtEl>
                                          <p:spTgt spid="5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wipe(up)">
                                      <p:cBhvr>
                                        <p:cTn id="2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p:bldP spid="6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E9139217-1FE8-4D66-92E4-611F02BF15C1}"/>
              </a:ext>
            </a:extLst>
          </p:cNvPr>
          <p:cNvSpPr>
            <a:spLocks noChangeAspect="1"/>
          </p:cNvSpPr>
          <p:nvPr/>
        </p:nvSpPr>
        <p:spPr>
          <a:xfrm>
            <a:off x="0" y="-3175"/>
            <a:ext cx="12192000" cy="6864350"/>
          </a:xfrm>
          <a:prstGeom prst="rect">
            <a:avLst/>
          </a:prstGeom>
          <a:blipFill dpi="0" rotWithShape="1">
            <a:blip r:embed="rId2"/>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6" name="平行四边形 5">
            <a:extLst>
              <a:ext uri="{FF2B5EF4-FFF2-40B4-BE49-F238E27FC236}">
                <a16:creationId xmlns:a16="http://schemas.microsoft.com/office/drawing/2014/main" id="{E906CDE9-F930-4560-A9A0-E30663768011}"/>
              </a:ext>
            </a:extLst>
          </p:cNvPr>
          <p:cNvSpPr/>
          <p:nvPr/>
        </p:nvSpPr>
        <p:spPr>
          <a:xfrm>
            <a:off x="-3714750" y="-1666875"/>
            <a:ext cx="12071350" cy="10191750"/>
          </a:xfrm>
          <a:prstGeom prst="parallelogram">
            <a:avLst>
              <a:gd name="adj" fmla="val 36838"/>
            </a:avLst>
          </a:prstGeom>
          <a:solidFill>
            <a:srgbClr val="0C5ED7">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平行四边形 6">
            <a:extLst>
              <a:ext uri="{FF2B5EF4-FFF2-40B4-BE49-F238E27FC236}">
                <a16:creationId xmlns:a16="http://schemas.microsoft.com/office/drawing/2014/main" id="{542A7A68-F766-4604-8370-FBE171B9485F}"/>
              </a:ext>
            </a:extLst>
          </p:cNvPr>
          <p:cNvSpPr/>
          <p:nvPr/>
        </p:nvSpPr>
        <p:spPr>
          <a:xfrm>
            <a:off x="-8972550" y="-1666875"/>
            <a:ext cx="11210925" cy="10191750"/>
          </a:xfrm>
          <a:prstGeom prst="parallelogram">
            <a:avLst>
              <a:gd name="adj" fmla="val 37710"/>
            </a:avLst>
          </a:prstGeom>
          <a:gradFill flip="none" rotWithShape="1">
            <a:gsLst>
              <a:gs pos="46000">
                <a:srgbClr val="F5C803"/>
              </a:gs>
              <a:gs pos="100000">
                <a:srgbClr val="E398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平行四边形 7">
            <a:extLst>
              <a:ext uri="{FF2B5EF4-FFF2-40B4-BE49-F238E27FC236}">
                <a16:creationId xmlns:a16="http://schemas.microsoft.com/office/drawing/2014/main" id="{A85D9800-9D85-4869-9D7D-618F44EDE9D3}"/>
              </a:ext>
            </a:extLst>
          </p:cNvPr>
          <p:cNvSpPr/>
          <p:nvPr/>
        </p:nvSpPr>
        <p:spPr>
          <a:xfrm>
            <a:off x="9627507" y="923925"/>
            <a:ext cx="11210925" cy="10191750"/>
          </a:xfrm>
          <a:prstGeom prst="parallelogram">
            <a:avLst>
              <a:gd name="adj" fmla="val 37710"/>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0" name="文本框 9">
            <a:extLst>
              <a:ext uri="{FF2B5EF4-FFF2-40B4-BE49-F238E27FC236}">
                <a16:creationId xmlns:a16="http://schemas.microsoft.com/office/drawing/2014/main" id="{408E871B-DA68-4CF7-8BDB-D7ED4818A49A}"/>
              </a:ext>
            </a:extLst>
          </p:cNvPr>
          <p:cNvSpPr txBox="1"/>
          <p:nvPr/>
        </p:nvSpPr>
        <p:spPr>
          <a:xfrm>
            <a:off x="1039513" y="2856208"/>
            <a:ext cx="507249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THANK  YOU</a:t>
            </a:r>
            <a:endParaRPr kumimoji="0" lang="zh-CN" alt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11" name="矩形 10">
            <a:extLst>
              <a:ext uri="{FF2B5EF4-FFF2-40B4-BE49-F238E27FC236}">
                <a16:creationId xmlns:a16="http://schemas.microsoft.com/office/drawing/2014/main" id="{9CBCEF85-7281-4410-9081-A5CDA21B9F8C}"/>
              </a:ext>
            </a:extLst>
          </p:cNvPr>
          <p:cNvSpPr/>
          <p:nvPr/>
        </p:nvSpPr>
        <p:spPr>
          <a:xfrm>
            <a:off x="1039513" y="3440983"/>
            <a:ext cx="4829476" cy="1107547"/>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9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marL="0" marR="0" lvl="0" indent="0" algn="l" defTabSz="914400" rtl="0" eaLnBrk="1" fontAlgn="auto" latinLnBrk="0" hangingPunct="1">
              <a:lnSpc>
                <a:spcPct val="150000"/>
              </a:lnSpc>
              <a:spcBef>
                <a:spcPts val="0"/>
              </a:spcBef>
              <a:spcAft>
                <a:spcPts val="0"/>
              </a:spcAft>
              <a:buClr>
                <a:srgbClr val="E7E6E6">
                  <a:lumMod val="10000"/>
                </a:srgbClr>
              </a:buClr>
              <a:buSzTx/>
              <a:buFontTx/>
              <a:buNone/>
              <a:tabLst/>
              <a:defRPr/>
            </a:pPr>
            <a:endParaRPr kumimoji="0" lang="en-US" altLang="zh-CN" sz="9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ea"/>
              <a:sym typeface="+mn-lt"/>
            </a:endParaRPr>
          </a:p>
        </p:txBody>
      </p:sp>
      <p:sp>
        <p:nvSpPr>
          <p:cNvPr id="12" name="矩形: 圆角 11">
            <a:extLst>
              <a:ext uri="{FF2B5EF4-FFF2-40B4-BE49-F238E27FC236}">
                <a16:creationId xmlns:a16="http://schemas.microsoft.com/office/drawing/2014/main" id="{E0741DF7-A53B-4D00-9910-FAB3F165EF6C}"/>
              </a:ext>
            </a:extLst>
          </p:cNvPr>
          <p:cNvSpPr/>
          <p:nvPr/>
        </p:nvSpPr>
        <p:spPr>
          <a:xfrm>
            <a:off x="1106123" y="4548530"/>
            <a:ext cx="1546137" cy="295156"/>
          </a:xfrm>
          <a:prstGeom prst="roundRect">
            <a:avLst>
              <a:gd name="adj" fmla="val 24183"/>
            </a:avLst>
          </a:prstGeom>
          <a:solidFill>
            <a:schemeClr val="bg1"/>
          </a:solidFill>
          <a:ln>
            <a:noFill/>
          </a:ln>
          <a:effectLst>
            <a:outerShdw blurRad="152400" dist="38100" dir="2700000" sx="103000" sy="103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lumMod val="50000"/>
                    <a:lumOff val="50000"/>
                  </a:prstClr>
                </a:solidFill>
                <a:effectLst/>
                <a:uLnTx/>
                <a:uFillTx/>
                <a:latin typeface="微软雅黑 Light" panose="020B0502040204020203" pitchFamily="34" charset="-122"/>
                <a:ea typeface="微软雅黑 Light" panose="020B0502040204020203" pitchFamily="34" charset="-122"/>
                <a:cs typeface="+mn-cs"/>
              </a:rPr>
              <a:t>设计师：夏影</a:t>
            </a:r>
          </a:p>
        </p:txBody>
      </p:sp>
    </p:spTree>
    <p:extLst>
      <p:ext uri="{BB962C8B-B14F-4D97-AF65-F5344CB8AC3E}">
        <p14:creationId xmlns:p14="http://schemas.microsoft.com/office/powerpoint/2010/main" val="4232840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14:presetBounceEnd="6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0000">
                                          <p:cBhvr additive="base">
                                            <p:cTn id="7" dur="1250" fill="hold"/>
                                            <p:tgtEl>
                                              <p:spTgt spid="8"/>
                                            </p:tgtEl>
                                            <p:attrNameLst>
                                              <p:attrName>ppt_x</p:attrName>
                                            </p:attrNameLst>
                                          </p:cBhvr>
                                          <p:tavLst>
                                            <p:tav tm="0">
                                              <p:val>
                                                <p:strVal val="1+#ppt_w/2"/>
                                              </p:val>
                                            </p:tav>
                                            <p:tav tm="100000">
                                              <p:val>
                                                <p:strVal val="#ppt_x"/>
                                              </p:val>
                                            </p:tav>
                                          </p:tavLst>
                                        </p:anim>
                                        <p:anim calcmode="lin" valueType="num" p14:bounceEnd="60000">
                                          <p:cBhvr additive="base">
                                            <p:cTn id="8" dur="125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14:presetBounceEnd="60000">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14:bounceEnd="60000">
                                          <p:cBhvr additive="base">
                                            <p:cTn id="11" dur="1250" fill="hold"/>
                                            <p:tgtEl>
                                              <p:spTgt spid="6"/>
                                            </p:tgtEl>
                                            <p:attrNameLst>
                                              <p:attrName>ppt_x</p:attrName>
                                            </p:attrNameLst>
                                          </p:cBhvr>
                                          <p:tavLst>
                                            <p:tav tm="0">
                                              <p:val>
                                                <p:strVal val="0-#ppt_w/2"/>
                                              </p:val>
                                            </p:tav>
                                            <p:tav tm="100000">
                                              <p:val>
                                                <p:strVal val="#ppt_x"/>
                                              </p:val>
                                            </p:tav>
                                          </p:tavLst>
                                        </p:anim>
                                        <p:anim calcmode="lin" valueType="num" p14:bounceEnd="60000">
                                          <p:cBhvr additive="base">
                                            <p:cTn id="12" dur="125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60000">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14:bounceEnd="60000">
                                          <p:cBhvr additive="base">
                                            <p:cTn id="15" dur="1250" fill="hold"/>
                                            <p:tgtEl>
                                              <p:spTgt spid="7"/>
                                            </p:tgtEl>
                                            <p:attrNameLst>
                                              <p:attrName>ppt_x</p:attrName>
                                            </p:attrNameLst>
                                          </p:cBhvr>
                                          <p:tavLst>
                                            <p:tav tm="0">
                                              <p:val>
                                                <p:strVal val="0-#ppt_w/2"/>
                                              </p:val>
                                            </p:tav>
                                            <p:tav tm="100000">
                                              <p:val>
                                                <p:strVal val="#ppt_x"/>
                                              </p:val>
                                            </p:tav>
                                          </p:tavLst>
                                        </p:anim>
                                        <p:anim calcmode="lin" valueType="num" p14:bounceEnd="60000">
                                          <p:cBhvr additive="base">
                                            <p:cTn id="16" dur="125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175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1000" fill="hold"/>
                                            <p:tgtEl>
                                              <p:spTgt spid="10"/>
                                            </p:tgtEl>
                                            <p:attrNameLst>
                                              <p:attrName>ppt_w</p:attrName>
                                            </p:attrNameLst>
                                          </p:cBhvr>
                                          <p:tavLst>
                                            <p:tav tm="0">
                                              <p:val>
                                                <p:strVal val="#ppt_w+.3"/>
                                              </p:val>
                                            </p:tav>
                                            <p:tav tm="100000">
                                              <p:val>
                                                <p:strVal val="#ppt_w"/>
                                              </p:val>
                                            </p:tav>
                                          </p:tavLst>
                                        </p:anim>
                                        <p:anim calcmode="lin" valueType="num">
                                          <p:cBhvr>
                                            <p:cTn id="21" dur="1000" fill="hold"/>
                                            <p:tgtEl>
                                              <p:spTgt spid="10"/>
                                            </p:tgtEl>
                                            <p:attrNameLst>
                                              <p:attrName>ppt_h</p:attrName>
                                            </p:attrNameLst>
                                          </p:cBhvr>
                                          <p:tavLst>
                                            <p:tav tm="0">
                                              <p:val>
                                                <p:strVal val="#ppt_h"/>
                                              </p:val>
                                            </p:tav>
                                            <p:tav tm="100000">
                                              <p:val>
                                                <p:strVal val="#ppt_h"/>
                                              </p:val>
                                            </p:tav>
                                          </p:tavLst>
                                        </p:anim>
                                        <p:animEffect transition="in" filter="fade">
                                          <p:cBhvr>
                                            <p:cTn id="22" dur="1000"/>
                                            <p:tgtEl>
                                              <p:spTgt spid="10"/>
                                            </p:tgtEl>
                                          </p:cBhvr>
                                        </p:animEffect>
                                      </p:childTnLst>
                                    </p:cTn>
                                  </p:par>
                                </p:childTnLst>
                              </p:cTn>
                            </p:par>
                            <p:par>
                              <p:cTn id="23" fill="hold">
                                <p:stCondLst>
                                  <p:cond delay="3450"/>
                                </p:stCondLst>
                                <p:childTnLst>
                                  <p:par>
                                    <p:cTn id="24" presetID="22" presetClass="entr" presetSubtype="1"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500"/>
                                            <p:tgtEl>
                                              <p:spTgt spid="11"/>
                                            </p:tgtEl>
                                          </p:cBhvr>
                                        </p:animEffect>
                                      </p:childTnLst>
                                    </p:cTn>
                                  </p:par>
                                </p:childTnLst>
                              </p:cTn>
                            </p:par>
                            <p:par>
                              <p:cTn id="27" fill="hold">
                                <p:stCondLst>
                                  <p:cond delay="3950"/>
                                </p:stCondLst>
                                <p:childTnLst>
                                  <p:par>
                                    <p:cTn id="28" presetID="53" presetClass="entr" presetSubtype="16"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p:bldP spid="11" grpId="0"/>
          <p:bldP spid="1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250" fill="hold"/>
                                            <p:tgtEl>
                                              <p:spTgt spid="8"/>
                                            </p:tgtEl>
                                            <p:attrNameLst>
                                              <p:attrName>ppt_x</p:attrName>
                                            </p:attrNameLst>
                                          </p:cBhvr>
                                          <p:tavLst>
                                            <p:tav tm="0">
                                              <p:val>
                                                <p:strVal val="1+#ppt_w/2"/>
                                              </p:val>
                                            </p:tav>
                                            <p:tav tm="100000">
                                              <p:val>
                                                <p:strVal val="#ppt_x"/>
                                              </p:val>
                                            </p:tav>
                                          </p:tavLst>
                                        </p:anim>
                                        <p:anim calcmode="lin" valueType="num">
                                          <p:cBhvr additive="base">
                                            <p:cTn id="8" dur="125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250" fill="hold"/>
                                            <p:tgtEl>
                                              <p:spTgt spid="6"/>
                                            </p:tgtEl>
                                            <p:attrNameLst>
                                              <p:attrName>ppt_x</p:attrName>
                                            </p:attrNameLst>
                                          </p:cBhvr>
                                          <p:tavLst>
                                            <p:tav tm="0">
                                              <p:val>
                                                <p:strVal val="0-#ppt_w/2"/>
                                              </p:val>
                                            </p:tav>
                                            <p:tav tm="100000">
                                              <p:val>
                                                <p:strVal val="#ppt_x"/>
                                              </p:val>
                                            </p:tav>
                                          </p:tavLst>
                                        </p:anim>
                                        <p:anim calcmode="lin" valueType="num">
                                          <p:cBhvr additive="base">
                                            <p:cTn id="12" dur="125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250" fill="hold"/>
                                            <p:tgtEl>
                                              <p:spTgt spid="7"/>
                                            </p:tgtEl>
                                            <p:attrNameLst>
                                              <p:attrName>ppt_x</p:attrName>
                                            </p:attrNameLst>
                                          </p:cBhvr>
                                          <p:tavLst>
                                            <p:tav tm="0">
                                              <p:val>
                                                <p:strVal val="0-#ppt_w/2"/>
                                              </p:val>
                                            </p:tav>
                                            <p:tav tm="100000">
                                              <p:val>
                                                <p:strVal val="#ppt_x"/>
                                              </p:val>
                                            </p:tav>
                                          </p:tavLst>
                                        </p:anim>
                                        <p:anim calcmode="lin" valueType="num">
                                          <p:cBhvr additive="base">
                                            <p:cTn id="16" dur="125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175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1000" fill="hold"/>
                                            <p:tgtEl>
                                              <p:spTgt spid="10"/>
                                            </p:tgtEl>
                                            <p:attrNameLst>
                                              <p:attrName>ppt_w</p:attrName>
                                            </p:attrNameLst>
                                          </p:cBhvr>
                                          <p:tavLst>
                                            <p:tav tm="0">
                                              <p:val>
                                                <p:strVal val="#ppt_w+.3"/>
                                              </p:val>
                                            </p:tav>
                                            <p:tav tm="100000">
                                              <p:val>
                                                <p:strVal val="#ppt_w"/>
                                              </p:val>
                                            </p:tav>
                                          </p:tavLst>
                                        </p:anim>
                                        <p:anim calcmode="lin" valueType="num">
                                          <p:cBhvr>
                                            <p:cTn id="21" dur="1000" fill="hold"/>
                                            <p:tgtEl>
                                              <p:spTgt spid="10"/>
                                            </p:tgtEl>
                                            <p:attrNameLst>
                                              <p:attrName>ppt_h</p:attrName>
                                            </p:attrNameLst>
                                          </p:cBhvr>
                                          <p:tavLst>
                                            <p:tav tm="0">
                                              <p:val>
                                                <p:strVal val="#ppt_h"/>
                                              </p:val>
                                            </p:tav>
                                            <p:tav tm="100000">
                                              <p:val>
                                                <p:strVal val="#ppt_h"/>
                                              </p:val>
                                            </p:tav>
                                          </p:tavLst>
                                        </p:anim>
                                        <p:animEffect transition="in" filter="fade">
                                          <p:cBhvr>
                                            <p:cTn id="22" dur="1000"/>
                                            <p:tgtEl>
                                              <p:spTgt spid="10"/>
                                            </p:tgtEl>
                                          </p:cBhvr>
                                        </p:animEffect>
                                      </p:childTnLst>
                                    </p:cTn>
                                  </p:par>
                                </p:childTnLst>
                              </p:cTn>
                            </p:par>
                            <p:par>
                              <p:cTn id="23" fill="hold">
                                <p:stCondLst>
                                  <p:cond delay="3450"/>
                                </p:stCondLst>
                                <p:childTnLst>
                                  <p:par>
                                    <p:cTn id="24" presetID="22" presetClass="entr" presetSubtype="1"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500"/>
                                            <p:tgtEl>
                                              <p:spTgt spid="11"/>
                                            </p:tgtEl>
                                          </p:cBhvr>
                                        </p:animEffect>
                                      </p:childTnLst>
                                    </p:cTn>
                                  </p:par>
                                </p:childTnLst>
                              </p:cTn>
                            </p:par>
                            <p:par>
                              <p:cTn id="27" fill="hold">
                                <p:stCondLst>
                                  <p:cond delay="3950"/>
                                </p:stCondLst>
                                <p:childTnLst>
                                  <p:par>
                                    <p:cTn id="28" presetID="53" presetClass="entr" presetSubtype="16"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p:bldP spid="11" grpId="0"/>
          <p:bldP spid="12" grpId="0" animBg="1"/>
        </p:bldLst>
      </p:timing>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Theme">
  <a:themeElements>
    <a:clrScheme name="Nova 1">
      <a:dk1>
        <a:srgbClr val="7F7F7F"/>
      </a:dk1>
      <a:lt1>
        <a:srgbClr val="FFFFFF"/>
      </a:lt1>
      <a:dk2>
        <a:srgbClr val="000000"/>
      </a:dk2>
      <a:lt2>
        <a:srgbClr val="FFFFFF"/>
      </a:lt2>
      <a:accent1>
        <a:srgbClr val="000000"/>
      </a:accent1>
      <a:accent2>
        <a:srgbClr val="D6AE7E"/>
      </a:accent2>
      <a:accent3>
        <a:srgbClr val="484F6F"/>
      </a:accent3>
      <a:accent4>
        <a:srgbClr val="91969B"/>
      </a:accent4>
      <a:accent5>
        <a:srgbClr val="4B5050"/>
      </a:accent5>
      <a:accent6>
        <a:srgbClr val="91969B"/>
      </a:accent6>
      <a:hlink>
        <a:srgbClr val="4B5050"/>
      </a:hlink>
      <a:folHlink>
        <a:srgbClr val="19BB9B"/>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326</TotalTime>
  <Words>1138</Words>
  <Application>Microsoft Office PowerPoint</Application>
  <PresentationFormat>宽屏</PresentationFormat>
  <Paragraphs>154</Paragraphs>
  <Slides>23</Slides>
  <Notes>1</Notes>
  <HiddenSlides>0</HiddenSlides>
  <MMClips>0</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23</vt:i4>
      </vt:variant>
    </vt:vector>
  </HeadingPairs>
  <TitlesOfParts>
    <vt:vector size="42" baseType="lpstr">
      <vt:lpstr>Gill Sans</vt:lpstr>
      <vt:lpstr>Lato</vt:lpstr>
      <vt:lpstr>Lato Light</vt:lpstr>
      <vt:lpstr>Montserrat</vt:lpstr>
      <vt:lpstr>Montserrat Hairline</vt:lpstr>
      <vt:lpstr>Montserrat Light</vt:lpstr>
      <vt:lpstr>Montserrat Semi</vt:lpstr>
      <vt:lpstr>等线</vt:lpstr>
      <vt:lpstr>等线 Light</vt:lpstr>
      <vt:lpstr>微软雅黑</vt:lpstr>
      <vt:lpstr>微软雅黑 Light</vt:lpstr>
      <vt:lpstr>Arial</vt:lpstr>
      <vt:lpstr>Calibri</vt:lpstr>
      <vt:lpstr>Calibri Light</vt:lpstr>
      <vt:lpstr>Impact</vt:lpstr>
      <vt:lpstr>Open Sans</vt:lpstr>
      <vt:lpstr>Roboto</vt:lpstr>
      <vt:lpstr>Office 主题​​</vt:lpstr>
      <vt:lpstr>Default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mac</dc:creator>
  <cp:lastModifiedBy>mac</cp:lastModifiedBy>
  <cp:revision>17</cp:revision>
  <dcterms:created xsi:type="dcterms:W3CDTF">2018-08-06T07:26:09Z</dcterms:created>
  <dcterms:modified xsi:type="dcterms:W3CDTF">2018-09-17T02:15:50Z</dcterms:modified>
</cp:coreProperties>
</file>